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3.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5.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7.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11.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12.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3.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6.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17.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18.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4"/>
  </p:notesMasterIdLst>
  <p:sldIdLst>
    <p:sldId id="349" r:id="rId2"/>
    <p:sldId id="368" r:id="rId3"/>
    <p:sldId id="357" r:id="rId4"/>
    <p:sldId id="341" r:id="rId5"/>
    <p:sldId id="364" r:id="rId6"/>
    <p:sldId id="346" r:id="rId7"/>
    <p:sldId id="365" r:id="rId8"/>
    <p:sldId id="344" r:id="rId9"/>
    <p:sldId id="354" r:id="rId10"/>
    <p:sldId id="331" r:id="rId11"/>
    <p:sldId id="366" r:id="rId12"/>
    <p:sldId id="339" r:id="rId13"/>
    <p:sldId id="332" r:id="rId14"/>
    <p:sldId id="345" r:id="rId15"/>
    <p:sldId id="367" r:id="rId16"/>
    <p:sldId id="303" r:id="rId17"/>
    <p:sldId id="340" r:id="rId18"/>
    <p:sldId id="327" r:id="rId19"/>
    <p:sldId id="348" r:id="rId20"/>
    <p:sldId id="369" r:id="rId21"/>
    <p:sldId id="370" r:id="rId22"/>
    <p:sldId id="313" r:id="rId23"/>
  </p:sldIdLst>
  <p:sldSz cx="9144000" cy="5143500" type="screen16x9"/>
  <p:notesSz cx="6858000" cy="9144000"/>
  <p:embeddedFontLst>
    <p:embeddedFont>
      <p:font typeface="微软雅黑" panose="020B0503020204020204" pitchFamily="34" charset="-122"/>
      <p:regular r:id="rId25"/>
      <p:bold r:id="rId26"/>
    </p:embeddedFont>
    <p:embeddedFont>
      <p:font typeface="Calibri" panose="020F0502020204030204" pitchFamily="34" charset="0"/>
      <p:regular r:id="rId27"/>
      <p:bold r:id="rId28"/>
      <p:italic r:id="rId29"/>
      <p:boldItalic r:id="rId30"/>
    </p:embeddedFont>
    <p:embeddedFont>
      <p:font typeface="微软雅黑 Light" panose="020B0502040204020203" pitchFamily="34" charset="-122"/>
      <p:regular r:id="rId31"/>
    </p:embeddedFont>
  </p:embeddedFontLst>
  <p:custDataLst>
    <p:tags r:id="rId32"/>
  </p:custDataLst>
  <p:defaultTextStyle>
    <a:defPPr>
      <a:defRPr lang="zh-CN"/>
    </a:defPPr>
    <a:lvl1pPr marL="0" algn="l" defTabSz="685754" rtl="0" eaLnBrk="1" latinLnBrk="0" hangingPunct="1">
      <a:defRPr sz="1350" kern="1200">
        <a:solidFill>
          <a:schemeClr val="tx1"/>
        </a:solidFill>
        <a:latin typeface="+mn-lt"/>
        <a:ea typeface="+mn-ea"/>
        <a:cs typeface="+mn-cs"/>
      </a:defRPr>
    </a:lvl1pPr>
    <a:lvl2pPr marL="342877" algn="l" defTabSz="685754" rtl="0" eaLnBrk="1" latinLnBrk="0" hangingPunct="1">
      <a:defRPr sz="1350" kern="1200">
        <a:solidFill>
          <a:schemeClr val="tx1"/>
        </a:solidFill>
        <a:latin typeface="+mn-lt"/>
        <a:ea typeface="+mn-ea"/>
        <a:cs typeface="+mn-cs"/>
      </a:defRPr>
    </a:lvl2pPr>
    <a:lvl3pPr marL="685754" algn="l" defTabSz="685754" rtl="0" eaLnBrk="1" latinLnBrk="0" hangingPunct="1">
      <a:defRPr sz="1350" kern="1200">
        <a:solidFill>
          <a:schemeClr val="tx1"/>
        </a:solidFill>
        <a:latin typeface="+mn-lt"/>
        <a:ea typeface="+mn-ea"/>
        <a:cs typeface="+mn-cs"/>
      </a:defRPr>
    </a:lvl3pPr>
    <a:lvl4pPr marL="1028631" algn="l" defTabSz="685754" rtl="0" eaLnBrk="1" latinLnBrk="0" hangingPunct="1">
      <a:defRPr sz="1350" kern="1200">
        <a:solidFill>
          <a:schemeClr val="tx1"/>
        </a:solidFill>
        <a:latin typeface="+mn-lt"/>
        <a:ea typeface="+mn-ea"/>
        <a:cs typeface="+mn-cs"/>
      </a:defRPr>
    </a:lvl4pPr>
    <a:lvl5pPr marL="1371509" algn="l" defTabSz="685754" rtl="0" eaLnBrk="1" latinLnBrk="0" hangingPunct="1">
      <a:defRPr sz="1350" kern="1200">
        <a:solidFill>
          <a:schemeClr val="tx1"/>
        </a:solidFill>
        <a:latin typeface="+mn-lt"/>
        <a:ea typeface="+mn-ea"/>
        <a:cs typeface="+mn-cs"/>
      </a:defRPr>
    </a:lvl5pPr>
    <a:lvl6pPr marL="1714385" algn="l" defTabSz="685754" rtl="0" eaLnBrk="1" latinLnBrk="0" hangingPunct="1">
      <a:defRPr sz="1350" kern="1200">
        <a:solidFill>
          <a:schemeClr val="tx1"/>
        </a:solidFill>
        <a:latin typeface="+mn-lt"/>
        <a:ea typeface="+mn-ea"/>
        <a:cs typeface="+mn-cs"/>
      </a:defRPr>
    </a:lvl6pPr>
    <a:lvl7pPr marL="2057263" algn="l" defTabSz="685754" rtl="0" eaLnBrk="1" latinLnBrk="0" hangingPunct="1">
      <a:defRPr sz="1350" kern="1200">
        <a:solidFill>
          <a:schemeClr val="tx1"/>
        </a:solidFill>
        <a:latin typeface="+mn-lt"/>
        <a:ea typeface="+mn-ea"/>
        <a:cs typeface="+mn-cs"/>
      </a:defRPr>
    </a:lvl7pPr>
    <a:lvl8pPr marL="2400140" algn="l" defTabSz="685754" rtl="0" eaLnBrk="1" latinLnBrk="0" hangingPunct="1">
      <a:defRPr sz="1350" kern="1200">
        <a:solidFill>
          <a:schemeClr val="tx1"/>
        </a:solidFill>
        <a:latin typeface="+mn-lt"/>
        <a:ea typeface="+mn-ea"/>
        <a:cs typeface="+mn-cs"/>
      </a:defRPr>
    </a:lvl8pPr>
    <a:lvl9pPr marL="2743017" algn="l" defTabSz="685754"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2227"/>
    <a:srgbClr val="2D3E52"/>
    <a:srgbClr val="3A506A"/>
    <a:srgbClr val="E5472E"/>
    <a:srgbClr val="EA2D49"/>
    <a:srgbClr val="F83F08"/>
    <a:srgbClr val="22CFBC"/>
    <a:srgbClr val="3D6C6D"/>
    <a:srgbClr val="E4484C"/>
    <a:srgbClr val="2E2E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46" d="100"/>
          <a:sy n="146" d="100"/>
        </p:scale>
        <p:origin x="492" y="114"/>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B87AE-1E68-401F-B095-6EC937D9C84D}" type="datetimeFigureOut">
              <a:rPr lang="zh-CN" altLang="en-US" smtClean="0"/>
              <a:pPr/>
              <a:t>2019/6/10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BB0C9-B4B5-4981-8185-40C817E1AF74}" type="slidenum">
              <a:rPr lang="zh-CN" altLang="en-US" smtClean="0"/>
              <a:pPr/>
              <a:t>‹#›</a:t>
            </a:fld>
            <a:endParaRPr lang="zh-CN" altLang="en-US"/>
          </a:p>
        </p:txBody>
      </p:sp>
    </p:spTree>
    <p:extLst>
      <p:ext uri="{BB962C8B-B14F-4D97-AF65-F5344CB8AC3E}">
        <p14:creationId xmlns:p14="http://schemas.microsoft.com/office/powerpoint/2010/main" val="2654586593"/>
      </p:ext>
    </p:extLst>
  </p:cSld>
  <p:clrMap bg1="lt1" tx1="dk1" bg2="lt2" tx2="dk2" accent1="accent1" accent2="accent2" accent3="accent3" accent4="accent4" accent5="accent5" accent6="accent6" hlink="hlink" folHlink="folHlink"/>
  <p:notesStyle>
    <a:lvl1pPr marL="0" algn="l" defTabSz="685754" rtl="0" eaLnBrk="1" latinLnBrk="0" hangingPunct="1">
      <a:defRPr sz="900" kern="1200">
        <a:solidFill>
          <a:schemeClr val="tx1"/>
        </a:solidFill>
        <a:latin typeface="+mn-lt"/>
        <a:ea typeface="+mn-ea"/>
        <a:cs typeface="+mn-cs"/>
      </a:defRPr>
    </a:lvl1pPr>
    <a:lvl2pPr marL="342877" algn="l" defTabSz="685754" rtl="0" eaLnBrk="1" latinLnBrk="0" hangingPunct="1">
      <a:defRPr sz="900" kern="1200">
        <a:solidFill>
          <a:schemeClr val="tx1"/>
        </a:solidFill>
        <a:latin typeface="+mn-lt"/>
        <a:ea typeface="+mn-ea"/>
        <a:cs typeface="+mn-cs"/>
      </a:defRPr>
    </a:lvl2pPr>
    <a:lvl3pPr marL="685754" algn="l" defTabSz="685754" rtl="0" eaLnBrk="1" latinLnBrk="0" hangingPunct="1">
      <a:defRPr sz="900" kern="1200">
        <a:solidFill>
          <a:schemeClr val="tx1"/>
        </a:solidFill>
        <a:latin typeface="+mn-lt"/>
        <a:ea typeface="+mn-ea"/>
        <a:cs typeface="+mn-cs"/>
      </a:defRPr>
    </a:lvl3pPr>
    <a:lvl4pPr marL="1028631" algn="l" defTabSz="685754" rtl="0" eaLnBrk="1" latinLnBrk="0" hangingPunct="1">
      <a:defRPr sz="900" kern="1200">
        <a:solidFill>
          <a:schemeClr val="tx1"/>
        </a:solidFill>
        <a:latin typeface="+mn-lt"/>
        <a:ea typeface="+mn-ea"/>
        <a:cs typeface="+mn-cs"/>
      </a:defRPr>
    </a:lvl4pPr>
    <a:lvl5pPr marL="1371509" algn="l" defTabSz="685754" rtl="0" eaLnBrk="1" latinLnBrk="0" hangingPunct="1">
      <a:defRPr sz="900" kern="1200">
        <a:solidFill>
          <a:schemeClr val="tx1"/>
        </a:solidFill>
        <a:latin typeface="+mn-lt"/>
        <a:ea typeface="+mn-ea"/>
        <a:cs typeface="+mn-cs"/>
      </a:defRPr>
    </a:lvl5pPr>
    <a:lvl6pPr marL="1714385" algn="l" defTabSz="685754" rtl="0" eaLnBrk="1" latinLnBrk="0" hangingPunct="1">
      <a:defRPr sz="900" kern="1200">
        <a:solidFill>
          <a:schemeClr val="tx1"/>
        </a:solidFill>
        <a:latin typeface="+mn-lt"/>
        <a:ea typeface="+mn-ea"/>
        <a:cs typeface="+mn-cs"/>
      </a:defRPr>
    </a:lvl6pPr>
    <a:lvl7pPr marL="2057263" algn="l" defTabSz="685754" rtl="0" eaLnBrk="1" latinLnBrk="0" hangingPunct="1">
      <a:defRPr sz="900" kern="1200">
        <a:solidFill>
          <a:schemeClr val="tx1"/>
        </a:solidFill>
        <a:latin typeface="+mn-lt"/>
        <a:ea typeface="+mn-ea"/>
        <a:cs typeface="+mn-cs"/>
      </a:defRPr>
    </a:lvl7pPr>
    <a:lvl8pPr marL="2400140" algn="l" defTabSz="685754" rtl="0" eaLnBrk="1" latinLnBrk="0" hangingPunct="1">
      <a:defRPr sz="900" kern="1200">
        <a:solidFill>
          <a:schemeClr val="tx1"/>
        </a:solidFill>
        <a:latin typeface="+mn-lt"/>
        <a:ea typeface="+mn-ea"/>
        <a:cs typeface="+mn-cs"/>
      </a:defRPr>
    </a:lvl8pPr>
    <a:lvl9pPr marL="2743017" algn="l" defTabSz="68575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1</a:t>
            </a:fld>
            <a:endParaRPr lang="zh-CN" altLang="en-US"/>
          </a:p>
        </p:txBody>
      </p:sp>
    </p:spTree>
    <p:extLst>
      <p:ext uri="{BB962C8B-B14F-4D97-AF65-F5344CB8AC3E}">
        <p14:creationId xmlns:p14="http://schemas.microsoft.com/office/powerpoint/2010/main" val="2213100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11</a:t>
            </a:fld>
            <a:endParaRPr lang="en-US"/>
          </a:p>
        </p:txBody>
      </p:sp>
    </p:spTree>
    <p:extLst>
      <p:ext uri="{BB962C8B-B14F-4D97-AF65-F5344CB8AC3E}">
        <p14:creationId xmlns:p14="http://schemas.microsoft.com/office/powerpoint/2010/main" val="3548180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12</a:t>
            </a:fld>
            <a:endParaRPr lang="zh-CN" altLang="en-US"/>
          </a:p>
        </p:txBody>
      </p:sp>
    </p:spTree>
    <p:extLst>
      <p:ext uri="{BB962C8B-B14F-4D97-AF65-F5344CB8AC3E}">
        <p14:creationId xmlns:p14="http://schemas.microsoft.com/office/powerpoint/2010/main" val="198077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13</a:t>
            </a:fld>
            <a:endParaRPr lang="zh-CN" altLang="en-US"/>
          </a:p>
        </p:txBody>
      </p:sp>
    </p:spTree>
    <p:extLst>
      <p:ext uri="{BB962C8B-B14F-4D97-AF65-F5344CB8AC3E}">
        <p14:creationId xmlns:p14="http://schemas.microsoft.com/office/powerpoint/2010/main" val="1220121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14</a:t>
            </a:fld>
            <a:endParaRPr lang="zh-CN" altLang="en-US"/>
          </a:p>
        </p:txBody>
      </p:sp>
    </p:spTree>
    <p:extLst>
      <p:ext uri="{BB962C8B-B14F-4D97-AF65-F5344CB8AC3E}">
        <p14:creationId xmlns:p14="http://schemas.microsoft.com/office/powerpoint/2010/main" val="4245259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15</a:t>
            </a:fld>
            <a:endParaRPr lang="en-US"/>
          </a:p>
        </p:txBody>
      </p:sp>
    </p:spTree>
    <p:extLst>
      <p:ext uri="{BB962C8B-B14F-4D97-AF65-F5344CB8AC3E}">
        <p14:creationId xmlns:p14="http://schemas.microsoft.com/office/powerpoint/2010/main" val="2080614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16</a:t>
            </a:fld>
            <a:endParaRPr lang="zh-CN" altLang="en-US"/>
          </a:p>
        </p:txBody>
      </p:sp>
    </p:spTree>
    <p:extLst>
      <p:ext uri="{BB962C8B-B14F-4D97-AF65-F5344CB8AC3E}">
        <p14:creationId xmlns:p14="http://schemas.microsoft.com/office/powerpoint/2010/main" val="1616815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17</a:t>
            </a:fld>
            <a:endParaRPr lang="zh-CN" altLang="en-US"/>
          </a:p>
        </p:txBody>
      </p:sp>
    </p:spTree>
    <p:extLst>
      <p:ext uri="{BB962C8B-B14F-4D97-AF65-F5344CB8AC3E}">
        <p14:creationId xmlns:p14="http://schemas.microsoft.com/office/powerpoint/2010/main" val="2155051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18</a:t>
            </a:fld>
            <a:endParaRPr lang="zh-CN" altLang="en-US"/>
          </a:p>
        </p:txBody>
      </p:sp>
    </p:spTree>
    <p:extLst>
      <p:ext uri="{BB962C8B-B14F-4D97-AF65-F5344CB8AC3E}">
        <p14:creationId xmlns:p14="http://schemas.microsoft.com/office/powerpoint/2010/main" val="3339955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19</a:t>
            </a:fld>
            <a:endParaRPr lang="zh-CN" altLang="en-US"/>
          </a:p>
        </p:txBody>
      </p:sp>
    </p:spTree>
    <p:extLst>
      <p:ext uri="{BB962C8B-B14F-4D97-AF65-F5344CB8AC3E}">
        <p14:creationId xmlns:p14="http://schemas.microsoft.com/office/powerpoint/2010/main" val="4235595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20</a:t>
            </a:fld>
            <a:endParaRPr lang="zh-CN" altLang="en-US"/>
          </a:p>
        </p:txBody>
      </p:sp>
    </p:spTree>
    <p:extLst>
      <p:ext uri="{BB962C8B-B14F-4D97-AF65-F5344CB8AC3E}">
        <p14:creationId xmlns:p14="http://schemas.microsoft.com/office/powerpoint/2010/main" val="3942289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a:t>
            </a:fld>
            <a:endParaRPr lang="en-US"/>
          </a:p>
        </p:txBody>
      </p:sp>
    </p:spTree>
    <p:extLst>
      <p:ext uri="{BB962C8B-B14F-4D97-AF65-F5344CB8AC3E}">
        <p14:creationId xmlns:p14="http://schemas.microsoft.com/office/powerpoint/2010/main" val="1369508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DBB0C9-B4B5-4981-8185-40C817E1AF74}" type="slidenum">
              <a:rPr lang="zh-CN" altLang="en-US" smtClean="0"/>
              <a:pPr/>
              <a:t>21</a:t>
            </a:fld>
            <a:endParaRPr lang="zh-CN" altLang="en-US"/>
          </a:p>
        </p:txBody>
      </p:sp>
    </p:spTree>
    <p:extLst>
      <p:ext uri="{BB962C8B-B14F-4D97-AF65-F5344CB8AC3E}">
        <p14:creationId xmlns:p14="http://schemas.microsoft.com/office/powerpoint/2010/main" val="1228594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22</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4</a:t>
            </a:fld>
            <a:endParaRPr lang="zh-CN" altLang="en-US"/>
          </a:p>
        </p:txBody>
      </p:sp>
    </p:spTree>
    <p:extLst>
      <p:ext uri="{BB962C8B-B14F-4D97-AF65-F5344CB8AC3E}">
        <p14:creationId xmlns:p14="http://schemas.microsoft.com/office/powerpoint/2010/main" val="3272308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5</a:t>
            </a:fld>
            <a:endParaRPr lang="zh-CN" altLang="en-US"/>
          </a:p>
        </p:txBody>
      </p:sp>
    </p:spTree>
    <p:extLst>
      <p:ext uri="{BB962C8B-B14F-4D97-AF65-F5344CB8AC3E}">
        <p14:creationId xmlns:p14="http://schemas.microsoft.com/office/powerpoint/2010/main" val="2581175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6</a:t>
            </a:fld>
            <a:endParaRPr lang="zh-CN" altLang="en-US"/>
          </a:p>
        </p:txBody>
      </p:sp>
    </p:spTree>
    <p:extLst>
      <p:ext uri="{BB962C8B-B14F-4D97-AF65-F5344CB8AC3E}">
        <p14:creationId xmlns:p14="http://schemas.microsoft.com/office/powerpoint/2010/main" val="2798242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7</a:t>
            </a:fld>
            <a:endParaRPr lang="en-US"/>
          </a:p>
        </p:txBody>
      </p:sp>
    </p:spTree>
    <p:extLst>
      <p:ext uri="{BB962C8B-B14F-4D97-AF65-F5344CB8AC3E}">
        <p14:creationId xmlns:p14="http://schemas.microsoft.com/office/powerpoint/2010/main" val="3239552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8</a:t>
            </a:fld>
            <a:endParaRPr lang="zh-CN" altLang="en-US"/>
          </a:p>
        </p:txBody>
      </p:sp>
    </p:spTree>
    <p:extLst>
      <p:ext uri="{BB962C8B-B14F-4D97-AF65-F5344CB8AC3E}">
        <p14:creationId xmlns:p14="http://schemas.microsoft.com/office/powerpoint/2010/main" val="832007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9</a:t>
            </a:fld>
            <a:endParaRPr lang="zh-CN" altLang="en-US"/>
          </a:p>
        </p:txBody>
      </p:sp>
    </p:spTree>
    <p:extLst>
      <p:ext uri="{BB962C8B-B14F-4D97-AF65-F5344CB8AC3E}">
        <p14:creationId xmlns:p14="http://schemas.microsoft.com/office/powerpoint/2010/main" val="1244923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10</a:t>
            </a:fld>
            <a:endParaRPr lang="zh-CN" altLang="en-US"/>
          </a:p>
        </p:txBody>
      </p:sp>
    </p:spTree>
    <p:extLst>
      <p:ext uri="{BB962C8B-B14F-4D97-AF65-F5344CB8AC3E}">
        <p14:creationId xmlns:p14="http://schemas.microsoft.com/office/powerpoint/2010/main" val="2192038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2" name="矩形 1"/>
          <p:cNvSpPr/>
          <p:nvPr userDrawn="1"/>
        </p:nvSpPr>
        <p:spPr>
          <a:xfrm>
            <a:off x="431622" y="498764"/>
            <a:ext cx="8280756" cy="4335407"/>
          </a:xfrm>
          <a:prstGeom prst="rect">
            <a:avLst/>
          </a:prstGeom>
          <a:solidFill>
            <a:schemeClr val="bg1"/>
          </a:solidFill>
          <a:ln w="190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631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2" name="矩形 1"/>
          <p:cNvSpPr/>
          <p:nvPr userDrawn="1"/>
        </p:nvSpPr>
        <p:spPr>
          <a:xfrm>
            <a:off x="431622" y="498764"/>
            <a:ext cx="8280756" cy="4335407"/>
          </a:xfrm>
          <a:prstGeom prst="rect">
            <a:avLst/>
          </a:prstGeom>
          <a:solidFill>
            <a:schemeClr val="bg1"/>
          </a:solidFill>
          <a:ln w="190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00"/>
            <a:ext cx="2924664" cy="3370118"/>
          </a:xfrm>
          <a:prstGeom prst="rect">
            <a:avLst/>
          </a:prstGeom>
        </p:spPr>
      </p:pic>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6219336" y="1856508"/>
            <a:ext cx="2924664" cy="3370118"/>
          </a:xfrm>
          <a:prstGeom prst="rect">
            <a:avLst/>
          </a:prstGeom>
        </p:spPr>
      </p:pic>
    </p:spTree>
    <p:extLst>
      <p:ext uri="{BB962C8B-B14F-4D97-AF65-F5344CB8AC3E}">
        <p14:creationId xmlns:p14="http://schemas.microsoft.com/office/powerpoint/2010/main" val="1969226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矩形 1"/>
          <p:cNvSpPr/>
          <p:nvPr userDrawn="1"/>
        </p:nvSpPr>
        <p:spPr>
          <a:xfrm>
            <a:off x="431622" y="498764"/>
            <a:ext cx="8280756" cy="4335407"/>
          </a:xfrm>
          <a:prstGeom prst="rect">
            <a:avLst/>
          </a:prstGeom>
          <a:solidFill>
            <a:schemeClr val="bg1"/>
          </a:solidFill>
          <a:ln w="190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25" y="0"/>
            <a:ext cx="1776355" cy="1800000"/>
          </a:xfrm>
          <a:prstGeom prst="rect">
            <a:avLst/>
          </a:prstGeom>
        </p:spPr>
      </p:pic>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488524" y="0"/>
            <a:ext cx="1776355" cy="1800000"/>
          </a:xfrm>
          <a:prstGeom prst="rect">
            <a:avLst/>
          </a:prstGeom>
        </p:spPr>
      </p:pic>
    </p:spTree>
    <p:extLst>
      <p:ext uri="{BB962C8B-B14F-4D97-AF65-F5344CB8AC3E}">
        <p14:creationId xmlns:p14="http://schemas.microsoft.com/office/powerpoint/2010/main" val="3195555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2" name="矩形 1"/>
          <p:cNvSpPr/>
          <p:nvPr userDrawn="1"/>
        </p:nvSpPr>
        <p:spPr>
          <a:xfrm>
            <a:off x="431622" y="498764"/>
            <a:ext cx="8280756" cy="4335407"/>
          </a:xfrm>
          <a:prstGeom prst="rect">
            <a:avLst/>
          </a:prstGeom>
          <a:solidFill>
            <a:schemeClr val="bg1"/>
          </a:solidFill>
          <a:ln w="190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25" y="0"/>
            <a:ext cx="1776355" cy="1800000"/>
          </a:xfrm>
          <a:prstGeom prst="rect">
            <a:avLst/>
          </a:prstGeom>
        </p:spPr>
      </p:pic>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488524" y="0"/>
            <a:ext cx="1776355" cy="1800000"/>
          </a:xfrm>
          <a:prstGeom prst="rect">
            <a:avLst/>
          </a:prstGeom>
        </p:spPr>
      </p:pic>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2311" y="4171550"/>
            <a:ext cx="3657600" cy="971950"/>
          </a:xfrm>
          <a:prstGeom prst="rect">
            <a:avLst/>
          </a:prstGeom>
        </p:spPr>
      </p:pic>
    </p:spTree>
    <p:extLst>
      <p:ext uri="{BB962C8B-B14F-4D97-AF65-F5344CB8AC3E}">
        <p14:creationId xmlns:p14="http://schemas.microsoft.com/office/powerpoint/2010/main" val="213389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2019/6/10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77780739"/>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微软雅黑 Light" panose="020B0502040204020203" pitchFamily="34" charset="-122"/>
              </a:defRPr>
            </a:lvl1pPr>
          </a:lstStyle>
          <a:p>
            <a:fld id="{29BF0C02-A196-4561-B28F-1EBF27CBEE3D}" type="datetimeFigureOut">
              <a:rPr lang="zh-CN" altLang="en-US" smtClean="0"/>
              <a:pPr/>
              <a:t>2019/6/10</a:t>
            </a:fld>
            <a:endParaRPr lang="zh-CN" alt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微软雅黑 Light" panose="020B0502040204020203" pitchFamily="34" charset="-122"/>
              </a:defRPr>
            </a:lvl1pPr>
          </a:lstStyle>
          <a:p>
            <a:endParaRPr lang="zh-CN" alt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微软雅黑 Light" panose="020B0502040204020203" pitchFamily="34" charset="-122"/>
              </a:defRPr>
            </a:lvl1pPr>
          </a:lstStyle>
          <a:p>
            <a:fld id="{8AC99F02-1E23-4BD3-B63C-F56E222E4162}" type="slidenum">
              <a:rPr lang="zh-CN" altLang="en-US" smtClean="0"/>
              <a:pPr/>
              <a:t>‹#›</a:t>
            </a:fld>
            <a:endParaRPr lang="zh-CN" altLang="en-US" dirty="0"/>
          </a:p>
        </p:txBody>
      </p:sp>
    </p:spTree>
    <p:extLst>
      <p:ext uri="{BB962C8B-B14F-4D97-AF65-F5344CB8AC3E}">
        <p14:creationId xmlns:p14="http://schemas.microsoft.com/office/powerpoint/2010/main" val="22856192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78" r:id="rId3"/>
    <p:sldLayoutId id="2147483680" r:id="rId4"/>
    <p:sldLayoutId id="2147483683" r:id="rId5"/>
  </p:sldLayoutIdLst>
  <p:txStyles>
    <p:titleStyle>
      <a:lvl1pPr algn="l" defTabSz="685800" rtl="0" eaLnBrk="1" latinLnBrk="0" hangingPunct="1">
        <a:lnSpc>
          <a:spcPct val="90000"/>
        </a:lnSpc>
        <a:spcBef>
          <a:spcPct val="0"/>
        </a:spcBef>
        <a:buNone/>
        <a:defRPr sz="3300" kern="1200">
          <a:solidFill>
            <a:schemeClr val="tx1"/>
          </a:solidFill>
          <a:latin typeface="微软雅黑 Light" panose="020B0502040204020203" pitchFamily="34" charset="-122"/>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软雅黑 Light" panose="020B0502040204020203" pitchFamily="34" charset="-12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软雅黑 Light" panose="020B0502040204020203" pitchFamily="34" charset="-12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软雅黑 Light" panose="020B0502040204020203" pitchFamily="34" charset="-12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软雅黑 Light" panose="020B0502040204020203" pitchFamily="34" charset="-12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软雅黑 Light" panose="020B0502040204020203" pitchFamily="34" charset="-12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xml"/><Relationship Id="rId7" Type="http://schemas.openxmlformats.org/officeDocument/2006/relationships/notesSlide" Target="../notesSlides/notesSlide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audio" Target="../media/media1.mp3"/><Relationship Id="rId4" Type="http://schemas.microsoft.com/office/2007/relationships/media" Target="../media/media1.mp3"/><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tags" Target="../tags/tag104.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tags" Target="../tags/tag103.xml"/><Relationship Id="rId2" Type="http://schemas.openxmlformats.org/officeDocument/2006/relationships/tags" Target="../tags/tag88.xml"/><Relationship Id="rId16" Type="http://schemas.openxmlformats.org/officeDocument/2006/relationships/tags" Target="../tags/tag102.xml"/><Relationship Id="rId20" Type="http://schemas.openxmlformats.org/officeDocument/2006/relationships/notesSlide" Target="../notesSlides/notesSlide11.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5" Type="http://schemas.openxmlformats.org/officeDocument/2006/relationships/tags" Target="../tags/tag91.xml"/><Relationship Id="rId15" Type="http://schemas.openxmlformats.org/officeDocument/2006/relationships/tags" Target="../tags/tag101.xml"/><Relationship Id="rId10" Type="http://schemas.openxmlformats.org/officeDocument/2006/relationships/tags" Target="../tags/tag96.xml"/><Relationship Id="rId19" Type="http://schemas.openxmlformats.org/officeDocument/2006/relationships/slideLayout" Target="../slideLayouts/slideLayout3.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107.xml"/><Relationship Id="rId7" Type="http://schemas.openxmlformats.org/officeDocument/2006/relationships/slideLayout" Target="../slideLayouts/slideLayout3.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s>
</file>

<file path=ppt/slides/_rels/slide14.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image" Target="../media/image21.png"/><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image" Target="../media/image20.jpe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image" Target="../media/image19.jpeg"/><Relationship Id="rId5" Type="http://schemas.openxmlformats.org/officeDocument/2006/relationships/tags" Target="../tags/tag115.xml"/><Relationship Id="rId10" Type="http://schemas.openxmlformats.org/officeDocument/2006/relationships/notesSlide" Target="../notesSlides/notesSlide13.xml"/><Relationship Id="rId4" Type="http://schemas.openxmlformats.org/officeDocument/2006/relationships/tags" Target="../tags/tag114.xml"/><Relationship Id="rId9"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tags" Target="../tags/tag129.xml"/><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notesSlide" Target="../notesSlides/notesSlide16.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slideLayout" Target="../slideLayouts/slideLayout3.xml"/><Relationship Id="rId5" Type="http://schemas.openxmlformats.org/officeDocument/2006/relationships/tags" Target="../tags/tag126.xml"/><Relationship Id="rId10" Type="http://schemas.openxmlformats.org/officeDocument/2006/relationships/tags" Target="../tags/tag131.xml"/><Relationship Id="rId4" Type="http://schemas.openxmlformats.org/officeDocument/2006/relationships/tags" Target="../tags/tag125.xml"/><Relationship Id="rId9" Type="http://schemas.openxmlformats.org/officeDocument/2006/relationships/tags" Target="../tags/tag130.xml"/></Relationships>
</file>

<file path=ppt/slides/_rels/slide18.xml.rels><?xml version="1.0" encoding="UTF-8" standalone="yes"?>
<Relationships xmlns="http://schemas.openxmlformats.org/package/2006/relationships"><Relationship Id="rId8" Type="http://schemas.openxmlformats.org/officeDocument/2006/relationships/tags" Target="../tags/tag139.xml"/><Relationship Id="rId13" Type="http://schemas.openxmlformats.org/officeDocument/2006/relationships/image" Target="../media/image22.jpeg"/><Relationship Id="rId3" Type="http://schemas.openxmlformats.org/officeDocument/2006/relationships/tags" Target="../tags/tag134.xml"/><Relationship Id="rId7" Type="http://schemas.openxmlformats.org/officeDocument/2006/relationships/tags" Target="../tags/tag138.xml"/><Relationship Id="rId12" Type="http://schemas.openxmlformats.org/officeDocument/2006/relationships/image" Target="../media/image8.pn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notesSlide" Target="../notesSlides/notesSlide17.xml"/><Relationship Id="rId5" Type="http://schemas.openxmlformats.org/officeDocument/2006/relationships/tags" Target="../tags/tag136.xml"/><Relationship Id="rId10" Type="http://schemas.openxmlformats.org/officeDocument/2006/relationships/slideLayout" Target="../slideLayouts/slideLayout3.xml"/><Relationship Id="rId4" Type="http://schemas.openxmlformats.org/officeDocument/2006/relationships/tags" Target="../tags/tag135.xml"/><Relationship Id="rId9" Type="http://schemas.openxmlformats.org/officeDocument/2006/relationships/tags" Target="../tags/tag140.xml"/></Relationships>
</file>

<file path=ppt/slides/_rels/slide19.xml.rels><?xml version="1.0" encoding="UTF-8" standalone="yes"?>
<Relationships xmlns="http://schemas.openxmlformats.org/package/2006/relationships"><Relationship Id="rId8" Type="http://schemas.openxmlformats.org/officeDocument/2006/relationships/tags" Target="../tags/tag148.xml"/><Relationship Id="rId3" Type="http://schemas.openxmlformats.org/officeDocument/2006/relationships/tags" Target="../tags/tag143.xml"/><Relationship Id="rId7" Type="http://schemas.openxmlformats.org/officeDocument/2006/relationships/tags" Target="../tags/tag147.xml"/><Relationship Id="rId12" Type="http://schemas.openxmlformats.org/officeDocument/2006/relationships/image" Target="../media/image23.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image" Target="../media/image15.png"/><Relationship Id="rId5" Type="http://schemas.openxmlformats.org/officeDocument/2006/relationships/tags" Target="../tags/tag145.xml"/><Relationship Id="rId10" Type="http://schemas.openxmlformats.org/officeDocument/2006/relationships/notesSlide" Target="../notesSlides/notesSlide18.xml"/><Relationship Id="rId4" Type="http://schemas.openxmlformats.org/officeDocument/2006/relationships/tags" Target="../tags/tag144.xml"/><Relationship Id="rId9"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6.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0.xml"/><Relationship Id="rId1" Type="http://schemas.openxmlformats.org/officeDocument/2006/relationships/tags" Target="../tags/tag149.xml"/><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18" Type="http://schemas.openxmlformats.org/officeDocument/2006/relationships/tags" Target="../tags/tag36.xml"/><Relationship Id="rId26" Type="http://schemas.openxmlformats.org/officeDocument/2006/relationships/tags" Target="../tags/tag44.xml"/><Relationship Id="rId3" Type="http://schemas.openxmlformats.org/officeDocument/2006/relationships/tags" Target="../tags/tag21.xml"/><Relationship Id="rId21" Type="http://schemas.openxmlformats.org/officeDocument/2006/relationships/tags" Target="../tags/tag39.xml"/><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tags" Target="../tags/tag35.xml"/><Relationship Id="rId25" Type="http://schemas.openxmlformats.org/officeDocument/2006/relationships/tags" Target="../tags/tag43.xml"/><Relationship Id="rId2" Type="http://schemas.openxmlformats.org/officeDocument/2006/relationships/tags" Target="../tags/tag20.xml"/><Relationship Id="rId16" Type="http://schemas.openxmlformats.org/officeDocument/2006/relationships/tags" Target="../tags/tag34.xml"/><Relationship Id="rId20" Type="http://schemas.openxmlformats.org/officeDocument/2006/relationships/tags" Target="../tags/tag38.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24" Type="http://schemas.openxmlformats.org/officeDocument/2006/relationships/tags" Target="../tags/tag42.xml"/><Relationship Id="rId5" Type="http://schemas.openxmlformats.org/officeDocument/2006/relationships/tags" Target="../tags/tag23.xml"/><Relationship Id="rId15" Type="http://schemas.openxmlformats.org/officeDocument/2006/relationships/tags" Target="../tags/tag33.xml"/><Relationship Id="rId23" Type="http://schemas.openxmlformats.org/officeDocument/2006/relationships/tags" Target="../tags/tag41.xml"/><Relationship Id="rId28" Type="http://schemas.openxmlformats.org/officeDocument/2006/relationships/notesSlide" Target="../notesSlides/notesSlide3.xml"/><Relationship Id="rId10" Type="http://schemas.openxmlformats.org/officeDocument/2006/relationships/tags" Target="../tags/tag28.xml"/><Relationship Id="rId19" Type="http://schemas.openxmlformats.org/officeDocument/2006/relationships/tags" Target="../tags/tag37.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 Id="rId22" Type="http://schemas.openxmlformats.org/officeDocument/2006/relationships/tags" Target="../tags/tag40.xml"/><Relationship Id="rId27"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18" Type="http://schemas.openxmlformats.org/officeDocument/2006/relationships/image" Target="../media/image8.png"/><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notesSlide" Target="../notesSlides/notesSlide4.xml"/><Relationship Id="rId2" Type="http://schemas.openxmlformats.org/officeDocument/2006/relationships/tags" Target="../tags/tag46.xml"/><Relationship Id="rId16" Type="http://schemas.openxmlformats.org/officeDocument/2006/relationships/slideLayout" Target="../slideLayouts/slideLayout3.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5" Type="http://schemas.openxmlformats.org/officeDocument/2006/relationships/tags" Target="../tags/tag49.xml"/><Relationship Id="rId15" Type="http://schemas.openxmlformats.org/officeDocument/2006/relationships/tags" Target="../tags/tag59.xml"/><Relationship Id="rId10" Type="http://schemas.openxmlformats.org/officeDocument/2006/relationships/tags" Target="../tags/tag54.xml"/><Relationship Id="rId19" Type="http://schemas.openxmlformats.org/officeDocument/2006/relationships/image" Target="../media/image9.png"/><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62.xml"/><Relationship Id="rId7" Type="http://schemas.openxmlformats.org/officeDocument/2006/relationships/slideLayout" Target="../slideLayouts/slideLayout3.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notesSlide" Target="../notesSlides/notesSlide7.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slideLayout" Target="../slideLayouts/slideLayout3.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0" Type="http://schemas.openxmlformats.org/officeDocument/2006/relationships/tags" Target="../tags/tag78.xml"/><Relationship Id="rId4" Type="http://schemas.openxmlformats.org/officeDocument/2006/relationships/tags" Target="../tags/tag72.xml"/><Relationship Id="rId9" Type="http://schemas.openxmlformats.org/officeDocument/2006/relationships/tags" Target="../tags/tag77.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image" Target="../media/image12.jpeg"/><Relationship Id="rId5" Type="http://schemas.openxmlformats.org/officeDocument/2006/relationships/tags" Target="../tags/tag84.xml"/><Relationship Id="rId10" Type="http://schemas.openxmlformats.org/officeDocument/2006/relationships/image" Target="../media/image11.png"/><Relationship Id="rId4" Type="http://schemas.openxmlformats.org/officeDocument/2006/relationships/tags" Target="../tags/tag83.xml"/><Relationship Id="rId9"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1"/>
          <p:cNvSpPr txBox="1">
            <a:spLocks noChangeArrowheads="1"/>
          </p:cNvSpPr>
          <p:nvPr>
            <p:custDataLst>
              <p:tags r:id="rId1"/>
            </p:custDataLst>
          </p:nvPr>
        </p:nvSpPr>
        <p:spPr bwMode="auto">
          <a:xfrm>
            <a:off x="2152877" y="1987940"/>
            <a:ext cx="54863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ctr"/>
            <a:r>
              <a:rPr lang="zh-CN" altLang="en-US" sz="2800" dirty="0">
                <a:solidFill>
                  <a:schemeClr val="accent1">
                    <a:lumMod val="75000"/>
                  </a:schemeClr>
                </a:solidFill>
                <a:latin typeface="微软雅黑 Light" panose="020B0502040204020203" pitchFamily="34" charset="-122"/>
                <a:ea typeface="微软雅黑 Light" panose="020B0502040204020203" pitchFamily="34" charset="-122"/>
              </a:rPr>
              <a:t>Literary refreshing</a:t>
            </a:r>
            <a:r>
              <a:rPr lang="en-US" altLang="zh-CN" sz="2800" dirty="0">
                <a:solidFill>
                  <a:schemeClr val="accent1">
                    <a:lumMod val="75000"/>
                  </a:schemeClr>
                </a:solidFill>
                <a:latin typeface="微软雅黑 Light" panose="020B0502040204020203" pitchFamily="34" charset="-122"/>
                <a:ea typeface="微软雅黑 Light" panose="020B0502040204020203" pitchFamily="34" charset="-122"/>
              </a:rPr>
              <a:t> PPT </a:t>
            </a:r>
            <a:r>
              <a:rPr lang="zh-CN" altLang="en-US" sz="2800" dirty="0">
                <a:solidFill>
                  <a:schemeClr val="accent1">
                    <a:lumMod val="75000"/>
                  </a:schemeClr>
                </a:solidFill>
                <a:latin typeface="微软雅黑 Light" panose="020B0502040204020203" pitchFamily="34" charset="-122"/>
                <a:ea typeface="微软雅黑 Light" panose="020B0502040204020203" pitchFamily="34" charset="-122"/>
              </a:rPr>
              <a:t>Template</a:t>
            </a:r>
          </a:p>
        </p:txBody>
      </p:sp>
      <p:sp>
        <p:nvSpPr>
          <p:cNvPr id="56" name="1"/>
          <p:cNvSpPr txBox="1">
            <a:spLocks noChangeArrowheads="1"/>
          </p:cNvSpPr>
          <p:nvPr>
            <p:custDataLst>
              <p:tags r:id="rId2"/>
            </p:custDataLst>
          </p:nvPr>
        </p:nvSpPr>
        <p:spPr bwMode="auto">
          <a:xfrm>
            <a:off x="1756003" y="2511160"/>
            <a:ext cx="5839689" cy="73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29" tIns="34263" rIns="68529" bIns="34263">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ctr" eaLnBrk="1" hangingPunct="1">
              <a:lnSpc>
                <a:spcPct val="150000"/>
              </a:lnSpc>
            </a:pPr>
            <a:r>
              <a:rPr lang="en-US" altLang="zh-CN" sz="1000" dirty="0">
                <a:solidFill>
                  <a:schemeClr val="tx1">
                    <a:lumMod val="85000"/>
                    <a:lumOff val="15000"/>
                  </a:schemeClr>
                </a:solidFill>
                <a:latin typeface="微软雅黑 Light" panose="020B0502040204020203" pitchFamily="34" charset="-122"/>
                <a:ea typeface="微软雅黑 Light" panose="020B0502040204020203" pitchFamily="34" charset="-122"/>
                <a:cs typeface="Arial" panose="020B0604020202020204" pitchFamily="34" charset="0"/>
              </a:rPr>
              <a:t>Click here to modify the text, your may post text here. Click here to modify the text. Click here to modify the text, your may post text here. Click here to modify the text, your may post text</a:t>
            </a:r>
          </a:p>
          <a:p>
            <a:pPr algn="ctr" eaLnBrk="1" hangingPunct="1">
              <a:lnSpc>
                <a:spcPct val="150000"/>
              </a:lnSpc>
            </a:pPr>
            <a:r>
              <a:rPr lang="en-US" altLang="zh-CN" sz="1000" dirty="0">
                <a:solidFill>
                  <a:schemeClr val="tx1">
                    <a:lumMod val="85000"/>
                    <a:lumOff val="15000"/>
                  </a:schemeClr>
                </a:solidFill>
                <a:latin typeface="微软雅黑 Light" panose="020B0502040204020203" pitchFamily="34" charset="-122"/>
                <a:ea typeface="微软雅黑 Light" panose="020B0502040204020203" pitchFamily="34" charset="-122"/>
                <a:cs typeface="Arial" panose="020B0604020202020204" pitchFamily="34" charset="0"/>
              </a:rPr>
              <a:t>Here. Click here to modify the text. Click here to modify the text</a:t>
            </a:r>
            <a:endParaRPr lang="zh-CN" altLang="en-US" sz="1000" baseline="-3000" dirty="0">
              <a:solidFill>
                <a:schemeClr val="tx1">
                  <a:lumMod val="85000"/>
                  <a:lumOff val="15000"/>
                </a:schemeClr>
              </a:solidFill>
              <a:latin typeface="微软雅黑 Light" panose="020B0502040204020203" pitchFamily="34" charset="-122"/>
              <a:ea typeface="微软雅黑 Light" panose="020B0502040204020203" pitchFamily="34" charset="-122"/>
              <a:cs typeface="Arial" panose="020B0604020202020204" pitchFamily="34" charset="0"/>
            </a:endParaRPr>
          </a:p>
        </p:txBody>
      </p:sp>
      <p:pic>
        <p:nvPicPr>
          <p:cNvPr id="5" name="PA_图片 4"/>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rot="20386827">
            <a:off x="1985248" y="1894581"/>
            <a:ext cx="335258" cy="445772"/>
          </a:xfrm>
          <a:prstGeom prst="rect">
            <a:avLst/>
          </a:prstGeom>
        </p:spPr>
      </p:pic>
      <p:pic>
        <p:nvPicPr>
          <p:cNvPr id="2" name="折戸伸治 - 潮鳴り">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cstate="print"/>
          <a:stretch>
            <a:fillRect/>
          </a:stretch>
        </p:blipFill>
        <p:spPr>
          <a:xfrm>
            <a:off x="7184571" y="-2029279"/>
            <a:ext cx="609600" cy="609600"/>
          </a:xfrm>
          <a:prstGeom prst="rect">
            <a:avLst/>
          </a:prstGeom>
        </p:spPr>
      </p:pic>
    </p:spTree>
    <p:extLst>
      <p:ext uri="{BB962C8B-B14F-4D97-AF65-F5344CB8AC3E}">
        <p14:creationId xmlns:p14="http://schemas.microsoft.com/office/powerpoint/2010/main" val="322724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9" repeatCount="indefinite" fill="hold" display="0">
                  <p:stCondLst>
                    <p:cond delay="indefinite"/>
                  </p:stCondLst>
                  <p:endCondLst>
                    <p:cond evt="onStopAudio" delay="0">
                      <p:tgtEl>
                        <p:sldTgt/>
                      </p:tgtEl>
                    </p:cond>
                  </p:endCondLst>
                </p:cTn>
                <p:tgtEl>
                  <p:spTgt spid="2"/>
                </p:tgtEl>
              </p:cMediaNode>
            </p:audio>
          </p:childTnLst>
        </p:cTn>
      </p:par>
    </p:tnLst>
    <p:bldLst>
      <p:bldP spid="55" grpId="0"/>
      <p:bldP spid="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1961" y="1660183"/>
            <a:ext cx="3214623" cy="2680502"/>
          </a:xfrm>
          <a:prstGeom prst="rect">
            <a:avLst/>
          </a:prstGeom>
        </p:spPr>
      </p:pic>
      <p:sp>
        <p:nvSpPr>
          <p:cNvPr id="3" name="淘宝店chenying0907 2"/>
          <p:cNvSpPr/>
          <p:nvPr/>
        </p:nvSpPr>
        <p:spPr>
          <a:xfrm>
            <a:off x="1399536" y="1746575"/>
            <a:ext cx="3024000" cy="1717260"/>
          </a:xfrm>
          <a:prstGeom prst="rect">
            <a:avLst/>
          </a:prstGeom>
          <a:blipFill>
            <a:blip r:embed="rId4"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l="19221" t="29398" r="17922" b="13718"/>
          <a:stretch/>
        </p:blipFill>
        <p:spPr>
          <a:xfrm>
            <a:off x="411113" y="3002055"/>
            <a:ext cx="2729892" cy="1646960"/>
          </a:xfrm>
          <a:prstGeom prst="rect">
            <a:avLst/>
          </a:prstGeom>
        </p:spPr>
      </p:pic>
      <p:sp>
        <p:nvSpPr>
          <p:cNvPr id="5" name="Rectangle 19"/>
          <p:cNvSpPr/>
          <p:nvPr/>
        </p:nvSpPr>
        <p:spPr>
          <a:xfrm>
            <a:off x="802148" y="3197319"/>
            <a:ext cx="1908000" cy="1224000"/>
          </a:xfrm>
          <a:prstGeom prst="rect">
            <a:avLst/>
          </a:prstGeom>
          <a:blipFill>
            <a:blip r:embed="rId6"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latin typeface="微软雅黑 Light" panose="020B0502040204020203" pitchFamily="34" charset="-122"/>
            </a:endParaRPr>
          </a:p>
        </p:txBody>
      </p:sp>
      <p:grpSp>
        <p:nvGrpSpPr>
          <p:cNvPr id="6" name="淘宝店chenying0907 5"/>
          <p:cNvGrpSpPr/>
          <p:nvPr/>
        </p:nvGrpSpPr>
        <p:grpSpPr>
          <a:xfrm>
            <a:off x="3660971" y="3133648"/>
            <a:ext cx="1084634" cy="1411787"/>
            <a:chOff x="915591" y="1453733"/>
            <a:chExt cx="2490788" cy="3242072"/>
          </a:xfrm>
        </p:grpSpPr>
        <p:pic>
          <p:nvPicPr>
            <p:cNvPr id="7" name="Picture 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bwMode="auto">
            <a:xfrm>
              <a:off x="915591" y="1453733"/>
              <a:ext cx="2490788" cy="3242072"/>
            </a:xfrm>
            <a:prstGeom prst="rect">
              <a:avLst/>
            </a:prstGeom>
            <a:effectLst/>
          </p:spPr>
        </p:pic>
        <p:sp>
          <p:nvSpPr>
            <p:cNvPr id="8" name="Right Triangle 49"/>
            <p:cNvSpPr/>
            <p:nvPr/>
          </p:nvSpPr>
          <p:spPr bwMode="auto">
            <a:xfrm rot="10800000">
              <a:off x="2125266" y="1763295"/>
              <a:ext cx="1019175" cy="2109787"/>
            </a:xfrm>
            <a:prstGeom prst="rtTriangle">
              <a:avLst/>
            </a:prstGeom>
            <a:solidFill>
              <a:schemeClr val="bg1">
                <a:lumMod val="9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400" dirty="0">
                <a:solidFill>
                  <a:prstClr val="white"/>
                </a:solidFill>
                <a:latin typeface="微软雅黑 Light" panose="020B0502040204020203" pitchFamily="34" charset="-122"/>
                <a:cs typeface="+mn-ea"/>
                <a:sym typeface="+mn-lt"/>
              </a:endParaRPr>
            </a:p>
          </p:txBody>
        </p:sp>
      </p:grpSp>
      <p:sp>
        <p:nvSpPr>
          <p:cNvPr id="9" name="圆角淘宝店chenying0907 8"/>
          <p:cNvSpPr/>
          <p:nvPr/>
        </p:nvSpPr>
        <p:spPr bwMode="auto">
          <a:xfrm>
            <a:off x="3775883" y="3271023"/>
            <a:ext cx="855990" cy="1146850"/>
          </a:xfrm>
          <a:prstGeom prst="roundRect">
            <a:avLst>
              <a:gd name="adj" fmla="val 758"/>
            </a:avLst>
          </a:prstGeom>
          <a:blipFill>
            <a:blip r:embed="rId8"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latin typeface="微软雅黑 Light" panose="020B0502040204020203" pitchFamily="34" charset="-122"/>
              <a:cs typeface="+mn-ea"/>
              <a:sym typeface="+mn-lt"/>
            </a:endParaRPr>
          </a:p>
        </p:txBody>
      </p:sp>
      <p:sp>
        <p:nvSpPr>
          <p:cNvPr id="11" name="Content Placeholder 2"/>
          <p:cNvSpPr txBox="1">
            <a:spLocks/>
          </p:cNvSpPr>
          <p:nvPr/>
        </p:nvSpPr>
        <p:spPr>
          <a:xfrm>
            <a:off x="5265571" y="2047942"/>
            <a:ext cx="2979903" cy="531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088232">
              <a:spcBef>
                <a:spcPts val="0"/>
              </a:spcBef>
              <a:buNone/>
            </a:pPr>
            <a:r>
              <a:rPr lang="en-US" altLang="zh-CN" sz="900" dirty="0">
                <a:solidFill>
                  <a:schemeClr val="tx1">
                    <a:lumMod val="85000"/>
                    <a:lumOff val="15000"/>
                  </a:schemeClr>
                </a:solidFill>
                <a:latin typeface="微软雅黑 Light" panose="020B0502040204020203" pitchFamily="34" charset="-122"/>
              </a:rPr>
              <a:t>S is many variations of passages of Lorem available, but the majority have suffered alteration at some form, by Injec Ted Humor</a:t>
            </a:r>
            <a:endParaRPr lang="en-US" altLang="zh-CN" sz="900" dirty="0">
              <a:solidFill>
                <a:schemeClr val="tx1">
                  <a:lumMod val="85000"/>
                  <a:lumOff val="15000"/>
                </a:schemeClr>
              </a:solidFill>
              <a:latin typeface="微软雅黑 Light" panose="020B0502040204020203" pitchFamily="34" charset="-122"/>
              <a:cs typeface="Arial" pitchFamily="34" charset="0"/>
            </a:endParaRPr>
          </a:p>
        </p:txBody>
      </p:sp>
      <p:sp>
        <p:nvSpPr>
          <p:cNvPr id="12" name="Content Placeholder 2"/>
          <p:cNvSpPr txBox="1">
            <a:spLocks/>
          </p:cNvSpPr>
          <p:nvPr/>
        </p:nvSpPr>
        <p:spPr>
          <a:xfrm>
            <a:off x="5265571" y="2641700"/>
            <a:ext cx="2979903" cy="531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088232">
              <a:spcBef>
                <a:spcPts val="0"/>
              </a:spcBef>
              <a:buNone/>
            </a:pPr>
            <a:r>
              <a:rPr lang="en-US" altLang="zh-CN" sz="900" dirty="0">
                <a:solidFill>
                  <a:schemeClr val="tx1">
                    <a:lumMod val="85000"/>
                    <a:lumOff val="15000"/>
                  </a:schemeClr>
                </a:solidFill>
                <a:latin typeface="微软雅黑 Light" panose="020B0502040204020203" pitchFamily="34" charset="-122"/>
              </a:rPr>
              <a:t>S is many variations of passages of Lorem available, but the majority have suffered alteration at some form, by Injec Ted Humor</a:t>
            </a:r>
            <a:endParaRPr lang="en-US" altLang="zh-CN" sz="900" dirty="0">
              <a:solidFill>
                <a:schemeClr val="tx1">
                  <a:lumMod val="85000"/>
                  <a:lumOff val="15000"/>
                </a:schemeClr>
              </a:solidFill>
              <a:latin typeface="微软雅黑 Light" panose="020B0502040204020203" pitchFamily="34" charset="-122"/>
              <a:cs typeface="Arial" pitchFamily="34" charset="0"/>
            </a:endParaRPr>
          </a:p>
        </p:txBody>
      </p:sp>
      <p:sp>
        <p:nvSpPr>
          <p:cNvPr id="13" name="Content Placeholder 2"/>
          <p:cNvSpPr txBox="1">
            <a:spLocks/>
          </p:cNvSpPr>
          <p:nvPr/>
        </p:nvSpPr>
        <p:spPr>
          <a:xfrm>
            <a:off x="5265571" y="3235458"/>
            <a:ext cx="2979903" cy="531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088232">
              <a:spcBef>
                <a:spcPts val="0"/>
              </a:spcBef>
              <a:buNone/>
            </a:pPr>
            <a:r>
              <a:rPr lang="en-US" altLang="zh-CN" sz="900" dirty="0">
                <a:solidFill>
                  <a:schemeClr val="tx1">
                    <a:lumMod val="85000"/>
                    <a:lumOff val="15000"/>
                  </a:schemeClr>
                </a:solidFill>
                <a:latin typeface="微软雅黑 Light" panose="020B0502040204020203" pitchFamily="34" charset="-122"/>
              </a:rPr>
              <a:t>S is many variations of passages of Lorem available, but the majority have suffered alteration at some form, by Injec Ted Humor</a:t>
            </a:r>
            <a:endParaRPr lang="en-US" altLang="zh-CN" sz="900" dirty="0">
              <a:solidFill>
                <a:schemeClr val="tx1">
                  <a:lumMod val="85000"/>
                  <a:lumOff val="15000"/>
                </a:schemeClr>
              </a:solidFill>
              <a:latin typeface="微软雅黑 Light" panose="020B0502040204020203" pitchFamily="34" charset="-122"/>
              <a:cs typeface="Arial" pitchFamily="34" charset="0"/>
            </a:endParaRPr>
          </a:p>
        </p:txBody>
      </p:sp>
      <p:grpSp>
        <p:nvGrpSpPr>
          <p:cNvPr id="14" name="淘宝店chenying0907 13"/>
          <p:cNvGrpSpPr/>
          <p:nvPr/>
        </p:nvGrpSpPr>
        <p:grpSpPr>
          <a:xfrm>
            <a:off x="5400655" y="4078269"/>
            <a:ext cx="1452439" cy="408710"/>
            <a:chOff x="5010707" y="3713018"/>
            <a:chExt cx="1452439" cy="408710"/>
          </a:xfrm>
        </p:grpSpPr>
        <p:sp>
          <p:nvSpPr>
            <p:cNvPr id="15" name="圆角淘宝店chenying0907 14"/>
            <p:cNvSpPr/>
            <p:nvPr/>
          </p:nvSpPr>
          <p:spPr>
            <a:xfrm>
              <a:off x="5010707" y="3713018"/>
              <a:ext cx="1452439" cy="408710"/>
            </a:xfrm>
            <a:prstGeom prst="roundRect">
              <a:avLst>
                <a:gd name="adj" fmla="val 265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店chenying0907 15"/>
            <p:cNvSpPr txBox="1"/>
            <p:nvPr/>
          </p:nvSpPr>
          <p:spPr>
            <a:xfrm>
              <a:off x="5010707" y="3754582"/>
              <a:ext cx="484911" cy="338554"/>
            </a:xfrm>
            <a:prstGeom prst="rect">
              <a:avLst/>
            </a:prstGeom>
            <a:noFill/>
          </p:spPr>
          <p:txBody>
            <a:bodyPr wrap="square" rtlCol="0">
              <a:spAutoFit/>
            </a:bodyPr>
            <a:lstStyle/>
            <a:p>
              <a:pPr algn="ctr"/>
              <a:r>
                <a:rPr lang="zh-CN" altLang="en-US" sz="1600" dirty="0">
                  <a:solidFill>
                    <a:schemeClr val="bg1"/>
                  </a:solidFill>
                  <a:latin typeface="FontAwesome" pitchFamily="2" charset="0"/>
                </a:rPr>
                <a:t></a:t>
              </a:r>
              <a:endParaRPr lang="zh-CN" altLang="en-US" sz="1600" dirty="0">
                <a:solidFill>
                  <a:schemeClr val="bg1"/>
                </a:solidFill>
              </a:endParaRPr>
            </a:p>
          </p:txBody>
        </p:sp>
        <p:sp>
          <p:nvSpPr>
            <p:cNvPr id="17" name="淘宝店chenying0907 16"/>
            <p:cNvSpPr txBox="1"/>
            <p:nvPr/>
          </p:nvSpPr>
          <p:spPr>
            <a:xfrm>
              <a:off x="5381904" y="3794262"/>
              <a:ext cx="963479" cy="246221"/>
            </a:xfrm>
            <a:prstGeom prst="rect">
              <a:avLst/>
            </a:prstGeom>
            <a:noFill/>
          </p:spPr>
          <p:txBody>
            <a:bodyPr wrap="square" rtlCol="0">
              <a:spAutoFit/>
            </a:bodyPr>
            <a:lstStyle/>
            <a:p>
              <a:pPr algn="ctr"/>
              <a:r>
                <a:rPr lang="en-US" altLang="zh-CN" sz="1000" dirty="0">
                  <a:solidFill>
                    <a:schemeClr val="bg1"/>
                  </a:solidFill>
                </a:rPr>
                <a:t>More Details</a:t>
              </a:r>
              <a:endParaRPr lang="zh-CN" altLang="en-US" sz="1000" dirty="0">
                <a:solidFill>
                  <a:schemeClr val="bg1"/>
                </a:solidFill>
              </a:endParaRPr>
            </a:p>
          </p:txBody>
        </p:sp>
      </p:grpSp>
      <p:sp>
        <p:nvSpPr>
          <p:cNvPr id="19" name="淘宝店chenying0907 18"/>
          <p:cNvSpPr txBox="1"/>
          <p:nvPr/>
        </p:nvSpPr>
        <p:spPr>
          <a:xfrm>
            <a:off x="5256026" y="1774695"/>
            <a:ext cx="2402293" cy="276999"/>
          </a:xfrm>
          <a:prstGeom prst="rect">
            <a:avLst/>
          </a:prstGeom>
          <a:noFill/>
        </p:spPr>
        <p:txBody>
          <a:bodyPr wrap="square" rtlCol="0">
            <a:spAutoFit/>
          </a:bodyPr>
          <a:lstStyle/>
          <a:p>
            <a:r>
              <a:rPr lang="en-US" altLang="zh-CN" sz="1200" dirty="0"/>
              <a:t>Responsive &amp; Creative Design</a:t>
            </a:r>
            <a:endParaRPr lang="zh-CN" altLang="en-US" sz="1200" dirty="0"/>
          </a:p>
        </p:txBody>
      </p:sp>
      <p:sp>
        <p:nvSpPr>
          <p:cNvPr id="18" name="淘宝店chenying0907 17"/>
          <p:cNvSpPr txBox="1"/>
          <p:nvPr/>
        </p:nvSpPr>
        <p:spPr>
          <a:xfrm>
            <a:off x="2722970" y="673679"/>
            <a:ext cx="3698060" cy="338554"/>
          </a:xfrm>
          <a:prstGeom prst="rect">
            <a:avLst/>
          </a:prstGeom>
          <a:noFill/>
        </p:spPr>
        <p:txBody>
          <a:bodyPr wrap="square" rtlCol="0">
            <a:spAutoFit/>
          </a:bodyPr>
          <a:lstStyle/>
          <a:p>
            <a:pPr algn="ctr"/>
            <a:r>
              <a:rPr lang="en-US" altLang="zh-CN" sz="1600" dirty="0">
                <a:solidFill>
                  <a:schemeClr val="tx1">
                    <a:lumMod val="85000"/>
                    <a:lumOff val="15000"/>
                  </a:schemeClr>
                </a:solidFill>
                <a:latin typeface="+mn-ea"/>
              </a:rPr>
              <a:t>ADD YOUR TITLE HERE</a:t>
            </a:r>
            <a:endParaRPr lang="zh-CN" altLang="en-US" sz="1600" dirty="0">
              <a:solidFill>
                <a:schemeClr val="tx1">
                  <a:lumMod val="85000"/>
                  <a:lumOff val="15000"/>
                </a:schemeClr>
              </a:solidFill>
              <a:latin typeface="+mn-ea"/>
            </a:endParaRPr>
          </a:p>
        </p:txBody>
      </p:sp>
      <p:sp>
        <p:nvSpPr>
          <p:cNvPr id="20" name="Content Placeholder 2"/>
          <p:cNvSpPr txBox="1">
            <a:spLocks/>
          </p:cNvSpPr>
          <p:nvPr/>
        </p:nvSpPr>
        <p:spPr>
          <a:xfrm>
            <a:off x="2043546" y="971336"/>
            <a:ext cx="5056908" cy="3171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88232">
              <a:spcBef>
                <a:spcPts val="0"/>
              </a:spcBef>
              <a:buNone/>
            </a:pPr>
            <a:r>
              <a:rPr lang="en-US" altLang="zh-CN" sz="1000" dirty="0">
                <a:solidFill>
                  <a:schemeClr val="tx1">
                    <a:lumMod val="85000"/>
                    <a:lumOff val="15000"/>
                  </a:schemeClr>
                </a:solidFill>
                <a:latin typeface="+mn-ea"/>
                <a:cs typeface="Arial" panose="020B0604020202020204" pitchFamily="34" charset="0"/>
              </a:rPr>
              <a:t>Click here to modify the text, your may post text here. Click here</a:t>
            </a:r>
          </a:p>
        </p:txBody>
      </p:sp>
    </p:spTree>
    <p:extLst>
      <p:ext uri="{BB962C8B-B14F-4D97-AF65-F5344CB8AC3E}">
        <p14:creationId xmlns:p14="http://schemas.microsoft.com/office/powerpoint/2010/main" val="10576673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淘宝店chenying0907 12"/>
          <p:cNvSpPr txBox="1"/>
          <p:nvPr/>
        </p:nvSpPr>
        <p:spPr bwMode="auto">
          <a:xfrm>
            <a:off x="2855019" y="1857631"/>
            <a:ext cx="3168352" cy="707886"/>
          </a:xfrm>
          <a:prstGeom prst="rect">
            <a:avLst/>
          </a:prstGeom>
          <a:noFill/>
        </p:spPr>
        <p:txBody>
          <a:bodyPr wrap="square">
            <a:spAutoFit/>
          </a:bodyPr>
          <a:lstStyle/>
          <a:p>
            <a:pPr algn="ctr" eaLnBrk="1" fontAlgn="auto" hangingPunct="1">
              <a:spcBef>
                <a:spcPts val="0"/>
              </a:spcBef>
              <a:spcAft>
                <a:spcPts val="0"/>
              </a:spcAft>
              <a:defRPr/>
            </a:pPr>
            <a:r>
              <a:rPr lang="en-US" altLang="zh-CN" sz="4000" i="1" dirty="0">
                <a:solidFill>
                  <a:schemeClr val="accent1">
                    <a:lumMod val="75000"/>
                  </a:schemeClr>
                </a:solidFill>
                <a:latin typeface="微软雅黑 Light" panose="020B0502040204020203" pitchFamily="34" charset="-122"/>
                <a:ea typeface="微软雅黑 Light" panose="020B0502040204020203" pitchFamily="34" charset="-122"/>
                <a:cs typeface="Arial" pitchFamily="34" charset="0"/>
              </a:rPr>
              <a:t>PART THREE</a:t>
            </a:r>
            <a:endParaRPr lang="zh-CN" altLang="en-US" sz="4000" i="1" baseline="-3000" dirty="0">
              <a:solidFill>
                <a:schemeClr val="accent1">
                  <a:lumMod val="75000"/>
                </a:schemeClr>
              </a:solidFill>
              <a:latin typeface="微软雅黑 Light" panose="020B0502040204020203" pitchFamily="34" charset="-122"/>
              <a:ea typeface="微软雅黑 Light" panose="020B0502040204020203" pitchFamily="34" charset="-122"/>
              <a:cs typeface="Arial" pitchFamily="34" charset="0"/>
            </a:endParaRPr>
          </a:p>
        </p:txBody>
      </p:sp>
      <p:sp>
        <p:nvSpPr>
          <p:cNvPr id="14" name="TextBox 111"/>
          <p:cNvSpPr txBox="1">
            <a:spLocks noChangeArrowheads="1"/>
          </p:cNvSpPr>
          <p:nvPr/>
        </p:nvSpPr>
        <p:spPr bwMode="auto">
          <a:xfrm>
            <a:off x="1780309" y="2636335"/>
            <a:ext cx="5317773" cy="4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29" tIns="34263" rIns="68529" bIns="34263">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ctr" eaLnBrk="1" hangingPunct="1">
              <a:lnSpc>
                <a:spcPct val="120000"/>
              </a:lnSpc>
            </a:pPr>
            <a:r>
              <a:rPr lang="en-US" altLang="zh-CN" sz="1100" dirty="0">
                <a:solidFill>
                  <a:schemeClr val="tx1">
                    <a:lumMod val="85000"/>
                    <a:lumOff val="15000"/>
                  </a:schemeClr>
                </a:solidFill>
                <a:latin typeface="微软雅黑 Light" panose="020B0502040204020203" pitchFamily="34" charset="-122"/>
                <a:ea typeface="微软雅黑 Light" panose="020B0502040204020203" pitchFamily="34" charset="-122"/>
                <a:cs typeface="Arial" panose="020B0604020202020204" pitchFamily="34" charset="0"/>
              </a:rPr>
              <a:t>Click here to modify the text, your may post text here. Click here to modify the text. Click here to modify the text, your may post text here.</a:t>
            </a:r>
            <a:endParaRPr lang="zh-CN" altLang="en-US" sz="1100" baseline="-3000" dirty="0">
              <a:solidFill>
                <a:schemeClr val="tx1">
                  <a:lumMod val="85000"/>
                  <a:lumOff val="15000"/>
                </a:schemeClr>
              </a:solidFill>
              <a:latin typeface="微软雅黑 Light" panose="020B0502040204020203" pitchFamily="34" charset="-122"/>
              <a:ea typeface="微软雅黑 Light" panose="020B0502040204020203" pitchFamily="34" charset="-122"/>
              <a:cs typeface="Arial" panose="020B060402020202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184" y="1946122"/>
            <a:ext cx="335258" cy="445772"/>
          </a:xfrm>
          <a:prstGeom prst="rect">
            <a:avLst/>
          </a:prstGeom>
        </p:spPr>
      </p:pic>
    </p:spTree>
    <p:extLst>
      <p:ext uri="{BB962C8B-B14F-4D97-AF65-F5344CB8AC3E}">
        <p14:creationId xmlns:p14="http://schemas.microsoft.com/office/powerpoint/2010/main" val="16851607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1"/>
          <p:cNvSpPr/>
          <p:nvPr>
            <p:custDataLst>
              <p:tags r:id="rId1"/>
            </p:custDataLst>
          </p:nvPr>
        </p:nvSpPr>
        <p:spPr>
          <a:xfrm>
            <a:off x="974510" y="2003215"/>
            <a:ext cx="820076" cy="82007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latin typeface="FontAwesome" pitchFamily="2" charset="0"/>
              </a:rPr>
              <a:t></a:t>
            </a:r>
            <a:endParaRPr lang="en-US" sz="2800" dirty="0">
              <a:solidFill>
                <a:schemeClr val="accent1"/>
              </a:solidFill>
              <a:latin typeface="微软雅黑 Light" panose="020B0502040204020203" pitchFamily="34" charset="-122"/>
            </a:endParaRPr>
          </a:p>
        </p:txBody>
      </p:sp>
      <p:sp>
        <p:nvSpPr>
          <p:cNvPr id="2" name="1"/>
          <p:cNvSpPr txBox="1"/>
          <p:nvPr>
            <p:custDataLst>
              <p:tags r:id="rId2"/>
            </p:custDataLst>
          </p:nvPr>
        </p:nvSpPr>
        <p:spPr>
          <a:xfrm>
            <a:off x="662215" y="2933100"/>
            <a:ext cx="1369393" cy="276999"/>
          </a:xfrm>
          <a:prstGeom prst="rect">
            <a:avLst/>
          </a:prstGeom>
          <a:noFill/>
        </p:spPr>
        <p:txBody>
          <a:bodyPr wrap="square" rtlCol="0">
            <a:spAutoFit/>
          </a:bodyPr>
          <a:lstStyle/>
          <a:p>
            <a:pPr algn="ctr"/>
            <a:r>
              <a:rPr lang="en-US" altLang="zh-CN" sz="1200" dirty="0">
                <a:solidFill>
                  <a:schemeClr val="accent1"/>
                </a:solidFill>
                <a:latin typeface="微软雅黑 Light" panose="020B0502040204020203" pitchFamily="34" charset="-122"/>
              </a:rPr>
              <a:t>Bootstrap 4</a:t>
            </a:r>
            <a:endParaRPr lang="zh-CN" altLang="en-US" sz="1200" dirty="0">
              <a:solidFill>
                <a:schemeClr val="accent1"/>
              </a:solidFill>
              <a:latin typeface="微软雅黑 Light" panose="020B0502040204020203" pitchFamily="34" charset="-122"/>
            </a:endParaRPr>
          </a:p>
        </p:txBody>
      </p:sp>
      <p:sp>
        <p:nvSpPr>
          <p:cNvPr id="4" name="1"/>
          <p:cNvSpPr txBox="1"/>
          <p:nvPr>
            <p:custDataLst>
              <p:tags r:id="rId3"/>
            </p:custDataLst>
          </p:nvPr>
        </p:nvSpPr>
        <p:spPr>
          <a:xfrm>
            <a:off x="486477" y="3347344"/>
            <a:ext cx="1791752" cy="830997"/>
          </a:xfrm>
          <a:prstGeom prst="rect">
            <a:avLst/>
          </a:prstGeom>
          <a:noFill/>
        </p:spPr>
        <p:txBody>
          <a:bodyPr wrap="square" rtlCol="0">
            <a:spAutoFit/>
          </a:bodyPr>
          <a:lstStyle/>
          <a:p>
            <a:pPr algn="ctr">
              <a:lnSpc>
                <a:spcPct val="120000"/>
              </a:lnSpc>
            </a:pPr>
            <a:r>
              <a:rPr lang="en-US" altLang="zh-CN" sz="1000" dirty="0">
                <a:solidFill>
                  <a:schemeClr val="tx1">
                    <a:lumMod val="85000"/>
                    <a:lumOff val="15000"/>
                  </a:schemeClr>
                </a:solidFill>
                <a:latin typeface="微软雅黑 Light" panose="020B0502040204020203" pitchFamily="34" charset="-122"/>
                <a:cs typeface="Arial" pitchFamily="34" charset="0"/>
              </a:rPr>
              <a:t>Please Click here to modify the text for example, the text here, your may post</a:t>
            </a:r>
          </a:p>
          <a:p>
            <a:pPr algn="ctr">
              <a:lnSpc>
                <a:spcPct val="120000"/>
              </a:lnSpc>
            </a:pPr>
            <a:r>
              <a:rPr lang="en-US" altLang="zh-CN" sz="1000" dirty="0">
                <a:solidFill>
                  <a:schemeClr val="tx1">
                    <a:lumMod val="85000"/>
                    <a:lumOff val="15000"/>
                  </a:schemeClr>
                </a:solidFill>
                <a:latin typeface="微软雅黑 Light" panose="020B0502040204020203" pitchFamily="34" charset="-122"/>
              </a:rPr>
              <a:t>The majority have suffered</a:t>
            </a:r>
            <a:endParaRPr lang="zh-CN" altLang="en-US" sz="1000" dirty="0">
              <a:latin typeface="微软雅黑 Light" panose="020B0502040204020203" pitchFamily="34" charset="-122"/>
            </a:endParaRPr>
          </a:p>
        </p:txBody>
      </p:sp>
      <p:cxnSp>
        <p:nvCxnSpPr>
          <p:cNvPr id="25" name="PA_直接连接符 24"/>
          <p:cNvCxnSpPr/>
          <p:nvPr>
            <p:custDataLst>
              <p:tags r:id="rId4"/>
            </p:custDataLst>
          </p:nvPr>
        </p:nvCxnSpPr>
        <p:spPr>
          <a:xfrm>
            <a:off x="1064565" y="3265246"/>
            <a:ext cx="54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1"/>
          <p:cNvSpPr/>
          <p:nvPr>
            <p:custDataLst>
              <p:tags r:id="rId5"/>
            </p:custDataLst>
          </p:nvPr>
        </p:nvSpPr>
        <p:spPr>
          <a:xfrm>
            <a:off x="3173424" y="2003215"/>
            <a:ext cx="820076" cy="82007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latin typeface="FontAwesome" pitchFamily="2" charset="0"/>
              </a:rPr>
              <a:t></a:t>
            </a:r>
            <a:endParaRPr lang="en-US" sz="2800" dirty="0">
              <a:solidFill>
                <a:schemeClr val="tx1">
                  <a:lumMod val="85000"/>
                  <a:lumOff val="15000"/>
                </a:schemeClr>
              </a:solidFill>
              <a:latin typeface="微软雅黑 Light" panose="020B0502040204020203" pitchFamily="34" charset="-122"/>
            </a:endParaRPr>
          </a:p>
        </p:txBody>
      </p:sp>
      <p:sp>
        <p:nvSpPr>
          <p:cNvPr id="43" name="1"/>
          <p:cNvSpPr/>
          <p:nvPr>
            <p:custDataLst>
              <p:tags r:id="rId6"/>
            </p:custDataLst>
          </p:nvPr>
        </p:nvSpPr>
        <p:spPr>
          <a:xfrm>
            <a:off x="5297694" y="2003215"/>
            <a:ext cx="820076" cy="82007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latin typeface="FontAwesome" pitchFamily="2" charset="0"/>
              </a:rPr>
              <a:t></a:t>
            </a:r>
            <a:endParaRPr lang="en-US" sz="2800" dirty="0">
              <a:solidFill>
                <a:schemeClr val="tx1">
                  <a:lumMod val="85000"/>
                  <a:lumOff val="15000"/>
                </a:schemeClr>
              </a:solidFill>
              <a:latin typeface="微软雅黑 Light" panose="020B0502040204020203" pitchFamily="34" charset="-122"/>
            </a:endParaRPr>
          </a:p>
        </p:txBody>
      </p:sp>
      <p:sp>
        <p:nvSpPr>
          <p:cNvPr id="48" name="1"/>
          <p:cNvSpPr/>
          <p:nvPr>
            <p:custDataLst>
              <p:tags r:id="rId7"/>
            </p:custDataLst>
          </p:nvPr>
        </p:nvSpPr>
        <p:spPr>
          <a:xfrm>
            <a:off x="7409524" y="2003215"/>
            <a:ext cx="820076" cy="82007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latin typeface="FontAwesome" pitchFamily="2" charset="0"/>
              </a:rPr>
              <a:t></a:t>
            </a:r>
            <a:endParaRPr lang="en-US" sz="2800" dirty="0">
              <a:solidFill>
                <a:schemeClr val="tx1">
                  <a:lumMod val="85000"/>
                  <a:lumOff val="15000"/>
                </a:schemeClr>
              </a:solidFill>
              <a:latin typeface="微软雅黑 Light" panose="020B0502040204020203" pitchFamily="34" charset="-122"/>
            </a:endParaRPr>
          </a:p>
        </p:txBody>
      </p:sp>
      <p:sp>
        <p:nvSpPr>
          <p:cNvPr id="39" name="1"/>
          <p:cNvSpPr txBox="1"/>
          <p:nvPr>
            <p:custDataLst>
              <p:tags r:id="rId8"/>
            </p:custDataLst>
          </p:nvPr>
        </p:nvSpPr>
        <p:spPr>
          <a:xfrm>
            <a:off x="2696625" y="2968220"/>
            <a:ext cx="1712250" cy="276999"/>
          </a:xfrm>
          <a:prstGeom prst="rect">
            <a:avLst/>
          </a:prstGeom>
          <a:noFill/>
        </p:spPr>
        <p:txBody>
          <a:bodyPr wrap="square" rtlCol="0">
            <a:spAutoFit/>
          </a:bodyPr>
          <a:lstStyle/>
          <a:p>
            <a:pPr algn="ctr"/>
            <a:r>
              <a:rPr lang="en-US" altLang="zh-CN" sz="1200" dirty="0">
                <a:latin typeface="微软雅黑 Light" panose="020B0502040204020203" pitchFamily="34" charset="-122"/>
              </a:rPr>
              <a:t>Responsive Design</a:t>
            </a:r>
            <a:endParaRPr lang="zh-CN" altLang="en-US" sz="1200" dirty="0">
              <a:latin typeface="微软雅黑 Light" panose="020B0502040204020203" pitchFamily="34" charset="-122"/>
            </a:endParaRPr>
          </a:p>
        </p:txBody>
      </p:sp>
      <p:cxnSp>
        <p:nvCxnSpPr>
          <p:cNvPr id="41" name="PA_直接连接符 40"/>
          <p:cNvCxnSpPr/>
          <p:nvPr>
            <p:custDataLst>
              <p:tags r:id="rId9"/>
            </p:custDataLst>
          </p:nvPr>
        </p:nvCxnSpPr>
        <p:spPr>
          <a:xfrm>
            <a:off x="3285832" y="3286027"/>
            <a:ext cx="5400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1"/>
          <p:cNvSpPr txBox="1"/>
          <p:nvPr>
            <p:custDataLst>
              <p:tags r:id="rId10"/>
            </p:custDataLst>
          </p:nvPr>
        </p:nvSpPr>
        <p:spPr>
          <a:xfrm>
            <a:off x="2654994" y="3347344"/>
            <a:ext cx="1791752" cy="830997"/>
          </a:xfrm>
          <a:prstGeom prst="rect">
            <a:avLst/>
          </a:prstGeom>
          <a:noFill/>
        </p:spPr>
        <p:txBody>
          <a:bodyPr wrap="square" rtlCol="0">
            <a:spAutoFit/>
          </a:bodyPr>
          <a:lstStyle/>
          <a:p>
            <a:pPr algn="ctr">
              <a:lnSpc>
                <a:spcPct val="120000"/>
              </a:lnSpc>
            </a:pPr>
            <a:r>
              <a:rPr lang="en-US" altLang="zh-CN" sz="1000" dirty="0">
                <a:solidFill>
                  <a:schemeClr val="tx1">
                    <a:lumMod val="85000"/>
                    <a:lumOff val="15000"/>
                  </a:schemeClr>
                </a:solidFill>
                <a:latin typeface="微软雅黑 Light" panose="020B0502040204020203" pitchFamily="34" charset="-122"/>
                <a:cs typeface="Arial" pitchFamily="34" charset="0"/>
              </a:rPr>
              <a:t>Please Click here to modify the text for example, the text here, your may post</a:t>
            </a:r>
          </a:p>
          <a:p>
            <a:pPr algn="ctr">
              <a:lnSpc>
                <a:spcPct val="120000"/>
              </a:lnSpc>
            </a:pPr>
            <a:r>
              <a:rPr lang="en-US" altLang="zh-CN" sz="1000" dirty="0">
                <a:solidFill>
                  <a:schemeClr val="tx1">
                    <a:lumMod val="85000"/>
                    <a:lumOff val="15000"/>
                  </a:schemeClr>
                </a:solidFill>
                <a:latin typeface="微软雅黑 Light" panose="020B0502040204020203" pitchFamily="34" charset="-122"/>
              </a:rPr>
              <a:t>The majority have suffered</a:t>
            </a:r>
            <a:endParaRPr lang="zh-CN" altLang="en-US" sz="1000" dirty="0">
              <a:latin typeface="微软雅黑 Light" panose="020B0502040204020203" pitchFamily="34" charset="-122"/>
            </a:endParaRPr>
          </a:p>
        </p:txBody>
      </p:sp>
      <p:sp>
        <p:nvSpPr>
          <p:cNvPr id="44" name="1"/>
          <p:cNvSpPr txBox="1"/>
          <p:nvPr>
            <p:custDataLst>
              <p:tags r:id="rId11"/>
            </p:custDataLst>
          </p:nvPr>
        </p:nvSpPr>
        <p:spPr>
          <a:xfrm>
            <a:off x="4992326" y="2953881"/>
            <a:ext cx="1369393" cy="276999"/>
          </a:xfrm>
          <a:prstGeom prst="rect">
            <a:avLst/>
          </a:prstGeom>
          <a:noFill/>
        </p:spPr>
        <p:txBody>
          <a:bodyPr wrap="square" rtlCol="0">
            <a:spAutoFit/>
          </a:bodyPr>
          <a:lstStyle/>
          <a:p>
            <a:pPr algn="ctr"/>
            <a:r>
              <a:rPr lang="en-US" altLang="zh-CN" sz="1200" dirty="0">
                <a:latin typeface="微软雅黑 Light" panose="020B0502040204020203" pitchFamily="34" charset="-122"/>
              </a:rPr>
              <a:t>Retina Ready</a:t>
            </a:r>
            <a:endParaRPr lang="zh-CN" altLang="en-US" sz="1200" dirty="0">
              <a:latin typeface="微软雅黑 Light" panose="020B0502040204020203" pitchFamily="34" charset="-122"/>
            </a:endParaRPr>
          </a:p>
        </p:txBody>
      </p:sp>
      <p:cxnSp>
        <p:nvCxnSpPr>
          <p:cNvPr id="46" name="PA_直接连接符 45"/>
          <p:cNvCxnSpPr/>
          <p:nvPr>
            <p:custDataLst>
              <p:tags r:id="rId12"/>
            </p:custDataLst>
          </p:nvPr>
        </p:nvCxnSpPr>
        <p:spPr>
          <a:xfrm>
            <a:off x="5430884" y="3286027"/>
            <a:ext cx="5400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4" name="1"/>
          <p:cNvSpPr txBox="1"/>
          <p:nvPr>
            <p:custDataLst>
              <p:tags r:id="rId13"/>
            </p:custDataLst>
          </p:nvPr>
        </p:nvSpPr>
        <p:spPr>
          <a:xfrm>
            <a:off x="4816584" y="3347344"/>
            <a:ext cx="1791752" cy="830997"/>
          </a:xfrm>
          <a:prstGeom prst="rect">
            <a:avLst/>
          </a:prstGeom>
          <a:noFill/>
        </p:spPr>
        <p:txBody>
          <a:bodyPr wrap="square" rtlCol="0">
            <a:spAutoFit/>
          </a:bodyPr>
          <a:lstStyle/>
          <a:p>
            <a:pPr algn="ctr">
              <a:lnSpc>
                <a:spcPct val="120000"/>
              </a:lnSpc>
            </a:pPr>
            <a:r>
              <a:rPr lang="en-US" altLang="zh-CN" sz="1000" dirty="0">
                <a:solidFill>
                  <a:schemeClr val="tx1">
                    <a:lumMod val="85000"/>
                    <a:lumOff val="15000"/>
                  </a:schemeClr>
                </a:solidFill>
                <a:latin typeface="微软雅黑 Light" panose="020B0502040204020203" pitchFamily="34" charset="-122"/>
                <a:cs typeface="Arial" pitchFamily="34" charset="0"/>
              </a:rPr>
              <a:t>Please Click here to modify the text for example, the text here, your may post</a:t>
            </a:r>
          </a:p>
          <a:p>
            <a:pPr algn="ctr">
              <a:lnSpc>
                <a:spcPct val="120000"/>
              </a:lnSpc>
            </a:pPr>
            <a:r>
              <a:rPr lang="en-US" altLang="zh-CN" sz="1000" dirty="0">
                <a:solidFill>
                  <a:schemeClr val="tx1">
                    <a:lumMod val="85000"/>
                    <a:lumOff val="15000"/>
                  </a:schemeClr>
                </a:solidFill>
                <a:latin typeface="微软雅黑 Light" panose="020B0502040204020203" pitchFamily="34" charset="-122"/>
              </a:rPr>
              <a:t>The majority have suffered</a:t>
            </a:r>
            <a:endParaRPr lang="zh-CN" altLang="en-US" sz="1000" dirty="0">
              <a:latin typeface="微软雅黑 Light" panose="020B0502040204020203" pitchFamily="34" charset="-122"/>
            </a:endParaRPr>
          </a:p>
        </p:txBody>
      </p:sp>
      <p:sp>
        <p:nvSpPr>
          <p:cNvPr id="49" name="1"/>
          <p:cNvSpPr txBox="1"/>
          <p:nvPr>
            <p:custDataLst>
              <p:tags r:id="rId14"/>
            </p:custDataLst>
          </p:nvPr>
        </p:nvSpPr>
        <p:spPr>
          <a:xfrm>
            <a:off x="6885330" y="2953881"/>
            <a:ext cx="1854717" cy="276999"/>
          </a:xfrm>
          <a:prstGeom prst="rect">
            <a:avLst/>
          </a:prstGeom>
          <a:noFill/>
        </p:spPr>
        <p:txBody>
          <a:bodyPr wrap="square" rtlCol="0">
            <a:spAutoFit/>
          </a:bodyPr>
          <a:lstStyle/>
          <a:p>
            <a:pPr algn="ctr"/>
            <a:r>
              <a:rPr lang="en-US" altLang="zh-CN" sz="1200" dirty="0">
                <a:latin typeface="微软雅黑 Light" panose="020B0502040204020203" pitchFamily="34" charset="-122"/>
              </a:rPr>
              <a:t>Optimized for mobiles</a:t>
            </a:r>
            <a:endParaRPr lang="zh-CN" altLang="en-US" sz="1200" dirty="0">
              <a:latin typeface="微软雅黑 Light" panose="020B0502040204020203" pitchFamily="34" charset="-122"/>
            </a:endParaRPr>
          </a:p>
        </p:txBody>
      </p:sp>
      <p:cxnSp>
        <p:nvCxnSpPr>
          <p:cNvPr id="51" name="PA_直接连接符 50"/>
          <p:cNvCxnSpPr/>
          <p:nvPr>
            <p:custDataLst>
              <p:tags r:id="rId15"/>
            </p:custDataLst>
          </p:nvPr>
        </p:nvCxnSpPr>
        <p:spPr>
          <a:xfrm>
            <a:off x="7569010" y="3286027"/>
            <a:ext cx="5400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1"/>
          <p:cNvSpPr txBox="1"/>
          <p:nvPr>
            <p:custDataLst>
              <p:tags r:id="rId16"/>
            </p:custDataLst>
          </p:nvPr>
        </p:nvSpPr>
        <p:spPr>
          <a:xfrm>
            <a:off x="6978174" y="3347344"/>
            <a:ext cx="1791752" cy="830997"/>
          </a:xfrm>
          <a:prstGeom prst="rect">
            <a:avLst/>
          </a:prstGeom>
          <a:noFill/>
        </p:spPr>
        <p:txBody>
          <a:bodyPr wrap="square" rtlCol="0">
            <a:spAutoFit/>
          </a:bodyPr>
          <a:lstStyle/>
          <a:p>
            <a:pPr algn="ctr">
              <a:lnSpc>
                <a:spcPct val="120000"/>
              </a:lnSpc>
            </a:pPr>
            <a:r>
              <a:rPr lang="en-US" altLang="zh-CN" sz="1000" dirty="0">
                <a:solidFill>
                  <a:schemeClr val="tx1">
                    <a:lumMod val="85000"/>
                    <a:lumOff val="15000"/>
                  </a:schemeClr>
                </a:solidFill>
                <a:latin typeface="微软雅黑 Light" panose="020B0502040204020203" pitchFamily="34" charset="-122"/>
                <a:cs typeface="Arial" pitchFamily="34" charset="0"/>
              </a:rPr>
              <a:t>Please Click here to modify the text for example, the text here, your may post</a:t>
            </a:r>
          </a:p>
          <a:p>
            <a:pPr algn="ctr">
              <a:lnSpc>
                <a:spcPct val="120000"/>
              </a:lnSpc>
            </a:pPr>
            <a:r>
              <a:rPr lang="en-US" altLang="zh-CN" sz="1000" dirty="0">
                <a:solidFill>
                  <a:schemeClr val="tx1">
                    <a:lumMod val="85000"/>
                    <a:lumOff val="15000"/>
                  </a:schemeClr>
                </a:solidFill>
                <a:latin typeface="微软雅黑 Light" panose="020B0502040204020203" pitchFamily="34" charset="-122"/>
              </a:rPr>
              <a:t>The majority have suffered</a:t>
            </a:r>
            <a:endParaRPr lang="zh-CN" altLang="en-US" sz="1000" dirty="0">
              <a:latin typeface="微软雅黑 Light" panose="020B0502040204020203" pitchFamily="34" charset="-122"/>
            </a:endParaRPr>
          </a:p>
        </p:txBody>
      </p:sp>
      <p:sp>
        <p:nvSpPr>
          <p:cNvPr id="27" name="1"/>
          <p:cNvSpPr txBox="1"/>
          <p:nvPr>
            <p:custDataLst>
              <p:tags r:id="rId17"/>
            </p:custDataLst>
          </p:nvPr>
        </p:nvSpPr>
        <p:spPr>
          <a:xfrm>
            <a:off x="2722970" y="673679"/>
            <a:ext cx="3698060" cy="338554"/>
          </a:xfrm>
          <a:prstGeom prst="rect">
            <a:avLst/>
          </a:prstGeom>
          <a:noFill/>
        </p:spPr>
        <p:txBody>
          <a:bodyPr wrap="square" rtlCol="0">
            <a:spAutoFit/>
          </a:bodyPr>
          <a:lstStyle/>
          <a:p>
            <a:pPr algn="ctr"/>
            <a:r>
              <a:rPr lang="en-US" altLang="zh-CN" sz="1600" dirty="0">
                <a:solidFill>
                  <a:schemeClr val="tx1">
                    <a:lumMod val="85000"/>
                    <a:lumOff val="15000"/>
                  </a:schemeClr>
                </a:solidFill>
                <a:latin typeface="+mn-ea"/>
              </a:rPr>
              <a:t>ADD YOUR TITLE HERE</a:t>
            </a:r>
            <a:endParaRPr lang="zh-CN" altLang="en-US" sz="1600" dirty="0">
              <a:solidFill>
                <a:schemeClr val="tx1">
                  <a:lumMod val="85000"/>
                  <a:lumOff val="15000"/>
                </a:schemeClr>
              </a:solidFill>
              <a:latin typeface="+mn-ea"/>
            </a:endParaRPr>
          </a:p>
        </p:txBody>
      </p:sp>
      <p:sp>
        <p:nvSpPr>
          <p:cNvPr id="28" name="PA_内容占位符 2"/>
          <p:cNvSpPr txBox="1">
            <a:spLocks/>
          </p:cNvSpPr>
          <p:nvPr>
            <p:custDataLst>
              <p:tags r:id="rId18"/>
            </p:custDataLst>
          </p:nvPr>
        </p:nvSpPr>
        <p:spPr>
          <a:xfrm>
            <a:off x="2043546" y="971336"/>
            <a:ext cx="5056908" cy="3171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88232">
              <a:spcBef>
                <a:spcPts val="0"/>
              </a:spcBef>
              <a:buNone/>
            </a:pPr>
            <a:r>
              <a:rPr lang="en-US" altLang="zh-CN" sz="1000" dirty="0">
                <a:solidFill>
                  <a:schemeClr val="tx1">
                    <a:lumMod val="85000"/>
                    <a:lumOff val="15000"/>
                  </a:schemeClr>
                </a:solidFill>
                <a:latin typeface="+mn-ea"/>
                <a:cs typeface="Arial" panose="020B0604020202020204" pitchFamily="34" charset="0"/>
              </a:rPr>
              <a:t>Click here to modify the text, your may post text here. Click here</a:t>
            </a:r>
          </a:p>
        </p:txBody>
      </p:sp>
    </p:spTree>
    <p:extLst>
      <p:ext uri="{BB962C8B-B14F-4D97-AF65-F5344CB8AC3E}">
        <p14:creationId xmlns:p14="http://schemas.microsoft.com/office/powerpoint/2010/main" val="26576049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9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21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240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grpId="0" nodeType="withEffect">
                                  <p:stCondLst>
                                    <p:cond delay="270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30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30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60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par>
                                <p:cTn id="49" presetID="10" presetClass="entr" presetSubtype="0" fill="hold" nodeType="withEffect">
                                  <p:stCondLst>
                                    <p:cond delay="90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par>
                                <p:cTn id="52" presetID="10" presetClass="entr" presetSubtype="0" fill="hold" grpId="0" nodeType="withEffect">
                                  <p:stCondLst>
                                    <p:cond delay="120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1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180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P spid="4" grpId="0"/>
      <p:bldP spid="38" grpId="0" animBg="1"/>
      <p:bldP spid="43" grpId="0" animBg="1"/>
      <p:bldP spid="48" grpId="0" animBg="1"/>
      <p:bldP spid="39" grpId="0"/>
      <p:bldP spid="22" grpId="0"/>
      <p:bldP spid="44" grpId="0"/>
      <p:bldP spid="24" grpId="0"/>
      <p:bldP spid="49" grpId="0"/>
      <p:bldP spid="26"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1"/>
          <p:cNvGrpSpPr/>
          <p:nvPr>
            <p:custDataLst>
              <p:tags r:id="rId1"/>
            </p:custDataLst>
          </p:nvPr>
        </p:nvGrpSpPr>
        <p:grpSpPr>
          <a:xfrm>
            <a:off x="701574" y="1658867"/>
            <a:ext cx="1615892" cy="2933917"/>
            <a:chOff x="1733487" y="1364845"/>
            <a:chExt cx="1742400" cy="3163613"/>
          </a:xfrm>
        </p:grpSpPr>
        <p:sp>
          <p:nvSpPr>
            <p:cNvPr id="21" name="淘宝店chenying0907 20"/>
            <p:cNvSpPr/>
            <p:nvPr/>
          </p:nvSpPr>
          <p:spPr>
            <a:xfrm>
              <a:off x="1733487" y="1364845"/>
              <a:ext cx="1742400" cy="316361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3" name="淘宝店chenying0907 22"/>
            <p:cNvSpPr txBox="1"/>
            <p:nvPr/>
          </p:nvSpPr>
          <p:spPr>
            <a:xfrm>
              <a:off x="2247014" y="1540409"/>
              <a:ext cx="702906" cy="307777"/>
            </a:xfrm>
            <a:prstGeom prst="rect">
              <a:avLst/>
            </a:prstGeom>
            <a:noFill/>
          </p:spPr>
          <p:txBody>
            <a:bodyPr wrap="square" rtlCol="0">
              <a:spAutoFit/>
            </a:bodyPr>
            <a:lstStyle/>
            <a:p>
              <a:pPr algn="ctr"/>
              <a:r>
                <a:rPr lang="en-US" altLang="zh-CN" sz="1200" dirty="0">
                  <a:solidFill>
                    <a:schemeClr val="bg1"/>
                  </a:solidFill>
                </a:rPr>
                <a:t>BASIC</a:t>
              </a:r>
              <a:endParaRPr lang="zh-CN" altLang="en-US" sz="1200" dirty="0">
                <a:solidFill>
                  <a:schemeClr val="bg1"/>
                </a:solidFill>
              </a:endParaRPr>
            </a:p>
          </p:txBody>
        </p:sp>
        <p:sp>
          <p:nvSpPr>
            <p:cNvPr id="24" name="淘宝店chenying0907 23"/>
            <p:cNvSpPr txBox="1"/>
            <p:nvPr/>
          </p:nvSpPr>
          <p:spPr>
            <a:xfrm>
              <a:off x="2093889" y="1799348"/>
              <a:ext cx="960329" cy="369332"/>
            </a:xfrm>
            <a:prstGeom prst="rect">
              <a:avLst/>
            </a:prstGeom>
            <a:noFill/>
          </p:spPr>
          <p:txBody>
            <a:bodyPr wrap="square" rtlCol="0">
              <a:spAutoFit/>
            </a:bodyPr>
            <a:lstStyle/>
            <a:p>
              <a:pPr algn="ctr"/>
              <a:r>
                <a:rPr lang="en-US" altLang="zh-CN" sz="1600" dirty="0">
                  <a:solidFill>
                    <a:schemeClr val="bg1"/>
                  </a:solidFill>
                </a:rPr>
                <a:t>$39</a:t>
              </a:r>
              <a:endParaRPr lang="zh-CN" altLang="en-US" sz="1100" dirty="0">
                <a:solidFill>
                  <a:schemeClr val="bg1"/>
                </a:solidFill>
              </a:endParaRPr>
            </a:p>
          </p:txBody>
        </p:sp>
        <p:sp>
          <p:nvSpPr>
            <p:cNvPr id="25" name="Rectangle 23"/>
            <p:cNvSpPr/>
            <p:nvPr/>
          </p:nvSpPr>
          <p:spPr>
            <a:xfrm>
              <a:off x="2021632" y="2271718"/>
              <a:ext cx="1169437" cy="1144959"/>
            </a:xfrm>
            <a:prstGeom prst="rect">
              <a:avLst/>
            </a:prstGeom>
          </p:spPr>
          <p:txBody>
            <a:bodyPr wrap="square">
              <a:spAutoFit/>
            </a:bodyPr>
            <a:lstStyle/>
            <a:p>
              <a:pPr algn="ctr" defTabSz="1088232">
                <a:lnSpc>
                  <a:spcPct val="150000"/>
                </a:lnSpc>
              </a:pPr>
              <a:r>
                <a:rPr lang="en-US" altLang="zh-CN" sz="700" dirty="0">
                  <a:solidFill>
                    <a:schemeClr val="bg1"/>
                  </a:solidFill>
                  <a:latin typeface="微软雅黑 Light" panose="020B0502040204020203" pitchFamily="34" charset="-122"/>
                </a:rPr>
                <a:t>S is many variations of passages of Lore m available, but the majority have suffered alteration at some form, by</a:t>
              </a:r>
              <a:endParaRPr lang="en-US" altLang="zh-CN" sz="700" dirty="0">
                <a:solidFill>
                  <a:schemeClr val="bg1"/>
                </a:solidFill>
                <a:latin typeface="微软雅黑 Light" panose="020B0502040204020203" pitchFamily="34" charset="-122"/>
                <a:cs typeface="Arial" pitchFamily="34" charset="0"/>
              </a:endParaRPr>
            </a:p>
          </p:txBody>
        </p:sp>
        <p:sp>
          <p:nvSpPr>
            <p:cNvPr id="26" name="Rectangle 27"/>
            <p:cNvSpPr/>
            <p:nvPr/>
          </p:nvSpPr>
          <p:spPr>
            <a:xfrm>
              <a:off x="2230596" y="3979861"/>
              <a:ext cx="823622" cy="215444"/>
            </a:xfrm>
            <a:prstGeom prst="rect">
              <a:avLst/>
            </a:prstGeom>
            <a:solidFill>
              <a:schemeClr val="bg1"/>
            </a:solidFill>
            <a:ln w="12700">
              <a:noFill/>
            </a:ln>
          </p:spPr>
          <p:txBody>
            <a:bodyPr wrap="square">
              <a:spAutoFit/>
            </a:bodyPr>
            <a:lstStyle/>
            <a:p>
              <a:pPr algn="ctr"/>
              <a:r>
                <a:rPr lang="en-US" altLang="zh-CN" sz="700" dirty="0">
                  <a:solidFill>
                    <a:schemeClr val="accent1"/>
                  </a:solidFill>
                </a:rPr>
                <a:t>ORDER NOW</a:t>
              </a:r>
            </a:p>
          </p:txBody>
        </p:sp>
      </p:grpSp>
      <p:grpSp>
        <p:nvGrpSpPr>
          <p:cNvPr id="27" name="1"/>
          <p:cNvGrpSpPr/>
          <p:nvPr>
            <p:custDataLst>
              <p:tags r:id="rId2"/>
            </p:custDataLst>
          </p:nvPr>
        </p:nvGrpSpPr>
        <p:grpSpPr>
          <a:xfrm>
            <a:off x="2772443" y="1658867"/>
            <a:ext cx="1626795" cy="2933916"/>
            <a:chOff x="1721730" y="1364846"/>
            <a:chExt cx="1754157" cy="3163612"/>
          </a:xfrm>
        </p:grpSpPr>
        <p:sp>
          <p:nvSpPr>
            <p:cNvPr id="28" name="淘宝店chenying0907 27"/>
            <p:cNvSpPr/>
            <p:nvPr/>
          </p:nvSpPr>
          <p:spPr>
            <a:xfrm>
              <a:off x="1733487" y="1364846"/>
              <a:ext cx="1742400" cy="3163612"/>
            </a:xfrm>
            <a:prstGeom prst="rect">
              <a:avLst/>
            </a:prstGeom>
            <a:no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endParaRPr>
            </a:p>
          </p:txBody>
        </p:sp>
        <p:sp>
          <p:nvSpPr>
            <p:cNvPr id="30" name="淘宝店chenying0907 29"/>
            <p:cNvSpPr txBox="1"/>
            <p:nvPr/>
          </p:nvSpPr>
          <p:spPr>
            <a:xfrm>
              <a:off x="1721730" y="1547228"/>
              <a:ext cx="1754157" cy="307777"/>
            </a:xfrm>
            <a:prstGeom prst="rect">
              <a:avLst/>
            </a:prstGeom>
            <a:noFill/>
          </p:spPr>
          <p:txBody>
            <a:bodyPr wrap="square" rtlCol="0">
              <a:spAutoFit/>
            </a:bodyPr>
            <a:lstStyle/>
            <a:p>
              <a:pPr algn="ctr"/>
              <a:r>
                <a:rPr lang="en-US" altLang="zh-CN" sz="1200" dirty="0"/>
                <a:t>STANDART</a:t>
              </a:r>
              <a:endParaRPr lang="zh-CN" altLang="en-US" sz="1200" dirty="0"/>
            </a:p>
          </p:txBody>
        </p:sp>
        <p:sp>
          <p:nvSpPr>
            <p:cNvPr id="31" name="淘宝店chenying0907 30"/>
            <p:cNvSpPr txBox="1"/>
            <p:nvPr/>
          </p:nvSpPr>
          <p:spPr>
            <a:xfrm>
              <a:off x="2124991" y="1824227"/>
              <a:ext cx="960329" cy="369332"/>
            </a:xfrm>
            <a:prstGeom prst="rect">
              <a:avLst/>
            </a:prstGeom>
            <a:noFill/>
          </p:spPr>
          <p:txBody>
            <a:bodyPr wrap="square" rtlCol="0">
              <a:spAutoFit/>
            </a:bodyPr>
            <a:lstStyle/>
            <a:p>
              <a:pPr algn="ctr"/>
              <a:r>
                <a:rPr lang="en-US" altLang="zh-CN" sz="1600" dirty="0"/>
                <a:t>$79</a:t>
              </a:r>
              <a:endParaRPr lang="zh-CN" altLang="en-US" sz="1100" dirty="0"/>
            </a:p>
          </p:txBody>
        </p:sp>
        <p:sp>
          <p:nvSpPr>
            <p:cNvPr id="32" name="Rectangle 23"/>
            <p:cNvSpPr/>
            <p:nvPr/>
          </p:nvSpPr>
          <p:spPr>
            <a:xfrm>
              <a:off x="2021632" y="2271718"/>
              <a:ext cx="1169437" cy="1493426"/>
            </a:xfrm>
            <a:prstGeom prst="rect">
              <a:avLst/>
            </a:prstGeom>
          </p:spPr>
          <p:txBody>
            <a:bodyPr wrap="square">
              <a:spAutoFit/>
            </a:bodyPr>
            <a:lstStyle/>
            <a:p>
              <a:pPr algn="ctr" defTabSz="1088232">
                <a:lnSpc>
                  <a:spcPct val="150000"/>
                </a:lnSpc>
              </a:pPr>
              <a:r>
                <a:rPr lang="en-US" altLang="zh-CN" sz="800" dirty="0">
                  <a:latin typeface="微软雅黑 Light" panose="020B0502040204020203" pitchFamily="34" charset="-122"/>
                </a:rPr>
                <a:t>S is many variations of passages of Lore m available, but the majority have suffered alteration at some form, by</a:t>
              </a:r>
              <a:endParaRPr lang="en-US" altLang="zh-CN" sz="800" dirty="0">
                <a:latin typeface="微软雅黑 Light" panose="020B0502040204020203" pitchFamily="34" charset="-122"/>
                <a:cs typeface="Arial" pitchFamily="34" charset="0"/>
              </a:endParaRPr>
            </a:p>
          </p:txBody>
        </p:sp>
        <p:sp>
          <p:nvSpPr>
            <p:cNvPr id="33" name="Rectangle 27"/>
            <p:cNvSpPr/>
            <p:nvPr/>
          </p:nvSpPr>
          <p:spPr>
            <a:xfrm>
              <a:off x="2205716" y="3979861"/>
              <a:ext cx="854724" cy="215444"/>
            </a:xfrm>
            <a:prstGeom prst="rect">
              <a:avLst/>
            </a:prstGeom>
            <a:solidFill>
              <a:schemeClr val="accent1"/>
            </a:solidFill>
            <a:ln w="12700">
              <a:noFill/>
            </a:ln>
          </p:spPr>
          <p:txBody>
            <a:bodyPr wrap="square">
              <a:spAutoFit/>
            </a:bodyPr>
            <a:lstStyle/>
            <a:p>
              <a:pPr algn="ctr"/>
              <a:r>
                <a:rPr lang="en-US" altLang="zh-CN" sz="700" dirty="0">
                  <a:solidFill>
                    <a:schemeClr val="bg1"/>
                  </a:solidFill>
                </a:rPr>
                <a:t>ORDER NOW</a:t>
              </a:r>
            </a:p>
          </p:txBody>
        </p:sp>
      </p:grpSp>
      <p:grpSp>
        <p:nvGrpSpPr>
          <p:cNvPr id="48" name="1"/>
          <p:cNvGrpSpPr/>
          <p:nvPr>
            <p:custDataLst>
              <p:tags r:id="rId3"/>
            </p:custDataLst>
          </p:nvPr>
        </p:nvGrpSpPr>
        <p:grpSpPr>
          <a:xfrm>
            <a:off x="4854215" y="1658867"/>
            <a:ext cx="1626795" cy="2933916"/>
            <a:chOff x="1721730" y="1364846"/>
            <a:chExt cx="1754157" cy="3163612"/>
          </a:xfrm>
        </p:grpSpPr>
        <p:sp>
          <p:nvSpPr>
            <p:cNvPr id="49" name="淘宝店chenying0907 48"/>
            <p:cNvSpPr/>
            <p:nvPr/>
          </p:nvSpPr>
          <p:spPr>
            <a:xfrm>
              <a:off x="1733487" y="1364846"/>
              <a:ext cx="1742400" cy="3163612"/>
            </a:xfrm>
            <a:prstGeom prst="rect">
              <a:avLst/>
            </a:prstGeom>
            <a:no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endParaRPr>
            </a:p>
          </p:txBody>
        </p:sp>
        <p:sp>
          <p:nvSpPr>
            <p:cNvPr id="50" name="淘宝店chenying0907 49"/>
            <p:cNvSpPr txBox="1"/>
            <p:nvPr/>
          </p:nvSpPr>
          <p:spPr>
            <a:xfrm>
              <a:off x="1721730" y="1547228"/>
              <a:ext cx="1754157" cy="307777"/>
            </a:xfrm>
            <a:prstGeom prst="rect">
              <a:avLst/>
            </a:prstGeom>
            <a:noFill/>
          </p:spPr>
          <p:txBody>
            <a:bodyPr wrap="square" rtlCol="0">
              <a:spAutoFit/>
            </a:bodyPr>
            <a:lstStyle/>
            <a:p>
              <a:pPr algn="ctr"/>
              <a:r>
                <a:rPr lang="en-US" altLang="zh-CN" sz="1200" dirty="0"/>
                <a:t>PROFESSION</a:t>
              </a:r>
              <a:endParaRPr lang="zh-CN" altLang="en-US" sz="1200" dirty="0"/>
            </a:p>
          </p:txBody>
        </p:sp>
        <p:sp>
          <p:nvSpPr>
            <p:cNvPr id="51" name="淘宝店chenying0907 50"/>
            <p:cNvSpPr txBox="1"/>
            <p:nvPr/>
          </p:nvSpPr>
          <p:spPr>
            <a:xfrm>
              <a:off x="2124991" y="1824227"/>
              <a:ext cx="960329" cy="369332"/>
            </a:xfrm>
            <a:prstGeom prst="rect">
              <a:avLst/>
            </a:prstGeom>
            <a:noFill/>
          </p:spPr>
          <p:txBody>
            <a:bodyPr wrap="square" rtlCol="0">
              <a:spAutoFit/>
            </a:bodyPr>
            <a:lstStyle/>
            <a:p>
              <a:pPr algn="ctr"/>
              <a:r>
                <a:rPr lang="en-US" altLang="zh-CN" sz="1600" dirty="0"/>
                <a:t>$159</a:t>
              </a:r>
              <a:endParaRPr lang="zh-CN" altLang="en-US" sz="1100" dirty="0"/>
            </a:p>
          </p:txBody>
        </p:sp>
        <p:sp>
          <p:nvSpPr>
            <p:cNvPr id="52" name="Rectangle 23"/>
            <p:cNvSpPr/>
            <p:nvPr/>
          </p:nvSpPr>
          <p:spPr>
            <a:xfrm>
              <a:off x="2021632" y="2271718"/>
              <a:ext cx="1169437" cy="1493426"/>
            </a:xfrm>
            <a:prstGeom prst="rect">
              <a:avLst/>
            </a:prstGeom>
          </p:spPr>
          <p:txBody>
            <a:bodyPr wrap="square">
              <a:spAutoFit/>
            </a:bodyPr>
            <a:lstStyle/>
            <a:p>
              <a:pPr algn="ctr" defTabSz="1088232">
                <a:lnSpc>
                  <a:spcPct val="150000"/>
                </a:lnSpc>
              </a:pPr>
              <a:r>
                <a:rPr lang="en-US" altLang="zh-CN" sz="800" dirty="0">
                  <a:latin typeface="微软雅黑 Light" panose="020B0502040204020203" pitchFamily="34" charset="-122"/>
                </a:rPr>
                <a:t>S is many variations of passages of Lore m available, but the majority have suffered alteration at some form, by</a:t>
              </a:r>
              <a:endParaRPr lang="en-US" altLang="zh-CN" sz="800" dirty="0">
                <a:latin typeface="微软雅黑 Light" panose="020B0502040204020203" pitchFamily="34" charset="-122"/>
                <a:cs typeface="Arial" pitchFamily="34" charset="0"/>
              </a:endParaRPr>
            </a:p>
          </p:txBody>
        </p:sp>
        <p:sp>
          <p:nvSpPr>
            <p:cNvPr id="53" name="Rectangle 27"/>
            <p:cNvSpPr/>
            <p:nvPr/>
          </p:nvSpPr>
          <p:spPr>
            <a:xfrm>
              <a:off x="2205716" y="3979861"/>
              <a:ext cx="854724" cy="215444"/>
            </a:xfrm>
            <a:prstGeom prst="rect">
              <a:avLst/>
            </a:prstGeom>
            <a:solidFill>
              <a:schemeClr val="accent1"/>
            </a:solidFill>
            <a:ln w="12700">
              <a:noFill/>
            </a:ln>
          </p:spPr>
          <p:txBody>
            <a:bodyPr wrap="square">
              <a:spAutoFit/>
            </a:bodyPr>
            <a:lstStyle/>
            <a:p>
              <a:pPr algn="ctr"/>
              <a:r>
                <a:rPr lang="en-US" altLang="zh-CN" sz="700" dirty="0">
                  <a:solidFill>
                    <a:schemeClr val="bg1"/>
                  </a:solidFill>
                </a:rPr>
                <a:t>ORDER NOW</a:t>
              </a:r>
            </a:p>
          </p:txBody>
        </p:sp>
      </p:grpSp>
      <p:grpSp>
        <p:nvGrpSpPr>
          <p:cNvPr id="54" name="1"/>
          <p:cNvGrpSpPr/>
          <p:nvPr>
            <p:custDataLst>
              <p:tags r:id="rId4"/>
            </p:custDataLst>
          </p:nvPr>
        </p:nvGrpSpPr>
        <p:grpSpPr>
          <a:xfrm>
            <a:off x="6935986" y="1658867"/>
            <a:ext cx="1626795" cy="2933916"/>
            <a:chOff x="1721730" y="1364846"/>
            <a:chExt cx="1754157" cy="3163612"/>
          </a:xfrm>
        </p:grpSpPr>
        <p:sp>
          <p:nvSpPr>
            <p:cNvPr id="55" name="淘宝店chenying0907 54"/>
            <p:cNvSpPr/>
            <p:nvPr/>
          </p:nvSpPr>
          <p:spPr>
            <a:xfrm>
              <a:off x="1733487" y="1364846"/>
              <a:ext cx="1742400" cy="3163612"/>
            </a:xfrm>
            <a:prstGeom prst="rect">
              <a:avLst/>
            </a:prstGeom>
            <a:no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endParaRPr>
            </a:p>
          </p:txBody>
        </p:sp>
        <p:sp>
          <p:nvSpPr>
            <p:cNvPr id="56" name="淘宝店chenying0907 55"/>
            <p:cNvSpPr txBox="1"/>
            <p:nvPr/>
          </p:nvSpPr>
          <p:spPr>
            <a:xfrm>
              <a:off x="1721730" y="1547228"/>
              <a:ext cx="1754157" cy="307777"/>
            </a:xfrm>
            <a:prstGeom prst="rect">
              <a:avLst/>
            </a:prstGeom>
            <a:noFill/>
          </p:spPr>
          <p:txBody>
            <a:bodyPr wrap="square" rtlCol="0">
              <a:spAutoFit/>
            </a:bodyPr>
            <a:lstStyle/>
            <a:p>
              <a:pPr algn="ctr"/>
              <a:r>
                <a:rPr lang="en-US" altLang="zh-CN" sz="1200" dirty="0"/>
                <a:t>ULTRA PLAN</a:t>
              </a:r>
              <a:endParaRPr lang="zh-CN" altLang="en-US" sz="1200" dirty="0"/>
            </a:p>
          </p:txBody>
        </p:sp>
        <p:sp>
          <p:nvSpPr>
            <p:cNvPr id="57" name="淘宝店chenying0907 56"/>
            <p:cNvSpPr txBox="1"/>
            <p:nvPr/>
          </p:nvSpPr>
          <p:spPr>
            <a:xfrm>
              <a:off x="2124991" y="1824227"/>
              <a:ext cx="960329" cy="369332"/>
            </a:xfrm>
            <a:prstGeom prst="rect">
              <a:avLst/>
            </a:prstGeom>
            <a:noFill/>
          </p:spPr>
          <p:txBody>
            <a:bodyPr wrap="square" rtlCol="0">
              <a:spAutoFit/>
            </a:bodyPr>
            <a:lstStyle/>
            <a:p>
              <a:pPr algn="ctr"/>
              <a:r>
                <a:rPr lang="en-US" altLang="zh-CN" sz="1600" dirty="0"/>
                <a:t>$225</a:t>
              </a:r>
              <a:endParaRPr lang="zh-CN" altLang="en-US" sz="1100" dirty="0"/>
            </a:p>
          </p:txBody>
        </p:sp>
        <p:sp>
          <p:nvSpPr>
            <p:cNvPr id="58" name="Rectangle 23"/>
            <p:cNvSpPr/>
            <p:nvPr/>
          </p:nvSpPr>
          <p:spPr>
            <a:xfrm>
              <a:off x="2021632" y="2271718"/>
              <a:ext cx="1169437" cy="1493426"/>
            </a:xfrm>
            <a:prstGeom prst="rect">
              <a:avLst/>
            </a:prstGeom>
          </p:spPr>
          <p:txBody>
            <a:bodyPr wrap="square">
              <a:spAutoFit/>
            </a:bodyPr>
            <a:lstStyle/>
            <a:p>
              <a:pPr algn="ctr" defTabSz="1088232">
                <a:lnSpc>
                  <a:spcPct val="150000"/>
                </a:lnSpc>
              </a:pPr>
              <a:r>
                <a:rPr lang="en-US" altLang="zh-CN" sz="800" dirty="0">
                  <a:latin typeface="微软雅黑 Light" panose="020B0502040204020203" pitchFamily="34" charset="-122"/>
                </a:rPr>
                <a:t>S is many variations of passages of Lore m available, but the majority have suffered alteration at some form, by</a:t>
              </a:r>
              <a:endParaRPr lang="en-US" altLang="zh-CN" sz="800" dirty="0">
                <a:latin typeface="微软雅黑 Light" panose="020B0502040204020203" pitchFamily="34" charset="-122"/>
                <a:cs typeface="Arial" pitchFamily="34" charset="0"/>
              </a:endParaRPr>
            </a:p>
          </p:txBody>
        </p:sp>
        <p:sp>
          <p:nvSpPr>
            <p:cNvPr id="59" name="Rectangle 27"/>
            <p:cNvSpPr/>
            <p:nvPr/>
          </p:nvSpPr>
          <p:spPr>
            <a:xfrm>
              <a:off x="2205716" y="3979861"/>
              <a:ext cx="854724" cy="215444"/>
            </a:xfrm>
            <a:prstGeom prst="rect">
              <a:avLst/>
            </a:prstGeom>
            <a:solidFill>
              <a:schemeClr val="accent1"/>
            </a:solidFill>
            <a:ln w="12700">
              <a:noFill/>
            </a:ln>
          </p:spPr>
          <p:txBody>
            <a:bodyPr wrap="square">
              <a:spAutoFit/>
            </a:bodyPr>
            <a:lstStyle/>
            <a:p>
              <a:pPr algn="ctr"/>
              <a:r>
                <a:rPr lang="en-US" altLang="zh-CN" sz="700" dirty="0">
                  <a:solidFill>
                    <a:schemeClr val="bg1"/>
                  </a:solidFill>
                </a:rPr>
                <a:t>ORDER NOW</a:t>
              </a:r>
            </a:p>
          </p:txBody>
        </p:sp>
      </p:grpSp>
      <p:sp>
        <p:nvSpPr>
          <p:cNvPr id="29" name="1"/>
          <p:cNvSpPr txBox="1"/>
          <p:nvPr>
            <p:custDataLst>
              <p:tags r:id="rId5"/>
            </p:custDataLst>
          </p:nvPr>
        </p:nvSpPr>
        <p:spPr>
          <a:xfrm>
            <a:off x="2722970" y="673679"/>
            <a:ext cx="3698060" cy="338554"/>
          </a:xfrm>
          <a:prstGeom prst="rect">
            <a:avLst/>
          </a:prstGeom>
          <a:noFill/>
        </p:spPr>
        <p:txBody>
          <a:bodyPr wrap="square" rtlCol="0">
            <a:spAutoFit/>
          </a:bodyPr>
          <a:lstStyle/>
          <a:p>
            <a:pPr algn="ctr"/>
            <a:r>
              <a:rPr lang="en-US" altLang="zh-CN" sz="1600" dirty="0">
                <a:solidFill>
                  <a:schemeClr val="tx1">
                    <a:lumMod val="85000"/>
                    <a:lumOff val="15000"/>
                  </a:schemeClr>
                </a:solidFill>
                <a:latin typeface="+mn-ea"/>
              </a:rPr>
              <a:t>ADD YOUR TITLE HERE</a:t>
            </a:r>
            <a:endParaRPr lang="zh-CN" altLang="en-US" sz="1600" dirty="0">
              <a:solidFill>
                <a:schemeClr val="tx1">
                  <a:lumMod val="85000"/>
                  <a:lumOff val="15000"/>
                </a:schemeClr>
              </a:solidFill>
              <a:latin typeface="+mn-ea"/>
            </a:endParaRPr>
          </a:p>
        </p:txBody>
      </p:sp>
      <p:sp>
        <p:nvSpPr>
          <p:cNvPr id="34" name="PA_内容占位符 2"/>
          <p:cNvSpPr txBox="1">
            <a:spLocks/>
          </p:cNvSpPr>
          <p:nvPr>
            <p:custDataLst>
              <p:tags r:id="rId6"/>
            </p:custDataLst>
          </p:nvPr>
        </p:nvSpPr>
        <p:spPr>
          <a:xfrm>
            <a:off x="2043546" y="971336"/>
            <a:ext cx="5056908" cy="3171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88232">
              <a:spcBef>
                <a:spcPts val="0"/>
              </a:spcBef>
              <a:buNone/>
            </a:pPr>
            <a:r>
              <a:rPr lang="en-US" altLang="zh-CN" sz="1000" dirty="0">
                <a:solidFill>
                  <a:schemeClr val="tx1">
                    <a:lumMod val="85000"/>
                    <a:lumOff val="15000"/>
                  </a:schemeClr>
                </a:solidFill>
                <a:latin typeface="+mn-ea"/>
                <a:cs typeface="Arial" panose="020B0604020202020204" pitchFamily="34" charset="0"/>
              </a:rPr>
              <a:t>Click here to modify the text, your may post text here. Click here</a:t>
            </a:r>
          </a:p>
        </p:txBody>
      </p:sp>
    </p:spTree>
    <p:extLst>
      <p:ext uri="{BB962C8B-B14F-4D97-AF65-F5344CB8AC3E}">
        <p14:creationId xmlns:p14="http://schemas.microsoft.com/office/powerpoint/2010/main" val="35894480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3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60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nodeType="withEffect">
                                  <p:stCondLst>
                                    <p:cond delay="90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cNvSpPr/>
          <p:nvPr>
            <p:custDataLst>
              <p:tags r:id="rId1"/>
            </p:custDataLst>
          </p:nvPr>
        </p:nvSpPr>
        <p:spPr>
          <a:xfrm>
            <a:off x="772487" y="1545579"/>
            <a:ext cx="2259981" cy="1514263"/>
          </a:xfrm>
          <a:prstGeom prst="rect">
            <a:avLst/>
          </a:prstGeom>
          <a:blipFill>
            <a:blip r:embed="rId11"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 name="1"/>
          <p:cNvSpPr/>
          <p:nvPr>
            <p:custDataLst>
              <p:tags r:id="rId2"/>
            </p:custDataLst>
          </p:nvPr>
        </p:nvSpPr>
        <p:spPr>
          <a:xfrm>
            <a:off x="3464571" y="1545579"/>
            <a:ext cx="2259981" cy="1514263"/>
          </a:xfrm>
          <a:prstGeom prst="rect">
            <a:avLst/>
          </a:prstGeom>
          <a:blipFill>
            <a:blip r:embed="rId12"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 name="1"/>
          <p:cNvSpPr/>
          <p:nvPr>
            <p:custDataLst>
              <p:tags r:id="rId3"/>
            </p:custDataLst>
          </p:nvPr>
        </p:nvSpPr>
        <p:spPr>
          <a:xfrm>
            <a:off x="6128943" y="1545578"/>
            <a:ext cx="2259981" cy="1514263"/>
          </a:xfrm>
          <a:prstGeom prst="rect">
            <a:avLst/>
          </a:prstGeom>
          <a:blipFill>
            <a:blip r:embed="rId13"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nvGrpSpPr>
          <p:cNvPr id="11" name="1"/>
          <p:cNvGrpSpPr/>
          <p:nvPr>
            <p:custDataLst>
              <p:tags r:id="rId4"/>
            </p:custDataLst>
          </p:nvPr>
        </p:nvGrpSpPr>
        <p:grpSpPr>
          <a:xfrm>
            <a:off x="724248" y="3136089"/>
            <a:ext cx="2244762" cy="1296498"/>
            <a:chOff x="620340" y="3236977"/>
            <a:chExt cx="2387150" cy="1378737"/>
          </a:xfrm>
        </p:grpSpPr>
        <p:sp>
          <p:nvSpPr>
            <p:cNvPr id="5" name="Rectangle 23"/>
            <p:cNvSpPr/>
            <p:nvPr/>
          </p:nvSpPr>
          <p:spPr>
            <a:xfrm>
              <a:off x="620340" y="3625837"/>
              <a:ext cx="2387150" cy="590931"/>
            </a:xfrm>
            <a:prstGeom prst="rect">
              <a:avLst/>
            </a:prstGeom>
          </p:spPr>
          <p:txBody>
            <a:bodyPr wrap="square">
              <a:spAutoFit/>
            </a:bodyPr>
            <a:lstStyle/>
            <a:p>
              <a:pPr defTabSz="1088232">
                <a:lnSpc>
                  <a:spcPct val="120000"/>
                </a:lnSpc>
              </a:pPr>
              <a:r>
                <a:rPr lang="en-US" altLang="zh-CN" sz="800" dirty="0">
                  <a:solidFill>
                    <a:schemeClr val="tx1">
                      <a:lumMod val="85000"/>
                      <a:lumOff val="15000"/>
                    </a:schemeClr>
                  </a:solidFill>
                  <a:latin typeface="微软雅黑 Light" panose="020B0502040204020203" pitchFamily="34" charset="-122"/>
                </a:rPr>
                <a:t>S is many variations of passages of Lore m available, but the majority have suffered alteration in some form </a:t>
              </a:r>
              <a:endParaRPr lang="en-US" altLang="zh-CN" sz="800" dirty="0">
                <a:solidFill>
                  <a:schemeClr val="tx1">
                    <a:lumMod val="85000"/>
                    <a:lumOff val="15000"/>
                  </a:schemeClr>
                </a:solidFill>
                <a:latin typeface="微软雅黑 Light" panose="020B0502040204020203" pitchFamily="34" charset="-122"/>
                <a:cs typeface="Arial" pitchFamily="34" charset="0"/>
              </a:endParaRPr>
            </a:p>
          </p:txBody>
        </p:sp>
        <p:sp>
          <p:nvSpPr>
            <p:cNvPr id="6" name="淘宝店chenying0907 5"/>
            <p:cNvSpPr txBox="1"/>
            <p:nvPr/>
          </p:nvSpPr>
          <p:spPr>
            <a:xfrm>
              <a:off x="620340" y="3236977"/>
              <a:ext cx="1460739" cy="294570"/>
            </a:xfrm>
            <a:prstGeom prst="rect">
              <a:avLst/>
            </a:prstGeom>
            <a:noFill/>
          </p:spPr>
          <p:txBody>
            <a:bodyPr wrap="square" rtlCol="0">
              <a:spAutoFit/>
            </a:bodyPr>
            <a:lstStyle/>
            <a:p>
              <a:r>
                <a:rPr lang="en-US" altLang="zh-CN" sz="1200" dirty="0">
                  <a:solidFill>
                    <a:schemeClr val="tx1">
                      <a:lumMod val="85000"/>
                      <a:lumOff val="15000"/>
                    </a:schemeClr>
                  </a:solidFill>
                  <a:latin typeface="+mn-ea"/>
                </a:rPr>
                <a:t>Product One</a:t>
              </a:r>
              <a:endParaRPr lang="zh-CN" altLang="en-US" sz="1200" dirty="0">
                <a:solidFill>
                  <a:schemeClr val="tx1">
                    <a:lumMod val="85000"/>
                    <a:lumOff val="15000"/>
                  </a:schemeClr>
                </a:solidFill>
                <a:latin typeface="+mn-ea"/>
              </a:endParaRPr>
            </a:p>
          </p:txBody>
        </p:sp>
        <p:sp>
          <p:nvSpPr>
            <p:cNvPr id="10" name="Rectangle 27"/>
            <p:cNvSpPr/>
            <p:nvPr/>
          </p:nvSpPr>
          <p:spPr>
            <a:xfrm>
              <a:off x="701260" y="4369493"/>
              <a:ext cx="917148" cy="246221"/>
            </a:xfrm>
            <a:prstGeom prst="rect">
              <a:avLst/>
            </a:prstGeom>
            <a:solidFill>
              <a:schemeClr val="accent1"/>
            </a:solidFill>
            <a:ln w="12700">
              <a:solidFill>
                <a:schemeClr val="accent1"/>
              </a:solidFill>
            </a:ln>
          </p:spPr>
          <p:txBody>
            <a:bodyPr wrap="square">
              <a:spAutoFit/>
            </a:bodyPr>
            <a:lstStyle/>
            <a:p>
              <a:pPr algn="ctr"/>
              <a:r>
                <a:rPr lang="en-US" altLang="zh-CN" sz="900" dirty="0">
                  <a:solidFill>
                    <a:schemeClr val="bg1"/>
                  </a:solidFill>
                </a:rPr>
                <a:t>VIEW MORE</a:t>
              </a:r>
            </a:p>
          </p:txBody>
        </p:sp>
        <p:cxnSp>
          <p:nvCxnSpPr>
            <p:cNvPr id="20" name="直接连接符 19"/>
            <p:cNvCxnSpPr/>
            <p:nvPr/>
          </p:nvCxnSpPr>
          <p:spPr>
            <a:xfrm>
              <a:off x="701260" y="3601584"/>
              <a:ext cx="396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 name="1"/>
          <p:cNvGrpSpPr/>
          <p:nvPr>
            <p:custDataLst>
              <p:tags r:id="rId5"/>
            </p:custDataLst>
          </p:nvPr>
        </p:nvGrpSpPr>
        <p:grpSpPr>
          <a:xfrm>
            <a:off x="3385894" y="3136089"/>
            <a:ext cx="2244762" cy="1296498"/>
            <a:chOff x="3200351" y="3236977"/>
            <a:chExt cx="2387150" cy="1378737"/>
          </a:xfrm>
        </p:grpSpPr>
        <p:sp>
          <p:nvSpPr>
            <p:cNvPr id="13" name="Rectangle 23"/>
            <p:cNvSpPr/>
            <p:nvPr/>
          </p:nvSpPr>
          <p:spPr>
            <a:xfrm>
              <a:off x="3200351" y="3625837"/>
              <a:ext cx="2387150" cy="590931"/>
            </a:xfrm>
            <a:prstGeom prst="rect">
              <a:avLst/>
            </a:prstGeom>
          </p:spPr>
          <p:txBody>
            <a:bodyPr wrap="square">
              <a:spAutoFit/>
            </a:bodyPr>
            <a:lstStyle/>
            <a:p>
              <a:pPr defTabSz="1088232">
                <a:lnSpc>
                  <a:spcPct val="120000"/>
                </a:lnSpc>
              </a:pPr>
              <a:r>
                <a:rPr lang="en-US" altLang="zh-CN" sz="800" dirty="0">
                  <a:solidFill>
                    <a:schemeClr val="tx1">
                      <a:lumMod val="85000"/>
                      <a:lumOff val="15000"/>
                    </a:schemeClr>
                  </a:solidFill>
                  <a:latin typeface="微软雅黑 Light" panose="020B0502040204020203" pitchFamily="34" charset="-122"/>
                </a:rPr>
                <a:t>S is many variations of passages of Lore m available, but the majority have suffered alteration in some form </a:t>
              </a:r>
              <a:endParaRPr lang="en-US" altLang="zh-CN" sz="800" dirty="0">
                <a:solidFill>
                  <a:schemeClr val="tx1">
                    <a:lumMod val="85000"/>
                    <a:lumOff val="15000"/>
                  </a:schemeClr>
                </a:solidFill>
                <a:latin typeface="微软雅黑 Light" panose="020B0502040204020203" pitchFamily="34" charset="-122"/>
                <a:cs typeface="Arial" pitchFamily="34" charset="0"/>
              </a:endParaRPr>
            </a:p>
          </p:txBody>
        </p:sp>
        <p:sp>
          <p:nvSpPr>
            <p:cNvPr id="14" name="淘宝店chenying0907 13"/>
            <p:cNvSpPr txBox="1"/>
            <p:nvPr/>
          </p:nvSpPr>
          <p:spPr>
            <a:xfrm>
              <a:off x="3200351" y="3236977"/>
              <a:ext cx="1460739" cy="294570"/>
            </a:xfrm>
            <a:prstGeom prst="rect">
              <a:avLst/>
            </a:prstGeom>
            <a:noFill/>
          </p:spPr>
          <p:txBody>
            <a:bodyPr wrap="square" rtlCol="0">
              <a:spAutoFit/>
            </a:bodyPr>
            <a:lstStyle/>
            <a:p>
              <a:r>
                <a:rPr lang="en-US" altLang="zh-CN" sz="1200" dirty="0">
                  <a:solidFill>
                    <a:schemeClr val="tx1">
                      <a:lumMod val="85000"/>
                      <a:lumOff val="15000"/>
                    </a:schemeClr>
                  </a:solidFill>
                  <a:latin typeface="+mn-ea"/>
                </a:rPr>
                <a:t>Product</a:t>
              </a:r>
              <a:endParaRPr lang="zh-CN" altLang="en-US" sz="1200" dirty="0">
                <a:solidFill>
                  <a:schemeClr val="tx1">
                    <a:lumMod val="85000"/>
                    <a:lumOff val="15000"/>
                  </a:schemeClr>
                </a:solidFill>
                <a:latin typeface="+mn-ea"/>
              </a:endParaRPr>
            </a:p>
          </p:txBody>
        </p:sp>
        <p:sp>
          <p:nvSpPr>
            <p:cNvPr id="15" name="Rectangle 27"/>
            <p:cNvSpPr/>
            <p:nvPr/>
          </p:nvSpPr>
          <p:spPr>
            <a:xfrm>
              <a:off x="3281271" y="4369493"/>
              <a:ext cx="917148" cy="246221"/>
            </a:xfrm>
            <a:prstGeom prst="rect">
              <a:avLst/>
            </a:prstGeom>
            <a:solidFill>
              <a:schemeClr val="accent1"/>
            </a:solidFill>
            <a:ln w="12700">
              <a:solidFill>
                <a:schemeClr val="accent1"/>
              </a:solidFill>
            </a:ln>
          </p:spPr>
          <p:txBody>
            <a:bodyPr wrap="square">
              <a:spAutoFit/>
            </a:bodyPr>
            <a:lstStyle/>
            <a:p>
              <a:pPr algn="ctr"/>
              <a:r>
                <a:rPr lang="en-US" altLang="zh-CN" sz="900" dirty="0">
                  <a:solidFill>
                    <a:schemeClr val="bg1"/>
                  </a:solidFill>
                </a:rPr>
                <a:t>VIEW MORE</a:t>
              </a:r>
            </a:p>
          </p:txBody>
        </p:sp>
        <p:cxnSp>
          <p:nvCxnSpPr>
            <p:cNvPr id="21" name="直接连接符 20"/>
            <p:cNvCxnSpPr/>
            <p:nvPr/>
          </p:nvCxnSpPr>
          <p:spPr>
            <a:xfrm>
              <a:off x="3281271" y="3601584"/>
              <a:ext cx="396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 name="1"/>
          <p:cNvGrpSpPr/>
          <p:nvPr>
            <p:custDataLst>
              <p:tags r:id="rId6"/>
            </p:custDataLst>
          </p:nvPr>
        </p:nvGrpSpPr>
        <p:grpSpPr>
          <a:xfrm>
            <a:off x="6027439" y="3136089"/>
            <a:ext cx="2244762" cy="1296498"/>
            <a:chOff x="5788454" y="3236977"/>
            <a:chExt cx="2387150" cy="1378737"/>
          </a:xfrm>
        </p:grpSpPr>
        <p:sp>
          <p:nvSpPr>
            <p:cNvPr id="17" name="Rectangle 23"/>
            <p:cNvSpPr/>
            <p:nvPr/>
          </p:nvSpPr>
          <p:spPr>
            <a:xfrm>
              <a:off x="5788454" y="3625837"/>
              <a:ext cx="2387150" cy="590931"/>
            </a:xfrm>
            <a:prstGeom prst="rect">
              <a:avLst/>
            </a:prstGeom>
          </p:spPr>
          <p:txBody>
            <a:bodyPr wrap="square">
              <a:spAutoFit/>
            </a:bodyPr>
            <a:lstStyle/>
            <a:p>
              <a:pPr defTabSz="1088232">
                <a:lnSpc>
                  <a:spcPct val="120000"/>
                </a:lnSpc>
              </a:pPr>
              <a:r>
                <a:rPr lang="en-US" altLang="zh-CN" sz="800" dirty="0">
                  <a:solidFill>
                    <a:schemeClr val="tx1">
                      <a:lumMod val="85000"/>
                      <a:lumOff val="15000"/>
                    </a:schemeClr>
                  </a:solidFill>
                  <a:latin typeface="微软雅黑 Light" panose="020B0502040204020203" pitchFamily="34" charset="-122"/>
                </a:rPr>
                <a:t>S is many variations of passages of Lore m available, but the majority have suffered alteration in some form </a:t>
              </a:r>
              <a:endParaRPr lang="en-US" altLang="zh-CN" sz="800" dirty="0">
                <a:solidFill>
                  <a:schemeClr val="tx1">
                    <a:lumMod val="85000"/>
                    <a:lumOff val="15000"/>
                  </a:schemeClr>
                </a:solidFill>
                <a:latin typeface="微软雅黑 Light" panose="020B0502040204020203" pitchFamily="34" charset="-122"/>
                <a:cs typeface="Arial" pitchFamily="34" charset="0"/>
              </a:endParaRPr>
            </a:p>
          </p:txBody>
        </p:sp>
        <p:sp>
          <p:nvSpPr>
            <p:cNvPr id="18" name="淘宝店chenying0907 17"/>
            <p:cNvSpPr txBox="1"/>
            <p:nvPr/>
          </p:nvSpPr>
          <p:spPr>
            <a:xfrm>
              <a:off x="5788454" y="3236977"/>
              <a:ext cx="1460739" cy="294570"/>
            </a:xfrm>
            <a:prstGeom prst="rect">
              <a:avLst/>
            </a:prstGeom>
            <a:noFill/>
          </p:spPr>
          <p:txBody>
            <a:bodyPr wrap="square" rtlCol="0">
              <a:spAutoFit/>
            </a:bodyPr>
            <a:lstStyle/>
            <a:p>
              <a:r>
                <a:rPr lang="en-US" altLang="zh-CN" sz="1200" dirty="0">
                  <a:solidFill>
                    <a:schemeClr val="tx1">
                      <a:lumMod val="85000"/>
                      <a:lumOff val="15000"/>
                    </a:schemeClr>
                  </a:solidFill>
                  <a:latin typeface="+mn-ea"/>
                </a:rPr>
                <a:t>Product Three</a:t>
              </a:r>
              <a:endParaRPr lang="zh-CN" altLang="en-US" sz="1200" dirty="0">
                <a:solidFill>
                  <a:schemeClr val="tx1">
                    <a:lumMod val="85000"/>
                    <a:lumOff val="15000"/>
                  </a:schemeClr>
                </a:solidFill>
                <a:latin typeface="+mn-ea"/>
              </a:endParaRPr>
            </a:p>
          </p:txBody>
        </p:sp>
        <p:sp>
          <p:nvSpPr>
            <p:cNvPr id="19" name="Rectangle 27"/>
            <p:cNvSpPr/>
            <p:nvPr/>
          </p:nvSpPr>
          <p:spPr>
            <a:xfrm>
              <a:off x="5869374" y="4369493"/>
              <a:ext cx="917148" cy="246221"/>
            </a:xfrm>
            <a:prstGeom prst="rect">
              <a:avLst/>
            </a:prstGeom>
            <a:solidFill>
              <a:schemeClr val="accent1"/>
            </a:solidFill>
            <a:ln w="12700">
              <a:solidFill>
                <a:schemeClr val="accent1"/>
              </a:solidFill>
            </a:ln>
          </p:spPr>
          <p:txBody>
            <a:bodyPr wrap="square">
              <a:spAutoFit/>
            </a:bodyPr>
            <a:lstStyle/>
            <a:p>
              <a:pPr algn="ctr"/>
              <a:r>
                <a:rPr lang="en-US" altLang="zh-CN" sz="900" dirty="0">
                  <a:solidFill>
                    <a:schemeClr val="bg1"/>
                  </a:solidFill>
                </a:rPr>
                <a:t>VIEW MORE</a:t>
              </a:r>
            </a:p>
          </p:txBody>
        </p:sp>
        <p:cxnSp>
          <p:nvCxnSpPr>
            <p:cNvPr id="22" name="直接连接符 21"/>
            <p:cNvCxnSpPr/>
            <p:nvPr/>
          </p:nvCxnSpPr>
          <p:spPr>
            <a:xfrm>
              <a:off x="5896397" y="3601584"/>
              <a:ext cx="396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3" name="1"/>
          <p:cNvSpPr txBox="1"/>
          <p:nvPr>
            <p:custDataLst>
              <p:tags r:id="rId7"/>
            </p:custDataLst>
          </p:nvPr>
        </p:nvSpPr>
        <p:spPr>
          <a:xfrm>
            <a:off x="2722970" y="673679"/>
            <a:ext cx="3698060" cy="338554"/>
          </a:xfrm>
          <a:prstGeom prst="rect">
            <a:avLst/>
          </a:prstGeom>
          <a:noFill/>
        </p:spPr>
        <p:txBody>
          <a:bodyPr wrap="square" rtlCol="0">
            <a:spAutoFit/>
          </a:bodyPr>
          <a:lstStyle/>
          <a:p>
            <a:pPr algn="ctr"/>
            <a:r>
              <a:rPr lang="en-US" altLang="zh-CN" sz="1600" dirty="0">
                <a:solidFill>
                  <a:schemeClr val="tx1">
                    <a:lumMod val="85000"/>
                    <a:lumOff val="15000"/>
                  </a:schemeClr>
                </a:solidFill>
                <a:latin typeface="+mn-ea"/>
              </a:rPr>
              <a:t>ADD YOUR TITLE HERE</a:t>
            </a:r>
            <a:endParaRPr lang="zh-CN" altLang="en-US" sz="1600" dirty="0">
              <a:solidFill>
                <a:schemeClr val="tx1">
                  <a:lumMod val="85000"/>
                  <a:lumOff val="15000"/>
                </a:schemeClr>
              </a:solidFill>
              <a:latin typeface="+mn-ea"/>
            </a:endParaRPr>
          </a:p>
        </p:txBody>
      </p:sp>
      <p:sp>
        <p:nvSpPr>
          <p:cNvPr id="24" name="PA_内容占位符 2"/>
          <p:cNvSpPr txBox="1">
            <a:spLocks/>
          </p:cNvSpPr>
          <p:nvPr>
            <p:custDataLst>
              <p:tags r:id="rId8"/>
            </p:custDataLst>
          </p:nvPr>
        </p:nvSpPr>
        <p:spPr>
          <a:xfrm>
            <a:off x="2043546" y="971336"/>
            <a:ext cx="5056908" cy="3171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88232">
              <a:spcBef>
                <a:spcPts val="0"/>
              </a:spcBef>
              <a:buNone/>
            </a:pPr>
            <a:r>
              <a:rPr lang="en-US" altLang="zh-CN" sz="1000" dirty="0">
                <a:solidFill>
                  <a:schemeClr val="tx1">
                    <a:lumMod val="85000"/>
                    <a:lumOff val="15000"/>
                  </a:schemeClr>
                </a:solidFill>
                <a:latin typeface="+mn-ea"/>
                <a:cs typeface="Arial" panose="020B0604020202020204" pitchFamily="34" charset="0"/>
              </a:rPr>
              <a:t>Click here to modify the text, your may post text here. Click here</a:t>
            </a:r>
          </a:p>
        </p:txBody>
      </p:sp>
    </p:spTree>
    <p:extLst>
      <p:ext uri="{BB962C8B-B14F-4D97-AF65-F5344CB8AC3E}">
        <p14:creationId xmlns:p14="http://schemas.microsoft.com/office/powerpoint/2010/main" val="14807719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9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12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1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21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p:cNvSpPr txBox="1"/>
          <p:nvPr>
            <p:custDataLst>
              <p:tags r:id="rId1"/>
            </p:custDataLst>
          </p:nvPr>
        </p:nvSpPr>
        <p:spPr bwMode="auto">
          <a:xfrm>
            <a:off x="2855019" y="1857631"/>
            <a:ext cx="3168352" cy="707886"/>
          </a:xfrm>
          <a:prstGeom prst="rect">
            <a:avLst/>
          </a:prstGeom>
          <a:noFill/>
        </p:spPr>
        <p:txBody>
          <a:bodyPr wrap="square">
            <a:spAutoFit/>
          </a:bodyPr>
          <a:lstStyle/>
          <a:p>
            <a:pPr algn="ctr" eaLnBrk="1" fontAlgn="auto" hangingPunct="1">
              <a:spcBef>
                <a:spcPts val="0"/>
              </a:spcBef>
              <a:spcAft>
                <a:spcPts val="0"/>
              </a:spcAft>
              <a:defRPr/>
            </a:pPr>
            <a:r>
              <a:rPr lang="en-US" altLang="zh-CN" sz="4000" i="1" dirty="0">
                <a:solidFill>
                  <a:schemeClr val="accent1">
                    <a:lumMod val="75000"/>
                  </a:schemeClr>
                </a:solidFill>
                <a:latin typeface="微软雅黑 Light" panose="020B0502040204020203" pitchFamily="34" charset="-122"/>
                <a:ea typeface="微软雅黑 Light" panose="020B0502040204020203" pitchFamily="34" charset="-122"/>
                <a:cs typeface="Arial" pitchFamily="34" charset="0"/>
              </a:rPr>
              <a:t>PART FOUR</a:t>
            </a:r>
            <a:endParaRPr lang="zh-CN" altLang="en-US" sz="4000" i="1" baseline="-3000" dirty="0">
              <a:solidFill>
                <a:schemeClr val="accent1">
                  <a:lumMod val="75000"/>
                </a:schemeClr>
              </a:solidFill>
              <a:latin typeface="微软雅黑 Light" panose="020B0502040204020203" pitchFamily="34" charset="-122"/>
              <a:ea typeface="微软雅黑 Light" panose="020B0502040204020203" pitchFamily="34" charset="-122"/>
              <a:cs typeface="Arial" pitchFamily="34" charset="0"/>
            </a:endParaRPr>
          </a:p>
        </p:txBody>
      </p:sp>
      <p:sp>
        <p:nvSpPr>
          <p:cNvPr id="14" name="1"/>
          <p:cNvSpPr txBox="1">
            <a:spLocks noChangeArrowheads="1"/>
          </p:cNvSpPr>
          <p:nvPr>
            <p:custDataLst>
              <p:tags r:id="rId2"/>
            </p:custDataLst>
          </p:nvPr>
        </p:nvSpPr>
        <p:spPr bwMode="auto">
          <a:xfrm>
            <a:off x="1780309" y="2636335"/>
            <a:ext cx="5317773" cy="4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29" tIns="34263" rIns="68529" bIns="34263">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ctr" eaLnBrk="1" hangingPunct="1">
              <a:lnSpc>
                <a:spcPct val="120000"/>
              </a:lnSpc>
            </a:pPr>
            <a:r>
              <a:rPr lang="en-US" altLang="zh-CN" sz="1100" dirty="0">
                <a:solidFill>
                  <a:schemeClr val="tx1">
                    <a:lumMod val="85000"/>
                    <a:lumOff val="15000"/>
                  </a:schemeClr>
                </a:solidFill>
                <a:latin typeface="微软雅黑 Light" panose="020B0502040204020203" pitchFamily="34" charset="-122"/>
                <a:ea typeface="微软雅黑 Light" panose="020B0502040204020203" pitchFamily="34" charset="-122"/>
                <a:cs typeface="Arial" panose="020B0604020202020204" pitchFamily="34" charset="0"/>
              </a:rPr>
              <a:t>Click here to modify the text, your may post text here. Click here to modify the text. Click here to modify the text, your may post text here.</a:t>
            </a:r>
            <a:endParaRPr lang="zh-CN" altLang="en-US" sz="1100" baseline="-3000" dirty="0">
              <a:solidFill>
                <a:schemeClr val="tx1">
                  <a:lumMod val="85000"/>
                  <a:lumOff val="15000"/>
                </a:schemeClr>
              </a:solidFill>
              <a:latin typeface="微软雅黑 Light" panose="020B0502040204020203" pitchFamily="34" charset="-122"/>
              <a:ea typeface="微软雅黑 Light" panose="020B0502040204020203" pitchFamily="34" charset="-122"/>
              <a:cs typeface="Arial" panose="020B0604020202020204" pitchFamily="34" charset="0"/>
            </a:endParaRPr>
          </a:p>
        </p:txBody>
      </p:sp>
      <p:pic>
        <p:nvPicPr>
          <p:cNvPr id="2" name="PA_图片 1"/>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2707818" y="1946122"/>
            <a:ext cx="335258" cy="445772"/>
          </a:xfrm>
          <a:prstGeom prst="rect">
            <a:avLst/>
          </a:prstGeom>
        </p:spPr>
      </p:pic>
    </p:spTree>
    <p:extLst>
      <p:ext uri="{BB962C8B-B14F-4D97-AF65-F5344CB8AC3E}">
        <p14:creationId xmlns:p14="http://schemas.microsoft.com/office/powerpoint/2010/main" val="27140706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6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1" nodeType="withEffect">
                                  <p:stCondLst>
                                    <p:cond delay="3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6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3" name="Oval 14"/>
          <p:cNvSpPr>
            <a:spLocks noChangeAspect="1"/>
          </p:cNvSpPr>
          <p:nvPr/>
        </p:nvSpPr>
        <p:spPr>
          <a:xfrm>
            <a:off x="898216" y="1943965"/>
            <a:ext cx="936000" cy="936000"/>
          </a:xfrm>
          <a:prstGeom prst="ellipse">
            <a:avLst/>
          </a:prstGeom>
          <a:solidFill>
            <a:schemeClr val="accent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latin typeface="FontAwesome" pitchFamily="2" charset="0"/>
              </a:rPr>
              <a:t></a:t>
            </a:r>
            <a:endParaRPr lang="en-US" sz="2400" dirty="0">
              <a:solidFill>
                <a:schemeClr val="bg1">
                  <a:lumMod val="95000"/>
                </a:schemeClr>
              </a:solidFill>
              <a:latin typeface="微软雅黑 Light" panose="020B0502040204020203" pitchFamily="34" charset="-122"/>
            </a:endParaRPr>
          </a:p>
        </p:txBody>
      </p:sp>
      <p:grpSp>
        <p:nvGrpSpPr>
          <p:cNvPr id="8" name="淘宝店chenying0907 7"/>
          <p:cNvGrpSpPr/>
          <p:nvPr/>
        </p:nvGrpSpPr>
        <p:grpSpPr>
          <a:xfrm>
            <a:off x="396423" y="3029922"/>
            <a:ext cx="1989474" cy="966501"/>
            <a:chOff x="396423" y="3191650"/>
            <a:chExt cx="1989474" cy="966501"/>
          </a:xfrm>
        </p:grpSpPr>
        <p:sp>
          <p:nvSpPr>
            <p:cNvPr id="2" name="淘宝店chenying0907 1"/>
            <p:cNvSpPr txBox="1"/>
            <p:nvPr/>
          </p:nvSpPr>
          <p:spPr>
            <a:xfrm>
              <a:off x="669142" y="3191650"/>
              <a:ext cx="1369393" cy="261610"/>
            </a:xfrm>
            <a:prstGeom prst="rect">
              <a:avLst/>
            </a:prstGeom>
            <a:noFill/>
          </p:spPr>
          <p:txBody>
            <a:bodyPr wrap="square" rtlCol="0">
              <a:spAutoFit/>
            </a:bodyPr>
            <a:lstStyle/>
            <a:p>
              <a:pPr algn="ctr"/>
              <a:r>
                <a:rPr lang="en-US" altLang="zh-CN" sz="1100" dirty="0">
                  <a:latin typeface="微软雅黑 Light" panose="020B0502040204020203" pitchFamily="34" charset="-122"/>
                </a:rPr>
                <a:t>Bootstrap 4</a:t>
              </a:r>
              <a:endParaRPr lang="zh-CN" altLang="en-US" sz="1100" dirty="0">
                <a:latin typeface="微软雅黑 Light" panose="020B0502040204020203" pitchFamily="34" charset="-122"/>
              </a:endParaRPr>
            </a:p>
          </p:txBody>
        </p:sp>
        <p:sp>
          <p:nvSpPr>
            <p:cNvPr id="4" name="淘宝店chenying0907 3"/>
            <p:cNvSpPr txBox="1"/>
            <p:nvPr/>
          </p:nvSpPr>
          <p:spPr>
            <a:xfrm>
              <a:off x="396423" y="3499445"/>
              <a:ext cx="1989474" cy="658706"/>
            </a:xfrm>
            <a:prstGeom prst="rect">
              <a:avLst/>
            </a:prstGeom>
            <a:noFill/>
          </p:spPr>
          <p:txBody>
            <a:bodyPr wrap="square" rtlCol="0">
              <a:spAutoFit/>
            </a:bodyPr>
            <a:lstStyle/>
            <a:p>
              <a:pPr algn="ctr">
                <a:lnSpc>
                  <a:spcPct val="120000"/>
                </a:lnSpc>
              </a:pPr>
              <a:r>
                <a:rPr lang="en-US" altLang="zh-CN" sz="1050" dirty="0">
                  <a:solidFill>
                    <a:schemeClr val="tx1">
                      <a:lumMod val="85000"/>
                      <a:lumOff val="15000"/>
                    </a:schemeClr>
                  </a:solidFill>
                  <a:latin typeface="微软雅黑 Light" panose="020B0502040204020203" pitchFamily="34" charset="-122"/>
                  <a:cs typeface="Arial" pitchFamily="34" charset="0"/>
                </a:rPr>
                <a:t>Please Click here to modify the text for example, the text here, your may post</a:t>
              </a:r>
              <a:endParaRPr lang="zh-CN" altLang="en-US" sz="1050" dirty="0">
                <a:latin typeface="微软雅黑 Light" panose="020B0502040204020203" pitchFamily="34" charset="-122"/>
              </a:endParaRPr>
            </a:p>
          </p:txBody>
        </p:sp>
      </p:grpSp>
      <p:sp>
        <p:nvSpPr>
          <p:cNvPr id="38" name="Oval 14"/>
          <p:cNvSpPr>
            <a:spLocks noChangeAspect="1"/>
          </p:cNvSpPr>
          <p:nvPr/>
        </p:nvSpPr>
        <p:spPr>
          <a:xfrm>
            <a:off x="3097130" y="1943965"/>
            <a:ext cx="936000" cy="936000"/>
          </a:xfrm>
          <a:prstGeom prst="ellips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solidFill>
                <a:latin typeface="FontAwesome" pitchFamily="2" charset="0"/>
              </a:rPr>
              <a:t></a:t>
            </a:r>
            <a:endParaRPr lang="en-US" sz="2400" dirty="0">
              <a:solidFill>
                <a:schemeClr val="accent1"/>
              </a:solidFill>
              <a:latin typeface="微软雅黑 Light" panose="020B0502040204020203" pitchFamily="34" charset="-122"/>
            </a:endParaRPr>
          </a:p>
        </p:txBody>
      </p:sp>
      <p:sp>
        <p:nvSpPr>
          <p:cNvPr id="43" name="Oval 14"/>
          <p:cNvSpPr>
            <a:spLocks noChangeAspect="1"/>
          </p:cNvSpPr>
          <p:nvPr/>
        </p:nvSpPr>
        <p:spPr>
          <a:xfrm>
            <a:off x="5221400" y="1943965"/>
            <a:ext cx="936000" cy="936000"/>
          </a:xfrm>
          <a:prstGeom prst="ellips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solidFill>
                <a:latin typeface="FontAwesome" pitchFamily="2" charset="0"/>
              </a:rPr>
              <a:t></a:t>
            </a:r>
            <a:endParaRPr lang="en-US" sz="2400" dirty="0">
              <a:solidFill>
                <a:schemeClr val="accent1"/>
              </a:solidFill>
              <a:latin typeface="微软雅黑 Light" panose="020B0502040204020203" pitchFamily="34" charset="-122"/>
            </a:endParaRPr>
          </a:p>
        </p:txBody>
      </p:sp>
      <p:sp>
        <p:nvSpPr>
          <p:cNvPr id="48" name="Oval 14"/>
          <p:cNvSpPr>
            <a:spLocks noChangeAspect="1"/>
          </p:cNvSpPr>
          <p:nvPr/>
        </p:nvSpPr>
        <p:spPr>
          <a:xfrm>
            <a:off x="7333230" y="1943965"/>
            <a:ext cx="936000" cy="936000"/>
          </a:xfrm>
          <a:prstGeom prst="ellips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solidFill>
                <a:latin typeface="FontAwesome" pitchFamily="2" charset="0"/>
              </a:rPr>
              <a:t></a:t>
            </a:r>
            <a:endParaRPr lang="en-US" sz="2400" dirty="0">
              <a:solidFill>
                <a:schemeClr val="accent1"/>
              </a:solidFill>
              <a:latin typeface="微软雅黑 Light" panose="020B0502040204020203" pitchFamily="34" charset="-122"/>
            </a:endParaRPr>
          </a:p>
        </p:txBody>
      </p:sp>
      <p:grpSp>
        <p:nvGrpSpPr>
          <p:cNvPr id="9" name="淘宝店chenying0907 8"/>
          <p:cNvGrpSpPr/>
          <p:nvPr/>
        </p:nvGrpSpPr>
        <p:grpSpPr>
          <a:xfrm>
            <a:off x="2582526" y="3044261"/>
            <a:ext cx="1989474" cy="970825"/>
            <a:chOff x="2582526" y="3205989"/>
            <a:chExt cx="1989474" cy="970825"/>
          </a:xfrm>
        </p:grpSpPr>
        <p:sp>
          <p:nvSpPr>
            <p:cNvPr id="39" name="淘宝店chenying0907 38"/>
            <p:cNvSpPr txBox="1"/>
            <p:nvPr/>
          </p:nvSpPr>
          <p:spPr>
            <a:xfrm>
              <a:off x="2696625" y="3205989"/>
              <a:ext cx="1712250" cy="261610"/>
            </a:xfrm>
            <a:prstGeom prst="rect">
              <a:avLst/>
            </a:prstGeom>
            <a:noFill/>
          </p:spPr>
          <p:txBody>
            <a:bodyPr wrap="square" rtlCol="0">
              <a:spAutoFit/>
            </a:bodyPr>
            <a:lstStyle/>
            <a:p>
              <a:pPr algn="ctr"/>
              <a:r>
                <a:rPr lang="en-US" altLang="zh-CN" sz="1100" dirty="0">
                  <a:latin typeface="微软雅黑 Light" panose="020B0502040204020203" pitchFamily="34" charset="-122"/>
                </a:rPr>
                <a:t>Responsive Design</a:t>
              </a:r>
              <a:endParaRPr lang="zh-CN" altLang="en-US" sz="1100" dirty="0">
                <a:latin typeface="微软雅黑 Light" panose="020B0502040204020203" pitchFamily="34" charset="-122"/>
              </a:endParaRPr>
            </a:p>
          </p:txBody>
        </p:sp>
        <p:sp>
          <p:nvSpPr>
            <p:cNvPr id="27" name="淘宝店chenying0907 26"/>
            <p:cNvSpPr txBox="1"/>
            <p:nvPr/>
          </p:nvSpPr>
          <p:spPr>
            <a:xfrm>
              <a:off x="2582526" y="3518108"/>
              <a:ext cx="1989474" cy="658706"/>
            </a:xfrm>
            <a:prstGeom prst="rect">
              <a:avLst/>
            </a:prstGeom>
            <a:noFill/>
          </p:spPr>
          <p:txBody>
            <a:bodyPr wrap="square" rtlCol="0">
              <a:spAutoFit/>
            </a:bodyPr>
            <a:lstStyle/>
            <a:p>
              <a:pPr algn="ctr">
                <a:lnSpc>
                  <a:spcPct val="120000"/>
                </a:lnSpc>
              </a:pPr>
              <a:r>
                <a:rPr lang="en-US" altLang="zh-CN" sz="1050" dirty="0">
                  <a:solidFill>
                    <a:schemeClr val="tx1">
                      <a:lumMod val="85000"/>
                      <a:lumOff val="15000"/>
                    </a:schemeClr>
                  </a:solidFill>
                  <a:latin typeface="微软雅黑 Light" panose="020B0502040204020203" pitchFamily="34" charset="-122"/>
                  <a:cs typeface="Arial" pitchFamily="34" charset="0"/>
                </a:rPr>
                <a:t>Please Click here to modify the text for example, the text here, your may post</a:t>
              </a:r>
              <a:endParaRPr lang="zh-CN" altLang="en-US" sz="1050" dirty="0">
                <a:latin typeface="微软雅黑 Light" panose="020B0502040204020203" pitchFamily="34" charset="-122"/>
              </a:endParaRPr>
            </a:p>
          </p:txBody>
        </p:sp>
      </p:grpSp>
      <p:grpSp>
        <p:nvGrpSpPr>
          <p:cNvPr id="10" name="淘宝店chenying0907 9"/>
          <p:cNvGrpSpPr/>
          <p:nvPr/>
        </p:nvGrpSpPr>
        <p:grpSpPr>
          <a:xfrm>
            <a:off x="4694663" y="3029922"/>
            <a:ext cx="1989474" cy="997603"/>
            <a:chOff x="4694663" y="3191650"/>
            <a:chExt cx="1989474" cy="997603"/>
          </a:xfrm>
        </p:grpSpPr>
        <p:sp>
          <p:nvSpPr>
            <p:cNvPr id="44" name="淘宝店chenying0907 43"/>
            <p:cNvSpPr txBox="1"/>
            <p:nvPr/>
          </p:nvSpPr>
          <p:spPr>
            <a:xfrm>
              <a:off x="4992326" y="3191650"/>
              <a:ext cx="1369393" cy="261610"/>
            </a:xfrm>
            <a:prstGeom prst="rect">
              <a:avLst/>
            </a:prstGeom>
            <a:noFill/>
          </p:spPr>
          <p:txBody>
            <a:bodyPr wrap="square" rtlCol="0">
              <a:spAutoFit/>
            </a:bodyPr>
            <a:lstStyle/>
            <a:p>
              <a:pPr algn="ctr"/>
              <a:r>
                <a:rPr lang="en-US" altLang="zh-CN" sz="1100" dirty="0">
                  <a:latin typeface="微软雅黑 Light" panose="020B0502040204020203" pitchFamily="34" charset="-122"/>
                </a:rPr>
                <a:t>Retina Ready</a:t>
              </a:r>
              <a:endParaRPr lang="zh-CN" altLang="en-US" sz="1100" dirty="0">
                <a:latin typeface="微软雅黑 Light" panose="020B0502040204020203" pitchFamily="34" charset="-122"/>
              </a:endParaRPr>
            </a:p>
          </p:txBody>
        </p:sp>
        <p:sp>
          <p:nvSpPr>
            <p:cNvPr id="28" name="淘宝店chenying0907 27"/>
            <p:cNvSpPr txBox="1"/>
            <p:nvPr/>
          </p:nvSpPr>
          <p:spPr>
            <a:xfrm>
              <a:off x="4694663" y="3530547"/>
              <a:ext cx="1989474" cy="658706"/>
            </a:xfrm>
            <a:prstGeom prst="rect">
              <a:avLst/>
            </a:prstGeom>
            <a:noFill/>
          </p:spPr>
          <p:txBody>
            <a:bodyPr wrap="square" rtlCol="0">
              <a:spAutoFit/>
            </a:bodyPr>
            <a:lstStyle/>
            <a:p>
              <a:pPr algn="ctr">
                <a:lnSpc>
                  <a:spcPct val="120000"/>
                </a:lnSpc>
              </a:pPr>
              <a:r>
                <a:rPr lang="en-US" altLang="zh-CN" sz="1050" dirty="0">
                  <a:solidFill>
                    <a:schemeClr val="tx1">
                      <a:lumMod val="85000"/>
                      <a:lumOff val="15000"/>
                    </a:schemeClr>
                  </a:solidFill>
                  <a:latin typeface="微软雅黑 Light" panose="020B0502040204020203" pitchFamily="34" charset="-122"/>
                  <a:cs typeface="Arial" pitchFamily="34" charset="0"/>
                </a:rPr>
                <a:t>Please Click here to modify the text for example, the text here, your may post</a:t>
              </a:r>
              <a:endParaRPr lang="zh-CN" altLang="en-US" sz="1050" dirty="0">
                <a:latin typeface="微软雅黑 Light" panose="020B0502040204020203" pitchFamily="34" charset="-122"/>
              </a:endParaRPr>
            </a:p>
          </p:txBody>
        </p:sp>
      </p:grpSp>
      <p:grpSp>
        <p:nvGrpSpPr>
          <p:cNvPr id="11" name="1"/>
          <p:cNvGrpSpPr/>
          <p:nvPr/>
        </p:nvGrpSpPr>
        <p:grpSpPr>
          <a:xfrm>
            <a:off x="6806800" y="3029922"/>
            <a:ext cx="1989474" cy="1010044"/>
            <a:chOff x="6806800" y="3191650"/>
            <a:chExt cx="1989474" cy="1010044"/>
          </a:xfrm>
        </p:grpSpPr>
        <p:sp>
          <p:nvSpPr>
            <p:cNvPr id="49" name="淘宝店chenying0907 48"/>
            <p:cNvSpPr txBox="1"/>
            <p:nvPr/>
          </p:nvSpPr>
          <p:spPr>
            <a:xfrm>
              <a:off x="6885330" y="3191650"/>
              <a:ext cx="1854717" cy="261610"/>
            </a:xfrm>
            <a:prstGeom prst="rect">
              <a:avLst/>
            </a:prstGeom>
            <a:noFill/>
          </p:spPr>
          <p:txBody>
            <a:bodyPr wrap="square" rtlCol="0">
              <a:spAutoFit/>
            </a:bodyPr>
            <a:lstStyle/>
            <a:p>
              <a:pPr algn="ctr"/>
              <a:r>
                <a:rPr lang="en-US" altLang="zh-CN" sz="1100" dirty="0">
                  <a:latin typeface="微软雅黑 Light" panose="020B0502040204020203" pitchFamily="34" charset="-122"/>
                </a:rPr>
                <a:t>Optimized for mobiles</a:t>
              </a:r>
              <a:endParaRPr lang="zh-CN" altLang="en-US" sz="1100" dirty="0">
                <a:latin typeface="微软雅黑 Light" panose="020B0502040204020203" pitchFamily="34" charset="-122"/>
              </a:endParaRPr>
            </a:p>
          </p:txBody>
        </p:sp>
        <p:sp>
          <p:nvSpPr>
            <p:cNvPr id="29" name="淘宝店chenying0907 28"/>
            <p:cNvSpPr txBox="1"/>
            <p:nvPr/>
          </p:nvSpPr>
          <p:spPr>
            <a:xfrm>
              <a:off x="6806800" y="3542988"/>
              <a:ext cx="1989474" cy="658706"/>
            </a:xfrm>
            <a:prstGeom prst="rect">
              <a:avLst/>
            </a:prstGeom>
            <a:noFill/>
          </p:spPr>
          <p:txBody>
            <a:bodyPr wrap="square" rtlCol="0">
              <a:spAutoFit/>
            </a:bodyPr>
            <a:lstStyle/>
            <a:p>
              <a:pPr algn="ctr">
                <a:lnSpc>
                  <a:spcPct val="120000"/>
                </a:lnSpc>
              </a:pPr>
              <a:r>
                <a:rPr lang="en-US" altLang="zh-CN" sz="1050" dirty="0">
                  <a:solidFill>
                    <a:schemeClr val="tx1">
                      <a:lumMod val="85000"/>
                      <a:lumOff val="15000"/>
                    </a:schemeClr>
                  </a:solidFill>
                  <a:latin typeface="微软雅黑 Light" panose="020B0502040204020203" pitchFamily="34" charset="-122"/>
                  <a:cs typeface="Arial" pitchFamily="34" charset="0"/>
                </a:rPr>
                <a:t>Please Click here to modify the text for example, the text here, your may post</a:t>
              </a:r>
              <a:endParaRPr lang="zh-CN" altLang="en-US" sz="1050" dirty="0">
                <a:latin typeface="微软雅黑 Light" panose="020B0502040204020203" pitchFamily="34" charset="-122"/>
              </a:endParaRPr>
            </a:p>
          </p:txBody>
        </p:sp>
      </p:grpSp>
      <p:sp>
        <p:nvSpPr>
          <p:cNvPr id="18" name="淘宝店chenying0907 17"/>
          <p:cNvSpPr txBox="1"/>
          <p:nvPr/>
        </p:nvSpPr>
        <p:spPr>
          <a:xfrm>
            <a:off x="2722970" y="673679"/>
            <a:ext cx="3698060" cy="338554"/>
          </a:xfrm>
          <a:prstGeom prst="rect">
            <a:avLst/>
          </a:prstGeom>
          <a:noFill/>
        </p:spPr>
        <p:txBody>
          <a:bodyPr wrap="square" rtlCol="0">
            <a:spAutoFit/>
          </a:bodyPr>
          <a:lstStyle/>
          <a:p>
            <a:pPr algn="ctr"/>
            <a:r>
              <a:rPr lang="en-US" altLang="zh-CN" sz="1600" dirty="0">
                <a:solidFill>
                  <a:schemeClr val="tx1">
                    <a:lumMod val="85000"/>
                    <a:lumOff val="15000"/>
                  </a:schemeClr>
                </a:solidFill>
                <a:latin typeface="+mn-ea"/>
              </a:rPr>
              <a:t>ADD YOUR TITLE HERE</a:t>
            </a:r>
            <a:endParaRPr lang="zh-CN" altLang="en-US" sz="1600" dirty="0">
              <a:solidFill>
                <a:schemeClr val="tx1">
                  <a:lumMod val="85000"/>
                  <a:lumOff val="15000"/>
                </a:schemeClr>
              </a:solidFill>
              <a:latin typeface="+mn-ea"/>
            </a:endParaRPr>
          </a:p>
        </p:txBody>
      </p:sp>
      <p:sp>
        <p:nvSpPr>
          <p:cNvPr id="19" name="Content Placeholder 2"/>
          <p:cNvSpPr txBox="1">
            <a:spLocks/>
          </p:cNvSpPr>
          <p:nvPr/>
        </p:nvSpPr>
        <p:spPr>
          <a:xfrm>
            <a:off x="2043546" y="971336"/>
            <a:ext cx="5056908" cy="3171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88232">
              <a:spcBef>
                <a:spcPts val="0"/>
              </a:spcBef>
              <a:buNone/>
            </a:pPr>
            <a:r>
              <a:rPr lang="en-US" altLang="zh-CN" sz="1000" dirty="0">
                <a:solidFill>
                  <a:schemeClr val="tx1">
                    <a:lumMod val="85000"/>
                    <a:lumOff val="15000"/>
                  </a:schemeClr>
                </a:solidFill>
                <a:latin typeface="+mn-ea"/>
                <a:cs typeface="Arial" panose="020B0604020202020204" pitchFamily="34" charset="0"/>
              </a:rPr>
              <a:t>Click here to modify the text, your may post text here. Click here</a:t>
            </a:r>
          </a:p>
        </p:txBody>
      </p:sp>
    </p:spTree>
    <p:extLst>
      <p:ext uri="{BB962C8B-B14F-4D97-AF65-F5344CB8AC3E}">
        <p14:creationId xmlns:p14="http://schemas.microsoft.com/office/powerpoint/2010/main" val="12704854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p:cNvSpPr>
            <a:spLocks noChangeAspect="1"/>
          </p:cNvSpPr>
          <p:nvPr>
            <p:custDataLst>
              <p:tags r:id="rId1"/>
            </p:custDataLst>
          </p:nvPr>
        </p:nvSpPr>
        <p:spPr>
          <a:xfrm>
            <a:off x="773524" y="2293996"/>
            <a:ext cx="913551" cy="913551"/>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FontAwesome" pitchFamily="2" charset="0"/>
              </a:rPr>
              <a:t></a:t>
            </a:r>
            <a:endParaRPr lang="en-US" sz="2000" dirty="0">
              <a:solidFill>
                <a:schemeClr val="bg1"/>
              </a:solidFill>
              <a:latin typeface="微软雅黑 Light" panose="020B0502040204020203" pitchFamily="34" charset="-122"/>
            </a:endParaRPr>
          </a:p>
        </p:txBody>
      </p:sp>
      <p:grpSp>
        <p:nvGrpSpPr>
          <p:cNvPr id="17" name="1"/>
          <p:cNvGrpSpPr/>
          <p:nvPr>
            <p:custDataLst>
              <p:tags r:id="rId2"/>
            </p:custDataLst>
          </p:nvPr>
        </p:nvGrpSpPr>
        <p:grpSpPr>
          <a:xfrm>
            <a:off x="1751520" y="2293996"/>
            <a:ext cx="1521546" cy="1350999"/>
            <a:chOff x="1446289" y="2294750"/>
            <a:chExt cx="1650202" cy="1465235"/>
          </a:xfrm>
        </p:grpSpPr>
        <p:sp>
          <p:nvSpPr>
            <p:cNvPr id="4" name="淘宝店chenying0907 3"/>
            <p:cNvSpPr txBox="1"/>
            <p:nvPr/>
          </p:nvSpPr>
          <p:spPr>
            <a:xfrm>
              <a:off x="1446289" y="2294750"/>
              <a:ext cx="1369393" cy="283731"/>
            </a:xfrm>
            <a:prstGeom prst="rect">
              <a:avLst/>
            </a:prstGeom>
            <a:noFill/>
          </p:spPr>
          <p:txBody>
            <a:bodyPr wrap="square" rtlCol="0">
              <a:spAutoFit/>
            </a:bodyPr>
            <a:lstStyle/>
            <a:p>
              <a:r>
                <a:rPr lang="en-US" altLang="zh-CN" sz="1100" dirty="0">
                  <a:solidFill>
                    <a:schemeClr val="tx1">
                      <a:lumMod val="85000"/>
                      <a:lumOff val="15000"/>
                    </a:schemeClr>
                  </a:solidFill>
                  <a:latin typeface="微软雅黑 Light" panose="020B0502040204020203" pitchFamily="34" charset="-122"/>
                </a:rPr>
                <a:t>Bootstrap 4</a:t>
              </a:r>
              <a:endParaRPr lang="zh-CN" altLang="en-US" sz="1100" dirty="0">
                <a:solidFill>
                  <a:schemeClr val="tx1">
                    <a:lumMod val="85000"/>
                    <a:lumOff val="15000"/>
                  </a:schemeClr>
                </a:solidFill>
                <a:latin typeface="微软雅黑 Light" panose="020B0502040204020203" pitchFamily="34" charset="-122"/>
              </a:endParaRPr>
            </a:p>
          </p:txBody>
        </p:sp>
        <p:sp>
          <p:nvSpPr>
            <p:cNvPr id="5" name="淘宝店chenying0907 4"/>
            <p:cNvSpPr txBox="1"/>
            <p:nvPr/>
          </p:nvSpPr>
          <p:spPr>
            <a:xfrm>
              <a:off x="1446289" y="2608372"/>
              <a:ext cx="1650202" cy="1151613"/>
            </a:xfrm>
            <a:prstGeom prst="rect">
              <a:avLst/>
            </a:prstGeom>
            <a:noFill/>
          </p:spPr>
          <p:txBody>
            <a:bodyPr wrap="square" rtlCol="0">
              <a:spAutoFit/>
            </a:bodyPr>
            <a:lstStyle/>
            <a:p>
              <a:pPr>
                <a:lnSpc>
                  <a:spcPct val="120000"/>
                </a:lnSpc>
              </a:pPr>
              <a:r>
                <a:rPr lang="en-US" altLang="zh-CN" sz="1050" dirty="0">
                  <a:solidFill>
                    <a:schemeClr val="tx1">
                      <a:lumMod val="85000"/>
                      <a:lumOff val="15000"/>
                    </a:schemeClr>
                  </a:solidFill>
                  <a:latin typeface="微软雅黑 Light" panose="020B0502040204020203" pitchFamily="34" charset="-122"/>
                  <a:cs typeface="Arial" pitchFamily="34" charset="0"/>
                </a:rPr>
                <a:t>Please Click here to modify the text for example, the text here, your may post</a:t>
              </a:r>
            </a:p>
            <a:p>
              <a:pPr>
                <a:lnSpc>
                  <a:spcPct val="120000"/>
                </a:lnSpc>
              </a:pPr>
              <a:r>
                <a:rPr lang="en-US" altLang="zh-CN" sz="1050" dirty="0">
                  <a:solidFill>
                    <a:schemeClr val="tx1">
                      <a:lumMod val="85000"/>
                      <a:lumOff val="15000"/>
                    </a:schemeClr>
                  </a:solidFill>
                  <a:latin typeface="微软雅黑 Light" panose="020B0502040204020203" pitchFamily="34" charset="-122"/>
                  <a:cs typeface="Arial" pitchFamily="34" charset="0"/>
                </a:rPr>
                <a:t>Please Click here</a:t>
              </a:r>
              <a:endParaRPr lang="zh-CN" altLang="en-US" sz="1050" dirty="0">
                <a:solidFill>
                  <a:schemeClr val="tx1">
                    <a:lumMod val="85000"/>
                    <a:lumOff val="15000"/>
                  </a:schemeClr>
                </a:solidFill>
                <a:latin typeface="微软雅黑 Light" panose="020B0502040204020203" pitchFamily="34" charset="-122"/>
              </a:endParaRPr>
            </a:p>
          </p:txBody>
        </p:sp>
      </p:grpSp>
      <p:sp>
        <p:nvSpPr>
          <p:cNvPr id="6" name="PA_任意多边形 5"/>
          <p:cNvSpPr/>
          <p:nvPr>
            <p:custDataLst>
              <p:tags r:id="rId3"/>
            </p:custDataLst>
          </p:nvPr>
        </p:nvSpPr>
        <p:spPr>
          <a:xfrm>
            <a:off x="1254712" y="3207548"/>
            <a:ext cx="2280228" cy="856075"/>
          </a:xfrm>
          <a:custGeom>
            <a:avLst/>
            <a:gdLst>
              <a:gd name="connsiteX0" fmla="*/ 0 w 2459182"/>
              <a:gd name="connsiteY0" fmla="*/ 0 h 888919"/>
              <a:gd name="connsiteX1" fmla="*/ 955964 w 2459182"/>
              <a:gd name="connsiteY1" fmla="*/ 858982 h 888919"/>
              <a:gd name="connsiteX2" fmla="*/ 2459182 w 2459182"/>
              <a:gd name="connsiteY2" fmla="*/ 609600 h 888919"/>
            </a:gdLst>
            <a:ahLst/>
            <a:cxnLst>
              <a:cxn ang="0">
                <a:pos x="connsiteX0" y="connsiteY0"/>
              </a:cxn>
              <a:cxn ang="0">
                <a:pos x="connsiteX1" y="connsiteY1"/>
              </a:cxn>
              <a:cxn ang="0">
                <a:pos x="connsiteX2" y="connsiteY2"/>
              </a:cxn>
            </a:cxnLst>
            <a:rect l="l" t="t" r="r" b="b"/>
            <a:pathLst>
              <a:path w="2459182" h="888919">
                <a:moveTo>
                  <a:pt x="0" y="0"/>
                </a:moveTo>
                <a:cubicBezTo>
                  <a:pt x="273050" y="378691"/>
                  <a:pt x="546100" y="757382"/>
                  <a:pt x="955964" y="858982"/>
                </a:cubicBezTo>
                <a:cubicBezTo>
                  <a:pt x="1365828" y="960582"/>
                  <a:pt x="1912505" y="785091"/>
                  <a:pt x="2459182" y="609600"/>
                </a:cubicBezTo>
              </a:path>
            </a:pathLst>
          </a:cu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7" name="1"/>
          <p:cNvSpPr>
            <a:spLocks noChangeAspect="1"/>
          </p:cNvSpPr>
          <p:nvPr>
            <p:custDataLst>
              <p:tags r:id="rId4"/>
            </p:custDataLst>
          </p:nvPr>
        </p:nvSpPr>
        <p:spPr>
          <a:xfrm>
            <a:off x="3470886" y="3093973"/>
            <a:ext cx="913551" cy="913551"/>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FontAwesome" pitchFamily="2" charset="0"/>
              </a:rPr>
              <a:t>1</a:t>
            </a:r>
            <a:endParaRPr lang="en-US" sz="2000" dirty="0">
              <a:solidFill>
                <a:schemeClr val="bg1"/>
              </a:solidFill>
              <a:latin typeface="微软雅黑 Light" panose="020B0502040204020203" pitchFamily="34" charset="-122"/>
            </a:endParaRPr>
          </a:p>
        </p:txBody>
      </p:sp>
      <p:grpSp>
        <p:nvGrpSpPr>
          <p:cNvPr id="18" name="1"/>
          <p:cNvGrpSpPr/>
          <p:nvPr>
            <p:custDataLst>
              <p:tags r:id="rId5"/>
            </p:custDataLst>
          </p:nvPr>
        </p:nvGrpSpPr>
        <p:grpSpPr>
          <a:xfrm>
            <a:off x="4453303" y="3093973"/>
            <a:ext cx="1521546" cy="1350999"/>
            <a:chOff x="4376525" y="3162370"/>
            <a:chExt cx="1650202" cy="1465235"/>
          </a:xfrm>
        </p:grpSpPr>
        <p:sp>
          <p:nvSpPr>
            <p:cNvPr id="8" name="淘宝店chenying0907 7"/>
            <p:cNvSpPr txBox="1"/>
            <p:nvPr/>
          </p:nvSpPr>
          <p:spPr>
            <a:xfrm>
              <a:off x="4376525" y="3162370"/>
              <a:ext cx="1369393" cy="283731"/>
            </a:xfrm>
            <a:prstGeom prst="rect">
              <a:avLst/>
            </a:prstGeom>
            <a:noFill/>
          </p:spPr>
          <p:txBody>
            <a:bodyPr wrap="square" rtlCol="0">
              <a:spAutoFit/>
            </a:bodyPr>
            <a:lstStyle/>
            <a:p>
              <a:r>
                <a:rPr lang="en-US" altLang="zh-CN" sz="1100" dirty="0">
                  <a:solidFill>
                    <a:schemeClr val="tx1">
                      <a:lumMod val="85000"/>
                      <a:lumOff val="15000"/>
                    </a:schemeClr>
                  </a:solidFill>
                  <a:latin typeface="微软雅黑 Light" panose="020B0502040204020203" pitchFamily="34" charset="-122"/>
                </a:rPr>
                <a:t>Retina Ready</a:t>
              </a:r>
              <a:endParaRPr lang="zh-CN" altLang="en-US" sz="1100" dirty="0">
                <a:solidFill>
                  <a:schemeClr val="tx1">
                    <a:lumMod val="85000"/>
                    <a:lumOff val="15000"/>
                  </a:schemeClr>
                </a:solidFill>
                <a:latin typeface="微软雅黑 Light" panose="020B0502040204020203" pitchFamily="34" charset="-122"/>
              </a:endParaRPr>
            </a:p>
          </p:txBody>
        </p:sp>
        <p:sp>
          <p:nvSpPr>
            <p:cNvPr id="9" name="淘宝店chenying0907 8"/>
            <p:cNvSpPr txBox="1"/>
            <p:nvPr/>
          </p:nvSpPr>
          <p:spPr>
            <a:xfrm>
              <a:off x="4376525" y="3475992"/>
              <a:ext cx="1650202" cy="1151613"/>
            </a:xfrm>
            <a:prstGeom prst="rect">
              <a:avLst/>
            </a:prstGeom>
            <a:noFill/>
          </p:spPr>
          <p:txBody>
            <a:bodyPr wrap="square" rtlCol="0">
              <a:spAutoFit/>
            </a:bodyPr>
            <a:lstStyle/>
            <a:p>
              <a:pPr>
                <a:lnSpc>
                  <a:spcPct val="120000"/>
                </a:lnSpc>
              </a:pPr>
              <a:r>
                <a:rPr lang="en-US" altLang="zh-CN" sz="1050" dirty="0">
                  <a:solidFill>
                    <a:schemeClr val="tx1">
                      <a:lumMod val="85000"/>
                      <a:lumOff val="15000"/>
                    </a:schemeClr>
                  </a:solidFill>
                  <a:latin typeface="微软雅黑 Light" panose="020B0502040204020203" pitchFamily="34" charset="-122"/>
                  <a:cs typeface="Arial" pitchFamily="34" charset="0"/>
                </a:rPr>
                <a:t>Please Click here to modify the text for example, the text here, your may post</a:t>
              </a:r>
            </a:p>
            <a:p>
              <a:pPr>
                <a:lnSpc>
                  <a:spcPct val="120000"/>
                </a:lnSpc>
              </a:pPr>
              <a:r>
                <a:rPr lang="en-US" altLang="zh-CN" sz="1050" dirty="0">
                  <a:solidFill>
                    <a:schemeClr val="tx1">
                      <a:lumMod val="85000"/>
                      <a:lumOff val="15000"/>
                    </a:schemeClr>
                  </a:solidFill>
                  <a:latin typeface="微软雅黑 Light" panose="020B0502040204020203" pitchFamily="34" charset="-122"/>
                  <a:cs typeface="Arial" pitchFamily="34" charset="0"/>
                </a:rPr>
                <a:t>Please Click here</a:t>
              </a:r>
              <a:endParaRPr lang="zh-CN" altLang="en-US" sz="1050" dirty="0">
                <a:solidFill>
                  <a:schemeClr val="tx1">
                    <a:lumMod val="85000"/>
                    <a:lumOff val="15000"/>
                  </a:schemeClr>
                </a:solidFill>
                <a:latin typeface="微软雅黑 Light" panose="020B0502040204020203" pitchFamily="34" charset="-122"/>
              </a:endParaRPr>
            </a:p>
          </p:txBody>
        </p:sp>
      </p:grpSp>
      <p:grpSp>
        <p:nvGrpSpPr>
          <p:cNvPr id="19" name="1"/>
          <p:cNvGrpSpPr/>
          <p:nvPr>
            <p:custDataLst>
              <p:tags r:id="rId6"/>
            </p:custDataLst>
          </p:nvPr>
        </p:nvGrpSpPr>
        <p:grpSpPr>
          <a:xfrm>
            <a:off x="7116763" y="2293996"/>
            <a:ext cx="1521546" cy="1335676"/>
            <a:chOff x="7265198" y="2294750"/>
            <a:chExt cx="1650202" cy="1448616"/>
          </a:xfrm>
        </p:grpSpPr>
        <p:sp>
          <p:nvSpPr>
            <p:cNvPr id="10" name="淘宝店chenying0907 9"/>
            <p:cNvSpPr txBox="1"/>
            <p:nvPr/>
          </p:nvSpPr>
          <p:spPr>
            <a:xfrm>
              <a:off x="7265198" y="2294750"/>
              <a:ext cx="1650202" cy="283731"/>
            </a:xfrm>
            <a:prstGeom prst="rect">
              <a:avLst/>
            </a:prstGeom>
            <a:noFill/>
          </p:spPr>
          <p:txBody>
            <a:bodyPr wrap="square" rtlCol="0">
              <a:spAutoFit/>
            </a:bodyPr>
            <a:lstStyle/>
            <a:p>
              <a:r>
                <a:rPr lang="en-US" altLang="zh-CN" sz="1100" dirty="0">
                  <a:latin typeface="微软雅黑 Light" panose="020B0502040204020203" pitchFamily="34" charset="-122"/>
                </a:rPr>
                <a:t>Responsive Design</a:t>
              </a:r>
              <a:endParaRPr lang="zh-CN" altLang="en-US" sz="1100" dirty="0">
                <a:latin typeface="微软雅黑 Light" panose="020B0502040204020203" pitchFamily="34" charset="-122"/>
              </a:endParaRPr>
            </a:p>
          </p:txBody>
        </p:sp>
        <p:sp>
          <p:nvSpPr>
            <p:cNvPr id="11" name="淘宝店chenying0907 10"/>
            <p:cNvSpPr txBox="1"/>
            <p:nvPr/>
          </p:nvSpPr>
          <p:spPr>
            <a:xfrm>
              <a:off x="7265198" y="2608372"/>
              <a:ext cx="1650202" cy="1134994"/>
            </a:xfrm>
            <a:prstGeom prst="rect">
              <a:avLst/>
            </a:prstGeom>
            <a:noFill/>
          </p:spPr>
          <p:txBody>
            <a:bodyPr wrap="square" rtlCol="0">
              <a:spAutoFit/>
            </a:bodyPr>
            <a:lstStyle/>
            <a:p>
              <a:pPr>
                <a:lnSpc>
                  <a:spcPct val="120000"/>
                </a:lnSpc>
              </a:pPr>
              <a:r>
                <a:rPr lang="en-US" altLang="zh-CN" sz="1050" dirty="0">
                  <a:solidFill>
                    <a:schemeClr val="tx1">
                      <a:lumMod val="85000"/>
                      <a:lumOff val="15000"/>
                    </a:schemeClr>
                  </a:solidFill>
                  <a:latin typeface="微软雅黑 Light" panose="020B0502040204020203" pitchFamily="34" charset="-122"/>
                  <a:cs typeface="Arial" pitchFamily="34" charset="0"/>
                </a:rPr>
                <a:t>Please Click here to modify the text for example, the text here, your may post</a:t>
              </a:r>
            </a:p>
            <a:p>
              <a:pPr>
                <a:lnSpc>
                  <a:spcPct val="120000"/>
                </a:lnSpc>
              </a:pPr>
              <a:r>
                <a:rPr lang="en-US" altLang="zh-CN" sz="1050" dirty="0">
                  <a:solidFill>
                    <a:schemeClr val="tx1">
                      <a:lumMod val="85000"/>
                      <a:lumOff val="15000"/>
                    </a:schemeClr>
                  </a:solidFill>
                  <a:latin typeface="微软雅黑 Light" panose="020B0502040204020203" pitchFamily="34" charset="-122"/>
                  <a:cs typeface="Arial" pitchFamily="34" charset="0"/>
                </a:rPr>
                <a:t>Please Click here</a:t>
              </a:r>
              <a:endParaRPr lang="zh-CN" altLang="en-US" sz="1050" dirty="0">
                <a:solidFill>
                  <a:schemeClr val="tx1">
                    <a:lumMod val="85000"/>
                    <a:lumOff val="15000"/>
                  </a:schemeClr>
                </a:solidFill>
                <a:latin typeface="微软雅黑 Light" panose="020B0502040204020203" pitchFamily="34" charset="-122"/>
              </a:endParaRPr>
            </a:p>
          </p:txBody>
        </p:sp>
      </p:grpSp>
      <p:sp>
        <p:nvSpPr>
          <p:cNvPr id="12" name="1"/>
          <p:cNvSpPr>
            <a:spLocks noChangeAspect="1"/>
          </p:cNvSpPr>
          <p:nvPr>
            <p:custDataLst>
              <p:tags r:id="rId7"/>
            </p:custDataLst>
          </p:nvPr>
        </p:nvSpPr>
        <p:spPr>
          <a:xfrm>
            <a:off x="6131061" y="2293996"/>
            <a:ext cx="913551" cy="913551"/>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FontAwesome" pitchFamily="2" charset="0"/>
              </a:rPr>
              <a:t></a:t>
            </a:r>
            <a:endParaRPr lang="en-US" sz="2000" dirty="0">
              <a:solidFill>
                <a:schemeClr val="bg1"/>
              </a:solidFill>
              <a:latin typeface="微软雅黑 Light" panose="020B0502040204020203" pitchFamily="34" charset="-122"/>
            </a:endParaRPr>
          </a:p>
        </p:txBody>
      </p:sp>
      <p:sp>
        <p:nvSpPr>
          <p:cNvPr id="13" name="PA_任意多边形 12"/>
          <p:cNvSpPr/>
          <p:nvPr>
            <p:custDataLst>
              <p:tags r:id="rId8"/>
            </p:custDataLst>
          </p:nvPr>
        </p:nvSpPr>
        <p:spPr>
          <a:xfrm>
            <a:off x="4026755" y="2285072"/>
            <a:ext cx="2241906" cy="812030"/>
          </a:xfrm>
          <a:custGeom>
            <a:avLst/>
            <a:gdLst>
              <a:gd name="connsiteX0" fmla="*/ 0 w 2431473"/>
              <a:gd name="connsiteY0" fmla="*/ 880693 h 880693"/>
              <a:gd name="connsiteX1" fmla="*/ 1018309 w 2431473"/>
              <a:gd name="connsiteY1" fmla="*/ 56347 h 880693"/>
              <a:gd name="connsiteX2" fmla="*/ 2431473 w 2431473"/>
              <a:gd name="connsiteY2" fmla="*/ 139474 h 880693"/>
            </a:gdLst>
            <a:ahLst/>
            <a:cxnLst>
              <a:cxn ang="0">
                <a:pos x="connsiteX0" y="connsiteY0"/>
              </a:cxn>
              <a:cxn ang="0">
                <a:pos x="connsiteX1" y="connsiteY1"/>
              </a:cxn>
              <a:cxn ang="0">
                <a:pos x="connsiteX2" y="connsiteY2"/>
              </a:cxn>
            </a:cxnLst>
            <a:rect l="l" t="t" r="r" b="b"/>
            <a:pathLst>
              <a:path w="2431473" h="880693">
                <a:moveTo>
                  <a:pt x="0" y="880693"/>
                </a:moveTo>
                <a:cubicBezTo>
                  <a:pt x="306532" y="530288"/>
                  <a:pt x="613064" y="179883"/>
                  <a:pt x="1018309" y="56347"/>
                </a:cubicBezTo>
                <a:cubicBezTo>
                  <a:pt x="1423554" y="-67189"/>
                  <a:pt x="1927513" y="36142"/>
                  <a:pt x="2431473" y="139474"/>
                </a:cubicBezTo>
              </a:path>
            </a:pathLst>
          </a:custGeom>
          <a:no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6" name="1"/>
          <p:cNvSpPr txBox="1"/>
          <p:nvPr>
            <p:custDataLst>
              <p:tags r:id="rId9"/>
            </p:custDataLst>
          </p:nvPr>
        </p:nvSpPr>
        <p:spPr>
          <a:xfrm>
            <a:off x="2722970" y="673679"/>
            <a:ext cx="3698060" cy="338554"/>
          </a:xfrm>
          <a:prstGeom prst="rect">
            <a:avLst/>
          </a:prstGeom>
          <a:noFill/>
        </p:spPr>
        <p:txBody>
          <a:bodyPr wrap="square" rtlCol="0">
            <a:spAutoFit/>
          </a:bodyPr>
          <a:lstStyle/>
          <a:p>
            <a:pPr algn="ctr"/>
            <a:r>
              <a:rPr lang="en-US" altLang="zh-CN" sz="1600" dirty="0">
                <a:solidFill>
                  <a:schemeClr val="tx1">
                    <a:lumMod val="85000"/>
                    <a:lumOff val="15000"/>
                  </a:schemeClr>
                </a:solidFill>
                <a:latin typeface="+mn-ea"/>
              </a:rPr>
              <a:t>ADD YOUR TITLE HERE</a:t>
            </a:r>
            <a:endParaRPr lang="zh-CN" altLang="en-US" sz="1600" dirty="0">
              <a:solidFill>
                <a:schemeClr val="tx1">
                  <a:lumMod val="85000"/>
                  <a:lumOff val="15000"/>
                </a:schemeClr>
              </a:solidFill>
              <a:latin typeface="+mn-ea"/>
            </a:endParaRPr>
          </a:p>
        </p:txBody>
      </p:sp>
      <p:sp>
        <p:nvSpPr>
          <p:cNvPr id="20" name="PA_内容占位符 2"/>
          <p:cNvSpPr txBox="1">
            <a:spLocks/>
          </p:cNvSpPr>
          <p:nvPr>
            <p:custDataLst>
              <p:tags r:id="rId10"/>
            </p:custDataLst>
          </p:nvPr>
        </p:nvSpPr>
        <p:spPr>
          <a:xfrm>
            <a:off x="2043546" y="971336"/>
            <a:ext cx="5056908" cy="3171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88232">
              <a:spcBef>
                <a:spcPts val="0"/>
              </a:spcBef>
              <a:buNone/>
            </a:pPr>
            <a:r>
              <a:rPr lang="en-US" altLang="zh-CN" sz="1000" dirty="0">
                <a:solidFill>
                  <a:schemeClr val="tx1">
                    <a:lumMod val="85000"/>
                    <a:lumOff val="15000"/>
                  </a:schemeClr>
                </a:solidFill>
                <a:latin typeface="+mn-ea"/>
                <a:cs typeface="Arial" panose="020B0604020202020204" pitchFamily="34" charset="0"/>
              </a:rPr>
              <a:t>Click here to modify the text, your may post text here. Click here</a:t>
            </a:r>
          </a:p>
        </p:txBody>
      </p:sp>
    </p:spTree>
    <p:extLst>
      <p:ext uri="{BB962C8B-B14F-4D97-AF65-F5344CB8AC3E}">
        <p14:creationId xmlns:p14="http://schemas.microsoft.com/office/powerpoint/2010/main" val="20159887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3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12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1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21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24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27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10" presetClass="entr" presetSubtype="0" fill="hold" nodeType="withEffect">
                                  <p:stCondLst>
                                    <p:cond delay="3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1" nodeType="withEffect">
                                  <p:stCondLst>
                                    <p:cond delay="60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grpId="1" nodeType="withEffect">
                                  <p:stCondLst>
                                    <p:cond delay="90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12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150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1" nodeType="withEffect">
                                  <p:stCondLst>
                                    <p:cond delay="180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ntr" presetSubtype="0" fill="hold" grpId="1" nodeType="withEffect">
                                  <p:stCondLst>
                                    <p:cond delay="210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1" nodeType="withEffect">
                                  <p:stCondLst>
                                    <p:cond delay="240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0" presetClass="entr" presetSubtype="0" fill="hold" grpId="1" nodeType="withEffect">
                                  <p:stCondLst>
                                    <p:cond delay="270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P spid="12" grpId="0" animBg="1"/>
      <p:bldP spid="12" grpId="1" animBg="1"/>
      <p:bldP spid="13" grpId="0" animBg="1"/>
      <p:bldP spid="13" grpId="1" animBg="1"/>
      <p:bldP spid="16" grpId="0"/>
      <p:bldP spid="16" grpId="1"/>
      <p:bldP spid="20" grpId="0"/>
      <p:bldP spid="2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p:cNvGrpSpPr/>
          <p:nvPr>
            <p:custDataLst>
              <p:tags r:id="rId1"/>
            </p:custDataLst>
          </p:nvPr>
        </p:nvGrpSpPr>
        <p:grpSpPr>
          <a:xfrm>
            <a:off x="1850792" y="1534294"/>
            <a:ext cx="1548530" cy="3134688"/>
            <a:chOff x="3987654" y="1679757"/>
            <a:chExt cx="1404808" cy="2843752"/>
          </a:xfrm>
        </p:grpSpPr>
        <p:pic>
          <p:nvPicPr>
            <p:cNvPr id="3" name="Picture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bwMode="auto">
            <a:xfrm>
              <a:off x="3987654" y="1679757"/>
              <a:ext cx="1404808" cy="2843752"/>
            </a:xfrm>
            <a:prstGeom prst="rect">
              <a:avLst/>
            </a:prstGeom>
            <a:effectLst>
              <a:reflection stA="29000" endPos="11000" dist="12700" dir="5400000" sy="-100000" algn="bl" rotWithShape="0"/>
            </a:effectLst>
          </p:spPr>
        </p:pic>
        <p:sp>
          <p:nvSpPr>
            <p:cNvPr id="4" name="淘宝店chenying0907 3"/>
            <p:cNvSpPr/>
            <p:nvPr/>
          </p:nvSpPr>
          <p:spPr>
            <a:xfrm>
              <a:off x="4107874" y="2092036"/>
              <a:ext cx="1163782" cy="2022764"/>
            </a:xfrm>
            <a:prstGeom prst="rect">
              <a:avLst/>
            </a:prstGeom>
            <a:blipFill>
              <a:blip r:embed="rId1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1"/>
          <p:cNvSpPr txBox="1"/>
          <p:nvPr>
            <p:custDataLst>
              <p:tags r:id="rId2"/>
            </p:custDataLst>
          </p:nvPr>
        </p:nvSpPr>
        <p:spPr>
          <a:xfrm>
            <a:off x="4219480" y="1534294"/>
            <a:ext cx="2580320" cy="400110"/>
          </a:xfrm>
          <a:prstGeom prst="rect">
            <a:avLst/>
          </a:prstGeom>
          <a:noFill/>
        </p:spPr>
        <p:txBody>
          <a:bodyPr wrap="square" rtlCol="0">
            <a:spAutoFit/>
          </a:bodyPr>
          <a:lstStyle/>
          <a:p>
            <a:r>
              <a:rPr lang="en-US" altLang="zh-CN" sz="2000" dirty="0">
                <a:solidFill>
                  <a:schemeClr val="tx1">
                    <a:lumMod val="85000"/>
                    <a:lumOff val="15000"/>
                  </a:schemeClr>
                </a:solidFill>
                <a:latin typeface="+mn-ea"/>
              </a:rPr>
              <a:t>APP FEATURE HERE</a:t>
            </a:r>
            <a:endParaRPr lang="zh-CN" altLang="en-US" sz="2000" dirty="0">
              <a:solidFill>
                <a:schemeClr val="tx1">
                  <a:lumMod val="85000"/>
                  <a:lumOff val="15000"/>
                </a:schemeClr>
              </a:solidFill>
              <a:latin typeface="+mn-ea"/>
            </a:endParaRPr>
          </a:p>
        </p:txBody>
      </p:sp>
      <p:sp>
        <p:nvSpPr>
          <p:cNvPr id="6" name="PA_内容占位符 2"/>
          <p:cNvSpPr txBox="1">
            <a:spLocks/>
          </p:cNvSpPr>
          <p:nvPr>
            <p:custDataLst>
              <p:tags r:id="rId3"/>
            </p:custDataLst>
          </p:nvPr>
        </p:nvSpPr>
        <p:spPr>
          <a:xfrm>
            <a:off x="4219480" y="1959437"/>
            <a:ext cx="2759968" cy="4923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088232">
              <a:spcBef>
                <a:spcPts val="0"/>
              </a:spcBef>
              <a:buNone/>
            </a:pPr>
            <a:r>
              <a:rPr lang="en-US" altLang="zh-CN" sz="900" dirty="0">
                <a:solidFill>
                  <a:schemeClr val="tx1">
                    <a:lumMod val="85000"/>
                    <a:lumOff val="15000"/>
                  </a:schemeClr>
                </a:solidFill>
                <a:latin typeface="微软雅黑 Light" panose="020B0502040204020203" pitchFamily="34" charset="-122"/>
              </a:rPr>
              <a:t>S is many variations of passages of Lorem available, but the majority have suffered alteration at some form, by Injec Ted Humor</a:t>
            </a:r>
            <a:endParaRPr lang="en-US" altLang="zh-CN" sz="900" dirty="0">
              <a:solidFill>
                <a:schemeClr val="tx1">
                  <a:lumMod val="85000"/>
                  <a:lumOff val="15000"/>
                </a:schemeClr>
              </a:solidFill>
              <a:latin typeface="微软雅黑 Light" panose="020B0502040204020203" pitchFamily="34" charset="-122"/>
              <a:cs typeface="Arial" pitchFamily="34" charset="0"/>
            </a:endParaRPr>
          </a:p>
        </p:txBody>
      </p:sp>
      <p:sp>
        <p:nvSpPr>
          <p:cNvPr id="7" name="PA_内容占位符 2"/>
          <p:cNvSpPr txBox="1">
            <a:spLocks/>
          </p:cNvSpPr>
          <p:nvPr>
            <p:custDataLst>
              <p:tags r:id="rId4"/>
            </p:custDataLst>
          </p:nvPr>
        </p:nvSpPr>
        <p:spPr>
          <a:xfrm>
            <a:off x="4219480" y="2509373"/>
            <a:ext cx="2759968" cy="4923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088232">
              <a:spcBef>
                <a:spcPts val="0"/>
              </a:spcBef>
              <a:buNone/>
            </a:pPr>
            <a:r>
              <a:rPr lang="en-US" altLang="zh-CN" sz="900" dirty="0">
                <a:solidFill>
                  <a:schemeClr val="tx1">
                    <a:lumMod val="85000"/>
                    <a:lumOff val="15000"/>
                  </a:schemeClr>
                </a:solidFill>
                <a:latin typeface="微软雅黑 Light" panose="020B0502040204020203" pitchFamily="34" charset="-122"/>
              </a:rPr>
              <a:t>S is many variations of passages of Lorem available, but the majority have suffered alteration at some form, by Injec Ted Humor</a:t>
            </a:r>
            <a:endParaRPr lang="en-US" altLang="zh-CN" sz="900" dirty="0">
              <a:solidFill>
                <a:schemeClr val="tx1">
                  <a:lumMod val="85000"/>
                  <a:lumOff val="15000"/>
                </a:schemeClr>
              </a:solidFill>
              <a:latin typeface="微软雅黑 Light" panose="020B0502040204020203" pitchFamily="34" charset="-122"/>
              <a:cs typeface="Arial" pitchFamily="34" charset="0"/>
            </a:endParaRPr>
          </a:p>
        </p:txBody>
      </p:sp>
      <p:sp>
        <p:nvSpPr>
          <p:cNvPr id="8" name="PA_内容占位符 2"/>
          <p:cNvSpPr txBox="1">
            <a:spLocks/>
          </p:cNvSpPr>
          <p:nvPr>
            <p:custDataLst>
              <p:tags r:id="rId5"/>
            </p:custDataLst>
          </p:nvPr>
        </p:nvSpPr>
        <p:spPr>
          <a:xfrm>
            <a:off x="4219480" y="3059308"/>
            <a:ext cx="2759968" cy="4923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088232">
              <a:spcBef>
                <a:spcPts val="0"/>
              </a:spcBef>
              <a:buNone/>
            </a:pPr>
            <a:r>
              <a:rPr lang="en-US" altLang="zh-CN" sz="900" dirty="0">
                <a:solidFill>
                  <a:schemeClr val="tx1">
                    <a:lumMod val="85000"/>
                    <a:lumOff val="15000"/>
                  </a:schemeClr>
                </a:solidFill>
                <a:latin typeface="微软雅黑 Light" panose="020B0502040204020203" pitchFamily="34" charset="-122"/>
              </a:rPr>
              <a:t>S is many variations of passages of Lorem available, but the majority have suffered alteration at some form, by Injec Ted Humor</a:t>
            </a:r>
            <a:endParaRPr lang="en-US" altLang="zh-CN" sz="900" dirty="0">
              <a:solidFill>
                <a:schemeClr val="tx1">
                  <a:lumMod val="85000"/>
                  <a:lumOff val="15000"/>
                </a:schemeClr>
              </a:solidFill>
              <a:latin typeface="微软雅黑 Light" panose="020B0502040204020203" pitchFamily="34" charset="-122"/>
              <a:cs typeface="Arial" pitchFamily="34" charset="0"/>
            </a:endParaRPr>
          </a:p>
        </p:txBody>
      </p:sp>
      <p:grpSp>
        <p:nvGrpSpPr>
          <p:cNvPr id="9" name="1"/>
          <p:cNvGrpSpPr/>
          <p:nvPr>
            <p:custDataLst>
              <p:tags r:id="rId6"/>
            </p:custDataLst>
          </p:nvPr>
        </p:nvGrpSpPr>
        <p:grpSpPr>
          <a:xfrm>
            <a:off x="4344594" y="4218460"/>
            <a:ext cx="1345240" cy="427591"/>
            <a:chOff x="5010707" y="3699164"/>
            <a:chExt cx="1452439" cy="461665"/>
          </a:xfrm>
        </p:grpSpPr>
        <p:sp>
          <p:nvSpPr>
            <p:cNvPr id="10" name="圆角淘宝店chenying0907 9"/>
            <p:cNvSpPr/>
            <p:nvPr/>
          </p:nvSpPr>
          <p:spPr>
            <a:xfrm>
              <a:off x="5010707" y="3713018"/>
              <a:ext cx="1452439" cy="408710"/>
            </a:xfrm>
            <a:prstGeom prst="roundRect">
              <a:avLst>
                <a:gd name="adj" fmla="val 265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淘宝店chenying0907 10"/>
            <p:cNvSpPr txBox="1"/>
            <p:nvPr/>
          </p:nvSpPr>
          <p:spPr>
            <a:xfrm>
              <a:off x="5010707" y="3699164"/>
              <a:ext cx="484911" cy="461665"/>
            </a:xfrm>
            <a:prstGeom prst="rect">
              <a:avLst/>
            </a:prstGeom>
            <a:noFill/>
          </p:spPr>
          <p:txBody>
            <a:bodyPr wrap="square" rtlCol="0">
              <a:spAutoFit/>
            </a:bodyPr>
            <a:lstStyle/>
            <a:p>
              <a:pPr algn="ctr"/>
              <a:r>
                <a:rPr lang="zh-CN" altLang="en-US" sz="2400" dirty="0">
                  <a:solidFill>
                    <a:schemeClr val="bg1"/>
                  </a:solidFill>
                  <a:latin typeface="FontAwesome" pitchFamily="2" charset="0"/>
                </a:rPr>
                <a:t></a:t>
              </a:r>
              <a:endParaRPr lang="zh-CN" altLang="en-US" sz="2400" dirty="0">
                <a:solidFill>
                  <a:schemeClr val="bg1"/>
                </a:solidFill>
              </a:endParaRPr>
            </a:p>
          </p:txBody>
        </p:sp>
        <p:sp>
          <p:nvSpPr>
            <p:cNvPr id="12" name="淘宝店chenying0907 11"/>
            <p:cNvSpPr txBox="1"/>
            <p:nvPr/>
          </p:nvSpPr>
          <p:spPr>
            <a:xfrm>
              <a:off x="5423467" y="3816699"/>
              <a:ext cx="963479" cy="249227"/>
            </a:xfrm>
            <a:prstGeom prst="rect">
              <a:avLst/>
            </a:prstGeom>
            <a:noFill/>
          </p:spPr>
          <p:txBody>
            <a:bodyPr wrap="square" rtlCol="0">
              <a:spAutoFit/>
            </a:bodyPr>
            <a:lstStyle/>
            <a:p>
              <a:pPr algn="ctr"/>
              <a:r>
                <a:rPr lang="en-US" altLang="zh-CN" sz="900" dirty="0">
                  <a:solidFill>
                    <a:schemeClr val="bg1"/>
                  </a:solidFill>
                  <a:latin typeface="+mn-ea"/>
                </a:rPr>
                <a:t>More Details</a:t>
              </a:r>
              <a:endParaRPr lang="zh-CN" altLang="en-US" sz="900" dirty="0">
                <a:solidFill>
                  <a:schemeClr val="bg1"/>
                </a:solidFill>
                <a:latin typeface="+mn-ea"/>
              </a:endParaRPr>
            </a:p>
          </p:txBody>
        </p:sp>
      </p:grpSp>
      <p:sp>
        <p:nvSpPr>
          <p:cNvPr id="13" name="PA_内容占位符 2"/>
          <p:cNvSpPr txBox="1">
            <a:spLocks/>
          </p:cNvSpPr>
          <p:nvPr>
            <p:custDataLst>
              <p:tags r:id="rId7"/>
            </p:custDataLst>
          </p:nvPr>
        </p:nvSpPr>
        <p:spPr>
          <a:xfrm>
            <a:off x="4219480" y="3609242"/>
            <a:ext cx="2759968" cy="4923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088232">
              <a:spcBef>
                <a:spcPts val="0"/>
              </a:spcBef>
              <a:buNone/>
            </a:pPr>
            <a:r>
              <a:rPr lang="en-US" altLang="zh-CN" sz="900" dirty="0">
                <a:solidFill>
                  <a:schemeClr val="tx1">
                    <a:lumMod val="85000"/>
                    <a:lumOff val="15000"/>
                  </a:schemeClr>
                </a:solidFill>
                <a:latin typeface="微软雅黑 Light" panose="020B0502040204020203" pitchFamily="34" charset="-122"/>
              </a:rPr>
              <a:t>S is many variations of passages of Lorem available, but the majority have suffered alteration at some form, by Injec Ted Humor</a:t>
            </a:r>
            <a:endParaRPr lang="en-US" altLang="zh-CN" sz="900" dirty="0">
              <a:solidFill>
                <a:schemeClr val="tx1">
                  <a:lumMod val="85000"/>
                  <a:lumOff val="15000"/>
                </a:schemeClr>
              </a:solidFill>
              <a:latin typeface="微软雅黑 Light" panose="020B0502040204020203" pitchFamily="34" charset="-122"/>
              <a:cs typeface="Arial" pitchFamily="34" charset="0"/>
            </a:endParaRPr>
          </a:p>
        </p:txBody>
      </p:sp>
      <p:sp>
        <p:nvSpPr>
          <p:cNvPr id="14" name="1"/>
          <p:cNvSpPr txBox="1"/>
          <p:nvPr>
            <p:custDataLst>
              <p:tags r:id="rId8"/>
            </p:custDataLst>
          </p:nvPr>
        </p:nvSpPr>
        <p:spPr>
          <a:xfrm>
            <a:off x="2722970" y="673679"/>
            <a:ext cx="3698060" cy="338554"/>
          </a:xfrm>
          <a:prstGeom prst="rect">
            <a:avLst/>
          </a:prstGeom>
          <a:noFill/>
        </p:spPr>
        <p:txBody>
          <a:bodyPr wrap="square" rtlCol="0">
            <a:spAutoFit/>
          </a:bodyPr>
          <a:lstStyle/>
          <a:p>
            <a:pPr algn="ctr"/>
            <a:r>
              <a:rPr lang="en-US" altLang="zh-CN" sz="1600" dirty="0">
                <a:solidFill>
                  <a:schemeClr val="tx1">
                    <a:lumMod val="85000"/>
                    <a:lumOff val="15000"/>
                  </a:schemeClr>
                </a:solidFill>
                <a:latin typeface="+mn-ea"/>
              </a:rPr>
              <a:t>ADD YOUR TITLE HERE</a:t>
            </a:r>
            <a:endParaRPr lang="zh-CN" altLang="en-US" sz="1600" dirty="0">
              <a:solidFill>
                <a:schemeClr val="tx1">
                  <a:lumMod val="85000"/>
                  <a:lumOff val="15000"/>
                </a:schemeClr>
              </a:solidFill>
              <a:latin typeface="+mn-ea"/>
            </a:endParaRPr>
          </a:p>
        </p:txBody>
      </p:sp>
      <p:sp>
        <p:nvSpPr>
          <p:cNvPr id="15" name="PA_内容占位符 2"/>
          <p:cNvSpPr txBox="1">
            <a:spLocks/>
          </p:cNvSpPr>
          <p:nvPr>
            <p:custDataLst>
              <p:tags r:id="rId9"/>
            </p:custDataLst>
          </p:nvPr>
        </p:nvSpPr>
        <p:spPr>
          <a:xfrm>
            <a:off x="2043546" y="971336"/>
            <a:ext cx="5056908" cy="3171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88232">
              <a:spcBef>
                <a:spcPts val="0"/>
              </a:spcBef>
              <a:buNone/>
            </a:pPr>
            <a:r>
              <a:rPr lang="en-US" altLang="zh-CN" sz="1000" dirty="0">
                <a:solidFill>
                  <a:schemeClr val="tx1">
                    <a:lumMod val="85000"/>
                    <a:lumOff val="15000"/>
                  </a:schemeClr>
                </a:solidFill>
                <a:latin typeface="+mn-ea"/>
                <a:cs typeface="Arial" panose="020B0604020202020204" pitchFamily="34" charset="0"/>
              </a:rPr>
              <a:t>Click here to modify the text, your may post text here. Click here</a:t>
            </a:r>
          </a:p>
        </p:txBody>
      </p:sp>
    </p:spTree>
    <p:extLst>
      <p:ext uri="{BB962C8B-B14F-4D97-AF65-F5344CB8AC3E}">
        <p14:creationId xmlns:p14="http://schemas.microsoft.com/office/powerpoint/2010/main" val="4750755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21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24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p:cNvSpPr/>
          <p:nvPr>
            <p:custDataLst>
              <p:tags r:id="rId1"/>
            </p:custDataLst>
          </p:nvPr>
        </p:nvSpPr>
        <p:spPr>
          <a:xfrm>
            <a:off x="7980219" y="1910938"/>
            <a:ext cx="90055" cy="367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1"/>
          <p:cNvSpPr txBox="1"/>
          <p:nvPr>
            <p:custDataLst>
              <p:tags r:id="rId2"/>
            </p:custDataLst>
          </p:nvPr>
        </p:nvSpPr>
        <p:spPr>
          <a:xfrm>
            <a:off x="5645728" y="1908751"/>
            <a:ext cx="2306782" cy="369332"/>
          </a:xfrm>
          <a:prstGeom prst="rect">
            <a:avLst/>
          </a:prstGeom>
          <a:noFill/>
        </p:spPr>
        <p:txBody>
          <a:bodyPr wrap="square" rtlCol="0">
            <a:spAutoFit/>
          </a:bodyPr>
          <a:lstStyle/>
          <a:p>
            <a:pPr algn="r"/>
            <a:r>
              <a:rPr lang="en-US" altLang="zh-CN" sz="1800" dirty="0"/>
              <a:t>ADVERTISING</a:t>
            </a:r>
            <a:endParaRPr lang="zh-CN" altLang="en-US" sz="1800" dirty="0"/>
          </a:p>
        </p:txBody>
      </p:sp>
      <p:sp>
        <p:nvSpPr>
          <p:cNvPr id="14" name="PA_内容占位符 2"/>
          <p:cNvSpPr txBox="1">
            <a:spLocks/>
          </p:cNvSpPr>
          <p:nvPr>
            <p:custDataLst>
              <p:tags r:id="rId3"/>
            </p:custDataLst>
          </p:nvPr>
        </p:nvSpPr>
        <p:spPr>
          <a:xfrm>
            <a:off x="4620490" y="2374701"/>
            <a:ext cx="3545478" cy="11566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defTabSz="1088232">
              <a:lnSpc>
                <a:spcPct val="120000"/>
              </a:lnSpc>
              <a:spcBef>
                <a:spcPts val="0"/>
              </a:spcBef>
              <a:buNone/>
            </a:pPr>
            <a:r>
              <a:rPr lang="en-US" altLang="zh-CN" sz="1050" dirty="0">
                <a:solidFill>
                  <a:schemeClr val="tx1">
                    <a:lumMod val="85000"/>
                    <a:lumOff val="15000"/>
                  </a:schemeClr>
                </a:solidFill>
                <a:latin typeface="微软雅黑 Light" panose="020B0502040204020203" pitchFamily="34" charset="-122"/>
              </a:rPr>
              <a:t>S is many variations of passages of Lorem available, but the majority have suffered alteration at some form, by Injec Ted humor, or randomized words which don ' t look even slightly believable. If you were going to the passage of Lorem, you need to is sure and isn. anything. There</a:t>
            </a:r>
            <a:endParaRPr lang="en-US" altLang="zh-CN" sz="1050" dirty="0">
              <a:solidFill>
                <a:schemeClr val="tx1">
                  <a:lumMod val="85000"/>
                  <a:lumOff val="15000"/>
                </a:schemeClr>
              </a:solidFill>
              <a:latin typeface="微软雅黑 Light" panose="020B0502040204020203" pitchFamily="34" charset="-122"/>
              <a:cs typeface="Arial" pitchFamily="34" charset="0"/>
            </a:endParaRPr>
          </a:p>
        </p:txBody>
      </p:sp>
      <p:sp>
        <p:nvSpPr>
          <p:cNvPr id="15" name="1"/>
          <p:cNvSpPr/>
          <p:nvPr>
            <p:custDataLst>
              <p:tags r:id="rId4"/>
            </p:custDataLst>
          </p:nvPr>
        </p:nvSpPr>
        <p:spPr>
          <a:xfrm>
            <a:off x="6677890" y="3834066"/>
            <a:ext cx="1406236" cy="367308"/>
          </a:xfrm>
          <a:prstGeom prst="roundRect">
            <a:avLst>
              <a:gd name="adj" fmla="val 27969"/>
            </a:avLst>
          </a:prstGeom>
          <a:solidFill>
            <a:schemeClr val="accent1"/>
          </a:solidFill>
          <a:ln w="12700">
            <a:noFill/>
          </a:ln>
        </p:spPr>
        <p:txBody>
          <a:bodyPr wrap="square">
            <a:spAutoFit/>
          </a:bodyPr>
          <a:lstStyle/>
          <a:p>
            <a:pPr algn="ctr"/>
            <a:r>
              <a:rPr lang="en-US" altLang="zh-CN" sz="1400" dirty="0">
                <a:solidFill>
                  <a:schemeClr val="bg1"/>
                </a:solidFill>
              </a:rPr>
              <a:t>More Details</a:t>
            </a:r>
          </a:p>
        </p:txBody>
      </p:sp>
      <p:pic>
        <p:nvPicPr>
          <p:cNvPr id="19" name="PA_图片 3"/>
          <p:cNvPicPr>
            <a:picLocks noChangeAspect="1"/>
          </p:cNvPicPr>
          <p:nvPr>
            <p:custDataLst>
              <p:tags r:id="rId5"/>
            </p:custDataLst>
          </p:nvPr>
        </p:nvPicPr>
        <p:blipFill rotWithShape="1">
          <a:blip r:embed="rId11" cstate="print">
            <a:extLst>
              <a:ext uri="{28A0092B-C50C-407E-A947-70E740481C1C}">
                <a14:useLocalDpi xmlns:a14="http://schemas.microsoft.com/office/drawing/2010/main"/>
              </a:ext>
            </a:extLst>
          </a:blip>
          <a:srcRect l="19221" t="29398" r="17922" b="13718"/>
          <a:stretch/>
        </p:blipFill>
        <p:spPr>
          <a:xfrm>
            <a:off x="653565" y="1763173"/>
            <a:ext cx="4041401" cy="2438201"/>
          </a:xfrm>
          <a:prstGeom prst="rect">
            <a:avLst/>
          </a:prstGeom>
        </p:spPr>
      </p:pic>
      <p:sp>
        <p:nvSpPr>
          <p:cNvPr id="20" name="1"/>
          <p:cNvSpPr/>
          <p:nvPr>
            <p:custDataLst>
              <p:tags r:id="rId6"/>
            </p:custDataLst>
          </p:nvPr>
        </p:nvSpPr>
        <p:spPr>
          <a:xfrm>
            <a:off x="1231633" y="2038047"/>
            <a:ext cx="2824650" cy="1812040"/>
          </a:xfrm>
          <a:prstGeom prst="rect">
            <a:avLst/>
          </a:prstGeom>
          <a:blipFill>
            <a:blip r:embed="rId12"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latin typeface="微软雅黑 Light" panose="020B0502040204020203" pitchFamily="34" charset="-122"/>
            </a:endParaRPr>
          </a:p>
        </p:txBody>
      </p:sp>
      <p:sp>
        <p:nvSpPr>
          <p:cNvPr id="8" name="1"/>
          <p:cNvSpPr txBox="1"/>
          <p:nvPr>
            <p:custDataLst>
              <p:tags r:id="rId7"/>
            </p:custDataLst>
          </p:nvPr>
        </p:nvSpPr>
        <p:spPr>
          <a:xfrm>
            <a:off x="2722970" y="673679"/>
            <a:ext cx="3698060" cy="338554"/>
          </a:xfrm>
          <a:prstGeom prst="rect">
            <a:avLst/>
          </a:prstGeom>
          <a:noFill/>
        </p:spPr>
        <p:txBody>
          <a:bodyPr wrap="square" rtlCol="0">
            <a:spAutoFit/>
          </a:bodyPr>
          <a:lstStyle/>
          <a:p>
            <a:pPr algn="ctr"/>
            <a:r>
              <a:rPr lang="en-US" altLang="zh-CN" sz="1600" dirty="0">
                <a:solidFill>
                  <a:schemeClr val="tx1">
                    <a:lumMod val="85000"/>
                    <a:lumOff val="15000"/>
                  </a:schemeClr>
                </a:solidFill>
                <a:latin typeface="+mn-ea"/>
              </a:rPr>
              <a:t>ADD YOUR TITLE HERE</a:t>
            </a:r>
            <a:endParaRPr lang="zh-CN" altLang="en-US" sz="1600" dirty="0">
              <a:solidFill>
                <a:schemeClr val="tx1">
                  <a:lumMod val="85000"/>
                  <a:lumOff val="15000"/>
                </a:schemeClr>
              </a:solidFill>
              <a:latin typeface="+mn-ea"/>
            </a:endParaRPr>
          </a:p>
        </p:txBody>
      </p:sp>
      <p:sp>
        <p:nvSpPr>
          <p:cNvPr id="9" name="PA_内容占位符 2"/>
          <p:cNvSpPr txBox="1">
            <a:spLocks/>
          </p:cNvSpPr>
          <p:nvPr>
            <p:custDataLst>
              <p:tags r:id="rId8"/>
            </p:custDataLst>
          </p:nvPr>
        </p:nvSpPr>
        <p:spPr>
          <a:xfrm>
            <a:off x="2043546" y="971336"/>
            <a:ext cx="5056908" cy="3171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88232">
              <a:spcBef>
                <a:spcPts val="0"/>
              </a:spcBef>
              <a:buNone/>
            </a:pPr>
            <a:r>
              <a:rPr lang="en-US" altLang="zh-CN" sz="1000" dirty="0">
                <a:solidFill>
                  <a:schemeClr val="tx1">
                    <a:lumMod val="85000"/>
                    <a:lumOff val="15000"/>
                  </a:schemeClr>
                </a:solidFill>
                <a:latin typeface="+mn-ea"/>
                <a:cs typeface="Arial" panose="020B0604020202020204" pitchFamily="34" charset="0"/>
              </a:rPr>
              <a:t>Click here to modify the text, your may post text here. Click here</a:t>
            </a:r>
          </a:p>
        </p:txBody>
      </p:sp>
    </p:spTree>
    <p:extLst>
      <p:ext uri="{BB962C8B-B14F-4D97-AF65-F5344CB8AC3E}">
        <p14:creationId xmlns:p14="http://schemas.microsoft.com/office/powerpoint/2010/main" val="2363376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12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21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animBg="1"/>
      <p:bldP spid="20" grpId="0" animBg="1"/>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2033155" y="1375169"/>
            <a:ext cx="5077691" cy="557991"/>
          </a:xfrm>
          <a:prstGeom prst="rect">
            <a:avLst/>
          </a:prstGeom>
        </p:spPr>
      </p:pic>
      <p:pic>
        <p:nvPicPr>
          <p:cNvPr id="3" name="PA_图片 2"/>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2032000" y="2108200"/>
            <a:ext cx="5077691" cy="557991"/>
          </a:xfrm>
          <a:prstGeom prst="rect">
            <a:avLst/>
          </a:prstGeom>
        </p:spPr>
      </p:pic>
      <p:pic>
        <p:nvPicPr>
          <p:cNvPr id="4" name="PA_图片 3"/>
          <p:cNvPicPr>
            <a:picLocks noChangeAspect="1"/>
          </p:cNvPicPr>
          <p:nvPr>
            <p:custDataLst>
              <p:tags r:id="rId3"/>
            </p:custDataLst>
          </p:nvPr>
        </p:nvPicPr>
        <p:blipFill>
          <a:blip r:embed="rId13">
            <a:extLst>
              <a:ext uri="{28A0092B-C50C-407E-A947-70E740481C1C}">
                <a14:useLocalDpi xmlns:a14="http://schemas.microsoft.com/office/drawing/2010/main" val="0"/>
              </a:ext>
            </a:extLst>
          </a:blip>
          <a:stretch>
            <a:fillRect/>
          </a:stretch>
        </p:blipFill>
        <p:spPr>
          <a:xfrm>
            <a:off x="2032000" y="2844800"/>
            <a:ext cx="5077691" cy="557991"/>
          </a:xfrm>
          <a:prstGeom prst="rect">
            <a:avLst/>
          </a:prstGeom>
        </p:spPr>
      </p:pic>
      <p:pic>
        <p:nvPicPr>
          <p:cNvPr id="5" name="PA_图片 4"/>
          <p:cNvPicPr>
            <a:picLocks noChangeAspect="1"/>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2032000" y="3581400"/>
            <a:ext cx="5077691" cy="557991"/>
          </a:xfrm>
          <a:prstGeom prst="rect">
            <a:avLst/>
          </a:prstGeom>
        </p:spPr>
      </p:pic>
      <p:pic>
        <p:nvPicPr>
          <p:cNvPr id="6" name="PA_图片 5"/>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1605887" y="876087"/>
            <a:ext cx="1834702" cy="2114145"/>
          </a:xfrm>
          <a:prstGeom prst="rect">
            <a:avLst/>
          </a:prstGeom>
        </p:spPr>
      </p:pic>
      <p:pic>
        <p:nvPicPr>
          <p:cNvPr id="7" name="PA_图片 6"/>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flipH="1">
            <a:off x="5701102" y="876086"/>
            <a:ext cx="1834702" cy="2114145"/>
          </a:xfrm>
          <a:prstGeom prst="rect">
            <a:avLst/>
          </a:prstGeom>
        </p:spPr>
      </p:pic>
      <p:sp>
        <p:nvSpPr>
          <p:cNvPr id="8" name="1"/>
          <p:cNvSpPr>
            <a:spLocks noChangeArrowheads="1"/>
          </p:cNvSpPr>
          <p:nvPr>
            <p:custDataLst>
              <p:tags r:id="rId7"/>
            </p:custDataLst>
          </p:nvPr>
        </p:nvSpPr>
        <p:spPr bwMode="auto">
          <a:xfrm>
            <a:off x="3427846" y="687086"/>
            <a:ext cx="2286000" cy="43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1" tIns="34270" rIns="68541" bIns="34270">
            <a:spAutoFit/>
          </a:bodyPr>
          <a:lstStyle/>
          <a:p>
            <a:pPr algn="ctr"/>
            <a:r>
              <a:rPr lang="en-US" altLang="zh-CN" sz="2400" dirty="0">
                <a:solidFill>
                  <a:schemeClr val="accent1">
                    <a:lumMod val="75000"/>
                  </a:schemeClr>
                </a:solidFill>
                <a:latin typeface="微软雅黑 Light" panose="020B0502040204020203" pitchFamily="34" charset="-122"/>
                <a:sym typeface="微软雅黑" pitchFamily="34" charset="-122"/>
              </a:rPr>
              <a:t>CONTENTS</a:t>
            </a:r>
            <a:endParaRPr lang="zh-CN" altLang="en-US" sz="2400" dirty="0">
              <a:solidFill>
                <a:schemeClr val="accent1">
                  <a:lumMod val="75000"/>
                </a:schemeClr>
              </a:solidFill>
              <a:latin typeface="微软雅黑 Light" panose="020B0502040204020203" pitchFamily="34" charset="-122"/>
              <a:sym typeface="微软雅黑" pitchFamily="34" charset="-122"/>
            </a:endParaRPr>
          </a:p>
        </p:txBody>
      </p:sp>
      <p:sp>
        <p:nvSpPr>
          <p:cNvPr id="9" name="1"/>
          <p:cNvSpPr>
            <a:spLocks noChangeArrowheads="1"/>
          </p:cNvSpPr>
          <p:nvPr>
            <p:custDataLst>
              <p:tags r:id="rId8"/>
            </p:custDataLst>
          </p:nvPr>
        </p:nvSpPr>
        <p:spPr bwMode="auto">
          <a:xfrm>
            <a:off x="2754431" y="1454109"/>
            <a:ext cx="3620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000" dirty="0">
                <a:solidFill>
                  <a:schemeClr val="bg1">
                    <a:lumMod val="95000"/>
                  </a:schemeClr>
                </a:solidFill>
                <a:latin typeface="微软雅黑 Light" panose="020B0502040204020203" pitchFamily="34" charset="-122"/>
                <a:ea typeface="微软雅黑" pitchFamily="34" charset="-122"/>
              </a:rPr>
              <a:t>Title bar Text</a:t>
            </a:r>
            <a:endParaRPr lang="zh-CN" altLang="en-US" sz="2000" dirty="0">
              <a:solidFill>
                <a:schemeClr val="bg1">
                  <a:lumMod val="95000"/>
                </a:schemeClr>
              </a:solidFill>
              <a:latin typeface="微软雅黑 Light" panose="020B0502040204020203" pitchFamily="34" charset="-122"/>
              <a:ea typeface="微软雅黑" pitchFamily="34" charset="-122"/>
              <a:sym typeface="微软雅黑" pitchFamily="34" charset="-122"/>
            </a:endParaRPr>
          </a:p>
        </p:txBody>
      </p:sp>
      <p:sp>
        <p:nvSpPr>
          <p:cNvPr id="10" name="1"/>
          <p:cNvSpPr>
            <a:spLocks noChangeArrowheads="1"/>
          </p:cNvSpPr>
          <p:nvPr>
            <p:custDataLst>
              <p:tags r:id="rId9"/>
            </p:custDataLst>
          </p:nvPr>
        </p:nvSpPr>
        <p:spPr bwMode="auto">
          <a:xfrm>
            <a:off x="2754431" y="2160253"/>
            <a:ext cx="3620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000" dirty="0">
                <a:solidFill>
                  <a:schemeClr val="bg1">
                    <a:lumMod val="95000"/>
                  </a:schemeClr>
                </a:solidFill>
                <a:latin typeface="微软雅黑 Light" panose="020B0502040204020203" pitchFamily="34" charset="-122"/>
                <a:ea typeface="微软雅黑" pitchFamily="34" charset="-122"/>
              </a:rPr>
              <a:t>Title bar Text</a:t>
            </a:r>
            <a:endParaRPr lang="zh-CN" altLang="en-US" sz="2000" dirty="0">
              <a:solidFill>
                <a:schemeClr val="bg1">
                  <a:lumMod val="95000"/>
                </a:schemeClr>
              </a:solidFill>
              <a:latin typeface="微软雅黑 Light" panose="020B0502040204020203" pitchFamily="34" charset="-122"/>
              <a:ea typeface="微软雅黑" pitchFamily="34" charset="-122"/>
              <a:sym typeface="微软雅黑" pitchFamily="34" charset="-122"/>
            </a:endParaRPr>
          </a:p>
        </p:txBody>
      </p:sp>
      <p:sp>
        <p:nvSpPr>
          <p:cNvPr id="11" name="1"/>
          <p:cNvSpPr>
            <a:spLocks noChangeArrowheads="1"/>
          </p:cNvSpPr>
          <p:nvPr>
            <p:custDataLst>
              <p:tags r:id="rId10"/>
            </p:custDataLst>
          </p:nvPr>
        </p:nvSpPr>
        <p:spPr bwMode="auto">
          <a:xfrm>
            <a:off x="2754431" y="2923740"/>
            <a:ext cx="3620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000" dirty="0">
                <a:solidFill>
                  <a:schemeClr val="bg1">
                    <a:lumMod val="95000"/>
                  </a:schemeClr>
                </a:solidFill>
                <a:latin typeface="微软雅黑 Light" panose="020B0502040204020203" pitchFamily="34" charset="-122"/>
                <a:ea typeface="微软雅黑" pitchFamily="34" charset="-122"/>
              </a:rPr>
              <a:t>Title bar Text</a:t>
            </a:r>
            <a:endParaRPr lang="zh-CN" altLang="en-US" sz="2000" dirty="0">
              <a:solidFill>
                <a:schemeClr val="bg1">
                  <a:lumMod val="95000"/>
                </a:schemeClr>
              </a:solidFill>
              <a:latin typeface="微软雅黑 Light" panose="020B0502040204020203" pitchFamily="34" charset="-122"/>
              <a:ea typeface="微软雅黑" pitchFamily="34" charset="-122"/>
              <a:sym typeface="微软雅黑" pitchFamily="34" charset="-122"/>
            </a:endParaRPr>
          </a:p>
        </p:txBody>
      </p:sp>
      <p:sp>
        <p:nvSpPr>
          <p:cNvPr id="12" name="1"/>
          <p:cNvSpPr>
            <a:spLocks noChangeArrowheads="1"/>
          </p:cNvSpPr>
          <p:nvPr>
            <p:custDataLst>
              <p:tags r:id="rId11"/>
            </p:custDataLst>
          </p:nvPr>
        </p:nvSpPr>
        <p:spPr bwMode="auto">
          <a:xfrm>
            <a:off x="2754431" y="3660340"/>
            <a:ext cx="3620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000" dirty="0">
                <a:solidFill>
                  <a:schemeClr val="bg1">
                    <a:lumMod val="95000"/>
                  </a:schemeClr>
                </a:solidFill>
                <a:latin typeface="微软雅黑 Light" panose="020B0502040204020203" pitchFamily="34" charset="-122"/>
                <a:ea typeface="微软雅黑" pitchFamily="34" charset="-122"/>
              </a:rPr>
              <a:t>Title bar Text</a:t>
            </a:r>
            <a:endParaRPr lang="zh-CN" altLang="en-US" sz="2000" dirty="0">
              <a:solidFill>
                <a:schemeClr val="bg1">
                  <a:lumMod val="95000"/>
                </a:schemeClr>
              </a:solidFill>
              <a:latin typeface="微软雅黑 Light" panose="020B0502040204020203"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37095158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6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9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12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21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24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27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30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1"/>
          <p:cNvSpPr txBox="1">
            <a:spLocks noChangeArrowheads="1"/>
          </p:cNvSpPr>
          <p:nvPr>
            <p:custDataLst>
              <p:tags r:id="rId1"/>
            </p:custDataLst>
          </p:nvPr>
        </p:nvSpPr>
        <p:spPr bwMode="auto">
          <a:xfrm>
            <a:off x="1835728" y="1794302"/>
            <a:ext cx="548639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ctr"/>
            <a:r>
              <a:rPr lang="en-US" altLang="zh-CN" sz="4400" dirty="0">
                <a:solidFill>
                  <a:schemeClr val="accent1">
                    <a:lumMod val="75000"/>
                  </a:schemeClr>
                </a:solidFill>
                <a:latin typeface="微软雅黑 Light" panose="020B0502040204020203" pitchFamily="34" charset="-122"/>
                <a:ea typeface="微软雅黑 Light" panose="020B0502040204020203" pitchFamily="34" charset="-122"/>
              </a:rPr>
              <a:t>Thank RE</a:t>
            </a:r>
            <a:endParaRPr lang="zh-CN" altLang="en-US" sz="4400" dirty="0">
              <a:solidFill>
                <a:schemeClr val="accent1">
                  <a:lumMod val="75000"/>
                </a:schemeClr>
              </a:solidFill>
              <a:latin typeface="微软雅黑 Light" panose="020B0502040204020203" pitchFamily="34" charset="-122"/>
              <a:ea typeface="微软雅黑 Light" panose="020B0502040204020203" pitchFamily="34" charset="-122"/>
            </a:endParaRPr>
          </a:p>
        </p:txBody>
      </p:sp>
      <p:sp>
        <p:nvSpPr>
          <p:cNvPr id="56" name="1"/>
          <p:cNvSpPr txBox="1">
            <a:spLocks noChangeArrowheads="1"/>
          </p:cNvSpPr>
          <p:nvPr>
            <p:custDataLst>
              <p:tags r:id="rId2"/>
            </p:custDataLst>
          </p:nvPr>
        </p:nvSpPr>
        <p:spPr bwMode="auto">
          <a:xfrm>
            <a:off x="1756003" y="2511160"/>
            <a:ext cx="5839689" cy="73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29" tIns="34263" rIns="68529" bIns="34263">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ctr" eaLnBrk="1" hangingPunct="1">
              <a:lnSpc>
                <a:spcPct val="150000"/>
              </a:lnSpc>
            </a:pPr>
            <a:r>
              <a:rPr lang="en-US" altLang="zh-CN" sz="1000" dirty="0">
                <a:solidFill>
                  <a:schemeClr val="tx1">
                    <a:lumMod val="85000"/>
                    <a:lumOff val="15000"/>
                  </a:schemeClr>
                </a:solidFill>
                <a:latin typeface="微软雅黑 Light" panose="020B0502040204020203" pitchFamily="34" charset="-122"/>
                <a:ea typeface="微软雅黑 Light" panose="020B0502040204020203" pitchFamily="34" charset="-122"/>
                <a:cs typeface="Arial" panose="020B0604020202020204" pitchFamily="34" charset="0"/>
              </a:rPr>
              <a:t>Click here to modify the text, your may post text here. Click here to modify the text. Click here to modify the text, your may post text here. Click here to modify the text, your may post text</a:t>
            </a:r>
          </a:p>
          <a:p>
            <a:pPr algn="ctr" eaLnBrk="1" hangingPunct="1">
              <a:lnSpc>
                <a:spcPct val="150000"/>
              </a:lnSpc>
            </a:pPr>
            <a:r>
              <a:rPr lang="en-US" altLang="zh-CN" sz="1000" dirty="0">
                <a:solidFill>
                  <a:schemeClr val="tx1">
                    <a:lumMod val="85000"/>
                    <a:lumOff val="15000"/>
                  </a:schemeClr>
                </a:solidFill>
                <a:latin typeface="微软雅黑 Light" panose="020B0502040204020203" pitchFamily="34" charset="-122"/>
                <a:ea typeface="微软雅黑 Light" panose="020B0502040204020203" pitchFamily="34" charset="-122"/>
                <a:cs typeface="Arial" panose="020B0604020202020204" pitchFamily="34" charset="0"/>
              </a:rPr>
              <a:t>Here. Click here to modify the text. Click here to modify the text</a:t>
            </a:r>
            <a:endParaRPr lang="zh-CN" altLang="en-US" sz="1000" baseline="-3000" dirty="0">
              <a:solidFill>
                <a:schemeClr val="tx1">
                  <a:lumMod val="85000"/>
                  <a:lumOff val="15000"/>
                </a:schemeClr>
              </a:solidFill>
              <a:latin typeface="微软雅黑 Light" panose="020B0502040204020203" pitchFamily="34" charset="-122"/>
              <a:ea typeface="微软雅黑 Light" panose="020B0502040204020203" pitchFamily="34" charset="-122"/>
              <a:cs typeface="Arial" panose="020B0604020202020204" pitchFamily="34" charset="0"/>
            </a:endParaRPr>
          </a:p>
        </p:txBody>
      </p:sp>
    </p:spTree>
    <p:extLst>
      <p:ext uri="{BB962C8B-B14F-4D97-AF65-F5344CB8AC3E}">
        <p14:creationId xmlns:p14="http://schemas.microsoft.com/office/powerpoint/2010/main" val="908732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淘宝店chenying0907 1"/>
          <p:cNvGrpSpPr/>
          <p:nvPr/>
        </p:nvGrpSpPr>
        <p:grpSpPr>
          <a:xfrm>
            <a:off x="1384447" y="1333992"/>
            <a:ext cx="6375106" cy="3039185"/>
            <a:chOff x="786628" y="1333992"/>
            <a:chExt cx="7469187" cy="3560763"/>
          </a:xfrm>
          <a:solidFill>
            <a:schemeClr val="accent1"/>
          </a:solidFill>
        </p:grpSpPr>
        <p:sp>
          <p:nvSpPr>
            <p:cNvPr id="160" name="Freeform 5"/>
            <p:cNvSpPr>
              <a:spLocks/>
            </p:cNvSpPr>
            <p:nvPr/>
          </p:nvSpPr>
          <p:spPr bwMode="auto">
            <a:xfrm>
              <a:off x="1023165" y="1345105"/>
              <a:ext cx="36512" cy="65088"/>
            </a:xfrm>
            <a:custGeom>
              <a:avLst/>
              <a:gdLst>
                <a:gd name="T0" fmla="*/ 23 w 23"/>
                <a:gd name="T1" fmla="*/ 3 h 41"/>
                <a:gd name="T2" fmla="*/ 16 w 23"/>
                <a:gd name="T3" fmla="*/ 0 h 41"/>
                <a:gd name="T4" fmla="*/ 0 w 23"/>
                <a:gd name="T5" fmla="*/ 41 h 41"/>
                <a:gd name="T6" fmla="*/ 9 w 23"/>
                <a:gd name="T7" fmla="*/ 41 h 41"/>
                <a:gd name="T8" fmla="*/ 23 w 23"/>
                <a:gd name="T9" fmla="*/ 3 h 41"/>
              </a:gdLst>
              <a:ahLst/>
              <a:cxnLst>
                <a:cxn ang="0">
                  <a:pos x="T0" y="T1"/>
                </a:cxn>
                <a:cxn ang="0">
                  <a:pos x="T2" y="T3"/>
                </a:cxn>
                <a:cxn ang="0">
                  <a:pos x="T4" y="T5"/>
                </a:cxn>
                <a:cxn ang="0">
                  <a:pos x="T6" y="T7"/>
                </a:cxn>
                <a:cxn ang="0">
                  <a:pos x="T8" y="T9"/>
                </a:cxn>
              </a:cxnLst>
              <a:rect l="0" t="0" r="r" b="b"/>
              <a:pathLst>
                <a:path w="23" h="41">
                  <a:moveTo>
                    <a:pt x="23" y="3"/>
                  </a:moveTo>
                  <a:lnTo>
                    <a:pt x="16" y="0"/>
                  </a:lnTo>
                  <a:lnTo>
                    <a:pt x="0" y="41"/>
                  </a:lnTo>
                  <a:lnTo>
                    <a:pt x="9" y="41"/>
                  </a:lnTo>
                  <a:lnTo>
                    <a:pt x="23" y="3"/>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61" name="Freeform 6"/>
            <p:cNvSpPr>
              <a:spLocks/>
            </p:cNvSpPr>
            <p:nvPr/>
          </p:nvSpPr>
          <p:spPr bwMode="auto">
            <a:xfrm>
              <a:off x="807265" y="1410192"/>
              <a:ext cx="320675" cy="309563"/>
            </a:xfrm>
            <a:custGeom>
              <a:avLst/>
              <a:gdLst>
                <a:gd name="T0" fmla="*/ 114 w 142"/>
                <a:gd name="T1" fmla="*/ 124 h 137"/>
                <a:gd name="T2" fmla="*/ 78 w 142"/>
                <a:gd name="T3" fmla="*/ 124 h 137"/>
                <a:gd name="T4" fmla="*/ 78 w 142"/>
                <a:gd name="T5" fmla="*/ 76 h 137"/>
                <a:gd name="T6" fmla="*/ 142 w 142"/>
                <a:gd name="T7" fmla="*/ 0 h 137"/>
                <a:gd name="T8" fmla="*/ 102 w 142"/>
                <a:gd name="T9" fmla="*/ 0 h 137"/>
                <a:gd name="T10" fmla="*/ 88 w 142"/>
                <a:gd name="T11" fmla="*/ 39 h 137"/>
                <a:gd name="T12" fmla="*/ 92 w 142"/>
                <a:gd name="T13" fmla="*/ 52 h 137"/>
                <a:gd name="T14" fmla="*/ 77 w 142"/>
                <a:gd name="T15" fmla="*/ 58 h 137"/>
                <a:gd name="T16" fmla="*/ 71 w 142"/>
                <a:gd name="T17" fmla="*/ 44 h 137"/>
                <a:gd name="T18" fmla="*/ 82 w 142"/>
                <a:gd name="T19" fmla="*/ 37 h 137"/>
                <a:gd name="T20" fmla="*/ 96 w 142"/>
                <a:gd name="T21" fmla="*/ 0 h 137"/>
                <a:gd name="T22" fmla="*/ 0 w 142"/>
                <a:gd name="T23" fmla="*/ 0 h 137"/>
                <a:gd name="T24" fmla="*/ 65 w 142"/>
                <a:gd name="T25" fmla="*/ 75 h 137"/>
                <a:gd name="T26" fmla="*/ 65 w 142"/>
                <a:gd name="T27" fmla="*/ 124 h 137"/>
                <a:gd name="T28" fmla="*/ 29 w 142"/>
                <a:gd name="T29" fmla="*/ 124 h 137"/>
                <a:gd name="T30" fmla="*/ 29 w 142"/>
                <a:gd name="T31" fmla="*/ 137 h 137"/>
                <a:gd name="T32" fmla="*/ 114 w 142"/>
                <a:gd name="T33" fmla="*/ 137 h 137"/>
                <a:gd name="T34" fmla="*/ 114 w 142"/>
                <a:gd name="T35" fmla="*/ 12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37">
                  <a:moveTo>
                    <a:pt x="114" y="124"/>
                  </a:moveTo>
                  <a:cubicBezTo>
                    <a:pt x="78" y="124"/>
                    <a:pt x="78" y="124"/>
                    <a:pt x="78" y="124"/>
                  </a:cubicBezTo>
                  <a:cubicBezTo>
                    <a:pt x="78" y="76"/>
                    <a:pt x="78" y="76"/>
                    <a:pt x="78" y="76"/>
                  </a:cubicBezTo>
                  <a:cubicBezTo>
                    <a:pt x="142" y="0"/>
                    <a:pt x="142" y="0"/>
                    <a:pt x="142" y="0"/>
                  </a:cubicBezTo>
                  <a:cubicBezTo>
                    <a:pt x="102" y="0"/>
                    <a:pt x="102" y="0"/>
                    <a:pt x="102" y="0"/>
                  </a:cubicBezTo>
                  <a:cubicBezTo>
                    <a:pt x="88" y="39"/>
                    <a:pt x="88" y="39"/>
                    <a:pt x="88" y="39"/>
                  </a:cubicBezTo>
                  <a:cubicBezTo>
                    <a:pt x="92" y="42"/>
                    <a:pt x="93" y="47"/>
                    <a:pt x="92" y="52"/>
                  </a:cubicBezTo>
                  <a:cubicBezTo>
                    <a:pt x="89" y="57"/>
                    <a:pt x="83" y="60"/>
                    <a:pt x="77" y="58"/>
                  </a:cubicBezTo>
                  <a:cubicBezTo>
                    <a:pt x="72" y="56"/>
                    <a:pt x="69" y="50"/>
                    <a:pt x="71" y="44"/>
                  </a:cubicBezTo>
                  <a:cubicBezTo>
                    <a:pt x="73" y="39"/>
                    <a:pt x="77" y="36"/>
                    <a:pt x="82" y="37"/>
                  </a:cubicBezTo>
                  <a:cubicBezTo>
                    <a:pt x="96" y="0"/>
                    <a:pt x="96" y="0"/>
                    <a:pt x="96" y="0"/>
                  </a:cubicBezTo>
                  <a:cubicBezTo>
                    <a:pt x="0" y="0"/>
                    <a:pt x="0" y="0"/>
                    <a:pt x="0" y="0"/>
                  </a:cubicBezTo>
                  <a:cubicBezTo>
                    <a:pt x="65" y="75"/>
                    <a:pt x="65" y="75"/>
                    <a:pt x="65" y="75"/>
                  </a:cubicBezTo>
                  <a:cubicBezTo>
                    <a:pt x="65" y="124"/>
                    <a:pt x="65" y="124"/>
                    <a:pt x="65" y="124"/>
                  </a:cubicBezTo>
                  <a:cubicBezTo>
                    <a:pt x="29" y="124"/>
                    <a:pt x="29" y="124"/>
                    <a:pt x="29" y="124"/>
                  </a:cubicBezTo>
                  <a:cubicBezTo>
                    <a:pt x="18" y="124"/>
                    <a:pt x="18" y="137"/>
                    <a:pt x="29" y="137"/>
                  </a:cubicBezTo>
                  <a:cubicBezTo>
                    <a:pt x="114" y="137"/>
                    <a:pt x="114" y="137"/>
                    <a:pt x="114" y="137"/>
                  </a:cubicBezTo>
                  <a:cubicBezTo>
                    <a:pt x="126" y="137"/>
                    <a:pt x="126" y="124"/>
                    <a:pt x="114" y="12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62" name="Oval 7"/>
            <p:cNvSpPr>
              <a:spLocks noChangeArrowheads="1"/>
            </p:cNvSpPr>
            <p:nvPr/>
          </p:nvSpPr>
          <p:spPr bwMode="auto">
            <a:xfrm>
              <a:off x="1597840" y="1343517"/>
              <a:ext cx="31750" cy="31750"/>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63" name="Oval 8"/>
            <p:cNvSpPr>
              <a:spLocks noChangeArrowheads="1"/>
            </p:cNvSpPr>
            <p:nvPr/>
          </p:nvSpPr>
          <p:spPr bwMode="auto">
            <a:xfrm>
              <a:off x="1639115" y="1343517"/>
              <a:ext cx="31750" cy="31750"/>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76" name="Freeform 9"/>
            <p:cNvSpPr>
              <a:spLocks noEditPoints="1"/>
            </p:cNvSpPr>
            <p:nvPr/>
          </p:nvSpPr>
          <p:spPr bwMode="auto">
            <a:xfrm>
              <a:off x="1501003" y="1376855"/>
              <a:ext cx="266700" cy="363538"/>
            </a:xfrm>
            <a:custGeom>
              <a:avLst/>
              <a:gdLst>
                <a:gd name="T0" fmla="*/ 92 w 118"/>
                <a:gd name="T1" fmla="*/ 125 h 161"/>
                <a:gd name="T2" fmla="*/ 110 w 118"/>
                <a:gd name="T3" fmla="*/ 103 h 161"/>
                <a:gd name="T4" fmla="*/ 110 w 118"/>
                <a:gd name="T5" fmla="*/ 22 h 161"/>
                <a:gd name="T6" fmla="*/ 87 w 118"/>
                <a:gd name="T7" fmla="*/ 0 h 161"/>
                <a:gd name="T8" fmla="*/ 59 w 118"/>
                <a:gd name="T9" fmla="*/ 0 h 161"/>
                <a:gd name="T10" fmla="*/ 31 w 118"/>
                <a:gd name="T11" fmla="*/ 0 h 161"/>
                <a:gd name="T12" fmla="*/ 8 w 118"/>
                <a:gd name="T13" fmla="*/ 22 h 161"/>
                <a:gd name="T14" fmla="*/ 8 w 118"/>
                <a:gd name="T15" fmla="*/ 103 h 161"/>
                <a:gd name="T16" fmla="*/ 26 w 118"/>
                <a:gd name="T17" fmla="*/ 125 h 161"/>
                <a:gd name="T18" fmla="*/ 0 w 118"/>
                <a:gd name="T19" fmla="*/ 161 h 161"/>
                <a:gd name="T20" fmla="*/ 15 w 118"/>
                <a:gd name="T21" fmla="*/ 161 h 161"/>
                <a:gd name="T22" fmla="*/ 33 w 118"/>
                <a:gd name="T23" fmla="*/ 136 h 161"/>
                <a:gd name="T24" fmla="*/ 85 w 118"/>
                <a:gd name="T25" fmla="*/ 136 h 161"/>
                <a:gd name="T26" fmla="*/ 103 w 118"/>
                <a:gd name="T27" fmla="*/ 161 h 161"/>
                <a:gd name="T28" fmla="*/ 118 w 118"/>
                <a:gd name="T29" fmla="*/ 161 h 161"/>
                <a:gd name="T30" fmla="*/ 92 w 118"/>
                <a:gd name="T31" fmla="*/ 125 h 161"/>
                <a:gd name="T32" fmla="*/ 42 w 118"/>
                <a:gd name="T33" fmla="*/ 8 h 161"/>
                <a:gd name="T34" fmla="*/ 46 w 118"/>
                <a:gd name="T35" fmla="*/ 5 h 161"/>
                <a:gd name="T36" fmla="*/ 72 w 118"/>
                <a:gd name="T37" fmla="*/ 5 h 161"/>
                <a:gd name="T38" fmla="*/ 76 w 118"/>
                <a:gd name="T39" fmla="*/ 8 h 161"/>
                <a:gd name="T40" fmla="*/ 76 w 118"/>
                <a:gd name="T41" fmla="*/ 13 h 161"/>
                <a:gd name="T42" fmla="*/ 72 w 118"/>
                <a:gd name="T43" fmla="*/ 16 h 161"/>
                <a:gd name="T44" fmla="*/ 46 w 118"/>
                <a:gd name="T45" fmla="*/ 16 h 161"/>
                <a:gd name="T46" fmla="*/ 42 w 118"/>
                <a:gd name="T47" fmla="*/ 13 h 161"/>
                <a:gd name="T48" fmla="*/ 42 w 118"/>
                <a:gd name="T49" fmla="*/ 8 h 161"/>
                <a:gd name="T50" fmla="*/ 31 w 118"/>
                <a:gd name="T51" fmla="*/ 113 h 161"/>
                <a:gd name="T52" fmla="*/ 21 w 118"/>
                <a:gd name="T53" fmla="*/ 103 h 161"/>
                <a:gd name="T54" fmla="*/ 31 w 118"/>
                <a:gd name="T55" fmla="*/ 93 h 161"/>
                <a:gd name="T56" fmla="*/ 41 w 118"/>
                <a:gd name="T57" fmla="*/ 103 h 161"/>
                <a:gd name="T58" fmla="*/ 31 w 118"/>
                <a:gd name="T59" fmla="*/ 113 h 161"/>
                <a:gd name="T60" fmla="*/ 32 w 118"/>
                <a:gd name="T61" fmla="*/ 60 h 161"/>
                <a:gd name="T62" fmla="*/ 21 w 118"/>
                <a:gd name="T63" fmla="*/ 49 h 161"/>
                <a:gd name="T64" fmla="*/ 21 w 118"/>
                <a:gd name="T65" fmla="*/ 35 h 161"/>
                <a:gd name="T66" fmla="*/ 32 w 118"/>
                <a:gd name="T67" fmla="*/ 23 h 161"/>
                <a:gd name="T68" fmla="*/ 86 w 118"/>
                <a:gd name="T69" fmla="*/ 23 h 161"/>
                <a:gd name="T70" fmla="*/ 97 w 118"/>
                <a:gd name="T71" fmla="*/ 35 h 161"/>
                <a:gd name="T72" fmla="*/ 97 w 118"/>
                <a:gd name="T73" fmla="*/ 49 h 161"/>
                <a:gd name="T74" fmla="*/ 86 w 118"/>
                <a:gd name="T75" fmla="*/ 60 h 161"/>
                <a:gd name="T76" fmla="*/ 32 w 118"/>
                <a:gd name="T77" fmla="*/ 60 h 161"/>
                <a:gd name="T78" fmla="*/ 76 w 118"/>
                <a:gd name="T79" fmla="*/ 103 h 161"/>
                <a:gd name="T80" fmla="*/ 86 w 118"/>
                <a:gd name="T81" fmla="*/ 93 h 161"/>
                <a:gd name="T82" fmla="*/ 96 w 118"/>
                <a:gd name="T83" fmla="*/ 103 h 161"/>
                <a:gd name="T84" fmla="*/ 86 w 118"/>
                <a:gd name="T85" fmla="*/ 113 h 161"/>
                <a:gd name="T86" fmla="*/ 76 w 118"/>
                <a:gd name="T87" fmla="*/ 10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 h="161">
                  <a:moveTo>
                    <a:pt x="92" y="125"/>
                  </a:moveTo>
                  <a:cubicBezTo>
                    <a:pt x="101" y="123"/>
                    <a:pt x="110" y="114"/>
                    <a:pt x="110" y="103"/>
                  </a:cubicBezTo>
                  <a:cubicBezTo>
                    <a:pt x="110" y="22"/>
                    <a:pt x="110" y="22"/>
                    <a:pt x="110" y="22"/>
                  </a:cubicBezTo>
                  <a:cubicBezTo>
                    <a:pt x="110" y="11"/>
                    <a:pt x="100" y="0"/>
                    <a:pt x="87" y="0"/>
                  </a:cubicBezTo>
                  <a:cubicBezTo>
                    <a:pt x="59" y="0"/>
                    <a:pt x="59" y="0"/>
                    <a:pt x="59" y="0"/>
                  </a:cubicBezTo>
                  <a:cubicBezTo>
                    <a:pt x="31" y="0"/>
                    <a:pt x="31" y="0"/>
                    <a:pt x="31" y="0"/>
                  </a:cubicBezTo>
                  <a:cubicBezTo>
                    <a:pt x="18" y="0"/>
                    <a:pt x="8" y="11"/>
                    <a:pt x="8" y="22"/>
                  </a:cubicBezTo>
                  <a:cubicBezTo>
                    <a:pt x="8" y="103"/>
                    <a:pt x="8" y="103"/>
                    <a:pt x="8" y="103"/>
                  </a:cubicBezTo>
                  <a:cubicBezTo>
                    <a:pt x="8" y="114"/>
                    <a:pt x="17" y="123"/>
                    <a:pt x="26" y="125"/>
                  </a:cubicBezTo>
                  <a:cubicBezTo>
                    <a:pt x="0" y="161"/>
                    <a:pt x="0" y="161"/>
                    <a:pt x="0" y="161"/>
                  </a:cubicBezTo>
                  <a:cubicBezTo>
                    <a:pt x="15" y="161"/>
                    <a:pt x="15" y="161"/>
                    <a:pt x="15" y="161"/>
                  </a:cubicBezTo>
                  <a:cubicBezTo>
                    <a:pt x="33" y="136"/>
                    <a:pt x="33" y="136"/>
                    <a:pt x="33" y="136"/>
                  </a:cubicBezTo>
                  <a:cubicBezTo>
                    <a:pt x="85" y="136"/>
                    <a:pt x="85" y="136"/>
                    <a:pt x="85" y="136"/>
                  </a:cubicBezTo>
                  <a:cubicBezTo>
                    <a:pt x="103" y="161"/>
                    <a:pt x="103" y="161"/>
                    <a:pt x="103" y="161"/>
                  </a:cubicBezTo>
                  <a:cubicBezTo>
                    <a:pt x="118" y="161"/>
                    <a:pt x="118" y="161"/>
                    <a:pt x="118" y="161"/>
                  </a:cubicBezTo>
                  <a:lnTo>
                    <a:pt x="92" y="125"/>
                  </a:lnTo>
                  <a:close/>
                  <a:moveTo>
                    <a:pt x="42" y="8"/>
                  </a:moveTo>
                  <a:cubicBezTo>
                    <a:pt x="42" y="6"/>
                    <a:pt x="44" y="5"/>
                    <a:pt x="46" y="5"/>
                  </a:cubicBezTo>
                  <a:cubicBezTo>
                    <a:pt x="72" y="5"/>
                    <a:pt x="72" y="5"/>
                    <a:pt x="72" y="5"/>
                  </a:cubicBezTo>
                  <a:cubicBezTo>
                    <a:pt x="74" y="5"/>
                    <a:pt x="76" y="6"/>
                    <a:pt x="76" y="8"/>
                  </a:cubicBezTo>
                  <a:cubicBezTo>
                    <a:pt x="76" y="13"/>
                    <a:pt x="76" y="13"/>
                    <a:pt x="76" y="13"/>
                  </a:cubicBezTo>
                  <a:cubicBezTo>
                    <a:pt x="76" y="15"/>
                    <a:pt x="74" y="16"/>
                    <a:pt x="72" y="16"/>
                  </a:cubicBezTo>
                  <a:cubicBezTo>
                    <a:pt x="46" y="16"/>
                    <a:pt x="46" y="16"/>
                    <a:pt x="46" y="16"/>
                  </a:cubicBezTo>
                  <a:cubicBezTo>
                    <a:pt x="44" y="16"/>
                    <a:pt x="42" y="15"/>
                    <a:pt x="42" y="13"/>
                  </a:cubicBezTo>
                  <a:lnTo>
                    <a:pt x="42" y="8"/>
                  </a:lnTo>
                  <a:close/>
                  <a:moveTo>
                    <a:pt x="31" y="113"/>
                  </a:moveTo>
                  <a:cubicBezTo>
                    <a:pt x="26" y="113"/>
                    <a:pt x="21" y="108"/>
                    <a:pt x="21" y="103"/>
                  </a:cubicBezTo>
                  <a:cubicBezTo>
                    <a:pt x="21" y="97"/>
                    <a:pt x="26" y="93"/>
                    <a:pt x="31" y="93"/>
                  </a:cubicBezTo>
                  <a:cubicBezTo>
                    <a:pt x="37" y="93"/>
                    <a:pt x="41" y="97"/>
                    <a:pt x="41" y="103"/>
                  </a:cubicBezTo>
                  <a:cubicBezTo>
                    <a:pt x="41" y="108"/>
                    <a:pt x="37" y="113"/>
                    <a:pt x="31" y="113"/>
                  </a:cubicBezTo>
                  <a:close/>
                  <a:moveTo>
                    <a:pt x="32" y="60"/>
                  </a:moveTo>
                  <a:cubicBezTo>
                    <a:pt x="26" y="60"/>
                    <a:pt x="21" y="56"/>
                    <a:pt x="21" y="49"/>
                  </a:cubicBezTo>
                  <a:cubicBezTo>
                    <a:pt x="21" y="35"/>
                    <a:pt x="21" y="35"/>
                    <a:pt x="21" y="35"/>
                  </a:cubicBezTo>
                  <a:cubicBezTo>
                    <a:pt x="21" y="29"/>
                    <a:pt x="25" y="23"/>
                    <a:pt x="32" y="23"/>
                  </a:cubicBezTo>
                  <a:cubicBezTo>
                    <a:pt x="86" y="23"/>
                    <a:pt x="86" y="23"/>
                    <a:pt x="86" y="23"/>
                  </a:cubicBezTo>
                  <a:cubicBezTo>
                    <a:pt x="93" y="23"/>
                    <a:pt x="97" y="29"/>
                    <a:pt x="97" y="35"/>
                  </a:cubicBezTo>
                  <a:cubicBezTo>
                    <a:pt x="97" y="49"/>
                    <a:pt x="97" y="49"/>
                    <a:pt x="97" y="49"/>
                  </a:cubicBezTo>
                  <a:cubicBezTo>
                    <a:pt x="97" y="56"/>
                    <a:pt x="92" y="60"/>
                    <a:pt x="86" y="60"/>
                  </a:cubicBezTo>
                  <a:lnTo>
                    <a:pt x="32" y="60"/>
                  </a:lnTo>
                  <a:close/>
                  <a:moveTo>
                    <a:pt x="76" y="103"/>
                  </a:moveTo>
                  <a:cubicBezTo>
                    <a:pt x="76" y="98"/>
                    <a:pt x="81" y="93"/>
                    <a:pt x="86" y="93"/>
                  </a:cubicBezTo>
                  <a:cubicBezTo>
                    <a:pt x="92" y="93"/>
                    <a:pt x="96" y="98"/>
                    <a:pt x="96" y="103"/>
                  </a:cubicBezTo>
                  <a:cubicBezTo>
                    <a:pt x="96" y="108"/>
                    <a:pt x="92" y="113"/>
                    <a:pt x="86" y="113"/>
                  </a:cubicBezTo>
                  <a:cubicBezTo>
                    <a:pt x="81" y="113"/>
                    <a:pt x="76" y="108"/>
                    <a:pt x="7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77" name="Freeform 10"/>
            <p:cNvSpPr>
              <a:spLocks noEditPoints="1"/>
            </p:cNvSpPr>
            <p:nvPr/>
          </p:nvSpPr>
          <p:spPr bwMode="auto">
            <a:xfrm>
              <a:off x="2074090" y="1381617"/>
              <a:ext cx="401637" cy="284163"/>
            </a:xfrm>
            <a:custGeom>
              <a:avLst/>
              <a:gdLst>
                <a:gd name="T0" fmla="*/ 169 w 178"/>
                <a:gd name="T1" fmla="*/ 94 h 126"/>
                <a:gd name="T2" fmla="*/ 94 w 178"/>
                <a:gd name="T3" fmla="*/ 48 h 126"/>
                <a:gd name="T4" fmla="*/ 94 w 178"/>
                <a:gd name="T5" fmla="*/ 43 h 126"/>
                <a:gd name="T6" fmla="*/ 98 w 178"/>
                <a:gd name="T7" fmla="*/ 37 h 126"/>
                <a:gd name="T8" fmla="*/ 110 w 178"/>
                <a:gd name="T9" fmla="*/ 20 h 126"/>
                <a:gd name="T10" fmla="*/ 94 w 178"/>
                <a:gd name="T11" fmla="*/ 1 h 126"/>
                <a:gd name="T12" fmla="*/ 73 w 178"/>
                <a:gd name="T13" fmla="*/ 7 h 126"/>
                <a:gd name="T14" fmla="*/ 67 w 178"/>
                <a:gd name="T15" fmla="*/ 26 h 126"/>
                <a:gd name="T16" fmla="*/ 78 w 178"/>
                <a:gd name="T17" fmla="*/ 26 h 126"/>
                <a:gd name="T18" fmla="*/ 78 w 178"/>
                <a:gd name="T19" fmla="*/ 24 h 126"/>
                <a:gd name="T20" fmla="*/ 86 w 178"/>
                <a:gd name="T21" fmla="*/ 12 h 126"/>
                <a:gd name="T22" fmla="*/ 96 w 178"/>
                <a:gd name="T23" fmla="*/ 15 h 126"/>
                <a:gd name="T24" fmla="*/ 94 w 178"/>
                <a:gd name="T25" fmla="*/ 26 h 126"/>
                <a:gd name="T26" fmla="*/ 88 w 178"/>
                <a:gd name="T27" fmla="*/ 30 h 126"/>
                <a:gd name="T28" fmla="*/ 83 w 178"/>
                <a:gd name="T29" fmla="*/ 39 h 126"/>
                <a:gd name="T30" fmla="*/ 83 w 178"/>
                <a:gd name="T31" fmla="*/ 48 h 126"/>
                <a:gd name="T32" fmla="*/ 9 w 178"/>
                <a:gd name="T33" fmla="*/ 94 h 126"/>
                <a:gd name="T34" fmla="*/ 2 w 178"/>
                <a:gd name="T35" fmla="*/ 114 h 126"/>
                <a:gd name="T36" fmla="*/ 20 w 178"/>
                <a:gd name="T37" fmla="*/ 126 h 126"/>
                <a:gd name="T38" fmla="*/ 159 w 178"/>
                <a:gd name="T39" fmla="*/ 126 h 126"/>
                <a:gd name="T40" fmla="*/ 159 w 178"/>
                <a:gd name="T41" fmla="*/ 126 h 126"/>
                <a:gd name="T42" fmla="*/ 176 w 178"/>
                <a:gd name="T43" fmla="*/ 114 h 126"/>
                <a:gd name="T44" fmla="*/ 169 w 178"/>
                <a:gd name="T45" fmla="*/ 94 h 126"/>
                <a:gd name="T46" fmla="*/ 159 w 178"/>
                <a:gd name="T47" fmla="*/ 113 h 126"/>
                <a:gd name="T48" fmla="*/ 19 w 178"/>
                <a:gd name="T49" fmla="*/ 113 h 126"/>
                <a:gd name="T50" fmla="*/ 17 w 178"/>
                <a:gd name="T51" fmla="*/ 104 h 126"/>
                <a:gd name="T52" fmla="*/ 89 w 178"/>
                <a:gd name="T53" fmla="*/ 59 h 126"/>
                <a:gd name="T54" fmla="*/ 162 w 178"/>
                <a:gd name="T55" fmla="*/ 104 h 126"/>
                <a:gd name="T56" fmla="*/ 159 w 178"/>
                <a:gd name="T57" fmla="*/ 11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8" h="126">
                  <a:moveTo>
                    <a:pt x="169" y="94"/>
                  </a:moveTo>
                  <a:cubicBezTo>
                    <a:pt x="94" y="48"/>
                    <a:pt x="94" y="48"/>
                    <a:pt x="94" y="48"/>
                  </a:cubicBezTo>
                  <a:cubicBezTo>
                    <a:pt x="94" y="43"/>
                    <a:pt x="94" y="43"/>
                    <a:pt x="94" y="43"/>
                  </a:cubicBezTo>
                  <a:cubicBezTo>
                    <a:pt x="94" y="41"/>
                    <a:pt x="95" y="38"/>
                    <a:pt x="98" y="37"/>
                  </a:cubicBezTo>
                  <a:cubicBezTo>
                    <a:pt x="101" y="35"/>
                    <a:pt x="110" y="31"/>
                    <a:pt x="110" y="20"/>
                  </a:cubicBezTo>
                  <a:cubicBezTo>
                    <a:pt x="110" y="10"/>
                    <a:pt x="101" y="3"/>
                    <a:pt x="94" y="1"/>
                  </a:cubicBezTo>
                  <a:cubicBezTo>
                    <a:pt x="86" y="0"/>
                    <a:pt x="78" y="1"/>
                    <a:pt x="73" y="7"/>
                  </a:cubicBezTo>
                  <a:cubicBezTo>
                    <a:pt x="68" y="12"/>
                    <a:pt x="67" y="17"/>
                    <a:pt x="67" y="26"/>
                  </a:cubicBezTo>
                  <a:cubicBezTo>
                    <a:pt x="78" y="26"/>
                    <a:pt x="78" y="26"/>
                    <a:pt x="78" y="26"/>
                  </a:cubicBezTo>
                  <a:cubicBezTo>
                    <a:pt x="78" y="24"/>
                    <a:pt x="78" y="24"/>
                    <a:pt x="78" y="24"/>
                  </a:cubicBezTo>
                  <a:cubicBezTo>
                    <a:pt x="78" y="19"/>
                    <a:pt x="78" y="14"/>
                    <a:pt x="86" y="12"/>
                  </a:cubicBezTo>
                  <a:cubicBezTo>
                    <a:pt x="90" y="11"/>
                    <a:pt x="94" y="12"/>
                    <a:pt x="96" y="15"/>
                  </a:cubicBezTo>
                  <a:cubicBezTo>
                    <a:pt x="98" y="17"/>
                    <a:pt x="98" y="23"/>
                    <a:pt x="94" y="26"/>
                  </a:cubicBezTo>
                  <a:cubicBezTo>
                    <a:pt x="88" y="30"/>
                    <a:pt x="88" y="30"/>
                    <a:pt x="88" y="30"/>
                  </a:cubicBezTo>
                  <a:cubicBezTo>
                    <a:pt x="84" y="32"/>
                    <a:pt x="83" y="35"/>
                    <a:pt x="83" y="39"/>
                  </a:cubicBezTo>
                  <a:cubicBezTo>
                    <a:pt x="83" y="48"/>
                    <a:pt x="83" y="48"/>
                    <a:pt x="83" y="48"/>
                  </a:cubicBezTo>
                  <a:cubicBezTo>
                    <a:pt x="9" y="94"/>
                    <a:pt x="9" y="94"/>
                    <a:pt x="9" y="94"/>
                  </a:cubicBezTo>
                  <a:cubicBezTo>
                    <a:pt x="0" y="99"/>
                    <a:pt x="0" y="108"/>
                    <a:pt x="2" y="114"/>
                  </a:cubicBezTo>
                  <a:cubicBezTo>
                    <a:pt x="4" y="119"/>
                    <a:pt x="9" y="126"/>
                    <a:pt x="20" y="126"/>
                  </a:cubicBezTo>
                  <a:cubicBezTo>
                    <a:pt x="32" y="126"/>
                    <a:pt x="159" y="126"/>
                    <a:pt x="159" y="126"/>
                  </a:cubicBezTo>
                  <a:cubicBezTo>
                    <a:pt x="159" y="126"/>
                    <a:pt x="159" y="126"/>
                    <a:pt x="159" y="126"/>
                  </a:cubicBezTo>
                  <a:cubicBezTo>
                    <a:pt x="169" y="126"/>
                    <a:pt x="175" y="119"/>
                    <a:pt x="176" y="114"/>
                  </a:cubicBezTo>
                  <a:cubicBezTo>
                    <a:pt x="178" y="108"/>
                    <a:pt x="176" y="99"/>
                    <a:pt x="169" y="94"/>
                  </a:cubicBezTo>
                  <a:close/>
                  <a:moveTo>
                    <a:pt x="159" y="113"/>
                  </a:moveTo>
                  <a:cubicBezTo>
                    <a:pt x="19" y="113"/>
                    <a:pt x="19" y="113"/>
                    <a:pt x="19" y="113"/>
                  </a:cubicBezTo>
                  <a:cubicBezTo>
                    <a:pt x="15" y="113"/>
                    <a:pt x="12" y="107"/>
                    <a:pt x="17" y="104"/>
                  </a:cubicBezTo>
                  <a:cubicBezTo>
                    <a:pt x="89" y="59"/>
                    <a:pt x="89" y="59"/>
                    <a:pt x="89" y="59"/>
                  </a:cubicBezTo>
                  <a:cubicBezTo>
                    <a:pt x="162" y="104"/>
                    <a:pt x="162" y="104"/>
                    <a:pt x="162" y="104"/>
                  </a:cubicBezTo>
                  <a:cubicBezTo>
                    <a:pt x="166" y="107"/>
                    <a:pt x="164" y="113"/>
                    <a:pt x="159" y="11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78" name="Freeform 11"/>
            <p:cNvSpPr>
              <a:spLocks noEditPoints="1"/>
            </p:cNvSpPr>
            <p:nvPr/>
          </p:nvSpPr>
          <p:spPr bwMode="auto">
            <a:xfrm>
              <a:off x="2759890" y="1351455"/>
              <a:ext cx="293687" cy="368300"/>
            </a:xfrm>
            <a:custGeom>
              <a:avLst/>
              <a:gdLst>
                <a:gd name="T0" fmla="*/ 64 w 130"/>
                <a:gd name="T1" fmla="*/ 0 h 163"/>
                <a:gd name="T2" fmla="*/ 65 w 130"/>
                <a:gd name="T3" fmla="*/ 0 h 163"/>
                <a:gd name="T4" fmla="*/ 66 w 130"/>
                <a:gd name="T5" fmla="*/ 0 h 163"/>
                <a:gd name="T6" fmla="*/ 64 w 130"/>
                <a:gd name="T7" fmla="*/ 0 h 163"/>
                <a:gd name="T8" fmla="*/ 126 w 130"/>
                <a:gd name="T9" fmla="*/ 23 h 163"/>
                <a:gd name="T10" fmla="*/ 108 w 130"/>
                <a:gd name="T11" fmla="*/ 8 h 163"/>
                <a:gd name="T12" fmla="*/ 65 w 130"/>
                <a:gd name="T13" fmla="*/ 0 h 163"/>
                <a:gd name="T14" fmla="*/ 22 w 130"/>
                <a:gd name="T15" fmla="*/ 8 h 163"/>
                <a:gd name="T16" fmla="*/ 4 w 130"/>
                <a:gd name="T17" fmla="*/ 23 h 163"/>
                <a:gd name="T18" fmla="*/ 0 w 130"/>
                <a:gd name="T19" fmla="*/ 72 h 163"/>
                <a:gd name="T20" fmla="*/ 0 w 130"/>
                <a:gd name="T21" fmla="*/ 140 h 163"/>
                <a:gd name="T22" fmla="*/ 10 w 130"/>
                <a:gd name="T23" fmla="*/ 140 h 163"/>
                <a:gd name="T24" fmla="*/ 10 w 130"/>
                <a:gd name="T25" fmla="*/ 151 h 163"/>
                <a:gd name="T26" fmla="*/ 29 w 130"/>
                <a:gd name="T27" fmla="*/ 151 h 163"/>
                <a:gd name="T28" fmla="*/ 29 w 130"/>
                <a:gd name="T29" fmla="*/ 140 h 163"/>
                <a:gd name="T30" fmla="*/ 101 w 130"/>
                <a:gd name="T31" fmla="*/ 140 h 163"/>
                <a:gd name="T32" fmla="*/ 101 w 130"/>
                <a:gd name="T33" fmla="*/ 151 h 163"/>
                <a:gd name="T34" fmla="*/ 120 w 130"/>
                <a:gd name="T35" fmla="*/ 151 h 163"/>
                <a:gd name="T36" fmla="*/ 120 w 130"/>
                <a:gd name="T37" fmla="*/ 140 h 163"/>
                <a:gd name="T38" fmla="*/ 130 w 130"/>
                <a:gd name="T39" fmla="*/ 140 h 163"/>
                <a:gd name="T40" fmla="*/ 130 w 130"/>
                <a:gd name="T41" fmla="*/ 72 h 163"/>
                <a:gd name="T42" fmla="*/ 126 w 130"/>
                <a:gd name="T43" fmla="*/ 23 h 163"/>
                <a:gd name="T44" fmla="*/ 38 w 130"/>
                <a:gd name="T45" fmla="*/ 12 h 163"/>
                <a:gd name="T46" fmla="*/ 92 w 130"/>
                <a:gd name="T47" fmla="*/ 12 h 163"/>
                <a:gd name="T48" fmla="*/ 92 w 130"/>
                <a:gd name="T49" fmla="*/ 20 h 163"/>
                <a:gd name="T50" fmla="*/ 38 w 130"/>
                <a:gd name="T51" fmla="*/ 20 h 163"/>
                <a:gd name="T52" fmla="*/ 38 w 130"/>
                <a:gd name="T53" fmla="*/ 12 h 163"/>
                <a:gd name="T54" fmla="*/ 11 w 130"/>
                <a:gd name="T55" fmla="*/ 71 h 163"/>
                <a:gd name="T56" fmla="*/ 16 w 130"/>
                <a:gd name="T57" fmla="*/ 35 h 163"/>
                <a:gd name="T58" fmla="*/ 24 w 130"/>
                <a:gd name="T59" fmla="*/ 28 h 163"/>
                <a:gd name="T60" fmla="*/ 106 w 130"/>
                <a:gd name="T61" fmla="*/ 28 h 163"/>
                <a:gd name="T62" fmla="*/ 114 w 130"/>
                <a:gd name="T63" fmla="*/ 35 h 163"/>
                <a:gd name="T64" fmla="*/ 119 w 130"/>
                <a:gd name="T65" fmla="*/ 71 h 163"/>
                <a:gd name="T66" fmla="*/ 114 w 130"/>
                <a:gd name="T67" fmla="*/ 78 h 163"/>
                <a:gd name="T68" fmla="*/ 16 w 130"/>
                <a:gd name="T69" fmla="*/ 78 h 163"/>
                <a:gd name="T70" fmla="*/ 11 w 130"/>
                <a:gd name="T71" fmla="*/ 71 h 163"/>
                <a:gd name="T72" fmla="*/ 31 w 130"/>
                <a:gd name="T73" fmla="*/ 113 h 163"/>
                <a:gd name="T74" fmla="*/ 27 w 130"/>
                <a:gd name="T75" fmla="*/ 117 h 163"/>
                <a:gd name="T76" fmla="*/ 12 w 130"/>
                <a:gd name="T77" fmla="*/ 117 h 163"/>
                <a:gd name="T78" fmla="*/ 9 w 130"/>
                <a:gd name="T79" fmla="*/ 113 h 163"/>
                <a:gd name="T80" fmla="*/ 9 w 130"/>
                <a:gd name="T81" fmla="*/ 107 h 163"/>
                <a:gd name="T82" fmla="*/ 12 w 130"/>
                <a:gd name="T83" fmla="*/ 103 h 163"/>
                <a:gd name="T84" fmla="*/ 27 w 130"/>
                <a:gd name="T85" fmla="*/ 103 h 163"/>
                <a:gd name="T86" fmla="*/ 31 w 130"/>
                <a:gd name="T87" fmla="*/ 107 h 163"/>
                <a:gd name="T88" fmla="*/ 31 w 130"/>
                <a:gd name="T89" fmla="*/ 113 h 163"/>
                <a:gd name="T90" fmla="*/ 121 w 130"/>
                <a:gd name="T91" fmla="*/ 113 h 163"/>
                <a:gd name="T92" fmla="*/ 118 w 130"/>
                <a:gd name="T93" fmla="*/ 117 h 163"/>
                <a:gd name="T94" fmla="*/ 103 w 130"/>
                <a:gd name="T95" fmla="*/ 117 h 163"/>
                <a:gd name="T96" fmla="*/ 99 w 130"/>
                <a:gd name="T97" fmla="*/ 113 h 163"/>
                <a:gd name="T98" fmla="*/ 99 w 130"/>
                <a:gd name="T99" fmla="*/ 107 h 163"/>
                <a:gd name="T100" fmla="*/ 103 w 130"/>
                <a:gd name="T101" fmla="*/ 103 h 163"/>
                <a:gd name="T102" fmla="*/ 118 w 130"/>
                <a:gd name="T103" fmla="*/ 103 h 163"/>
                <a:gd name="T104" fmla="*/ 121 w 130"/>
                <a:gd name="T105" fmla="*/ 107 h 163"/>
                <a:gd name="T106" fmla="*/ 121 w 130"/>
                <a:gd name="T107" fmla="*/ 11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163">
                  <a:moveTo>
                    <a:pt x="64" y="0"/>
                  </a:moveTo>
                  <a:cubicBezTo>
                    <a:pt x="65" y="0"/>
                    <a:pt x="65" y="0"/>
                    <a:pt x="65" y="0"/>
                  </a:cubicBezTo>
                  <a:cubicBezTo>
                    <a:pt x="65" y="0"/>
                    <a:pt x="65" y="0"/>
                    <a:pt x="66" y="0"/>
                  </a:cubicBezTo>
                  <a:lnTo>
                    <a:pt x="64" y="0"/>
                  </a:lnTo>
                  <a:close/>
                  <a:moveTo>
                    <a:pt x="126" y="23"/>
                  </a:moveTo>
                  <a:cubicBezTo>
                    <a:pt x="125" y="15"/>
                    <a:pt x="117" y="11"/>
                    <a:pt x="108" y="8"/>
                  </a:cubicBezTo>
                  <a:cubicBezTo>
                    <a:pt x="100" y="4"/>
                    <a:pt x="80" y="0"/>
                    <a:pt x="65" y="0"/>
                  </a:cubicBezTo>
                  <a:cubicBezTo>
                    <a:pt x="50" y="0"/>
                    <a:pt x="30" y="4"/>
                    <a:pt x="22" y="8"/>
                  </a:cubicBezTo>
                  <a:cubicBezTo>
                    <a:pt x="13" y="11"/>
                    <a:pt x="5" y="15"/>
                    <a:pt x="4" y="23"/>
                  </a:cubicBezTo>
                  <a:cubicBezTo>
                    <a:pt x="0" y="72"/>
                    <a:pt x="0" y="72"/>
                    <a:pt x="0" y="72"/>
                  </a:cubicBezTo>
                  <a:cubicBezTo>
                    <a:pt x="0" y="140"/>
                    <a:pt x="0" y="140"/>
                    <a:pt x="0" y="140"/>
                  </a:cubicBezTo>
                  <a:cubicBezTo>
                    <a:pt x="10" y="140"/>
                    <a:pt x="10" y="140"/>
                    <a:pt x="10" y="140"/>
                  </a:cubicBezTo>
                  <a:cubicBezTo>
                    <a:pt x="10" y="151"/>
                    <a:pt x="10" y="151"/>
                    <a:pt x="10" y="151"/>
                  </a:cubicBezTo>
                  <a:cubicBezTo>
                    <a:pt x="10" y="163"/>
                    <a:pt x="29" y="163"/>
                    <a:pt x="29" y="151"/>
                  </a:cubicBezTo>
                  <a:cubicBezTo>
                    <a:pt x="29" y="140"/>
                    <a:pt x="29" y="140"/>
                    <a:pt x="29" y="140"/>
                  </a:cubicBezTo>
                  <a:cubicBezTo>
                    <a:pt x="101" y="140"/>
                    <a:pt x="101" y="140"/>
                    <a:pt x="101" y="140"/>
                  </a:cubicBezTo>
                  <a:cubicBezTo>
                    <a:pt x="101" y="151"/>
                    <a:pt x="101" y="151"/>
                    <a:pt x="101" y="151"/>
                  </a:cubicBezTo>
                  <a:cubicBezTo>
                    <a:pt x="101" y="163"/>
                    <a:pt x="120" y="163"/>
                    <a:pt x="120" y="151"/>
                  </a:cubicBezTo>
                  <a:cubicBezTo>
                    <a:pt x="120" y="140"/>
                    <a:pt x="120" y="140"/>
                    <a:pt x="120" y="140"/>
                  </a:cubicBezTo>
                  <a:cubicBezTo>
                    <a:pt x="130" y="140"/>
                    <a:pt x="130" y="140"/>
                    <a:pt x="130" y="140"/>
                  </a:cubicBezTo>
                  <a:cubicBezTo>
                    <a:pt x="130" y="72"/>
                    <a:pt x="130" y="72"/>
                    <a:pt x="130" y="72"/>
                  </a:cubicBezTo>
                  <a:lnTo>
                    <a:pt x="126" y="23"/>
                  </a:lnTo>
                  <a:close/>
                  <a:moveTo>
                    <a:pt x="38" y="12"/>
                  </a:moveTo>
                  <a:cubicBezTo>
                    <a:pt x="92" y="12"/>
                    <a:pt x="92" y="12"/>
                    <a:pt x="92" y="12"/>
                  </a:cubicBezTo>
                  <a:cubicBezTo>
                    <a:pt x="97" y="12"/>
                    <a:pt x="97" y="20"/>
                    <a:pt x="92" y="20"/>
                  </a:cubicBezTo>
                  <a:cubicBezTo>
                    <a:pt x="38" y="20"/>
                    <a:pt x="38" y="20"/>
                    <a:pt x="38" y="20"/>
                  </a:cubicBezTo>
                  <a:cubicBezTo>
                    <a:pt x="33" y="20"/>
                    <a:pt x="33" y="12"/>
                    <a:pt x="38" y="12"/>
                  </a:cubicBezTo>
                  <a:close/>
                  <a:moveTo>
                    <a:pt x="11" y="71"/>
                  </a:moveTo>
                  <a:cubicBezTo>
                    <a:pt x="16" y="35"/>
                    <a:pt x="16" y="35"/>
                    <a:pt x="16" y="35"/>
                  </a:cubicBezTo>
                  <a:cubicBezTo>
                    <a:pt x="17" y="31"/>
                    <a:pt x="18" y="28"/>
                    <a:pt x="24" y="28"/>
                  </a:cubicBezTo>
                  <a:cubicBezTo>
                    <a:pt x="106" y="28"/>
                    <a:pt x="106" y="28"/>
                    <a:pt x="106" y="28"/>
                  </a:cubicBezTo>
                  <a:cubicBezTo>
                    <a:pt x="112" y="28"/>
                    <a:pt x="113" y="31"/>
                    <a:pt x="114" y="35"/>
                  </a:cubicBezTo>
                  <a:cubicBezTo>
                    <a:pt x="119" y="71"/>
                    <a:pt x="119" y="71"/>
                    <a:pt x="119" y="71"/>
                  </a:cubicBezTo>
                  <a:cubicBezTo>
                    <a:pt x="119" y="74"/>
                    <a:pt x="118" y="78"/>
                    <a:pt x="114" y="78"/>
                  </a:cubicBezTo>
                  <a:cubicBezTo>
                    <a:pt x="16" y="78"/>
                    <a:pt x="16" y="78"/>
                    <a:pt x="16" y="78"/>
                  </a:cubicBezTo>
                  <a:cubicBezTo>
                    <a:pt x="12" y="78"/>
                    <a:pt x="11" y="74"/>
                    <a:pt x="11" y="71"/>
                  </a:cubicBezTo>
                  <a:close/>
                  <a:moveTo>
                    <a:pt x="31" y="113"/>
                  </a:moveTo>
                  <a:cubicBezTo>
                    <a:pt x="31" y="115"/>
                    <a:pt x="29" y="117"/>
                    <a:pt x="27" y="117"/>
                  </a:cubicBezTo>
                  <a:cubicBezTo>
                    <a:pt x="12" y="117"/>
                    <a:pt x="12" y="117"/>
                    <a:pt x="12" y="117"/>
                  </a:cubicBezTo>
                  <a:cubicBezTo>
                    <a:pt x="10" y="117"/>
                    <a:pt x="9" y="115"/>
                    <a:pt x="9" y="113"/>
                  </a:cubicBezTo>
                  <a:cubicBezTo>
                    <a:pt x="9" y="107"/>
                    <a:pt x="9" y="107"/>
                    <a:pt x="9" y="107"/>
                  </a:cubicBezTo>
                  <a:cubicBezTo>
                    <a:pt x="9" y="105"/>
                    <a:pt x="10" y="103"/>
                    <a:pt x="12" y="103"/>
                  </a:cubicBezTo>
                  <a:cubicBezTo>
                    <a:pt x="27" y="103"/>
                    <a:pt x="27" y="103"/>
                    <a:pt x="27" y="103"/>
                  </a:cubicBezTo>
                  <a:cubicBezTo>
                    <a:pt x="29" y="103"/>
                    <a:pt x="31" y="105"/>
                    <a:pt x="31" y="107"/>
                  </a:cubicBezTo>
                  <a:lnTo>
                    <a:pt x="31" y="113"/>
                  </a:lnTo>
                  <a:close/>
                  <a:moveTo>
                    <a:pt x="121" y="113"/>
                  </a:moveTo>
                  <a:cubicBezTo>
                    <a:pt x="121" y="115"/>
                    <a:pt x="120" y="117"/>
                    <a:pt x="118" y="117"/>
                  </a:cubicBezTo>
                  <a:cubicBezTo>
                    <a:pt x="103" y="117"/>
                    <a:pt x="103" y="117"/>
                    <a:pt x="103" y="117"/>
                  </a:cubicBezTo>
                  <a:cubicBezTo>
                    <a:pt x="101" y="117"/>
                    <a:pt x="99" y="115"/>
                    <a:pt x="99" y="113"/>
                  </a:cubicBezTo>
                  <a:cubicBezTo>
                    <a:pt x="99" y="107"/>
                    <a:pt x="99" y="107"/>
                    <a:pt x="99" y="107"/>
                  </a:cubicBezTo>
                  <a:cubicBezTo>
                    <a:pt x="99" y="105"/>
                    <a:pt x="101" y="103"/>
                    <a:pt x="103" y="103"/>
                  </a:cubicBezTo>
                  <a:cubicBezTo>
                    <a:pt x="118" y="103"/>
                    <a:pt x="118" y="103"/>
                    <a:pt x="118" y="103"/>
                  </a:cubicBezTo>
                  <a:cubicBezTo>
                    <a:pt x="120" y="103"/>
                    <a:pt x="121" y="105"/>
                    <a:pt x="121" y="107"/>
                  </a:cubicBezTo>
                  <a:cubicBezTo>
                    <a:pt x="121" y="113"/>
                    <a:pt x="121" y="113"/>
                    <a:pt x="121" y="11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79" name="Oval 12"/>
            <p:cNvSpPr>
              <a:spLocks noChangeArrowheads="1"/>
            </p:cNvSpPr>
            <p:nvPr/>
          </p:nvSpPr>
          <p:spPr bwMode="auto">
            <a:xfrm>
              <a:off x="3494903" y="1333992"/>
              <a:ext cx="68262" cy="650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80" name="Line 13"/>
            <p:cNvSpPr>
              <a:spLocks noChangeShapeType="1"/>
            </p:cNvSpPr>
            <p:nvPr/>
          </p:nvSpPr>
          <p:spPr bwMode="auto">
            <a:xfrm>
              <a:off x="3529828" y="136574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81" name="Line 14"/>
            <p:cNvSpPr>
              <a:spLocks noChangeShapeType="1"/>
            </p:cNvSpPr>
            <p:nvPr/>
          </p:nvSpPr>
          <p:spPr bwMode="auto">
            <a:xfrm>
              <a:off x="3529828" y="136574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82" name="Freeform 15"/>
            <p:cNvSpPr>
              <a:spLocks/>
            </p:cNvSpPr>
            <p:nvPr/>
          </p:nvSpPr>
          <p:spPr bwMode="auto">
            <a:xfrm>
              <a:off x="3450453" y="1407017"/>
              <a:ext cx="157162" cy="331788"/>
            </a:xfrm>
            <a:custGeom>
              <a:avLst/>
              <a:gdLst>
                <a:gd name="T0" fmla="*/ 51 w 70"/>
                <a:gd name="T1" fmla="*/ 0 h 147"/>
                <a:gd name="T2" fmla="*/ 35 w 70"/>
                <a:gd name="T3" fmla="*/ 0 h 147"/>
                <a:gd name="T4" fmla="*/ 19 w 70"/>
                <a:gd name="T5" fmla="*/ 0 h 147"/>
                <a:gd name="T6" fmla="*/ 0 w 70"/>
                <a:gd name="T7" fmla="*/ 19 h 147"/>
                <a:gd name="T8" fmla="*/ 0 w 70"/>
                <a:gd name="T9" fmla="*/ 64 h 147"/>
                <a:gd name="T10" fmla="*/ 12 w 70"/>
                <a:gd name="T11" fmla="*/ 64 h 147"/>
                <a:gd name="T12" fmla="*/ 13 w 70"/>
                <a:gd name="T13" fmla="*/ 23 h 147"/>
                <a:gd name="T14" fmla="*/ 16 w 70"/>
                <a:gd name="T15" fmla="*/ 23 h 147"/>
                <a:gd name="T16" fmla="*/ 16 w 70"/>
                <a:gd name="T17" fmla="*/ 136 h 147"/>
                <a:gd name="T18" fmla="*/ 32 w 70"/>
                <a:gd name="T19" fmla="*/ 136 h 147"/>
                <a:gd name="T20" fmla="*/ 33 w 70"/>
                <a:gd name="T21" fmla="*/ 70 h 147"/>
                <a:gd name="T22" fmla="*/ 37 w 70"/>
                <a:gd name="T23" fmla="*/ 70 h 147"/>
                <a:gd name="T24" fmla="*/ 38 w 70"/>
                <a:gd name="T25" fmla="*/ 136 h 147"/>
                <a:gd name="T26" fmla="*/ 54 w 70"/>
                <a:gd name="T27" fmla="*/ 136 h 147"/>
                <a:gd name="T28" fmla="*/ 54 w 70"/>
                <a:gd name="T29" fmla="*/ 23 h 147"/>
                <a:gd name="T30" fmla="*/ 57 w 70"/>
                <a:gd name="T31" fmla="*/ 23 h 147"/>
                <a:gd name="T32" fmla="*/ 58 w 70"/>
                <a:gd name="T33" fmla="*/ 64 h 147"/>
                <a:gd name="T34" fmla="*/ 70 w 70"/>
                <a:gd name="T35" fmla="*/ 64 h 147"/>
                <a:gd name="T36" fmla="*/ 70 w 70"/>
                <a:gd name="T37" fmla="*/ 19 h 147"/>
                <a:gd name="T38" fmla="*/ 51 w 70"/>
                <a:gd name="T3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147">
                  <a:moveTo>
                    <a:pt x="51" y="0"/>
                  </a:moveTo>
                  <a:cubicBezTo>
                    <a:pt x="35" y="0"/>
                    <a:pt x="35" y="0"/>
                    <a:pt x="35" y="0"/>
                  </a:cubicBezTo>
                  <a:cubicBezTo>
                    <a:pt x="19" y="0"/>
                    <a:pt x="19" y="0"/>
                    <a:pt x="19" y="0"/>
                  </a:cubicBezTo>
                  <a:cubicBezTo>
                    <a:pt x="5" y="0"/>
                    <a:pt x="0" y="4"/>
                    <a:pt x="0" y="19"/>
                  </a:cubicBezTo>
                  <a:cubicBezTo>
                    <a:pt x="0" y="64"/>
                    <a:pt x="0" y="64"/>
                    <a:pt x="0" y="64"/>
                  </a:cubicBezTo>
                  <a:cubicBezTo>
                    <a:pt x="0" y="73"/>
                    <a:pt x="12" y="73"/>
                    <a:pt x="12" y="64"/>
                  </a:cubicBezTo>
                  <a:cubicBezTo>
                    <a:pt x="13" y="23"/>
                    <a:pt x="13" y="23"/>
                    <a:pt x="13" y="23"/>
                  </a:cubicBezTo>
                  <a:cubicBezTo>
                    <a:pt x="16" y="23"/>
                    <a:pt x="16" y="23"/>
                    <a:pt x="16" y="23"/>
                  </a:cubicBezTo>
                  <a:cubicBezTo>
                    <a:pt x="16" y="136"/>
                    <a:pt x="16" y="136"/>
                    <a:pt x="16" y="136"/>
                  </a:cubicBezTo>
                  <a:cubicBezTo>
                    <a:pt x="16" y="147"/>
                    <a:pt x="32" y="147"/>
                    <a:pt x="32" y="136"/>
                  </a:cubicBezTo>
                  <a:cubicBezTo>
                    <a:pt x="33" y="70"/>
                    <a:pt x="33" y="70"/>
                    <a:pt x="33" y="70"/>
                  </a:cubicBezTo>
                  <a:cubicBezTo>
                    <a:pt x="37" y="70"/>
                    <a:pt x="37" y="70"/>
                    <a:pt x="37" y="70"/>
                  </a:cubicBezTo>
                  <a:cubicBezTo>
                    <a:pt x="38" y="136"/>
                    <a:pt x="38" y="136"/>
                    <a:pt x="38" y="136"/>
                  </a:cubicBezTo>
                  <a:cubicBezTo>
                    <a:pt x="38" y="147"/>
                    <a:pt x="54" y="147"/>
                    <a:pt x="54" y="136"/>
                  </a:cubicBezTo>
                  <a:cubicBezTo>
                    <a:pt x="54" y="23"/>
                    <a:pt x="54" y="23"/>
                    <a:pt x="54" y="23"/>
                  </a:cubicBezTo>
                  <a:cubicBezTo>
                    <a:pt x="57" y="23"/>
                    <a:pt x="57" y="23"/>
                    <a:pt x="57" y="23"/>
                  </a:cubicBezTo>
                  <a:cubicBezTo>
                    <a:pt x="58" y="64"/>
                    <a:pt x="58" y="64"/>
                    <a:pt x="58" y="64"/>
                  </a:cubicBezTo>
                  <a:cubicBezTo>
                    <a:pt x="58" y="73"/>
                    <a:pt x="70" y="73"/>
                    <a:pt x="70" y="64"/>
                  </a:cubicBezTo>
                  <a:cubicBezTo>
                    <a:pt x="70" y="19"/>
                    <a:pt x="70" y="19"/>
                    <a:pt x="70" y="19"/>
                  </a:cubicBezTo>
                  <a:cubicBezTo>
                    <a:pt x="70" y="4"/>
                    <a:pt x="65" y="0"/>
                    <a:pt x="5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83" name="Oval 16"/>
            <p:cNvSpPr>
              <a:spLocks noChangeArrowheads="1"/>
            </p:cNvSpPr>
            <p:nvPr/>
          </p:nvSpPr>
          <p:spPr bwMode="auto">
            <a:xfrm>
              <a:off x="4117203" y="1343517"/>
              <a:ext cx="68262" cy="650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84" name="Line 17"/>
            <p:cNvSpPr>
              <a:spLocks noChangeShapeType="1"/>
            </p:cNvSpPr>
            <p:nvPr/>
          </p:nvSpPr>
          <p:spPr bwMode="auto">
            <a:xfrm>
              <a:off x="4152128" y="1375267"/>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85" name="Line 18"/>
            <p:cNvSpPr>
              <a:spLocks noChangeShapeType="1"/>
            </p:cNvSpPr>
            <p:nvPr/>
          </p:nvSpPr>
          <p:spPr bwMode="auto">
            <a:xfrm>
              <a:off x="4152128" y="1375267"/>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86" name="Freeform 19"/>
            <p:cNvSpPr>
              <a:spLocks/>
            </p:cNvSpPr>
            <p:nvPr/>
          </p:nvSpPr>
          <p:spPr bwMode="auto">
            <a:xfrm>
              <a:off x="4056878" y="1414955"/>
              <a:ext cx="188912" cy="331788"/>
            </a:xfrm>
            <a:custGeom>
              <a:avLst/>
              <a:gdLst>
                <a:gd name="T0" fmla="*/ 82 w 84"/>
                <a:gd name="T1" fmla="*/ 54 h 147"/>
                <a:gd name="T2" fmla="*/ 69 w 84"/>
                <a:gd name="T3" fmla="*/ 13 h 147"/>
                <a:gd name="T4" fmla="*/ 49 w 84"/>
                <a:gd name="T5" fmla="*/ 0 h 147"/>
                <a:gd name="T6" fmla="*/ 35 w 84"/>
                <a:gd name="T7" fmla="*/ 0 h 147"/>
                <a:gd name="T8" fmla="*/ 15 w 84"/>
                <a:gd name="T9" fmla="*/ 13 h 147"/>
                <a:gd name="T10" fmla="*/ 2 w 84"/>
                <a:gd name="T11" fmla="*/ 54 h 147"/>
                <a:gd name="T12" fmla="*/ 13 w 84"/>
                <a:gd name="T13" fmla="*/ 58 h 147"/>
                <a:gd name="T14" fmla="*/ 26 w 84"/>
                <a:gd name="T15" fmla="*/ 20 h 147"/>
                <a:gd name="T16" fmla="*/ 27 w 84"/>
                <a:gd name="T17" fmla="*/ 20 h 147"/>
                <a:gd name="T18" fmla="*/ 9 w 84"/>
                <a:gd name="T19" fmla="*/ 91 h 147"/>
                <a:gd name="T20" fmla="*/ 11 w 84"/>
                <a:gd name="T21" fmla="*/ 93 h 147"/>
                <a:gd name="T22" fmla="*/ 26 w 84"/>
                <a:gd name="T23" fmla="*/ 93 h 147"/>
                <a:gd name="T24" fmla="*/ 26 w 84"/>
                <a:gd name="T25" fmla="*/ 137 h 147"/>
                <a:gd name="T26" fmla="*/ 39 w 84"/>
                <a:gd name="T27" fmla="*/ 137 h 147"/>
                <a:gd name="T28" fmla="*/ 39 w 84"/>
                <a:gd name="T29" fmla="*/ 93 h 147"/>
                <a:gd name="T30" fmla="*/ 45 w 84"/>
                <a:gd name="T31" fmla="*/ 93 h 147"/>
                <a:gd name="T32" fmla="*/ 45 w 84"/>
                <a:gd name="T33" fmla="*/ 137 h 147"/>
                <a:gd name="T34" fmla="*/ 58 w 84"/>
                <a:gd name="T35" fmla="*/ 137 h 147"/>
                <a:gd name="T36" fmla="*/ 58 w 84"/>
                <a:gd name="T37" fmla="*/ 93 h 147"/>
                <a:gd name="T38" fmla="*/ 73 w 84"/>
                <a:gd name="T39" fmla="*/ 93 h 147"/>
                <a:gd name="T40" fmla="*/ 75 w 84"/>
                <a:gd name="T41" fmla="*/ 91 h 147"/>
                <a:gd name="T42" fmla="*/ 57 w 84"/>
                <a:gd name="T43" fmla="*/ 20 h 147"/>
                <a:gd name="T44" fmla="*/ 58 w 84"/>
                <a:gd name="T45" fmla="*/ 20 h 147"/>
                <a:gd name="T46" fmla="*/ 71 w 84"/>
                <a:gd name="T47" fmla="*/ 58 h 147"/>
                <a:gd name="T48" fmla="*/ 82 w 84"/>
                <a:gd name="T49" fmla="*/ 5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4" h="147">
                  <a:moveTo>
                    <a:pt x="82" y="54"/>
                  </a:moveTo>
                  <a:cubicBezTo>
                    <a:pt x="69" y="13"/>
                    <a:pt x="69" y="13"/>
                    <a:pt x="69" y="13"/>
                  </a:cubicBezTo>
                  <a:cubicBezTo>
                    <a:pt x="67" y="6"/>
                    <a:pt x="59" y="0"/>
                    <a:pt x="49" y="0"/>
                  </a:cubicBezTo>
                  <a:cubicBezTo>
                    <a:pt x="35" y="0"/>
                    <a:pt x="35" y="0"/>
                    <a:pt x="35" y="0"/>
                  </a:cubicBezTo>
                  <a:cubicBezTo>
                    <a:pt x="25" y="0"/>
                    <a:pt x="17" y="6"/>
                    <a:pt x="15" y="13"/>
                  </a:cubicBezTo>
                  <a:cubicBezTo>
                    <a:pt x="2" y="54"/>
                    <a:pt x="2" y="54"/>
                    <a:pt x="2" y="54"/>
                  </a:cubicBezTo>
                  <a:cubicBezTo>
                    <a:pt x="0" y="63"/>
                    <a:pt x="10" y="67"/>
                    <a:pt x="13" y="58"/>
                  </a:cubicBezTo>
                  <a:cubicBezTo>
                    <a:pt x="26" y="20"/>
                    <a:pt x="26" y="20"/>
                    <a:pt x="26" y="20"/>
                  </a:cubicBezTo>
                  <a:cubicBezTo>
                    <a:pt x="27" y="20"/>
                    <a:pt x="27" y="20"/>
                    <a:pt x="27" y="20"/>
                  </a:cubicBezTo>
                  <a:cubicBezTo>
                    <a:pt x="27" y="20"/>
                    <a:pt x="10" y="88"/>
                    <a:pt x="9" y="91"/>
                  </a:cubicBezTo>
                  <a:cubicBezTo>
                    <a:pt x="9" y="92"/>
                    <a:pt x="9" y="93"/>
                    <a:pt x="11" y="93"/>
                  </a:cubicBezTo>
                  <a:cubicBezTo>
                    <a:pt x="12" y="93"/>
                    <a:pt x="26" y="93"/>
                    <a:pt x="26" y="93"/>
                  </a:cubicBezTo>
                  <a:cubicBezTo>
                    <a:pt x="26" y="137"/>
                    <a:pt x="26" y="137"/>
                    <a:pt x="26" y="137"/>
                  </a:cubicBezTo>
                  <a:cubicBezTo>
                    <a:pt x="26" y="147"/>
                    <a:pt x="39" y="147"/>
                    <a:pt x="39" y="137"/>
                  </a:cubicBezTo>
                  <a:cubicBezTo>
                    <a:pt x="39" y="93"/>
                    <a:pt x="39" y="93"/>
                    <a:pt x="39" y="93"/>
                  </a:cubicBezTo>
                  <a:cubicBezTo>
                    <a:pt x="45" y="93"/>
                    <a:pt x="45" y="93"/>
                    <a:pt x="45" y="93"/>
                  </a:cubicBezTo>
                  <a:cubicBezTo>
                    <a:pt x="45" y="137"/>
                    <a:pt x="45" y="137"/>
                    <a:pt x="45" y="137"/>
                  </a:cubicBezTo>
                  <a:cubicBezTo>
                    <a:pt x="45" y="147"/>
                    <a:pt x="58" y="147"/>
                    <a:pt x="58" y="137"/>
                  </a:cubicBezTo>
                  <a:cubicBezTo>
                    <a:pt x="58" y="93"/>
                    <a:pt x="58" y="93"/>
                    <a:pt x="58" y="93"/>
                  </a:cubicBezTo>
                  <a:cubicBezTo>
                    <a:pt x="58" y="93"/>
                    <a:pt x="72" y="93"/>
                    <a:pt x="73" y="93"/>
                  </a:cubicBezTo>
                  <a:cubicBezTo>
                    <a:pt x="75" y="93"/>
                    <a:pt x="75" y="92"/>
                    <a:pt x="75" y="91"/>
                  </a:cubicBezTo>
                  <a:cubicBezTo>
                    <a:pt x="74" y="88"/>
                    <a:pt x="57" y="20"/>
                    <a:pt x="57" y="20"/>
                  </a:cubicBezTo>
                  <a:cubicBezTo>
                    <a:pt x="58" y="20"/>
                    <a:pt x="58" y="20"/>
                    <a:pt x="58" y="20"/>
                  </a:cubicBezTo>
                  <a:cubicBezTo>
                    <a:pt x="71" y="58"/>
                    <a:pt x="71" y="58"/>
                    <a:pt x="71" y="58"/>
                  </a:cubicBezTo>
                  <a:cubicBezTo>
                    <a:pt x="74" y="67"/>
                    <a:pt x="84" y="63"/>
                    <a:pt x="82" y="5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87" name="Freeform 20"/>
            <p:cNvSpPr>
              <a:spLocks noEditPoints="1"/>
            </p:cNvSpPr>
            <p:nvPr/>
          </p:nvSpPr>
          <p:spPr bwMode="auto">
            <a:xfrm>
              <a:off x="4583928" y="1370505"/>
              <a:ext cx="361950" cy="333375"/>
            </a:xfrm>
            <a:custGeom>
              <a:avLst/>
              <a:gdLst>
                <a:gd name="T0" fmla="*/ 146 w 160"/>
                <a:gd name="T1" fmla="*/ 60 h 148"/>
                <a:gd name="T2" fmla="*/ 133 w 160"/>
                <a:gd name="T3" fmla="*/ 26 h 148"/>
                <a:gd name="T4" fmla="*/ 115 w 160"/>
                <a:gd name="T5" fmla="*/ 14 h 148"/>
                <a:gd name="T6" fmla="*/ 96 w 160"/>
                <a:gd name="T7" fmla="*/ 14 h 148"/>
                <a:gd name="T8" fmla="*/ 87 w 160"/>
                <a:gd name="T9" fmla="*/ 0 h 148"/>
                <a:gd name="T10" fmla="*/ 73 w 160"/>
                <a:gd name="T11" fmla="*/ 0 h 148"/>
                <a:gd name="T12" fmla="*/ 64 w 160"/>
                <a:gd name="T13" fmla="*/ 14 h 148"/>
                <a:gd name="T14" fmla="*/ 45 w 160"/>
                <a:gd name="T15" fmla="*/ 14 h 148"/>
                <a:gd name="T16" fmla="*/ 27 w 160"/>
                <a:gd name="T17" fmla="*/ 26 h 148"/>
                <a:gd name="T18" fmla="*/ 14 w 160"/>
                <a:gd name="T19" fmla="*/ 60 h 148"/>
                <a:gd name="T20" fmla="*/ 0 w 160"/>
                <a:gd name="T21" fmla="*/ 78 h 148"/>
                <a:gd name="T22" fmla="*/ 0 w 160"/>
                <a:gd name="T23" fmla="*/ 121 h 148"/>
                <a:gd name="T24" fmla="*/ 15 w 160"/>
                <a:gd name="T25" fmla="*/ 121 h 148"/>
                <a:gd name="T26" fmla="*/ 15 w 160"/>
                <a:gd name="T27" fmla="*/ 131 h 148"/>
                <a:gd name="T28" fmla="*/ 35 w 160"/>
                <a:gd name="T29" fmla="*/ 131 h 148"/>
                <a:gd name="T30" fmla="*/ 35 w 160"/>
                <a:gd name="T31" fmla="*/ 121 h 148"/>
                <a:gd name="T32" fmla="*/ 125 w 160"/>
                <a:gd name="T33" fmla="*/ 121 h 148"/>
                <a:gd name="T34" fmla="*/ 125 w 160"/>
                <a:gd name="T35" fmla="*/ 131 h 148"/>
                <a:gd name="T36" fmla="*/ 145 w 160"/>
                <a:gd name="T37" fmla="*/ 131 h 148"/>
                <a:gd name="T38" fmla="*/ 145 w 160"/>
                <a:gd name="T39" fmla="*/ 121 h 148"/>
                <a:gd name="T40" fmla="*/ 160 w 160"/>
                <a:gd name="T41" fmla="*/ 121 h 148"/>
                <a:gd name="T42" fmla="*/ 160 w 160"/>
                <a:gd name="T43" fmla="*/ 78 h 148"/>
                <a:gd name="T44" fmla="*/ 146 w 160"/>
                <a:gd name="T45" fmla="*/ 60 h 148"/>
                <a:gd name="T46" fmla="*/ 32 w 160"/>
                <a:gd name="T47" fmla="*/ 95 h 148"/>
                <a:gd name="T48" fmla="*/ 21 w 160"/>
                <a:gd name="T49" fmla="*/ 83 h 148"/>
                <a:gd name="T50" fmla="*/ 32 w 160"/>
                <a:gd name="T51" fmla="*/ 72 h 148"/>
                <a:gd name="T52" fmla="*/ 43 w 160"/>
                <a:gd name="T53" fmla="*/ 83 h 148"/>
                <a:gd name="T54" fmla="*/ 32 w 160"/>
                <a:gd name="T55" fmla="*/ 95 h 148"/>
                <a:gd name="T56" fmla="*/ 28 w 160"/>
                <a:gd name="T57" fmla="*/ 59 h 148"/>
                <a:gd name="T58" fmla="*/ 38 w 160"/>
                <a:gd name="T59" fmla="*/ 33 h 148"/>
                <a:gd name="T60" fmla="*/ 45 w 160"/>
                <a:gd name="T61" fmla="*/ 26 h 148"/>
                <a:gd name="T62" fmla="*/ 115 w 160"/>
                <a:gd name="T63" fmla="*/ 26 h 148"/>
                <a:gd name="T64" fmla="*/ 122 w 160"/>
                <a:gd name="T65" fmla="*/ 33 h 148"/>
                <a:gd name="T66" fmla="*/ 132 w 160"/>
                <a:gd name="T67" fmla="*/ 59 h 148"/>
                <a:gd name="T68" fmla="*/ 28 w 160"/>
                <a:gd name="T69" fmla="*/ 59 h 148"/>
                <a:gd name="T70" fmla="*/ 128 w 160"/>
                <a:gd name="T71" fmla="*/ 95 h 148"/>
                <a:gd name="T72" fmla="*/ 117 w 160"/>
                <a:gd name="T73" fmla="*/ 83 h 148"/>
                <a:gd name="T74" fmla="*/ 128 w 160"/>
                <a:gd name="T75" fmla="*/ 72 h 148"/>
                <a:gd name="T76" fmla="*/ 139 w 160"/>
                <a:gd name="T77" fmla="*/ 83 h 148"/>
                <a:gd name="T78" fmla="*/ 128 w 160"/>
                <a:gd name="T79" fmla="*/ 9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48">
                  <a:moveTo>
                    <a:pt x="146" y="60"/>
                  </a:moveTo>
                  <a:cubicBezTo>
                    <a:pt x="133" y="26"/>
                    <a:pt x="133" y="26"/>
                    <a:pt x="133" y="26"/>
                  </a:cubicBezTo>
                  <a:cubicBezTo>
                    <a:pt x="130" y="20"/>
                    <a:pt x="125" y="14"/>
                    <a:pt x="115" y="14"/>
                  </a:cubicBezTo>
                  <a:cubicBezTo>
                    <a:pt x="96" y="14"/>
                    <a:pt x="96" y="14"/>
                    <a:pt x="96" y="14"/>
                  </a:cubicBezTo>
                  <a:cubicBezTo>
                    <a:pt x="96" y="14"/>
                    <a:pt x="90" y="0"/>
                    <a:pt x="87" y="0"/>
                  </a:cubicBezTo>
                  <a:cubicBezTo>
                    <a:pt x="73" y="0"/>
                    <a:pt x="73" y="0"/>
                    <a:pt x="73" y="0"/>
                  </a:cubicBezTo>
                  <a:cubicBezTo>
                    <a:pt x="70" y="0"/>
                    <a:pt x="64" y="14"/>
                    <a:pt x="64" y="14"/>
                  </a:cubicBezTo>
                  <a:cubicBezTo>
                    <a:pt x="45" y="14"/>
                    <a:pt x="45" y="14"/>
                    <a:pt x="45" y="14"/>
                  </a:cubicBezTo>
                  <a:cubicBezTo>
                    <a:pt x="35" y="14"/>
                    <a:pt x="30" y="20"/>
                    <a:pt x="27" y="26"/>
                  </a:cubicBezTo>
                  <a:cubicBezTo>
                    <a:pt x="14" y="60"/>
                    <a:pt x="14" y="60"/>
                    <a:pt x="14" y="60"/>
                  </a:cubicBezTo>
                  <a:cubicBezTo>
                    <a:pt x="9" y="60"/>
                    <a:pt x="0" y="66"/>
                    <a:pt x="0" y="78"/>
                  </a:cubicBezTo>
                  <a:cubicBezTo>
                    <a:pt x="0" y="121"/>
                    <a:pt x="0" y="121"/>
                    <a:pt x="0" y="121"/>
                  </a:cubicBezTo>
                  <a:cubicBezTo>
                    <a:pt x="15" y="121"/>
                    <a:pt x="15" y="121"/>
                    <a:pt x="15" y="121"/>
                  </a:cubicBezTo>
                  <a:cubicBezTo>
                    <a:pt x="15" y="131"/>
                    <a:pt x="15" y="131"/>
                    <a:pt x="15" y="131"/>
                  </a:cubicBezTo>
                  <a:cubicBezTo>
                    <a:pt x="15" y="148"/>
                    <a:pt x="35" y="148"/>
                    <a:pt x="35" y="131"/>
                  </a:cubicBezTo>
                  <a:cubicBezTo>
                    <a:pt x="35" y="121"/>
                    <a:pt x="35" y="121"/>
                    <a:pt x="35" y="121"/>
                  </a:cubicBezTo>
                  <a:cubicBezTo>
                    <a:pt x="125" y="121"/>
                    <a:pt x="125" y="121"/>
                    <a:pt x="125" y="121"/>
                  </a:cubicBezTo>
                  <a:cubicBezTo>
                    <a:pt x="125" y="131"/>
                    <a:pt x="125" y="131"/>
                    <a:pt x="125" y="131"/>
                  </a:cubicBezTo>
                  <a:cubicBezTo>
                    <a:pt x="125" y="148"/>
                    <a:pt x="145" y="148"/>
                    <a:pt x="145" y="131"/>
                  </a:cubicBezTo>
                  <a:cubicBezTo>
                    <a:pt x="145" y="121"/>
                    <a:pt x="145" y="121"/>
                    <a:pt x="145" y="121"/>
                  </a:cubicBezTo>
                  <a:cubicBezTo>
                    <a:pt x="160" y="121"/>
                    <a:pt x="160" y="121"/>
                    <a:pt x="160" y="121"/>
                  </a:cubicBezTo>
                  <a:cubicBezTo>
                    <a:pt x="160" y="78"/>
                    <a:pt x="160" y="78"/>
                    <a:pt x="160" y="78"/>
                  </a:cubicBezTo>
                  <a:cubicBezTo>
                    <a:pt x="160" y="66"/>
                    <a:pt x="151" y="60"/>
                    <a:pt x="146" y="60"/>
                  </a:cubicBezTo>
                  <a:close/>
                  <a:moveTo>
                    <a:pt x="32" y="95"/>
                  </a:moveTo>
                  <a:cubicBezTo>
                    <a:pt x="26" y="95"/>
                    <a:pt x="21" y="90"/>
                    <a:pt x="21" y="83"/>
                  </a:cubicBezTo>
                  <a:cubicBezTo>
                    <a:pt x="21" y="77"/>
                    <a:pt x="26" y="72"/>
                    <a:pt x="32" y="72"/>
                  </a:cubicBezTo>
                  <a:cubicBezTo>
                    <a:pt x="38" y="72"/>
                    <a:pt x="43" y="77"/>
                    <a:pt x="43" y="83"/>
                  </a:cubicBezTo>
                  <a:cubicBezTo>
                    <a:pt x="43" y="90"/>
                    <a:pt x="38" y="95"/>
                    <a:pt x="32" y="95"/>
                  </a:cubicBezTo>
                  <a:close/>
                  <a:moveTo>
                    <a:pt x="28" y="59"/>
                  </a:moveTo>
                  <a:cubicBezTo>
                    <a:pt x="38" y="33"/>
                    <a:pt x="38" y="33"/>
                    <a:pt x="38" y="33"/>
                  </a:cubicBezTo>
                  <a:cubicBezTo>
                    <a:pt x="39" y="29"/>
                    <a:pt x="41" y="26"/>
                    <a:pt x="45" y="26"/>
                  </a:cubicBezTo>
                  <a:cubicBezTo>
                    <a:pt x="115" y="26"/>
                    <a:pt x="115" y="26"/>
                    <a:pt x="115" y="26"/>
                  </a:cubicBezTo>
                  <a:cubicBezTo>
                    <a:pt x="119" y="26"/>
                    <a:pt x="121" y="29"/>
                    <a:pt x="122" y="33"/>
                  </a:cubicBezTo>
                  <a:cubicBezTo>
                    <a:pt x="132" y="59"/>
                    <a:pt x="132" y="59"/>
                    <a:pt x="132" y="59"/>
                  </a:cubicBezTo>
                  <a:lnTo>
                    <a:pt x="28" y="59"/>
                  </a:lnTo>
                  <a:close/>
                  <a:moveTo>
                    <a:pt x="128" y="95"/>
                  </a:moveTo>
                  <a:cubicBezTo>
                    <a:pt x="122" y="95"/>
                    <a:pt x="117" y="90"/>
                    <a:pt x="117" y="83"/>
                  </a:cubicBezTo>
                  <a:cubicBezTo>
                    <a:pt x="117" y="77"/>
                    <a:pt x="122" y="72"/>
                    <a:pt x="128" y="72"/>
                  </a:cubicBezTo>
                  <a:cubicBezTo>
                    <a:pt x="134" y="72"/>
                    <a:pt x="139" y="77"/>
                    <a:pt x="139" y="83"/>
                  </a:cubicBezTo>
                  <a:cubicBezTo>
                    <a:pt x="139" y="90"/>
                    <a:pt x="134" y="95"/>
                    <a:pt x="128" y="9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88" name="Freeform 21"/>
            <p:cNvSpPr>
              <a:spLocks/>
            </p:cNvSpPr>
            <p:nvPr/>
          </p:nvSpPr>
          <p:spPr bwMode="auto">
            <a:xfrm>
              <a:off x="5430065" y="1578467"/>
              <a:ext cx="153987" cy="136525"/>
            </a:xfrm>
            <a:custGeom>
              <a:avLst/>
              <a:gdLst>
                <a:gd name="T0" fmla="*/ 18 w 68"/>
                <a:gd name="T1" fmla="*/ 13 h 61"/>
                <a:gd name="T2" fmla="*/ 18 w 68"/>
                <a:gd name="T3" fmla="*/ 0 h 61"/>
                <a:gd name="T4" fmla="*/ 0 w 68"/>
                <a:gd name="T5" fmla="*/ 31 h 61"/>
                <a:gd name="T6" fmla="*/ 18 w 68"/>
                <a:gd name="T7" fmla="*/ 61 h 61"/>
                <a:gd name="T8" fmla="*/ 18 w 68"/>
                <a:gd name="T9" fmla="*/ 48 h 61"/>
                <a:gd name="T10" fmla="*/ 36 w 68"/>
                <a:gd name="T11" fmla="*/ 48 h 61"/>
                <a:gd name="T12" fmla="*/ 46 w 68"/>
                <a:gd name="T13" fmla="*/ 42 h 61"/>
                <a:gd name="T14" fmla="*/ 68 w 68"/>
                <a:gd name="T15" fmla="*/ 4 h 61"/>
                <a:gd name="T16" fmla="*/ 53 w 68"/>
                <a:gd name="T17" fmla="*/ 13 h 61"/>
                <a:gd name="T18" fmla="*/ 18 w 68"/>
                <a:gd name="T19"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1">
                  <a:moveTo>
                    <a:pt x="18" y="13"/>
                  </a:moveTo>
                  <a:cubicBezTo>
                    <a:pt x="18" y="0"/>
                    <a:pt x="18" y="0"/>
                    <a:pt x="18" y="0"/>
                  </a:cubicBezTo>
                  <a:cubicBezTo>
                    <a:pt x="18" y="0"/>
                    <a:pt x="0" y="22"/>
                    <a:pt x="0" y="31"/>
                  </a:cubicBezTo>
                  <a:cubicBezTo>
                    <a:pt x="0" y="39"/>
                    <a:pt x="18" y="61"/>
                    <a:pt x="18" y="61"/>
                  </a:cubicBezTo>
                  <a:cubicBezTo>
                    <a:pt x="18" y="48"/>
                    <a:pt x="18" y="48"/>
                    <a:pt x="18" y="48"/>
                  </a:cubicBezTo>
                  <a:cubicBezTo>
                    <a:pt x="36" y="48"/>
                    <a:pt x="36" y="48"/>
                    <a:pt x="36" y="48"/>
                  </a:cubicBezTo>
                  <a:cubicBezTo>
                    <a:pt x="40" y="48"/>
                    <a:pt x="44" y="46"/>
                    <a:pt x="46" y="42"/>
                  </a:cubicBezTo>
                  <a:cubicBezTo>
                    <a:pt x="68" y="4"/>
                    <a:pt x="68" y="4"/>
                    <a:pt x="68" y="4"/>
                  </a:cubicBezTo>
                  <a:cubicBezTo>
                    <a:pt x="65" y="10"/>
                    <a:pt x="59" y="13"/>
                    <a:pt x="53" y="13"/>
                  </a:cubicBezTo>
                  <a:cubicBezTo>
                    <a:pt x="18" y="13"/>
                    <a:pt x="18" y="13"/>
                    <a:pt x="18"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89" name="Freeform 22"/>
            <p:cNvSpPr>
              <a:spLocks/>
            </p:cNvSpPr>
            <p:nvPr/>
          </p:nvSpPr>
          <p:spPr bwMode="auto">
            <a:xfrm>
              <a:off x="5412603" y="1392730"/>
              <a:ext cx="120650" cy="106363"/>
            </a:xfrm>
            <a:custGeom>
              <a:avLst/>
              <a:gdLst>
                <a:gd name="T0" fmla="*/ 36 w 54"/>
                <a:gd name="T1" fmla="*/ 7 h 47"/>
                <a:gd name="T2" fmla="*/ 24 w 54"/>
                <a:gd name="T3" fmla="*/ 0 h 47"/>
                <a:gd name="T4" fmla="*/ 12 w 54"/>
                <a:gd name="T5" fmla="*/ 7 h 47"/>
                <a:gd name="T6" fmla="*/ 4 w 54"/>
                <a:gd name="T7" fmla="*/ 22 h 47"/>
                <a:gd name="T8" fmla="*/ 12 w 54"/>
                <a:gd name="T9" fmla="*/ 36 h 47"/>
                <a:gd name="T10" fmla="*/ 0 w 54"/>
                <a:gd name="T11" fmla="*/ 42 h 47"/>
                <a:gd name="T12" fmla="*/ 36 w 54"/>
                <a:gd name="T13" fmla="*/ 42 h 47"/>
                <a:gd name="T14" fmla="*/ 54 w 54"/>
                <a:gd name="T15" fmla="*/ 12 h 47"/>
                <a:gd name="T16" fmla="*/ 42 w 54"/>
                <a:gd name="T17" fmla="*/ 18 h 47"/>
                <a:gd name="T18" fmla="*/ 36 w 54"/>
                <a:gd name="T19"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7">
                  <a:moveTo>
                    <a:pt x="36" y="7"/>
                  </a:moveTo>
                  <a:cubicBezTo>
                    <a:pt x="33" y="3"/>
                    <a:pt x="29" y="0"/>
                    <a:pt x="24" y="0"/>
                  </a:cubicBezTo>
                  <a:cubicBezTo>
                    <a:pt x="19" y="0"/>
                    <a:pt x="14" y="3"/>
                    <a:pt x="12" y="7"/>
                  </a:cubicBezTo>
                  <a:cubicBezTo>
                    <a:pt x="12" y="7"/>
                    <a:pt x="8" y="14"/>
                    <a:pt x="4" y="22"/>
                  </a:cubicBezTo>
                  <a:cubicBezTo>
                    <a:pt x="12" y="36"/>
                    <a:pt x="12" y="36"/>
                    <a:pt x="12" y="36"/>
                  </a:cubicBezTo>
                  <a:cubicBezTo>
                    <a:pt x="0" y="42"/>
                    <a:pt x="0" y="42"/>
                    <a:pt x="0" y="42"/>
                  </a:cubicBezTo>
                  <a:cubicBezTo>
                    <a:pt x="0" y="42"/>
                    <a:pt x="28" y="47"/>
                    <a:pt x="36" y="42"/>
                  </a:cubicBezTo>
                  <a:cubicBezTo>
                    <a:pt x="44" y="38"/>
                    <a:pt x="54" y="12"/>
                    <a:pt x="54" y="12"/>
                  </a:cubicBezTo>
                  <a:cubicBezTo>
                    <a:pt x="42" y="18"/>
                    <a:pt x="42" y="18"/>
                    <a:pt x="42" y="18"/>
                  </a:cubicBezTo>
                  <a:cubicBezTo>
                    <a:pt x="42" y="18"/>
                    <a:pt x="38" y="10"/>
                    <a:pt x="36" y="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90" name="Freeform 23"/>
            <p:cNvSpPr>
              <a:spLocks/>
            </p:cNvSpPr>
            <p:nvPr/>
          </p:nvSpPr>
          <p:spPr bwMode="auto">
            <a:xfrm>
              <a:off x="5472928" y="1489567"/>
              <a:ext cx="111125" cy="107950"/>
            </a:xfrm>
            <a:custGeom>
              <a:avLst/>
              <a:gdLst>
                <a:gd name="T0" fmla="*/ 46 w 49"/>
                <a:gd name="T1" fmla="*/ 41 h 48"/>
                <a:gd name="T2" fmla="*/ 46 w 49"/>
                <a:gd name="T3" fmla="*/ 27 h 48"/>
                <a:gd name="T4" fmla="*/ 31 w 49"/>
                <a:gd name="T5" fmla="*/ 0 h 48"/>
                <a:gd name="T6" fmla="*/ 0 w 49"/>
                <a:gd name="T7" fmla="*/ 18 h 48"/>
                <a:gd name="T8" fmla="*/ 18 w 49"/>
                <a:gd name="T9" fmla="*/ 48 h 48"/>
                <a:gd name="T10" fmla="*/ 34 w 49"/>
                <a:gd name="T11" fmla="*/ 48 h 48"/>
                <a:gd name="T12" fmla="*/ 46 w 49"/>
                <a:gd name="T13" fmla="*/ 41 h 48"/>
              </a:gdLst>
              <a:ahLst/>
              <a:cxnLst>
                <a:cxn ang="0">
                  <a:pos x="T0" y="T1"/>
                </a:cxn>
                <a:cxn ang="0">
                  <a:pos x="T2" y="T3"/>
                </a:cxn>
                <a:cxn ang="0">
                  <a:pos x="T4" y="T5"/>
                </a:cxn>
                <a:cxn ang="0">
                  <a:pos x="T6" y="T7"/>
                </a:cxn>
                <a:cxn ang="0">
                  <a:pos x="T8" y="T9"/>
                </a:cxn>
                <a:cxn ang="0">
                  <a:pos x="T10" y="T11"/>
                </a:cxn>
                <a:cxn ang="0">
                  <a:pos x="T12" y="T13"/>
                </a:cxn>
              </a:cxnLst>
              <a:rect l="0" t="0" r="r" b="b"/>
              <a:pathLst>
                <a:path w="49" h="48">
                  <a:moveTo>
                    <a:pt x="46" y="41"/>
                  </a:moveTo>
                  <a:cubicBezTo>
                    <a:pt x="49" y="37"/>
                    <a:pt x="49" y="32"/>
                    <a:pt x="46" y="27"/>
                  </a:cubicBezTo>
                  <a:cubicBezTo>
                    <a:pt x="46" y="27"/>
                    <a:pt x="37" y="12"/>
                    <a:pt x="31" y="0"/>
                  </a:cubicBezTo>
                  <a:cubicBezTo>
                    <a:pt x="0" y="18"/>
                    <a:pt x="0" y="18"/>
                    <a:pt x="0" y="18"/>
                  </a:cubicBezTo>
                  <a:cubicBezTo>
                    <a:pt x="18" y="48"/>
                    <a:pt x="18" y="48"/>
                    <a:pt x="18" y="48"/>
                  </a:cubicBezTo>
                  <a:cubicBezTo>
                    <a:pt x="26" y="48"/>
                    <a:pt x="34" y="48"/>
                    <a:pt x="34" y="48"/>
                  </a:cubicBezTo>
                  <a:cubicBezTo>
                    <a:pt x="39" y="48"/>
                    <a:pt x="44" y="46"/>
                    <a:pt x="46" y="4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91" name="Freeform 24"/>
            <p:cNvSpPr>
              <a:spLocks/>
            </p:cNvSpPr>
            <p:nvPr/>
          </p:nvSpPr>
          <p:spPr bwMode="auto">
            <a:xfrm>
              <a:off x="5245915" y="1503855"/>
              <a:ext cx="119062" cy="171450"/>
            </a:xfrm>
            <a:custGeom>
              <a:avLst/>
              <a:gdLst>
                <a:gd name="T0" fmla="*/ 42 w 53"/>
                <a:gd name="T1" fmla="*/ 28 h 76"/>
                <a:gd name="T2" fmla="*/ 53 w 53"/>
                <a:gd name="T3" fmla="*/ 35 h 76"/>
                <a:gd name="T4" fmla="*/ 35 w 53"/>
                <a:gd name="T5" fmla="*/ 4 h 76"/>
                <a:gd name="T6" fmla="*/ 0 w 53"/>
                <a:gd name="T7" fmla="*/ 4 h 76"/>
                <a:gd name="T8" fmla="*/ 11 w 53"/>
                <a:gd name="T9" fmla="*/ 11 h 76"/>
                <a:gd name="T10" fmla="*/ 2 w 53"/>
                <a:gd name="T11" fmla="*/ 26 h 76"/>
                <a:gd name="T12" fmla="*/ 2 w 53"/>
                <a:gd name="T13" fmla="*/ 38 h 76"/>
                <a:gd name="T14" fmla="*/ 24 w 53"/>
                <a:gd name="T15" fmla="*/ 76 h 76"/>
                <a:gd name="T16" fmla="*/ 24 w 53"/>
                <a:gd name="T17" fmla="*/ 58 h 76"/>
                <a:gd name="T18" fmla="*/ 42 w 53"/>
                <a:gd name="T19"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76">
                  <a:moveTo>
                    <a:pt x="42" y="28"/>
                  </a:moveTo>
                  <a:cubicBezTo>
                    <a:pt x="53" y="35"/>
                    <a:pt x="53" y="35"/>
                    <a:pt x="53" y="35"/>
                  </a:cubicBezTo>
                  <a:cubicBezTo>
                    <a:pt x="53" y="35"/>
                    <a:pt x="43" y="9"/>
                    <a:pt x="35" y="4"/>
                  </a:cubicBezTo>
                  <a:cubicBezTo>
                    <a:pt x="28" y="0"/>
                    <a:pt x="0" y="4"/>
                    <a:pt x="0" y="4"/>
                  </a:cubicBezTo>
                  <a:cubicBezTo>
                    <a:pt x="11" y="11"/>
                    <a:pt x="11" y="11"/>
                    <a:pt x="11" y="11"/>
                  </a:cubicBezTo>
                  <a:cubicBezTo>
                    <a:pt x="2" y="26"/>
                    <a:pt x="2" y="26"/>
                    <a:pt x="2" y="26"/>
                  </a:cubicBezTo>
                  <a:cubicBezTo>
                    <a:pt x="0" y="30"/>
                    <a:pt x="0" y="34"/>
                    <a:pt x="2" y="38"/>
                  </a:cubicBezTo>
                  <a:cubicBezTo>
                    <a:pt x="24" y="76"/>
                    <a:pt x="24" y="76"/>
                    <a:pt x="24" y="76"/>
                  </a:cubicBezTo>
                  <a:cubicBezTo>
                    <a:pt x="21" y="71"/>
                    <a:pt x="21" y="64"/>
                    <a:pt x="24" y="58"/>
                  </a:cubicBezTo>
                  <a:lnTo>
                    <a:pt x="42" y="2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92" name="Freeform 25"/>
            <p:cNvSpPr>
              <a:spLocks/>
            </p:cNvSpPr>
            <p:nvPr/>
          </p:nvSpPr>
          <p:spPr bwMode="auto">
            <a:xfrm>
              <a:off x="5301478" y="1607042"/>
              <a:ext cx="104775" cy="80963"/>
            </a:xfrm>
            <a:custGeom>
              <a:avLst/>
              <a:gdLst>
                <a:gd name="T0" fmla="*/ 2 w 46"/>
                <a:gd name="T1" fmla="*/ 29 h 36"/>
                <a:gd name="T2" fmla="*/ 14 w 46"/>
                <a:gd name="T3" fmla="*/ 36 h 36"/>
                <a:gd name="T4" fmla="*/ 46 w 46"/>
                <a:gd name="T5" fmla="*/ 36 h 36"/>
                <a:gd name="T6" fmla="*/ 46 w 46"/>
                <a:gd name="T7" fmla="*/ 0 h 36"/>
                <a:gd name="T8" fmla="*/ 10 w 46"/>
                <a:gd name="T9" fmla="*/ 0 h 36"/>
                <a:gd name="T10" fmla="*/ 2 w 46"/>
                <a:gd name="T11" fmla="*/ 15 h 36"/>
                <a:gd name="T12" fmla="*/ 2 w 46"/>
                <a:gd name="T13" fmla="*/ 29 h 36"/>
              </a:gdLst>
              <a:ahLst/>
              <a:cxnLst>
                <a:cxn ang="0">
                  <a:pos x="T0" y="T1"/>
                </a:cxn>
                <a:cxn ang="0">
                  <a:pos x="T2" y="T3"/>
                </a:cxn>
                <a:cxn ang="0">
                  <a:pos x="T4" y="T5"/>
                </a:cxn>
                <a:cxn ang="0">
                  <a:pos x="T6" y="T7"/>
                </a:cxn>
                <a:cxn ang="0">
                  <a:pos x="T8" y="T9"/>
                </a:cxn>
                <a:cxn ang="0">
                  <a:pos x="T10" y="T11"/>
                </a:cxn>
                <a:cxn ang="0">
                  <a:pos x="T12" y="T13"/>
                </a:cxn>
              </a:cxnLst>
              <a:rect l="0" t="0" r="r" b="b"/>
              <a:pathLst>
                <a:path w="46" h="36">
                  <a:moveTo>
                    <a:pt x="2" y="29"/>
                  </a:moveTo>
                  <a:cubicBezTo>
                    <a:pt x="5" y="33"/>
                    <a:pt x="9" y="36"/>
                    <a:pt x="14" y="36"/>
                  </a:cubicBezTo>
                  <a:cubicBezTo>
                    <a:pt x="14" y="36"/>
                    <a:pt x="32" y="36"/>
                    <a:pt x="46" y="36"/>
                  </a:cubicBezTo>
                  <a:cubicBezTo>
                    <a:pt x="46" y="0"/>
                    <a:pt x="46" y="0"/>
                    <a:pt x="46" y="0"/>
                  </a:cubicBezTo>
                  <a:cubicBezTo>
                    <a:pt x="10" y="0"/>
                    <a:pt x="10" y="0"/>
                    <a:pt x="10" y="0"/>
                  </a:cubicBezTo>
                  <a:cubicBezTo>
                    <a:pt x="6" y="8"/>
                    <a:pt x="2" y="15"/>
                    <a:pt x="2" y="15"/>
                  </a:cubicBezTo>
                  <a:cubicBezTo>
                    <a:pt x="0" y="19"/>
                    <a:pt x="0" y="24"/>
                    <a:pt x="2"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93" name="Freeform 26"/>
            <p:cNvSpPr>
              <a:spLocks/>
            </p:cNvSpPr>
            <p:nvPr/>
          </p:nvSpPr>
          <p:spPr bwMode="auto">
            <a:xfrm>
              <a:off x="5301478" y="1386380"/>
              <a:ext cx="165100" cy="123825"/>
            </a:xfrm>
            <a:custGeom>
              <a:avLst/>
              <a:gdLst>
                <a:gd name="T0" fmla="*/ 0 w 73"/>
                <a:gd name="T1" fmla="*/ 38 h 55"/>
                <a:gd name="T2" fmla="*/ 31 w 73"/>
                <a:gd name="T3" fmla="*/ 55 h 55"/>
                <a:gd name="T4" fmla="*/ 58 w 73"/>
                <a:gd name="T5" fmla="*/ 9 h 55"/>
                <a:gd name="T6" fmla="*/ 73 w 73"/>
                <a:gd name="T7" fmla="*/ 0 h 55"/>
                <a:gd name="T8" fmla="*/ 29 w 73"/>
                <a:gd name="T9" fmla="*/ 0 h 55"/>
                <a:gd name="T10" fmla="*/ 19 w 73"/>
                <a:gd name="T11" fmla="*/ 6 h 55"/>
                <a:gd name="T12" fmla="*/ 0 w 73"/>
                <a:gd name="T13" fmla="*/ 38 h 55"/>
              </a:gdLst>
              <a:ahLst/>
              <a:cxnLst>
                <a:cxn ang="0">
                  <a:pos x="T0" y="T1"/>
                </a:cxn>
                <a:cxn ang="0">
                  <a:pos x="T2" y="T3"/>
                </a:cxn>
                <a:cxn ang="0">
                  <a:pos x="T4" y="T5"/>
                </a:cxn>
                <a:cxn ang="0">
                  <a:pos x="T6" y="T7"/>
                </a:cxn>
                <a:cxn ang="0">
                  <a:pos x="T8" y="T9"/>
                </a:cxn>
                <a:cxn ang="0">
                  <a:pos x="T10" y="T11"/>
                </a:cxn>
                <a:cxn ang="0">
                  <a:pos x="T12" y="T13"/>
                </a:cxn>
              </a:cxnLst>
              <a:rect l="0" t="0" r="r" b="b"/>
              <a:pathLst>
                <a:path w="73" h="55">
                  <a:moveTo>
                    <a:pt x="0" y="38"/>
                  </a:moveTo>
                  <a:cubicBezTo>
                    <a:pt x="31" y="55"/>
                    <a:pt x="31" y="55"/>
                    <a:pt x="31" y="55"/>
                  </a:cubicBezTo>
                  <a:cubicBezTo>
                    <a:pt x="31" y="55"/>
                    <a:pt x="54" y="16"/>
                    <a:pt x="58" y="9"/>
                  </a:cubicBezTo>
                  <a:cubicBezTo>
                    <a:pt x="61" y="3"/>
                    <a:pt x="67" y="0"/>
                    <a:pt x="73" y="0"/>
                  </a:cubicBezTo>
                  <a:cubicBezTo>
                    <a:pt x="29" y="0"/>
                    <a:pt x="29" y="0"/>
                    <a:pt x="29" y="0"/>
                  </a:cubicBezTo>
                  <a:cubicBezTo>
                    <a:pt x="25" y="0"/>
                    <a:pt x="21" y="2"/>
                    <a:pt x="19" y="6"/>
                  </a:cubicBezTo>
                  <a:cubicBezTo>
                    <a:pt x="15" y="12"/>
                    <a:pt x="0" y="38"/>
                    <a:pt x="0" y="3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94" name="Freeform 27"/>
            <p:cNvSpPr>
              <a:spLocks noEditPoints="1"/>
            </p:cNvSpPr>
            <p:nvPr/>
          </p:nvSpPr>
          <p:spPr bwMode="auto">
            <a:xfrm>
              <a:off x="5865040" y="1376855"/>
              <a:ext cx="396875" cy="331788"/>
            </a:xfrm>
            <a:custGeom>
              <a:avLst/>
              <a:gdLst>
                <a:gd name="T0" fmla="*/ 95 w 176"/>
                <a:gd name="T1" fmla="*/ 0 h 147"/>
                <a:gd name="T2" fmla="*/ 81 w 176"/>
                <a:gd name="T3" fmla="*/ 14 h 147"/>
                <a:gd name="T4" fmla="*/ 95 w 176"/>
                <a:gd name="T5" fmla="*/ 29 h 147"/>
                <a:gd name="T6" fmla="*/ 110 w 176"/>
                <a:gd name="T7" fmla="*/ 14 h 147"/>
                <a:gd name="T8" fmla="*/ 95 w 176"/>
                <a:gd name="T9" fmla="*/ 0 h 147"/>
                <a:gd name="T10" fmla="*/ 28 w 176"/>
                <a:gd name="T11" fmla="*/ 6 h 147"/>
                <a:gd name="T12" fmla="*/ 20 w 176"/>
                <a:gd name="T13" fmla="*/ 12 h 147"/>
                <a:gd name="T14" fmla="*/ 14 w 176"/>
                <a:gd name="T15" fmla="*/ 36 h 147"/>
                <a:gd name="T16" fmla="*/ 9 w 176"/>
                <a:gd name="T17" fmla="*/ 32 h 147"/>
                <a:gd name="T18" fmla="*/ 6 w 176"/>
                <a:gd name="T19" fmla="*/ 32 h 147"/>
                <a:gd name="T20" fmla="*/ 4 w 176"/>
                <a:gd name="T21" fmla="*/ 34 h 147"/>
                <a:gd name="T22" fmla="*/ 5 w 176"/>
                <a:gd name="T23" fmla="*/ 37 h 147"/>
                <a:gd name="T24" fmla="*/ 12 w 176"/>
                <a:gd name="T25" fmla="*/ 43 h 147"/>
                <a:gd name="T26" fmla="*/ 14 w 176"/>
                <a:gd name="T27" fmla="*/ 49 h 147"/>
                <a:gd name="T28" fmla="*/ 16 w 176"/>
                <a:gd name="T29" fmla="*/ 51 h 147"/>
                <a:gd name="T30" fmla="*/ 12 w 176"/>
                <a:gd name="T31" fmla="*/ 55 h 147"/>
                <a:gd name="T32" fmla="*/ 10 w 176"/>
                <a:gd name="T33" fmla="*/ 61 h 147"/>
                <a:gd name="T34" fmla="*/ 10 w 176"/>
                <a:gd name="T35" fmla="*/ 98 h 147"/>
                <a:gd name="T36" fmla="*/ 1 w 176"/>
                <a:gd name="T37" fmla="*/ 134 h 147"/>
                <a:gd name="T38" fmla="*/ 3 w 176"/>
                <a:gd name="T39" fmla="*/ 143 h 147"/>
                <a:gd name="T40" fmla="*/ 12 w 176"/>
                <a:gd name="T41" fmla="*/ 145 h 147"/>
                <a:gd name="T42" fmla="*/ 18 w 176"/>
                <a:gd name="T43" fmla="*/ 139 h 147"/>
                <a:gd name="T44" fmla="*/ 28 w 176"/>
                <a:gd name="T45" fmla="*/ 102 h 147"/>
                <a:gd name="T46" fmla="*/ 28 w 176"/>
                <a:gd name="T47" fmla="*/ 100 h 147"/>
                <a:gd name="T48" fmla="*/ 28 w 176"/>
                <a:gd name="T49" fmla="*/ 72 h 147"/>
                <a:gd name="T50" fmla="*/ 49 w 176"/>
                <a:gd name="T51" fmla="*/ 98 h 147"/>
                <a:gd name="T52" fmla="*/ 31 w 176"/>
                <a:gd name="T53" fmla="*/ 133 h 147"/>
                <a:gd name="T54" fmla="*/ 35 w 176"/>
                <a:gd name="T55" fmla="*/ 145 h 147"/>
                <a:gd name="T56" fmla="*/ 47 w 176"/>
                <a:gd name="T57" fmla="*/ 141 h 147"/>
                <a:gd name="T58" fmla="*/ 68 w 176"/>
                <a:gd name="T59" fmla="*/ 101 h 147"/>
                <a:gd name="T60" fmla="*/ 67 w 176"/>
                <a:gd name="T61" fmla="*/ 91 h 147"/>
                <a:gd name="T62" fmla="*/ 63 w 176"/>
                <a:gd name="T63" fmla="*/ 86 h 147"/>
                <a:gd name="T64" fmla="*/ 64 w 176"/>
                <a:gd name="T65" fmla="*/ 85 h 147"/>
                <a:gd name="T66" fmla="*/ 64 w 176"/>
                <a:gd name="T67" fmla="*/ 85 h 147"/>
                <a:gd name="T68" fmla="*/ 106 w 176"/>
                <a:gd name="T69" fmla="*/ 118 h 147"/>
                <a:gd name="T70" fmla="*/ 67 w 176"/>
                <a:gd name="T71" fmla="*/ 145 h 147"/>
                <a:gd name="T72" fmla="*/ 176 w 176"/>
                <a:gd name="T73" fmla="*/ 145 h 147"/>
                <a:gd name="T74" fmla="*/ 125 w 176"/>
                <a:gd name="T75" fmla="*/ 105 h 147"/>
                <a:gd name="T76" fmla="*/ 111 w 176"/>
                <a:gd name="T77" fmla="*/ 114 h 147"/>
                <a:gd name="T78" fmla="*/ 67 w 176"/>
                <a:gd name="T79" fmla="*/ 79 h 147"/>
                <a:gd name="T80" fmla="*/ 87 w 176"/>
                <a:gd name="T81" fmla="*/ 42 h 147"/>
                <a:gd name="T82" fmla="*/ 87 w 176"/>
                <a:gd name="T83" fmla="*/ 34 h 147"/>
                <a:gd name="T84" fmla="*/ 70 w 176"/>
                <a:gd name="T85" fmla="*/ 10 h 147"/>
                <a:gd name="T86" fmla="*/ 63 w 176"/>
                <a:gd name="T87" fmla="*/ 6 h 147"/>
                <a:gd name="T88" fmla="*/ 28 w 176"/>
                <a:gd name="T89" fmla="*/ 6 h 147"/>
                <a:gd name="T90" fmla="*/ 34 w 176"/>
                <a:gd name="T91" fmla="*/ 21 h 147"/>
                <a:gd name="T92" fmla="*/ 45 w 176"/>
                <a:gd name="T93" fmla="*/ 22 h 147"/>
                <a:gd name="T94" fmla="*/ 31 w 176"/>
                <a:gd name="T95" fmla="*/ 36 h 147"/>
                <a:gd name="T96" fmla="*/ 34 w 176"/>
                <a:gd name="T97" fmla="*/ 21 h 147"/>
                <a:gd name="T98" fmla="*/ 64 w 176"/>
                <a:gd name="T99" fmla="*/ 52 h 147"/>
                <a:gd name="T100" fmla="*/ 54 w 176"/>
                <a:gd name="T101" fmla="*/ 68 h 147"/>
                <a:gd name="T102" fmla="*/ 47 w 176"/>
                <a:gd name="T103" fmla="*/ 63 h 147"/>
                <a:gd name="T104" fmla="*/ 64 w 176"/>
                <a:gd name="T105" fmla="*/ 5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47">
                  <a:moveTo>
                    <a:pt x="95" y="0"/>
                  </a:moveTo>
                  <a:cubicBezTo>
                    <a:pt x="87" y="0"/>
                    <a:pt x="81" y="6"/>
                    <a:pt x="81" y="14"/>
                  </a:cubicBezTo>
                  <a:cubicBezTo>
                    <a:pt x="81" y="23"/>
                    <a:pt x="87" y="29"/>
                    <a:pt x="95" y="29"/>
                  </a:cubicBezTo>
                  <a:cubicBezTo>
                    <a:pt x="103" y="29"/>
                    <a:pt x="110" y="23"/>
                    <a:pt x="110" y="14"/>
                  </a:cubicBezTo>
                  <a:cubicBezTo>
                    <a:pt x="110" y="6"/>
                    <a:pt x="103" y="0"/>
                    <a:pt x="95" y="0"/>
                  </a:cubicBezTo>
                  <a:close/>
                  <a:moveTo>
                    <a:pt x="28" y="6"/>
                  </a:moveTo>
                  <a:cubicBezTo>
                    <a:pt x="24" y="6"/>
                    <a:pt x="21" y="8"/>
                    <a:pt x="20" y="12"/>
                  </a:cubicBezTo>
                  <a:cubicBezTo>
                    <a:pt x="14" y="36"/>
                    <a:pt x="14" y="36"/>
                    <a:pt x="14" y="36"/>
                  </a:cubicBezTo>
                  <a:cubicBezTo>
                    <a:pt x="9" y="32"/>
                    <a:pt x="9" y="32"/>
                    <a:pt x="9" y="32"/>
                  </a:cubicBezTo>
                  <a:cubicBezTo>
                    <a:pt x="8" y="32"/>
                    <a:pt x="7" y="32"/>
                    <a:pt x="6" y="32"/>
                  </a:cubicBezTo>
                  <a:cubicBezTo>
                    <a:pt x="5" y="32"/>
                    <a:pt x="4" y="33"/>
                    <a:pt x="4" y="34"/>
                  </a:cubicBezTo>
                  <a:cubicBezTo>
                    <a:pt x="3" y="35"/>
                    <a:pt x="4" y="37"/>
                    <a:pt x="5" y="37"/>
                  </a:cubicBezTo>
                  <a:cubicBezTo>
                    <a:pt x="12" y="43"/>
                    <a:pt x="12" y="43"/>
                    <a:pt x="12" y="43"/>
                  </a:cubicBezTo>
                  <a:cubicBezTo>
                    <a:pt x="12" y="45"/>
                    <a:pt x="13" y="47"/>
                    <a:pt x="14" y="49"/>
                  </a:cubicBezTo>
                  <a:cubicBezTo>
                    <a:pt x="15" y="50"/>
                    <a:pt x="16" y="50"/>
                    <a:pt x="16" y="51"/>
                  </a:cubicBezTo>
                  <a:cubicBezTo>
                    <a:pt x="12" y="55"/>
                    <a:pt x="12" y="55"/>
                    <a:pt x="12" y="55"/>
                  </a:cubicBezTo>
                  <a:cubicBezTo>
                    <a:pt x="11" y="56"/>
                    <a:pt x="10" y="59"/>
                    <a:pt x="10" y="61"/>
                  </a:cubicBezTo>
                  <a:cubicBezTo>
                    <a:pt x="10" y="61"/>
                    <a:pt x="10" y="96"/>
                    <a:pt x="10" y="98"/>
                  </a:cubicBezTo>
                  <a:cubicBezTo>
                    <a:pt x="1" y="134"/>
                    <a:pt x="1" y="134"/>
                    <a:pt x="1" y="134"/>
                  </a:cubicBezTo>
                  <a:cubicBezTo>
                    <a:pt x="0" y="137"/>
                    <a:pt x="1" y="141"/>
                    <a:pt x="3" y="143"/>
                  </a:cubicBezTo>
                  <a:cubicBezTo>
                    <a:pt x="5" y="145"/>
                    <a:pt x="9" y="146"/>
                    <a:pt x="12" y="145"/>
                  </a:cubicBezTo>
                  <a:cubicBezTo>
                    <a:pt x="15" y="144"/>
                    <a:pt x="17" y="142"/>
                    <a:pt x="18" y="139"/>
                  </a:cubicBezTo>
                  <a:cubicBezTo>
                    <a:pt x="28" y="102"/>
                    <a:pt x="28" y="102"/>
                    <a:pt x="28" y="102"/>
                  </a:cubicBezTo>
                  <a:cubicBezTo>
                    <a:pt x="28" y="101"/>
                    <a:pt x="28" y="100"/>
                    <a:pt x="28" y="100"/>
                  </a:cubicBezTo>
                  <a:cubicBezTo>
                    <a:pt x="28" y="100"/>
                    <a:pt x="28" y="82"/>
                    <a:pt x="28" y="72"/>
                  </a:cubicBezTo>
                  <a:cubicBezTo>
                    <a:pt x="49" y="98"/>
                    <a:pt x="49" y="98"/>
                    <a:pt x="49" y="98"/>
                  </a:cubicBezTo>
                  <a:cubicBezTo>
                    <a:pt x="31" y="133"/>
                    <a:pt x="31" y="133"/>
                    <a:pt x="31" y="133"/>
                  </a:cubicBezTo>
                  <a:cubicBezTo>
                    <a:pt x="29" y="137"/>
                    <a:pt x="31" y="143"/>
                    <a:pt x="35" y="145"/>
                  </a:cubicBezTo>
                  <a:cubicBezTo>
                    <a:pt x="39" y="147"/>
                    <a:pt x="45" y="146"/>
                    <a:pt x="47" y="141"/>
                  </a:cubicBezTo>
                  <a:cubicBezTo>
                    <a:pt x="68" y="101"/>
                    <a:pt x="68" y="101"/>
                    <a:pt x="68" y="101"/>
                  </a:cubicBezTo>
                  <a:cubicBezTo>
                    <a:pt x="70" y="98"/>
                    <a:pt x="69" y="94"/>
                    <a:pt x="67" y="91"/>
                  </a:cubicBezTo>
                  <a:cubicBezTo>
                    <a:pt x="63" y="86"/>
                    <a:pt x="63" y="86"/>
                    <a:pt x="63" y="86"/>
                  </a:cubicBezTo>
                  <a:cubicBezTo>
                    <a:pt x="64" y="86"/>
                    <a:pt x="64" y="86"/>
                    <a:pt x="64" y="85"/>
                  </a:cubicBezTo>
                  <a:cubicBezTo>
                    <a:pt x="64" y="85"/>
                    <a:pt x="64" y="85"/>
                    <a:pt x="64" y="85"/>
                  </a:cubicBezTo>
                  <a:cubicBezTo>
                    <a:pt x="106" y="118"/>
                    <a:pt x="106" y="118"/>
                    <a:pt x="106" y="118"/>
                  </a:cubicBezTo>
                  <a:cubicBezTo>
                    <a:pt x="67" y="145"/>
                    <a:pt x="67" y="145"/>
                    <a:pt x="67" y="145"/>
                  </a:cubicBezTo>
                  <a:cubicBezTo>
                    <a:pt x="176" y="145"/>
                    <a:pt x="176" y="145"/>
                    <a:pt x="176" y="145"/>
                  </a:cubicBezTo>
                  <a:cubicBezTo>
                    <a:pt x="125" y="105"/>
                    <a:pt x="125" y="105"/>
                    <a:pt x="125" y="105"/>
                  </a:cubicBezTo>
                  <a:cubicBezTo>
                    <a:pt x="111" y="114"/>
                    <a:pt x="111" y="114"/>
                    <a:pt x="111" y="114"/>
                  </a:cubicBezTo>
                  <a:cubicBezTo>
                    <a:pt x="67" y="79"/>
                    <a:pt x="67" y="79"/>
                    <a:pt x="67" y="79"/>
                  </a:cubicBezTo>
                  <a:cubicBezTo>
                    <a:pt x="87" y="42"/>
                    <a:pt x="87" y="42"/>
                    <a:pt x="87" y="42"/>
                  </a:cubicBezTo>
                  <a:cubicBezTo>
                    <a:pt x="89" y="40"/>
                    <a:pt x="88" y="36"/>
                    <a:pt x="87" y="34"/>
                  </a:cubicBezTo>
                  <a:cubicBezTo>
                    <a:pt x="70" y="10"/>
                    <a:pt x="70" y="10"/>
                    <a:pt x="70" y="10"/>
                  </a:cubicBezTo>
                  <a:cubicBezTo>
                    <a:pt x="69" y="7"/>
                    <a:pt x="66" y="6"/>
                    <a:pt x="63" y="6"/>
                  </a:cubicBezTo>
                  <a:cubicBezTo>
                    <a:pt x="28" y="6"/>
                    <a:pt x="28" y="6"/>
                    <a:pt x="28" y="6"/>
                  </a:cubicBezTo>
                  <a:close/>
                  <a:moveTo>
                    <a:pt x="34" y="21"/>
                  </a:moveTo>
                  <a:cubicBezTo>
                    <a:pt x="45" y="22"/>
                    <a:pt x="45" y="22"/>
                    <a:pt x="45" y="22"/>
                  </a:cubicBezTo>
                  <a:cubicBezTo>
                    <a:pt x="31" y="36"/>
                    <a:pt x="31" y="36"/>
                    <a:pt x="31" y="36"/>
                  </a:cubicBezTo>
                  <a:lnTo>
                    <a:pt x="34" y="21"/>
                  </a:lnTo>
                  <a:close/>
                  <a:moveTo>
                    <a:pt x="64" y="52"/>
                  </a:moveTo>
                  <a:cubicBezTo>
                    <a:pt x="54" y="68"/>
                    <a:pt x="54" y="68"/>
                    <a:pt x="54" y="68"/>
                  </a:cubicBezTo>
                  <a:cubicBezTo>
                    <a:pt x="47" y="63"/>
                    <a:pt x="47" y="63"/>
                    <a:pt x="47" y="63"/>
                  </a:cubicBezTo>
                  <a:lnTo>
                    <a:pt x="64" y="5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95" name="Freeform 28"/>
            <p:cNvSpPr>
              <a:spLocks/>
            </p:cNvSpPr>
            <p:nvPr/>
          </p:nvSpPr>
          <p:spPr bwMode="auto">
            <a:xfrm>
              <a:off x="6507978" y="1538780"/>
              <a:ext cx="166687" cy="147638"/>
            </a:xfrm>
            <a:custGeom>
              <a:avLst/>
              <a:gdLst>
                <a:gd name="T0" fmla="*/ 4 w 74"/>
                <a:gd name="T1" fmla="*/ 27 h 65"/>
                <a:gd name="T2" fmla="*/ 25 w 74"/>
                <a:gd name="T3" fmla="*/ 6 h 65"/>
                <a:gd name="T4" fmla="*/ 34 w 74"/>
                <a:gd name="T5" fmla="*/ 15 h 65"/>
                <a:gd name="T6" fmla="*/ 23 w 74"/>
                <a:gd name="T7" fmla="*/ 26 h 65"/>
                <a:gd name="T8" fmla="*/ 65 w 74"/>
                <a:gd name="T9" fmla="*/ 26 h 65"/>
                <a:gd name="T10" fmla="*/ 64 w 74"/>
                <a:gd name="T11" fmla="*/ 39 h 65"/>
                <a:gd name="T12" fmla="*/ 23 w 74"/>
                <a:gd name="T13" fmla="*/ 39 h 65"/>
                <a:gd name="T14" fmla="*/ 34 w 74"/>
                <a:gd name="T15" fmla="*/ 50 h 65"/>
                <a:gd name="T16" fmla="*/ 25 w 74"/>
                <a:gd name="T17" fmla="*/ 59 h 65"/>
                <a:gd name="T18" fmla="*/ 4 w 74"/>
                <a:gd name="T19" fmla="*/ 38 h 65"/>
                <a:gd name="T20" fmla="*/ 4 w 74"/>
                <a:gd name="T21"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65">
                  <a:moveTo>
                    <a:pt x="4" y="27"/>
                  </a:moveTo>
                  <a:cubicBezTo>
                    <a:pt x="25" y="6"/>
                    <a:pt x="25" y="6"/>
                    <a:pt x="25" y="6"/>
                  </a:cubicBezTo>
                  <a:cubicBezTo>
                    <a:pt x="31" y="0"/>
                    <a:pt x="40" y="9"/>
                    <a:pt x="34" y="15"/>
                  </a:cubicBezTo>
                  <a:cubicBezTo>
                    <a:pt x="23" y="26"/>
                    <a:pt x="23" y="26"/>
                    <a:pt x="23" y="26"/>
                  </a:cubicBezTo>
                  <a:cubicBezTo>
                    <a:pt x="65" y="26"/>
                    <a:pt x="65" y="26"/>
                    <a:pt x="65" y="26"/>
                  </a:cubicBezTo>
                  <a:cubicBezTo>
                    <a:pt x="74" y="26"/>
                    <a:pt x="74" y="39"/>
                    <a:pt x="64" y="39"/>
                  </a:cubicBezTo>
                  <a:cubicBezTo>
                    <a:pt x="23" y="39"/>
                    <a:pt x="23" y="39"/>
                    <a:pt x="23" y="39"/>
                  </a:cubicBezTo>
                  <a:cubicBezTo>
                    <a:pt x="34" y="50"/>
                    <a:pt x="34" y="50"/>
                    <a:pt x="34" y="50"/>
                  </a:cubicBezTo>
                  <a:cubicBezTo>
                    <a:pt x="40" y="56"/>
                    <a:pt x="31" y="65"/>
                    <a:pt x="25" y="59"/>
                  </a:cubicBezTo>
                  <a:cubicBezTo>
                    <a:pt x="4" y="38"/>
                    <a:pt x="4" y="38"/>
                    <a:pt x="4" y="38"/>
                  </a:cubicBezTo>
                  <a:cubicBezTo>
                    <a:pt x="1" y="35"/>
                    <a:pt x="0" y="30"/>
                    <a:pt x="4"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96" name="Oval 29"/>
            <p:cNvSpPr>
              <a:spLocks noChangeArrowheads="1"/>
            </p:cNvSpPr>
            <p:nvPr/>
          </p:nvSpPr>
          <p:spPr bwMode="auto">
            <a:xfrm>
              <a:off x="6639740" y="1399080"/>
              <a:ext cx="53975" cy="53975"/>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97" name="Freeform 30"/>
            <p:cNvSpPr>
              <a:spLocks/>
            </p:cNvSpPr>
            <p:nvPr/>
          </p:nvSpPr>
          <p:spPr bwMode="auto">
            <a:xfrm>
              <a:off x="6598465" y="1434005"/>
              <a:ext cx="317500" cy="258763"/>
            </a:xfrm>
            <a:custGeom>
              <a:avLst/>
              <a:gdLst>
                <a:gd name="T0" fmla="*/ 135 w 141"/>
                <a:gd name="T1" fmla="*/ 60 h 115"/>
                <a:gd name="T2" fmla="*/ 133 w 141"/>
                <a:gd name="T3" fmla="*/ 60 h 115"/>
                <a:gd name="T4" fmla="*/ 105 w 141"/>
                <a:gd name="T5" fmla="*/ 60 h 115"/>
                <a:gd name="T6" fmla="*/ 64 w 141"/>
                <a:gd name="T7" fmla="*/ 12 h 115"/>
                <a:gd name="T8" fmla="*/ 75 w 141"/>
                <a:gd name="T9" fmla="*/ 12 h 115"/>
                <a:gd name="T10" fmla="*/ 93 w 141"/>
                <a:gd name="T11" fmla="*/ 34 h 115"/>
                <a:gd name="T12" fmla="*/ 98 w 141"/>
                <a:gd name="T13" fmla="*/ 36 h 115"/>
                <a:gd name="T14" fmla="*/ 104 w 141"/>
                <a:gd name="T15" fmla="*/ 30 h 115"/>
                <a:gd name="T16" fmla="*/ 102 w 141"/>
                <a:gd name="T17" fmla="*/ 25 h 115"/>
                <a:gd name="T18" fmla="*/ 82 w 141"/>
                <a:gd name="T19" fmla="*/ 2 h 115"/>
                <a:gd name="T20" fmla="*/ 77 w 141"/>
                <a:gd name="T21" fmla="*/ 0 h 115"/>
                <a:gd name="T22" fmla="*/ 48 w 141"/>
                <a:gd name="T23" fmla="*/ 0 h 115"/>
                <a:gd name="T24" fmla="*/ 28 w 141"/>
                <a:gd name="T25" fmla="*/ 15 h 115"/>
                <a:gd name="T26" fmla="*/ 28 w 141"/>
                <a:gd name="T27" fmla="*/ 32 h 115"/>
                <a:gd name="T28" fmla="*/ 6 w 141"/>
                <a:gd name="T29" fmla="*/ 32 h 115"/>
                <a:gd name="T30" fmla="*/ 2 w 141"/>
                <a:gd name="T31" fmla="*/ 34 h 115"/>
                <a:gd name="T32" fmla="*/ 2 w 141"/>
                <a:gd name="T33" fmla="*/ 43 h 115"/>
                <a:gd name="T34" fmla="*/ 6 w 141"/>
                <a:gd name="T35" fmla="*/ 45 h 115"/>
                <a:gd name="T36" fmla="*/ 32 w 141"/>
                <a:gd name="T37" fmla="*/ 45 h 115"/>
                <a:gd name="T38" fmla="*/ 40 w 141"/>
                <a:gd name="T39" fmla="*/ 38 h 115"/>
                <a:gd name="T40" fmla="*/ 40 w 141"/>
                <a:gd name="T41" fmla="*/ 27 h 115"/>
                <a:gd name="T42" fmla="*/ 55 w 141"/>
                <a:gd name="T43" fmla="*/ 45 h 115"/>
                <a:gd name="T44" fmla="*/ 41 w 141"/>
                <a:gd name="T45" fmla="*/ 59 h 115"/>
                <a:gd name="T46" fmla="*/ 40 w 141"/>
                <a:gd name="T47" fmla="*/ 69 h 115"/>
                <a:gd name="T48" fmla="*/ 49 w 141"/>
                <a:gd name="T49" fmla="*/ 109 h 115"/>
                <a:gd name="T50" fmla="*/ 57 w 141"/>
                <a:gd name="T51" fmla="*/ 115 h 115"/>
                <a:gd name="T52" fmla="*/ 64 w 141"/>
                <a:gd name="T53" fmla="*/ 108 h 115"/>
                <a:gd name="T54" fmla="*/ 64 w 141"/>
                <a:gd name="T55" fmla="*/ 106 h 115"/>
                <a:gd name="T56" fmla="*/ 57 w 141"/>
                <a:gd name="T57" fmla="*/ 72 h 115"/>
                <a:gd name="T58" fmla="*/ 75 w 141"/>
                <a:gd name="T59" fmla="*/ 54 h 115"/>
                <a:gd name="T60" fmla="*/ 91 w 141"/>
                <a:gd name="T61" fmla="*/ 72 h 115"/>
                <a:gd name="T62" fmla="*/ 101 w 141"/>
                <a:gd name="T63" fmla="*/ 75 h 115"/>
                <a:gd name="T64" fmla="*/ 133 w 141"/>
                <a:gd name="T65" fmla="*/ 75 h 115"/>
                <a:gd name="T66" fmla="*/ 141 w 141"/>
                <a:gd name="T67" fmla="*/ 69 h 115"/>
                <a:gd name="T68" fmla="*/ 135 w 141"/>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115">
                  <a:moveTo>
                    <a:pt x="135" y="60"/>
                  </a:moveTo>
                  <a:cubicBezTo>
                    <a:pt x="134" y="60"/>
                    <a:pt x="133" y="60"/>
                    <a:pt x="133" y="60"/>
                  </a:cubicBezTo>
                  <a:cubicBezTo>
                    <a:pt x="105" y="60"/>
                    <a:pt x="105" y="60"/>
                    <a:pt x="105" y="60"/>
                  </a:cubicBezTo>
                  <a:cubicBezTo>
                    <a:pt x="64" y="12"/>
                    <a:pt x="64" y="12"/>
                    <a:pt x="64" y="12"/>
                  </a:cubicBezTo>
                  <a:cubicBezTo>
                    <a:pt x="75" y="12"/>
                    <a:pt x="75" y="12"/>
                    <a:pt x="75" y="12"/>
                  </a:cubicBezTo>
                  <a:cubicBezTo>
                    <a:pt x="93" y="34"/>
                    <a:pt x="93" y="34"/>
                    <a:pt x="93" y="34"/>
                  </a:cubicBezTo>
                  <a:cubicBezTo>
                    <a:pt x="94" y="35"/>
                    <a:pt x="96" y="36"/>
                    <a:pt x="98" y="36"/>
                  </a:cubicBezTo>
                  <a:cubicBezTo>
                    <a:pt x="101" y="36"/>
                    <a:pt x="104" y="33"/>
                    <a:pt x="104" y="30"/>
                  </a:cubicBezTo>
                  <a:cubicBezTo>
                    <a:pt x="104" y="28"/>
                    <a:pt x="103" y="26"/>
                    <a:pt x="102" y="25"/>
                  </a:cubicBezTo>
                  <a:cubicBezTo>
                    <a:pt x="82" y="2"/>
                    <a:pt x="82" y="2"/>
                    <a:pt x="82" y="2"/>
                  </a:cubicBezTo>
                  <a:cubicBezTo>
                    <a:pt x="81" y="1"/>
                    <a:pt x="79" y="0"/>
                    <a:pt x="77" y="0"/>
                  </a:cubicBezTo>
                  <a:cubicBezTo>
                    <a:pt x="48" y="0"/>
                    <a:pt x="48" y="0"/>
                    <a:pt x="48" y="0"/>
                  </a:cubicBezTo>
                  <a:cubicBezTo>
                    <a:pt x="48" y="0"/>
                    <a:pt x="29" y="14"/>
                    <a:pt x="28" y="15"/>
                  </a:cubicBezTo>
                  <a:cubicBezTo>
                    <a:pt x="28" y="32"/>
                    <a:pt x="28" y="32"/>
                    <a:pt x="28" y="32"/>
                  </a:cubicBezTo>
                  <a:cubicBezTo>
                    <a:pt x="6" y="32"/>
                    <a:pt x="6" y="32"/>
                    <a:pt x="6" y="32"/>
                  </a:cubicBezTo>
                  <a:cubicBezTo>
                    <a:pt x="5" y="32"/>
                    <a:pt x="3" y="33"/>
                    <a:pt x="2" y="34"/>
                  </a:cubicBezTo>
                  <a:cubicBezTo>
                    <a:pt x="0" y="36"/>
                    <a:pt x="0" y="40"/>
                    <a:pt x="2" y="43"/>
                  </a:cubicBezTo>
                  <a:cubicBezTo>
                    <a:pt x="3" y="44"/>
                    <a:pt x="5" y="44"/>
                    <a:pt x="6" y="45"/>
                  </a:cubicBezTo>
                  <a:cubicBezTo>
                    <a:pt x="32" y="45"/>
                    <a:pt x="32" y="45"/>
                    <a:pt x="32" y="45"/>
                  </a:cubicBezTo>
                  <a:cubicBezTo>
                    <a:pt x="40" y="44"/>
                    <a:pt x="40" y="38"/>
                    <a:pt x="40" y="38"/>
                  </a:cubicBezTo>
                  <a:cubicBezTo>
                    <a:pt x="40" y="27"/>
                    <a:pt x="40" y="27"/>
                    <a:pt x="40" y="27"/>
                  </a:cubicBezTo>
                  <a:cubicBezTo>
                    <a:pt x="55" y="45"/>
                    <a:pt x="55" y="45"/>
                    <a:pt x="55" y="45"/>
                  </a:cubicBezTo>
                  <a:cubicBezTo>
                    <a:pt x="41" y="59"/>
                    <a:pt x="41" y="59"/>
                    <a:pt x="41" y="59"/>
                  </a:cubicBezTo>
                  <a:cubicBezTo>
                    <a:pt x="41" y="59"/>
                    <a:pt x="38" y="62"/>
                    <a:pt x="40" y="69"/>
                  </a:cubicBezTo>
                  <a:cubicBezTo>
                    <a:pt x="49" y="109"/>
                    <a:pt x="49" y="109"/>
                    <a:pt x="49" y="109"/>
                  </a:cubicBezTo>
                  <a:cubicBezTo>
                    <a:pt x="50" y="113"/>
                    <a:pt x="53" y="115"/>
                    <a:pt x="57" y="115"/>
                  </a:cubicBezTo>
                  <a:cubicBezTo>
                    <a:pt x="61" y="115"/>
                    <a:pt x="64" y="112"/>
                    <a:pt x="64" y="108"/>
                  </a:cubicBezTo>
                  <a:cubicBezTo>
                    <a:pt x="64" y="107"/>
                    <a:pt x="64" y="106"/>
                    <a:pt x="64" y="106"/>
                  </a:cubicBezTo>
                  <a:cubicBezTo>
                    <a:pt x="57" y="72"/>
                    <a:pt x="57" y="72"/>
                    <a:pt x="57" y="72"/>
                  </a:cubicBezTo>
                  <a:cubicBezTo>
                    <a:pt x="75" y="54"/>
                    <a:pt x="75" y="54"/>
                    <a:pt x="75" y="54"/>
                  </a:cubicBezTo>
                  <a:cubicBezTo>
                    <a:pt x="91" y="72"/>
                    <a:pt x="91" y="72"/>
                    <a:pt x="91" y="72"/>
                  </a:cubicBezTo>
                  <a:cubicBezTo>
                    <a:pt x="91" y="72"/>
                    <a:pt x="94" y="75"/>
                    <a:pt x="101" y="75"/>
                  </a:cubicBezTo>
                  <a:cubicBezTo>
                    <a:pt x="133" y="75"/>
                    <a:pt x="133" y="75"/>
                    <a:pt x="133" y="75"/>
                  </a:cubicBezTo>
                  <a:cubicBezTo>
                    <a:pt x="136" y="75"/>
                    <a:pt x="140" y="73"/>
                    <a:pt x="141" y="69"/>
                  </a:cubicBezTo>
                  <a:cubicBezTo>
                    <a:pt x="141" y="65"/>
                    <a:pt x="139" y="61"/>
                    <a:pt x="135" y="6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98" name="Freeform 31"/>
            <p:cNvSpPr>
              <a:spLocks noEditPoints="1"/>
            </p:cNvSpPr>
            <p:nvPr/>
          </p:nvSpPr>
          <p:spPr bwMode="auto">
            <a:xfrm>
              <a:off x="7155678" y="1456230"/>
              <a:ext cx="396875" cy="188913"/>
            </a:xfrm>
            <a:custGeom>
              <a:avLst/>
              <a:gdLst>
                <a:gd name="T0" fmla="*/ 0 w 250"/>
                <a:gd name="T1" fmla="*/ 119 h 119"/>
                <a:gd name="T2" fmla="*/ 0 w 250"/>
                <a:gd name="T3" fmla="*/ 0 h 119"/>
                <a:gd name="T4" fmla="*/ 250 w 250"/>
                <a:gd name="T5" fmla="*/ 0 h 119"/>
                <a:gd name="T6" fmla="*/ 250 w 250"/>
                <a:gd name="T7" fmla="*/ 119 h 119"/>
                <a:gd name="T8" fmla="*/ 0 w 250"/>
                <a:gd name="T9" fmla="*/ 119 h 119"/>
                <a:gd name="T10" fmla="*/ 0 w 250"/>
                <a:gd name="T11" fmla="*/ 119 h 119"/>
                <a:gd name="T12" fmla="*/ 17 w 250"/>
                <a:gd name="T13" fmla="*/ 102 h 119"/>
                <a:gd name="T14" fmla="*/ 233 w 250"/>
                <a:gd name="T15" fmla="*/ 102 h 119"/>
                <a:gd name="T16" fmla="*/ 233 w 250"/>
                <a:gd name="T17" fmla="*/ 17 h 119"/>
                <a:gd name="T18" fmla="*/ 17 w 250"/>
                <a:gd name="T19" fmla="*/ 17 h 119"/>
                <a:gd name="T20" fmla="*/ 17 w 250"/>
                <a:gd name="T21" fmla="*/ 102 h 119"/>
                <a:gd name="T22" fmla="*/ 17 w 250"/>
                <a:gd name="T23" fmla="*/ 10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119">
                  <a:moveTo>
                    <a:pt x="0" y="119"/>
                  </a:moveTo>
                  <a:lnTo>
                    <a:pt x="0" y="0"/>
                  </a:lnTo>
                  <a:lnTo>
                    <a:pt x="250" y="0"/>
                  </a:lnTo>
                  <a:lnTo>
                    <a:pt x="250" y="119"/>
                  </a:lnTo>
                  <a:lnTo>
                    <a:pt x="0" y="119"/>
                  </a:lnTo>
                  <a:lnTo>
                    <a:pt x="0" y="119"/>
                  </a:lnTo>
                  <a:close/>
                  <a:moveTo>
                    <a:pt x="17" y="102"/>
                  </a:moveTo>
                  <a:lnTo>
                    <a:pt x="233" y="102"/>
                  </a:lnTo>
                  <a:lnTo>
                    <a:pt x="233" y="17"/>
                  </a:lnTo>
                  <a:lnTo>
                    <a:pt x="17" y="17"/>
                  </a:lnTo>
                  <a:lnTo>
                    <a:pt x="17" y="102"/>
                  </a:lnTo>
                  <a:lnTo>
                    <a:pt x="17" y="10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99" name="Line 32"/>
            <p:cNvSpPr>
              <a:spLocks noChangeShapeType="1"/>
            </p:cNvSpPr>
            <p:nvPr/>
          </p:nvSpPr>
          <p:spPr bwMode="auto">
            <a:xfrm>
              <a:off x="7354115" y="155148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00" name="Line 33"/>
            <p:cNvSpPr>
              <a:spLocks noChangeShapeType="1"/>
            </p:cNvSpPr>
            <p:nvPr/>
          </p:nvSpPr>
          <p:spPr bwMode="auto">
            <a:xfrm>
              <a:off x="7354115" y="155148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01" name="Line 34"/>
            <p:cNvSpPr>
              <a:spLocks noChangeShapeType="1"/>
            </p:cNvSpPr>
            <p:nvPr/>
          </p:nvSpPr>
          <p:spPr bwMode="auto">
            <a:xfrm>
              <a:off x="7300140" y="160228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02" name="Line 35"/>
            <p:cNvSpPr>
              <a:spLocks noChangeShapeType="1"/>
            </p:cNvSpPr>
            <p:nvPr/>
          </p:nvSpPr>
          <p:spPr bwMode="auto">
            <a:xfrm>
              <a:off x="7300140" y="160228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03" name="Freeform 36"/>
            <p:cNvSpPr>
              <a:spLocks noEditPoints="1"/>
            </p:cNvSpPr>
            <p:nvPr/>
          </p:nvSpPr>
          <p:spPr bwMode="auto">
            <a:xfrm>
              <a:off x="7301728" y="1499092"/>
              <a:ext cx="104775" cy="103188"/>
            </a:xfrm>
            <a:custGeom>
              <a:avLst/>
              <a:gdLst>
                <a:gd name="T0" fmla="*/ 20 w 46"/>
                <a:gd name="T1" fmla="*/ 19 h 46"/>
                <a:gd name="T2" fmla="*/ 20 w 46"/>
                <a:gd name="T3" fmla="*/ 14 h 46"/>
                <a:gd name="T4" fmla="*/ 20 w 46"/>
                <a:gd name="T5" fmla="*/ 19 h 46"/>
                <a:gd name="T6" fmla="*/ 23 w 46"/>
                <a:gd name="T7" fmla="*/ 0 h 46"/>
                <a:gd name="T8" fmla="*/ 0 w 46"/>
                <a:gd name="T9" fmla="*/ 23 h 46"/>
                <a:gd name="T10" fmla="*/ 23 w 46"/>
                <a:gd name="T11" fmla="*/ 46 h 46"/>
                <a:gd name="T12" fmla="*/ 46 w 46"/>
                <a:gd name="T13" fmla="*/ 23 h 46"/>
                <a:gd name="T14" fmla="*/ 23 w 46"/>
                <a:gd name="T15" fmla="*/ 0 h 46"/>
                <a:gd name="T16" fmla="*/ 26 w 46"/>
                <a:gd name="T17" fmla="*/ 38 h 46"/>
                <a:gd name="T18" fmla="*/ 26 w 46"/>
                <a:gd name="T19" fmla="*/ 42 h 46"/>
                <a:gd name="T20" fmla="*/ 20 w 46"/>
                <a:gd name="T21" fmla="*/ 42 h 46"/>
                <a:gd name="T22" fmla="*/ 20 w 46"/>
                <a:gd name="T23" fmla="*/ 37 h 46"/>
                <a:gd name="T24" fmla="*/ 11 w 46"/>
                <a:gd name="T25" fmla="*/ 27 h 46"/>
                <a:gd name="T26" fmla="*/ 17 w 46"/>
                <a:gd name="T27" fmla="*/ 27 h 46"/>
                <a:gd name="T28" fmla="*/ 20 w 46"/>
                <a:gd name="T29" fmla="*/ 32 h 46"/>
                <a:gd name="T30" fmla="*/ 20 w 46"/>
                <a:gd name="T31" fmla="*/ 25 h 46"/>
                <a:gd name="T32" fmla="*/ 11 w 46"/>
                <a:gd name="T33" fmla="*/ 17 h 46"/>
                <a:gd name="T34" fmla="*/ 20 w 46"/>
                <a:gd name="T35" fmla="*/ 8 h 46"/>
                <a:gd name="T36" fmla="*/ 20 w 46"/>
                <a:gd name="T37" fmla="*/ 4 h 46"/>
                <a:gd name="T38" fmla="*/ 26 w 46"/>
                <a:gd name="T39" fmla="*/ 4 h 46"/>
                <a:gd name="T40" fmla="*/ 26 w 46"/>
                <a:gd name="T41" fmla="*/ 8 h 46"/>
                <a:gd name="T42" fmla="*/ 35 w 46"/>
                <a:gd name="T43" fmla="*/ 17 h 46"/>
                <a:gd name="T44" fmla="*/ 29 w 46"/>
                <a:gd name="T45" fmla="*/ 17 h 46"/>
                <a:gd name="T46" fmla="*/ 26 w 46"/>
                <a:gd name="T47" fmla="*/ 14 h 46"/>
                <a:gd name="T48" fmla="*/ 26 w 46"/>
                <a:gd name="T49" fmla="*/ 20 h 46"/>
                <a:gd name="T50" fmla="*/ 36 w 46"/>
                <a:gd name="T51" fmla="*/ 28 h 46"/>
                <a:gd name="T52" fmla="*/ 26 w 46"/>
                <a:gd name="T53" fmla="*/ 38 h 46"/>
                <a:gd name="T54" fmla="*/ 26 w 46"/>
                <a:gd name="T55" fmla="*/ 26 h 46"/>
                <a:gd name="T56" fmla="*/ 26 w 46"/>
                <a:gd name="T57" fmla="*/ 32 h 46"/>
                <a:gd name="T58" fmla="*/ 26 w 46"/>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6">
                  <a:moveTo>
                    <a:pt x="20" y="19"/>
                  </a:moveTo>
                  <a:cubicBezTo>
                    <a:pt x="20" y="14"/>
                    <a:pt x="20" y="14"/>
                    <a:pt x="20" y="14"/>
                  </a:cubicBezTo>
                  <a:cubicBezTo>
                    <a:pt x="16" y="14"/>
                    <a:pt x="16" y="19"/>
                    <a:pt x="20" y="19"/>
                  </a:cubicBezTo>
                  <a:close/>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6" y="38"/>
                  </a:moveTo>
                  <a:cubicBezTo>
                    <a:pt x="26" y="42"/>
                    <a:pt x="26" y="42"/>
                    <a:pt x="26" y="42"/>
                  </a:cubicBezTo>
                  <a:cubicBezTo>
                    <a:pt x="20" y="42"/>
                    <a:pt x="20" y="42"/>
                    <a:pt x="20" y="42"/>
                  </a:cubicBezTo>
                  <a:cubicBezTo>
                    <a:pt x="20" y="37"/>
                    <a:pt x="20" y="37"/>
                    <a:pt x="20" y="37"/>
                  </a:cubicBezTo>
                  <a:cubicBezTo>
                    <a:pt x="17" y="37"/>
                    <a:pt x="11" y="34"/>
                    <a:pt x="11" y="27"/>
                  </a:cubicBezTo>
                  <a:cubicBezTo>
                    <a:pt x="17" y="27"/>
                    <a:pt x="17" y="27"/>
                    <a:pt x="17" y="27"/>
                  </a:cubicBezTo>
                  <a:cubicBezTo>
                    <a:pt x="17" y="29"/>
                    <a:pt x="17" y="31"/>
                    <a:pt x="20" y="32"/>
                  </a:cubicBezTo>
                  <a:cubicBezTo>
                    <a:pt x="20" y="25"/>
                    <a:pt x="20" y="25"/>
                    <a:pt x="20" y="25"/>
                  </a:cubicBezTo>
                  <a:cubicBezTo>
                    <a:pt x="16" y="24"/>
                    <a:pt x="11" y="23"/>
                    <a:pt x="11" y="17"/>
                  </a:cubicBezTo>
                  <a:cubicBezTo>
                    <a:pt x="11" y="10"/>
                    <a:pt x="18" y="8"/>
                    <a:pt x="20" y="8"/>
                  </a:cubicBezTo>
                  <a:cubicBezTo>
                    <a:pt x="20" y="4"/>
                    <a:pt x="20" y="4"/>
                    <a:pt x="20" y="4"/>
                  </a:cubicBezTo>
                  <a:cubicBezTo>
                    <a:pt x="26" y="4"/>
                    <a:pt x="26" y="4"/>
                    <a:pt x="26" y="4"/>
                  </a:cubicBezTo>
                  <a:cubicBezTo>
                    <a:pt x="26" y="8"/>
                    <a:pt x="26" y="8"/>
                    <a:pt x="26" y="8"/>
                  </a:cubicBezTo>
                  <a:cubicBezTo>
                    <a:pt x="30" y="8"/>
                    <a:pt x="35" y="11"/>
                    <a:pt x="35" y="17"/>
                  </a:cubicBezTo>
                  <a:cubicBezTo>
                    <a:pt x="29" y="17"/>
                    <a:pt x="29" y="17"/>
                    <a:pt x="29" y="17"/>
                  </a:cubicBezTo>
                  <a:cubicBezTo>
                    <a:pt x="29" y="15"/>
                    <a:pt x="28" y="14"/>
                    <a:pt x="26" y="14"/>
                  </a:cubicBezTo>
                  <a:cubicBezTo>
                    <a:pt x="26" y="20"/>
                    <a:pt x="26" y="20"/>
                    <a:pt x="26" y="20"/>
                  </a:cubicBezTo>
                  <a:cubicBezTo>
                    <a:pt x="30" y="20"/>
                    <a:pt x="36" y="22"/>
                    <a:pt x="36" y="28"/>
                  </a:cubicBezTo>
                  <a:cubicBezTo>
                    <a:pt x="36" y="33"/>
                    <a:pt x="30" y="37"/>
                    <a:pt x="26" y="38"/>
                  </a:cubicBezTo>
                  <a:close/>
                  <a:moveTo>
                    <a:pt x="26" y="26"/>
                  </a:moveTo>
                  <a:cubicBezTo>
                    <a:pt x="26" y="32"/>
                    <a:pt x="26" y="32"/>
                    <a:pt x="26" y="32"/>
                  </a:cubicBezTo>
                  <a:cubicBezTo>
                    <a:pt x="31" y="31"/>
                    <a:pt x="31" y="26"/>
                    <a:pt x="26"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04" name="Freeform 37"/>
            <p:cNvSpPr>
              <a:spLocks noEditPoints="1"/>
            </p:cNvSpPr>
            <p:nvPr/>
          </p:nvSpPr>
          <p:spPr bwMode="auto">
            <a:xfrm>
              <a:off x="7412853" y="1499092"/>
              <a:ext cx="103187" cy="103188"/>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1 w 46"/>
                <a:gd name="T11" fmla="*/ 19 h 46"/>
                <a:gd name="T12" fmla="*/ 26 w 46"/>
                <a:gd name="T13" fmla="*/ 19 h 46"/>
                <a:gd name="T14" fmla="*/ 26 w 46"/>
                <a:gd name="T15" fmla="*/ 24 h 46"/>
                <a:gd name="T16" fmla="*/ 22 w 46"/>
                <a:gd name="T17" fmla="*/ 24 h 46"/>
                <a:gd name="T18" fmla="*/ 20 w 46"/>
                <a:gd name="T19" fmla="*/ 32 h 46"/>
                <a:gd name="T20" fmla="*/ 24 w 46"/>
                <a:gd name="T21" fmla="*/ 32 h 46"/>
                <a:gd name="T22" fmla="*/ 34 w 46"/>
                <a:gd name="T23" fmla="*/ 32 h 46"/>
                <a:gd name="T24" fmla="*/ 34 w 46"/>
                <a:gd name="T25" fmla="*/ 37 h 46"/>
                <a:gd name="T26" fmla="*/ 12 w 46"/>
                <a:gd name="T27" fmla="*/ 37 h 46"/>
                <a:gd name="T28" fmla="*/ 12 w 46"/>
                <a:gd name="T29" fmla="*/ 32 h 46"/>
                <a:gd name="T30" fmla="*/ 15 w 46"/>
                <a:gd name="T31" fmla="*/ 24 h 46"/>
                <a:gd name="T32" fmla="*/ 11 w 46"/>
                <a:gd name="T33" fmla="*/ 24 h 46"/>
                <a:gd name="T34" fmla="*/ 11 w 46"/>
                <a:gd name="T35" fmla="*/ 19 h 46"/>
                <a:gd name="T36" fmla="*/ 15 w 46"/>
                <a:gd name="T37" fmla="*/ 19 h 46"/>
                <a:gd name="T38" fmla="*/ 14 w 46"/>
                <a:gd name="T39" fmla="*/ 14 h 46"/>
                <a:gd name="T40" fmla="*/ 24 w 46"/>
                <a:gd name="T41" fmla="*/ 6 h 46"/>
                <a:gd name="T42" fmla="*/ 34 w 46"/>
                <a:gd name="T43" fmla="*/ 17 h 46"/>
                <a:gd name="T44" fmla="*/ 28 w 46"/>
                <a:gd name="T45" fmla="*/ 17 h 46"/>
                <a:gd name="T46" fmla="*/ 24 w 46"/>
                <a:gd name="T47" fmla="*/ 12 h 46"/>
                <a:gd name="T48" fmla="*/ 20 w 46"/>
                <a:gd name="T49" fmla="*/ 15 h 46"/>
                <a:gd name="T50" fmla="*/ 21 w 46"/>
                <a:gd name="T51"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1" y="19"/>
                  </a:moveTo>
                  <a:cubicBezTo>
                    <a:pt x="26" y="19"/>
                    <a:pt x="26" y="19"/>
                    <a:pt x="26" y="19"/>
                  </a:cubicBezTo>
                  <a:cubicBezTo>
                    <a:pt x="26" y="24"/>
                    <a:pt x="26" y="24"/>
                    <a:pt x="26" y="24"/>
                  </a:cubicBezTo>
                  <a:cubicBezTo>
                    <a:pt x="22" y="24"/>
                    <a:pt x="22" y="24"/>
                    <a:pt x="22" y="24"/>
                  </a:cubicBezTo>
                  <a:cubicBezTo>
                    <a:pt x="22" y="29"/>
                    <a:pt x="20" y="31"/>
                    <a:pt x="20" y="32"/>
                  </a:cubicBezTo>
                  <a:cubicBezTo>
                    <a:pt x="24" y="32"/>
                    <a:pt x="24" y="32"/>
                    <a:pt x="24" y="32"/>
                  </a:cubicBezTo>
                  <a:cubicBezTo>
                    <a:pt x="34" y="32"/>
                    <a:pt x="34" y="32"/>
                    <a:pt x="34" y="32"/>
                  </a:cubicBezTo>
                  <a:cubicBezTo>
                    <a:pt x="34" y="37"/>
                    <a:pt x="34" y="37"/>
                    <a:pt x="34" y="37"/>
                  </a:cubicBezTo>
                  <a:cubicBezTo>
                    <a:pt x="12" y="37"/>
                    <a:pt x="12" y="37"/>
                    <a:pt x="12" y="37"/>
                  </a:cubicBezTo>
                  <a:cubicBezTo>
                    <a:pt x="12" y="32"/>
                    <a:pt x="12" y="32"/>
                    <a:pt x="12" y="32"/>
                  </a:cubicBezTo>
                  <a:cubicBezTo>
                    <a:pt x="15" y="31"/>
                    <a:pt x="16" y="26"/>
                    <a:pt x="15" y="24"/>
                  </a:cubicBezTo>
                  <a:cubicBezTo>
                    <a:pt x="11" y="24"/>
                    <a:pt x="11" y="24"/>
                    <a:pt x="11" y="24"/>
                  </a:cubicBezTo>
                  <a:cubicBezTo>
                    <a:pt x="11" y="19"/>
                    <a:pt x="11" y="19"/>
                    <a:pt x="11" y="19"/>
                  </a:cubicBezTo>
                  <a:cubicBezTo>
                    <a:pt x="15" y="19"/>
                    <a:pt x="15" y="19"/>
                    <a:pt x="15" y="19"/>
                  </a:cubicBezTo>
                  <a:cubicBezTo>
                    <a:pt x="14" y="17"/>
                    <a:pt x="14" y="16"/>
                    <a:pt x="14" y="14"/>
                  </a:cubicBezTo>
                  <a:cubicBezTo>
                    <a:pt x="14" y="12"/>
                    <a:pt x="15" y="6"/>
                    <a:pt x="24" y="6"/>
                  </a:cubicBezTo>
                  <a:cubicBezTo>
                    <a:pt x="32" y="6"/>
                    <a:pt x="34" y="12"/>
                    <a:pt x="34" y="17"/>
                  </a:cubicBezTo>
                  <a:cubicBezTo>
                    <a:pt x="28" y="17"/>
                    <a:pt x="28" y="17"/>
                    <a:pt x="28" y="17"/>
                  </a:cubicBezTo>
                  <a:cubicBezTo>
                    <a:pt x="28" y="14"/>
                    <a:pt x="26" y="12"/>
                    <a:pt x="24" y="12"/>
                  </a:cubicBezTo>
                  <a:cubicBezTo>
                    <a:pt x="20" y="12"/>
                    <a:pt x="20" y="14"/>
                    <a:pt x="20" y="15"/>
                  </a:cubicBezTo>
                  <a:cubicBezTo>
                    <a:pt x="20" y="16"/>
                    <a:pt x="20" y="18"/>
                    <a:pt x="21"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05" name="Freeform 38"/>
            <p:cNvSpPr>
              <a:spLocks noEditPoints="1"/>
            </p:cNvSpPr>
            <p:nvPr/>
          </p:nvSpPr>
          <p:spPr bwMode="auto">
            <a:xfrm>
              <a:off x="7192190" y="1499092"/>
              <a:ext cx="103187" cy="103188"/>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33 w 46"/>
                <a:gd name="T11" fmla="*/ 27 h 46"/>
                <a:gd name="T12" fmla="*/ 33 w 46"/>
                <a:gd name="T13" fmla="*/ 32 h 46"/>
                <a:gd name="T14" fmla="*/ 26 w 46"/>
                <a:gd name="T15" fmla="*/ 32 h 46"/>
                <a:gd name="T16" fmla="*/ 26 w 46"/>
                <a:gd name="T17" fmla="*/ 40 h 46"/>
                <a:gd name="T18" fmla="*/ 20 w 46"/>
                <a:gd name="T19" fmla="*/ 40 h 46"/>
                <a:gd name="T20" fmla="*/ 20 w 46"/>
                <a:gd name="T21" fmla="*/ 32 h 46"/>
                <a:gd name="T22" fmla="*/ 12 w 46"/>
                <a:gd name="T23" fmla="*/ 32 h 46"/>
                <a:gd name="T24" fmla="*/ 12 w 46"/>
                <a:gd name="T25" fmla="*/ 27 h 46"/>
                <a:gd name="T26" fmla="*/ 20 w 46"/>
                <a:gd name="T27" fmla="*/ 27 h 46"/>
                <a:gd name="T28" fmla="*/ 10 w 46"/>
                <a:gd name="T29" fmla="*/ 9 h 46"/>
                <a:gd name="T30" fmla="*/ 17 w 46"/>
                <a:gd name="T31" fmla="*/ 9 h 46"/>
                <a:gd name="T32" fmla="*/ 23 w 46"/>
                <a:gd name="T33" fmla="*/ 20 h 46"/>
                <a:gd name="T34" fmla="*/ 30 w 46"/>
                <a:gd name="T35" fmla="*/ 9 h 46"/>
                <a:gd name="T36" fmla="*/ 36 w 46"/>
                <a:gd name="T37" fmla="*/ 9 h 46"/>
                <a:gd name="T38" fmla="*/ 26 w 46"/>
                <a:gd name="T39" fmla="*/ 27 h 46"/>
                <a:gd name="T40" fmla="*/ 33 w 46"/>
                <a:gd name="T41" fmla="*/ 2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33" y="27"/>
                  </a:moveTo>
                  <a:cubicBezTo>
                    <a:pt x="33" y="32"/>
                    <a:pt x="33" y="32"/>
                    <a:pt x="33" y="32"/>
                  </a:cubicBezTo>
                  <a:cubicBezTo>
                    <a:pt x="26" y="32"/>
                    <a:pt x="26" y="32"/>
                    <a:pt x="26" y="32"/>
                  </a:cubicBezTo>
                  <a:cubicBezTo>
                    <a:pt x="26" y="40"/>
                    <a:pt x="26" y="40"/>
                    <a:pt x="26" y="40"/>
                  </a:cubicBezTo>
                  <a:cubicBezTo>
                    <a:pt x="20" y="40"/>
                    <a:pt x="20" y="40"/>
                    <a:pt x="20" y="40"/>
                  </a:cubicBezTo>
                  <a:cubicBezTo>
                    <a:pt x="20" y="32"/>
                    <a:pt x="20" y="32"/>
                    <a:pt x="20" y="32"/>
                  </a:cubicBezTo>
                  <a:cubicBezTo>
                    <a:pt x="12" y="32"/>
                    <a:pt x="12" y="32"/>
                    <a:pt x="12" y="32"/>
                  </a:cubicBezTo>
                  <a:cubicBezTo>
                    <a:pt x="12" y="27"/>
                    <a:pt x="12" y="27"/>
                    <a:pt x="12" y="27"/>
                  </a:cubicBezTo>
                  <a:cubicBezTo>
                    <a:pt x="20" y="27"/>
                    <a:pt x="20" y="27"/>
                    <a:pt x="20" y="27"/>
                  </a:cubicBezTo>
                  <a:cubicBezTo>
                    <a:pt x="10" y="9"/>
                    <a:pt x="10" y="9"/>
                    <a:pt x="10" y="9"/>
                  </a:cubicBezTo>
                  <a:cubicBezTo>
                    <a:pt x="17" y="9"/>
                    <a:pt x="17" y="9"/>
                    <a:pt x="17" y="9"/>
                  </a:cubicBezTo>
                  <a:cubicBezTo>
                    <a:pt x="23" y="20"/>
                    <a:pt x="23" y="20"/>
                    <a:pt x="23" y="20"/>
                  </a:cubicBezTo>
                  <a:cubicBezTo>
                    <a:pt x="30" y="9"/>
                    <a:pt x="30" y="9"/>
                    <a:pt x="30" y="9"/>
                  </a:cubicBezTo>
                  <a:cubicBezTo>
                    <a:pt x="36" y="9"/>
                    <a:pt x="36" y="9"/>
                    <a:pt x="36" y="9"/>
                  </a:cubicBezTo>
                  <a:cubicBezTo>
                    <a:pt x="26" y="27"/>
                    <a:pt x="26" y="27"/>
                    <a:pt x="26" y="27"/>
                  </a:cubicBezTo>
                  <a:cubicBezTo>
                    <a:pt x="33" y="27"/>
                    <a:pt x="33" y="27"/>
                    <a:pt x="33"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06" name="Freeform 39"/>
            <p:cNvSpPr>
              <a:spLocks noEditPoints="1"/>
            </p:cNvSpPr>
            <p:nvPr/>
          </p:nvSpPr>
          <p:spPr bwMode="auto">
            <a:xfrm>
              <a:off x="7874815" y="1537192"/>
              <a:ext cx="203200" cy="33338"/>
            </a:xfrm>
            <a:custGeom>
              <a:avLst/>
              <a:gdLst>
                <a:gd name="T0" fmla="*/ 101 w 128"/>
                <a:gd name="T1" fmla="*/ 0 h 21"/>
                <a:gd name="T2" fmla="*/ 122 w 128"/>
                <a:gd name="T3" fmla="*/ 21 h 21"/>
                <a:gd name="T4" fmla="*/ 128 w 128"/>
                <a:gd name="T5" fmla="*/ 21 h 21"/>
                <a:gd name="T6" fmla="*/ 128 w 128"/>
                <a:gd name="T7" fmla="*/ 0 h 21"/>
                <a:gd name="T8" fmla="*/ 101 w 128"/>
                <a:gd name="T9" fmla="*/ 0 h 21"/>
                <a:gd name="T10" fmla="*/ 0 w 128"/>
                <a:gd name="T11" fmla="*/ 0 h 21"/>
                <a:gd name="T12" fmla="*/ 0 w 128"/>
                <a:gd name="T13" fmla="*/ 21 h 21"/>
                <a:gd name="T14" fmla="*/ 75 w 128"/>
                <a:gd name="T15" fmla="*/ 21 h 21"/>
                <a:gd name="T16" fmla="*/ 56 w 128"/>
                <a:gd name="T17" fmla="*/ 0 h 21"/>
                <a:gd name="T18" fmla="*/ 0 w 12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21">
                  <a:moveTo>
                    <a:pt x="101" y="0"/>
                  </a:moveTo>
                  <a:lnTo>
                    <a:pt x="122" y="21"/>
                  </a:lnTo>
                  <a:lnTo>
                    <a:pt x="128" y="21"/>
                  </a:lnTo>
                  <a:lnTo>
                    <a:pt x="128" y="0"/>
                  </a:lnTo>
                  <a:lnTo>
                    <a:pt x="101" y="0"/>
                  </a:lnTo>
                  <a:close/>
                  <a:moveTo>
                    <a:pt x="0" y="0"/>
                  </a:moveTo>
                  <a:lnTo>
                    <a:pt x="0" y="21"/>
                  </a:lnTo>
                  <a:lnTo>
                    <a:pt x="75" y="21"/>
                  </a:lnTo>
                  <a:lnTo>
                    <a:pt x="56"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07" name="Freeform 40"/>
            <p:cNvSpPr>
              <a:spLocks noEditPoints="1"/>
            </p:cNvSpPr>
            <p:nvPr/>
          </p:nvSpPr>
          <p:spPr bwMode="auto">
            <a:xfrm>
              <a:off x="7814490" y="1351455"/>
              <a:ext cx="360362" cy="361950"/>
            </a:xfrm>
            <a:custGeom>
              <a:avLst/>
              <a:gdLst>
                <a:gd name="T0" fmla="*/ 137 w 160"/>
                <a:gd name="T1" fmla="*/ 23 h 160"/>
                <a:gd name="T2" fmla="*/ 80 w 160"/>
                <a:gd name="T3" fmla="*/ 0 h 160"/>
                <a:gd name="T4" fmla="*/ 23 w 160"/>
                <a:gd name="T5" fmla="*/ 23 h 160"/>
                <a:gd name="T6" fmla="*/ 0 w 160"/>
                <a:gd name="T7" fmla="*/ 80 h 160"/>
                <a:gd name="T8" fmla="*/ 23 w 160"/>
                <a:gd name="T9" fmla="*/ 137 h 160"/>
                <a:gd name="T10" fmla="*/ 80 w 160"/>
                <a:gd name="T11" fmla="*/ 160 h 160"/>
                <a:gd name="T12" fmla="*/ 80 w 160"/>
                <a:gd name="T13" fmla="*/ 160 h 160"/>
                <a:gd name="T14" fmla="*/ 137 w 160"/>
                <a:gd name="T15" fmla="*/ 137 h 160"/>
                <a:gd name="T16" fmla="*/ 160 w 160"/>
                <a:gd name="T17" fmla="*/ 80 h 160"/>
                <a:gd name="T18" fmla="*/ 137 w 160"/>
                <a:gd name="T19" fmla="*/ 23 h 160"/>
                <a:gd name="T20" fmla="*/ 124 w 160"/>
                <a:gd name="T21" fmla="*/ 36 h 160"/>
                <a:gd name="T22" fmla="*/ 142 w 160"/>
                <a:gd name="T23" fmla="*/ 80 h 160"/>
                <a:gd name="T24" fmla="*/ 130 w 160"/>
                <a:gd name="T25" fmla="*/ 117 h 160"/>
                <a:gd name="T26" fmla="*/ 43 w 160"/>
                <a:gd name="T27" fmla="*/ 30 h 160"/>
                <a:gd name="T28" fmla="*/ 80 w 160"/>
                <a:gd name="T29" fmla="*/ 18 h 160"/>
                <a:gd name="T30" fmla="*/ 124 w 160"/>
                <a:gd name="T31" fmla="*/ 36 h 160"/>
                <a:gd name="T32" fmla="*/ 80 w 160"/>
                <a:gd name="T33" fmla="*/ 142 h 160"/>
                <a:gd name="T34" fmla="*/ 36 w 160"/>
                <a:gd name="T35" fmla="*/ 124 h 160"/>
                <a:gd name="T36" fmla="*/ 18 w 160"/>
                <a:gd name="T37" fmla="*/ 80 h 160"/>
                <a:gd name="T38" fmla="*/ 30 w 160"/>
                <a:gd name="T39" fmla="*/ 43 h 160"/>
                <a:gd name="T40" fmla="*/ 117 w 160"/>
                <a:gd name="T41" fmla="*/ 130 h 160"/>
                <a:gd name="T42" fmla="*/ 80 w 160"/>
                <a:gd name="T43" fmla="*/ 14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60">
                  <a:moveTo>
                    <a:pt x="137" y="23"/>
                  </a:moveTo>
                  <a:cubicBezTo>
                    <a:pt x="122" y="9"/>
                    <a:pt x="102" y="0"/>
                    <a:pt x="80" y="0"/>
                  </a:cubicBezTo>
                  <a:cubicBezTo>
                    <a:pt x="58" y="0"/>
                    <a:pt x="38" y="9"/>
                    <a:pt x="23" y="23"/>
                  </a:cubicBezTo>
                  <a:cubicBezTo>
                    <a:pt x="9" y="38"/>
                    <a:pt x="0" y="58"/>
                    <a:pt x="0" y="80"/>
                  </a:cubicBezTo>
                  <a:cubicBezTo>
                    <a:pt x="0" y="102"/>
                    <a:pt x="9" y="122"/>
                    <a:pt x="23" y="137"/>
                  </a:cubicBezTo>
                  <a:cubicBezTo>
                    <a:pt x="38" y="151"/>
                    <a:pt x="58" y="160"/>
                    <a:pt x="80" y="160"/>
                  </a:cubicBezTo>
                  <a:cubicBezTo>
                    <a:pt x="80" y="160"/>
                    <a:pt x="80" y="160"/>
                    <a:pt x="80" y="160"/>
                  </a:cubicBezTo>
                  <a:cubicBezTo>
                    <a:pt x="102" y="160"/>
                    <a:pt x="122" y="151"/>
                    <a:pt x="137" y="137"/>
                  </a:cubicBezTo>
                  <a:cubicBezTo>
                    <a:pt x="151" y="122"/>
                    <a:pt x="160" y="102"/>
                    <a:pt x="160" y="80"/>
                  </a:cubicBezTo>
                  <a:cubicBezTo>
                    <a:pt x="160" y="58"/>
                    <a:pt x="151" y="38"/>
                    <a:pt x="137" y="23"/>
                  </a:cubicBezTo>
                  <a:close/>
                  <a:moveTo>
                    <a:pt x="124" y="36"/>
                  </a:moveTo>
                  <a:cubicBezTo>
                    <a:pt x="135" y="47"/>
                    <a:pt x="142" y="63"/>
                    <a:pt x="142" y="80"/>
                  </a:cubicBezTo>
                  <a:cubicBezTo>
                    <a:pt x="142" y="94"/>
                    <a:pt x="138" y="107"/>
                    <a:pt x="130" y="117"/>
                  </a:cubicBezTo>
                  <a:cubicBezTo>
                    <a:pt x="43" y="30"/>
                    <a:pt x="43" y="30"/>
                    <a:pt x="43" y="30"/>
                  </a:cubicBezTo>
                  <a:cubicBezTo>
                    <a:pt x="53" y="22"/>
                    <a:pt x="66" y="18"/>
                    <a:pt x="80" y="18"/>
                  </a:cubicBezTo>
                  <a:cubicBezTo>
                    <a:pt x="97" y="18"/>
                    <a:pt x="113" y="25"/>
                    <a:pt x="124" y="36"/>
                  </a:cubicBezTo>
                  <a:close/>
                  <a:moveTo>
                    <a:pt x="80" y="142"/>
                  </a:moveTo>
                  <a:cubicBezTo>
                    <a:pt x="63" y="142"/>
                    <a:pt x="47" y="135"/>
                    <a:pt x="36" y="124"/>
                  </a:cubicBezTo>
                  <a:cubicBezTo>
                    <a:pt x="25" y="113"/>
                    <a:pt x="18" y="97"/>
                    <a:pt x="18" y="80"/>
                  </a:cubicBezTo>
                  <a:cubicBezTo>
                    <a:pt x="18" y="66"/>
                    <a:pt x="22" y="53"/>
                    <a:pt x="30" y="43"/>
                  </a:cubicBezTo>
                  <a:cubicBezTo>
                    <a:pt x="117" y="130"/>
                    <a:pt x="117" y="130"/>
                    <a:pt x="117" y="130"/>
                  </a:cubicBezTo>
                  <a:cubicBezTo>
                    <a:pt x="107" y="138"/>
                    <a:pt x="94" y="142"/>
                    <a:pt x="80" y="14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08" name="Rectangle 41"/>
            <p:cNvSpPr>
              <a:spLocks noChangeArrowheads="1"/>
            </p:cNvSpPr>
            <p:nvPr/>
          </p:nvSpPr>
          <p:spPr bwMode="auto">
            <a:xfrm>
              <a:off x="8084365" y="1537192"/>
              <a:ext cx="11112" cy="33338"/>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09" name="Rectangle 42"/>
            <p:cNvSpPr>
              <a:spLocks noChangeArrowheads="1"/>
            </p:cNvSpPr>
            <p:nvPr/>
          </p:nvSpPr>
          <p:spPr bwMode="auto">
            <a:xfrm>
              <a:off x="8100240" y="1537192"/>
              <a:ext cx="11112" cy="33338"/>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10" name="Freeform 43"/>
            <p:cNvSpPr>
              <a:spLocks/>
            </p:cNvSpPr>
            <p:nvPr/>
          </p:nvSpPr>
          <p:spPr bwMode="auto">
            <a:xfrm>
              <a:off x="7982765" y="1402255"/>
              <a:ext cx="112712" cy="130175"/>
            </a:xfrm>
            <a:custGeom>
              <a:avLst/>
              <a:gdLst>
                <a:gd name="T0" fmla="*/ 50 w 50"/>
                <a:gd name="T1" fmla="*/ 58 h 58"/>
                <a:gd name="T2" fmla="*/ 50 w 50"/>
                <a:gd name="T3" fmla="*/ 51 h 58"/>
                <a:gd name="T4" fmla="*/ 49 w 50"/>
                <a:gd name="T5" fmla="*/ 46 h 58"/>
                <a:gd name="T6" fmla="*/ 44 w 50"/>
                <a:gd name="T7" fmla="*/ 41 h 58"/>
                <a:gd name="T8" fmla="*/ 37 w 50"/>
                <a:gd name="T9" fmla="*/ 39 h 58"/>
                <a:gd name="T10" fmla="*/ 30 w 50"/>
                <a:gd name="T11" fmla="*/ 39 h 58"/>
                <a:gd name="T12" fmla="*/ 24 w 50"/>
                <a:gd name="T13" fmla="*/ 39 h 58"/>
                <a:gd name="T14" fmla="*/ 19 w 50"/>
                <a:gd name="T15" fmla="*/ 37 h 58"/>
                <a:gd name="T16" fmla="*/ 17 w 50"/>
                <a:gd name="T17" fmla="*/ 32 h 58"/>
                <a:gd name="T18" fmla="*/ 18 w 50"/>
                <a:gd name="T19" fmla="*/ 28 h 58"/>
                <a:gd name="T20" fmla="*/ 18 w 50"/>
                <a:gd name="T21" fmla="*/ 26 h 58"/>
                <a:gd name="T22" fmla="*/ 16 w 50"/>
                <a:gd name="T23" fmla="*/ 25 h 58"/>
                <a:gd name="T24" fmla="*/ 15 w 50"/>
                <a:gd name="T25" fmla="*/ 25 h 58"/>
                <a:gd name="T26" fmla="*/ 7 w 50"/>
                <a:gd name="T27" fmla="*/ 22 h 58"/>
                <a:gd name="T28" fmla="*/ 4 w 50"/>
                <a:gd name="T29" fmla="*/ 15 h 58"/>
                <a:gd name="T30" fmla="*/ 6 w 50"/>
                <a:gd name="T31" fmla="*/ 8 h 58"/>
                <a:gd name="T32" fmla="*/ 9 w 50"/>
                <a:gd name="T33" fmla="*/ 6 h 58"/>
                <a:gd name="T34" fmla="*/ 13 w 50"/>
                <a:gd name="T35" fmla="*/ 5 h 58"/>
                <a:gd name="T36" fmla="*/ 16 w 50"/>
                <a:gd name="T37" fmla="*/ 3 h 58"/>
                <a:gd name="T38" fmla="*/ 13 w 50"/>
                <a:gd name="T39" fmla="*/ 0 h 58"/>
                <a:gd name="T40" fmla="*/ 7 w 50"/>
                <a:gd name="T41" fmla="*/ 2 h 58"/>
                <a:gd name="T42" fmla="*/ 1 w 50"/>
                <a:gd name="T43" fmla="*/ 8 h 58"/>
                <a:gd name="T44" fmla="*/ 0 w 50"/>
                <a:gd name="T45" fmla="*/ 15 h 58"/>
                <a:gd name="T46" fmla="*/ 4 w 50"/>
                <a:gd name="T47" fmla="*/ 25 h 58"/>
                <a:gd name="T48" fmla="*/ 13 w 50"/>
                <a:gd name="T49" fmla="*/ 29 h 58"/>
                <a:gd name="T50" fmla="*/ 13 w 50"/>
                <a:gd name="T51" fmla="*/ 32 h 58"/>
                <a:gd name="T52" fmla="*/ 15 w 50"/>
                <a:gd name="T53" fmla="*/ 40 h 58"/>
                <a:gd name="T54" fmla="*/ 24 w 50"/>
                <a:gd name="T55" fmla="*/ 44 h 58"/>
                <a:gd name="T56" fmla="*/ 37 w 50"/>
                <a:gd name="T57" fmla="*/ 44 h 58"/>
                <a:gd name="T58" fmla="*/ 43 w 50"/>
                <a:gd name="T59" fmla="*/ 46 h 58"/>
                <a:gd name="T60" fmla="*/ 44 w 50"/>
                <a:gd name="T61" fmla="*/ 48 h 58"/>
                <a:gd name="T62" fmla="*/ 45 w 50"/>
                <a:gd name="T63" fmla="*/ 51 h 58"/>
                <a:gd name="T64" fmla="*/ 45 w 50"/>
                <a:gd name="T65" fmla="*/ 58 h 58"/>
                <a:gd name="T66" fmla="*/ 45 w 50"/>
                <a:gd name="T67" fmla="*/ 58 h 58"/>
                <a:gd name="T68" fmla="*/ 50 w 50"/>
                <a:gd name="T69" fmla="*/ 58 h 58"/>
                <a:gd name="T70" fmla="*/ 50 w 50"/>
                <a:gd name="T7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 h="58">
                  <a:moveTo>
                    <a:pt x="50" y="58"/>
                  </a:moveTo>
                  <a:cubicBezTo>
                    <a:pt x="50" y="51"/>
                    <a:pt x="50" y="51"/>
                    <a:pt x="50" y="51"/>
                  </a:cubicBezTo>
                  <a:cubicBezTo>
                    <a:pt x="50" y="49"/>
                    <a:pt x="49" y="48"/>
                    <a:pt x="49" y="46"/>
                  </a:cubicBezTo>
                  <a:cubicBezTo>
                    <a:pt x="48" y="44"/>
                    <a:pt x="46" y="42"/>
                    <a:pt x="44" y="41"/>
                  </a:cubicBezTo>
                  <a:cubicBezTo>
                    <a:pt x="42" y="40"/>
                    <a:pt x="40" y="39"/>
                    <a:pt x="37" y="39"/>
                  </a:cubicBezTo>
                  <a:cubicBezTo>
                    <a:pt x="37" y="39"/>
                    <a:pt x="33" y="39"/>
                    <a:pt x="30" y="39"/>
                  </a:cubicBezTo>
                  <a:cubicBezTo>
                    <a:pt x="27" y="39"/>
                    <a:pt x="24" y="39"/>
                    <a:pt x="24" y="39"/>
                  </a:cubicBezTo>
                  <a:cubicBezTo>
                    <a:pt x="22" y="39"/>
                    <a:pt x="20" y="38"/>
                    <a:pt x="19" y="37"/>
                  </a:cubicBezTo>
                  <a:cubicBezTo>
                    <a:pt x="18" y="36"/>
                    <a:pt x="17" y="34"/>
                    <a:pt x="17" y="32"/>
                  </a:cubicBezTo>
                  <a:cubicBezTo>
                    <a:pt x="17" y="31"/>
                    <a:pt x="18" y="29"/>
                    <a:pt x="18" y="28"/>
                  </a:cubicBezTo>
                  <a:cubicBezTo>
                    <a:pt x="19" y="28"/>
                    <a:pt x="19" y="27"/>
                    <a:pt x="18" y="26"/>
                  </a:cubicBezTo>
                  <a:cubicBezTo>
                    <a:pt x="18" y="25"/>
                    <a:pt x="17" y="25"/>
                    <a:pt x="16" y="25"/>
                  </a:cubicBezTo>
                  <a:cubicBezTo>
                    <a:pt x="16" y="25"/>
                    <a:pt x="16" y="25"/>
                    <a:pt x="15" y="25"/>
                  </a:cubicBezTo>
                  <a:cubicBezTo>
                    <a:pt x="12" y="25"/>
                    <a:pt x="9" y="23"/>
                    <a:pt x="7" y="22"/>
                  </a:cubicBezTo>
                  <a:cubicBezTo>
                    <a:pt x="5" y="20"/>
                    <a:pt x="4" y="17"/>
                    <a:pt x="4" y="15"/>
                  </a:cubicBezTo>
                  <a:cubicBezTo>
                    <a:pt x="4" y="13"/>
                    <a:pt x="5" y="10"/>
                    <a:pt x="6" y="8"/>
                  </a:cubicBezTo>
                  <a:cubicBezTo>
                    <a:pt x="7" y="7"/>
                    <a:pt x="8" y="7"/>
                    <a:pt x="9" y="6"/>
                  </a:cubicBezTo>
                  <a:cubicBezTo>
                    <a:pt x="10" y="6"/>
                    <a:pt x="12" y="5"/>
                    <a:pt x="13" y="5"/>
                  </a:cubicBezTo>
                  <a:cubicBezTo>
                    <a:pt x="15" y="5"/>
                    <a:pt x="16" y="4"/>
                    <a:pt x="16" y="3"/>
                  </a:cubicBezTo>
                  <a:cubicBezTo>
                    <a:pt x="16" y="1"/>
                    <a:pt x="15" y="0"/>
                    <a:pt x="13" y="0"/>
                  </a:cubicBezTo>
                  <a:cubicBezTo>
                    <a:pt x="11" y="0"/>
                    <a:pt x="9" y="1"/>
                    <a:pt x="7" y="2"/>
                  </a:cubicBezTo>
                  <a:cubicBezTo>
                    <a:pt x="4" y="3"/>
                    <a:pt x="2" y="5"/>
                    <a:pt x="1" y="8"/>
                  </a:cubicBezTo>
                  <a:cubicBezTo>
                    <a:pt x="0" y="10"/>
                    <a:pt x="0" y="13"/>
                    <a:pt x="0" y="15"/>
                  </a:cubicBezTo>
                  <a:cubicBezTo>
                    <a:pt x="0" y="19"/>
                    <a:pt x="1" y="22"/>
                    <a:pt x="4" y="25"/>
                  </a:cubicBezTo>
                  <a:cubicBezTo>
                    <a:pt x="6" y="27"/>
                    <a:pt x="9" y="29"/>
                    <a:pt x="13" y="29"/>
                  </a:cubicBezTo>
                  <a:cubicBezTo>
                    <a:pt x="13" y="30"/>
                    <a:pt x="13" y="31"/>
                    <a:pt x="13" y="32"/>
                  </a:cubicBezTo>
                  <a:cubicBezTo>
                    <a:pt x="13" y="35"/>
                    <a:pt x="14" y="38"/>
                    <a:pt x="15" y="40"/>
                  </a:cubicBezTo>
                  <a:cubicBezTo>
                    <a:pt x="17" y="43"/>
                    <a:pt x="20" y="44"/>
                    <a:pt x="24" y="44"/>
                  </a:cubicBezTo>
                  <a:cubicBezTo>
                    <a:pt x="24" y="44"/>
                    <a:pt x="37" y="44"/>
                    <a:pt x="37" y="44"/>
                  </a:cubicBezTo>
                  <a:cubicBezTo>
                    <a:pt x="40" y="44"/>
                    <a:pt x="42" y="45"/>
                    <a:pt x="43" y="46"/>
                  </a:cubicBezTo>
                  <a:cubicBezTo>
                    <a:pt x="44" y="47"/>
                    <a:pt x="44" y="47"/>
                    <a:pt x="44" y="48"/>
                  </a:cubicBezTo>
                  <a:cubicBezTo>
                    <a:pt x="45" y="49"/>
                    <a:pt x="45" y="50"/>
                    <a:pt x="45" y="51"/>
                  </a:cubicBezTo>
                  <a:cubicBezTo>
                    <a:pt x="45" y="58"/>
                    <a:pt x="45" y="58"/>
                    <a:pt x="45" y="58"/>
                  </a:cubicBezTo>
                  <a:cubicBezTo>
                    <a:pt x="45" y="58"/>
                    <a:pt x="45" y="58"/>
                    <a:pt x="45" y="58"/>
                  </a:cubicBezTo>
                  <a:cubicBezTo>
                    <a:pt x="50" y="58"/>
                    <a:pt x="50" y="58"/>
                    <a:pt x="50" y="58"/>
                  </a:cubicBezTo>
                  <a:cubicBezTo>
                    <a:pt x="50" y="58"/>
                    <a:pt x="50" y="58"/>
                    <a:pt x="50" y="5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11" name="Freeform 44"/>
            <p:cNvSpPr>
              <a:spLocks/>
            </p:cNvSpPr>
            <p:nvPr/>
          </p:nvSpPr>
          <p:spPr bwMode="auto">
            <a:xfrm>
              <a:off x="8019278" y="1413367"/>
              <a:ext cx="92075" cy="119063"/>
            </a:xfrm>
            <a:custGeom>
              <a:avLst/>
              <a:gdLst>
                <a:gd name="T0" fmla="*/ 41 w 41"/>
                <a:gd name="T1" fmla="*/ 53 h 53"/>
                <a:gd name="T2" fmla="*/ 41 w 41"/>
                <a:gd name="T3" fmla="*/ 44 h 53"/>
                <a:gd name="T4" fmla="*/ 36 w 41"/>
                <a:gd name="T5" fmla="*/ 29 h 53"/>
                <a:gd name="T6" fmla="*/ 21 w 41"/>
                <a:gd name="T7" fmla="*/ 23 h 53"/>
                <a:gd name="T8" fmla="*/ 17 w 41"/>
                <a:gd name="T9" fmla="*/ 23 h 53"/>
                <a:gd name="T10" fmla="*/ 19 w 41"/>
                <a:gd name="T11" fmla="*/ 16 h 53"/>
                <a:gd name="T12" fmla="*/ 15 w 41"/>
                <a:gd name="T13" fmla="*/ 5 h 53"/>
                <a:gd name="T14" fmla="*/ 3 w 41"/>
                <a:gd name="T15" fmla="*/ 0 h 53"/>
                <a:gd name="T16" fmla="*/ 0 w 41"/>
                <a:gd name="T17" fmla="*/ 2 h 53"/>
                <a:gd name="T18" fmla="*/ 3 w 41"/>
                <a:gd name="T19" fmla="*/ 5 h 53"/>
                <a:gd name="T20" fmla="*/ 11 w 41"/>
                <a:gd name="T21" fmla="*/ 8 h 53"/>
                <a:gd name="T22" fmla="*/ 14 w 41"/>
                <a:gd name="T23" fmla="*/ 16 h 53"/>
                <a:gd name="T24" fmla="*/ 11 w 41"/>
                <a:gd name="T25" fmla="*/ 24 h 53"/>
                <a:gd name="T26" fmla="*/ 11 w 41"/>
                <a:gd name="T27" fmla="*/ 26 h 53"/>
                <a:gd name="T28" fmla="*/ 13 w 41"/>
                <a:gd name="T29" fmla="*/ 28 h 53"/>
                <a:gd name="T30" fmla="*/ 21 w 41"/>
                <a:gd name="T31" fmla="*/ 28 h 53"/>
                <a:gd name="T32" fmla="*/ 32 w 41"/>
                <a:gd name="T33" fmla="*/ 33 h 53"/>
                <a:gd name="T34" fmla="*/ 36 w 41"/>
                <a:gd name="T35" fmla="*/ 44 h 53"/>
                <a:gd name="T36" fmla="*/ 36 w 41"/>
                <a:gd name="T37" fmla="*/ 53 h 53"/>
                <a:gd name="T38" fmla="*/ 36 w 41"/>
                <a:gd name="T39" fmla="*/ 53 h 53"/>
                <a:gd name="T40" fmla="*/ 41 w 41"/>
                <a:gd name="T41" fmla="*/ 53 h 53"/>
                <a:gd name="T42" fmla="*/ 41 w 41"/>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53">
                  <a:moveTo>
                    <a:pt x="41" y="53"/>
                  </a:moveTo>
                  <a:cubicBezTo>
                    <a:pt x="41" y="44"/>
                    <a:pt x="41" y="44"/>
                    <a:pt x="41" y="44"/>
                  </a:cubicBezTo>
                  <a:cubicBezTo>
                    <a:pt x="41" y="39"/>
                    <a:pt x="39" y="33"/>
                    <a:pt x="36" y="29"/>
                  </a:cubicBezTo>
                  <a:cubicBezTo>
                    <a:pt x="32" y="25"/>
                    <a:pt x="27" y="23"/>
                    <a:pt x="21" y="23"/>
                  </a:cubicBezTo>
                  <a:cubicBezTo>
                    <a:pt x="17" y="23"/>
                    <a:pt x="17" y="23"/>
                    <a:pt x="17" y="23"/>
                  </a:cubicBezTo>
                  <a:cubicBezTo>
                    <a:pt x="18" y="20"/>
                    <a:pt x="19" y="18"/>
                    <a:pt x="19" y="16"/>
                  </a:cubicBezTo>
                  <a:cubicBezTo>
                    <a:pt x="19" y="12"/>
                    <a:pt x="17" y="8"/>
                    <a:pt x="15" y="5"/>
                  </a:cubicBezTo>
                  <a:cubicBezTo>
                    <a:pt x="12" y="2"/>
                    <a:pt x="8" y="0"/>
                    <a:pt x="3" y="0"/>
                  </a:cubicBezTo>
                  <a:cubicBezTo>
                    <a:pt x="1" y="0"/>
                    <a:pt x="0" y="1"/>
                    <a:pt x="0" y="2"/>
                  </a:cubicBezTo>
                  <a:cubicBezTo>
                    <a:pt x="0" y="4"/>
                    <a:pt x="1" y="5"/>
                    <a:pt x="3" y="5"/>
                  </a:cubicBezTo>
                  <a:cubicBezTo>
                    <a:pt x="7" y="5"/>
                    <a:pt x="9" y="6"/>
                    <a:pt x="11" y="8"/>
                  </a:cubicBezTo>
                  <a:cubicBezTo>
                    <a:pt x="13" y="10"/>
                    <a:pt x="14" y="13"/>
                    <a:pt x="14" y="16"/>
                  </a:cubicBezTo>
                  <a:cubicBezTo>
                    <a:pt x="14" y="18"/>
                    <a:pt x="13" y="21"/>
                    <a:pt x="11" y="24"/>
                  </a:cubicBezTo>
                  <a:cubicBezTo>
                    <a:pt x="11" y="24"/>
                    <a:pt x="11" y="25"/>
                    <a:pt x="11" y="26"/>
                  </a:cubicBezTo>
                  <a:cubicBezTo>
                    <a:pt x="12" y="27"/>
                    <a:pt x="12" y="28"/>
                    <a:pt x="13" y="28"/>
                  </a:cubicBezTo>
                  <a:cubicBezTo>
                    <a:pt x="21" y="28"/>
                    <a:pt x="21" y="28"/>
                    <a:pt x="21" y="28"/>
                  </a:cubicBezTo>
                  <a:cubicBezTo>
                    <a:pt x="26" y="28"/>
                    <a:pt x="30" y="30"/>
                    <a:pt x="32" y="33"/>
                  </a:cubicBezTo>
                  <a:cubicBezTo>
                    <a:pt x="35" y="36"/>
                    <a:pt x="36" y="40"/>
                    <a:pt x="36" y="44"/>
                  </a:cubicBezTo>
                  <a:cubicBezTo>
                    <a:pt x="36" y="53"/>
                    <a:pt x="36" y="53"/>
                    <a:pt x="36" y="53"/>
                  </a:cubicBezTo>
                  <a:cubicBezTo>
                    <a:pt x="36" y="53"/>
                    <a:pt x="36" y="53"/>
                    <a:pt x="36" y="53"/>
                  </a:cubicBezTo>
                  <a:cubicBezTo>
                    <a:pt x="41" y="53"/>
                    <a:pt x="41" y="53"/>
                    <a:pt x="41" y="53"/>
                  </a:cubicBezTo>
                  <a:cubicBezTo>
                    <a:pt x="41" y="53"/>
                    <a:pt x="41" y="53"/>
                    <a:pt x="41" y="5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12" name="Freeform 45"/>
            <p:cNvSpPr>
              <a:spLocks noEditPoints="1"/>
            </p:cNvSpPr>
            <p:nvPr/>
          </p:nvSpPr>
          <p:spPr bwMode="auto">
            <a:xfrm>
              <a:off x="786628" y="1997567"/>
              <a:ext cx="360362" cy="361950"/>
            </a:xfrm>
            <a:custGeom>
              <a:avLst/>
              <a:gdLst>
                <a:gd name="T0" fmla="*/ 137 w 160"/>
                <a:gd name="T1" fmla="*/ 23 h 160"/>
                <a:gd name="T2" fmla="*/ 80 w 160"/>
                <a:gd name="T3" fmla="*/ 0 h 160"/>
                <a:gd name="T4" fmla="*/ 23 w 160"/>
                <a:gd name="T5" fmla="*/ 23 h 160"/>
                <a:gd name="T6" fmla="*/ 0 w 160"/>
                <a:gd name="T7" fmla="*/ 80 h 160"/>
                <a:gd name="T8" fmla="*/ 23 w 160"/>
                <a:gd name="T9" fmla="*/ 137 h 160"/>
                <a:gd name="T10" fmla="*/ 80 w 160"/>
                <a:gd name="T11" fmla="*/ 160 h 160"/>
                <a:gd name="T12" fmla="*/ 80 w 160"/>
                <a:gd name="T13" fmla="*/ 160 h 160"/>
                <a:gd name="T14" fmla="*/ 137 w 160"/>
                <a:gd name="T15" fmla="*/ 137 h 160"/>
                <a:gd name="T16" fmla="*/ 160 w 160"/>
                <a:gd name="T17" fmla="*/ 80 h 160"/>
                <a:gd name="T18" fmla="*/ 137 w 160"/>
                <a:gd name="T19" fmla="*/ 23 h 160"/>
                <a:gd name="T20" fmla="*/ 80 w 160"/>
                <a:gd name="T21" fmla="*/ 142 h 160"/>
                <a:gd name="T22" fmla="*/ 36 w 160"/>
                <a:gd name="T23" fmla="*/ 124 h 160"/>
                <a:gd name="T24" fmla="*/ 18 w 160"/>
                <a:gd name="T25" fmla="*/ 80 h 160"/>
                <a:gd name="T26" fmla="*/ 30 w 160"/>
                <a:gd name="T27" fmla="*/ 43 h 160"/>
                <a:gd name="T28" fmla="*/ 48 w 160"/>
                <a:gd name="T29" fmla="*/ 61 h 160"/>
                <a:gd name="T30" fmla="*/ 105 w 160"/>
                <a:gd name="T31" fmla="*/ 118 h 160"/>
                <a:gd name="T32" fmla="*/ 117 w 160"/>
                <a:gd name="T33" fmla="*/ 130 h 160"/>
                <a:gd name="T34" fmla="*/ 80 w 160"/>
                <a:gd name="T35" fmla="*/ 142 h 160"/>
                <a:gd name="T36" fmla="*/ 130 w 160"/>
                <a:gd name="T37" fmla="*/ 117 h 160"/>
                <a:gd name="T38" fmla="*/ 43 w 160"/>
                <a:gd name="T39" fmla="*/ 30 h 160"/>
                <a:gd name="T40" fmla="*/ 80 w 160"/>
                <a:gd name="T41" fmla="*/ 18 h 160"/>
                <a:gd name="T42" fmla="*/ 124 w 160"/>
                <a:gd name="T43" fmla="*/ 36 h 160"/>
                <a:gd name="T44" fmla="*/ 142 w 160"/>
                <a:gd name="T45" fmla="*/ 80 h 160"/>
                <a:gd name="T46" fmla="*/ 130 w 160"/>
                <a:gd name="T47" fmla="*/ 11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0" h="160">
                  <a:moveTo>
                    <a:pt x="137" y="23"/>
                  </a:moveTo>
                  <a:cubicBezTo>
                    <a:pt x="122" y="9"/>
                    <a:pt x="102" y="0"/>
                    <a:pt x="80" y="0"/>
                  </a:cubicBezTo>
                  <a:cubicBezTo>
                    <a:pt x="58" y="0"/>
                    <a:pt x="38" y="9"/>
                    <a:pt x="23" y="23"/>
                  </a:cubicBezTo>
                  <a:cubicBezTo>
                    <a:pt x="9" y="38"/>
                    <a:pt x="0" y="58"/>
                    <a:pt x="0" y="80"/>
                  </a:cubicBezTo>
                  <a:cubicBezTo>
                    <a:pt x="0" y="102"/>
                    <a:pt x="9" y="122"/>
                    <a:pt x="23" y="137"/>
                  </a:cubicBezTo>
                  <a:cubicBezTo>
                    <a:pt x="38" y="151"/>
                    <a:pt x="58" y="160"/>
                    <a:pt x="80" y="160"/>
                  </a:cubicBezTo>
                  <a:cubicBezTo>
                    <a:pt x="80" y="160"/>
                    <a:pt x="80" y="160"/>
                    <a:pt x="80" y="160"/>
                  </a:cubicBezTo>
                  <a:cubicBezTo>
                    <a:pt x="102" y="160"/>
                    <a:pt x="122" y="151"/>
                    <a:pt x="137" y="137"/>
                  </a:cubicBezTo>
                  <a:cubicBezTo>
                    <a:pt x="151" y="122"/>
                    <a:pt x="160" y="102"/>
                    <a:pt x="160" y="80"/>
                  </a:cubicBezTo>
                  <a:cubicBezTo>
                    <a:pt x="160" y="58"/>
                    <a:pt x="151" y="38"/>
                    <a:pt x="137" y="23"/>
                  </a:cubicBezTo>
                  <a:close/>
                  <a:moveTo>
                    <a:pt x="80" y="142"/>
                  </a:moveTo>
                  <a:cubicBezTo>
                    <a:pt x="63" y="142"/>
                    <a:pt x="47" y="135"/>
                    <a:pt x="36" y="124"/>
                  </a:cubicBezTo>
                  <a:cubicBezTo>
                    <a:pt x="25" y="113"/>
                    <a:pt x="18" y="97"/>
                    <a:pt x="18" y="80"/>
                  </a:cubicBezTo>
                  <a:cubicBezTo>
                    <a:pt x="18" y="66"/>
                    <a:pt x="22" y="53"/>
                    <a:pt x="30" y="43"/>
                  </a:cubicBezTo>
                  <a:cubicBezTo>
                    <a:pt x="48" y="61"/>
                    <a:pt x="48" y="61"/>
                    <a:pt x="48" y="61"/>
                  </a:cubicBezTo>
                  <a:cubicBezTo>
                    <a:pt x="105" y="118"/>
                    <a:pt x="105" y="118"/>
                    <a:pt x="105" y="118"/>
                  </a:cubicBezTo>
                  <a:cubicBezTo>
                    <a:pt x="117" y="130"/>
                    <a:pt x="117" y="130"/>
                    <a:pt x="117" y="130"/>
                  </a:cubicBezTo>
                  <a:cubicBezTo>
                    <a:pt x="107" y="138"/>
                    <a:pt x="94" y="142"/>
                    <a:pt x="80" y="142"/>
                  </a:cubicBezTo>
                  <a:close/>
                  <a:moveTo>
                    <a:pt x="130" y="117"/>
                  </a:moveTo>
                  <a:cubicBezTo>
                    <a:pt x="43" y="30"/>
                    <a:pt x="43" y="30"/>
                    <a:pt x="43" y="30"/>
                  </a:cubicBezTo>
                  <a:cubicBezTo>
                    <a:pt x="53" y="22"/>
                    <a:pt x="66" y="18"/>
                    <a:pt x="80" y="18"/>
                  </a:cubicBezTo>
                  <a:cubicBezTo>
                    <a:pt x="97" y="18"/>
                    <a:pt x="113" y="25"/>
                    <a:pt x="124" y="36"/>
                  </a:cubicBezTo>
                  <a:cubicBezTo>
                    <a:pt x="135" y="47"/>
                    <a:pt x="142" y="63"/>
                    <a:pt x="142" y="80"/>
                  </a:cubicBezTo>
                  <a:cubicBezTo>
                    <a:pt x="142" y="94"/>
                    <a:pt x="138" y="107"/>
                    <a:pt x="130" y="11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13" name="Freeform 46"/>
            <p:cNvSpPr>
              <a:spLocks/>
            </p:cNvSpPr>
            <p:nvPr/>
          </p:nvSpPr>
          <p:spPr bwMode="auto">
            <a:xfrm>
              <a:off x="889815" y="2137267"/>
              <a:ext cx="77787" cy="142875"/>
            </a:xfrm>
            <a:custGeom>
              <a:avLst/>
              <a:gdLst>
                <a:gd name="T0" fmla="*/ 0 w 49"/>
                <a:gd name="T1" fmla="*/ 90 h 90"/>
                <a:gd name="T2" fmla="*/ 26 w 49"/>
                <a:gd name="T3" fmla="*/ 90 h 90"/>
                <a:gd name="T4" fmla="*/ 26 w 49"/>
                <a:gd name="T5" fmla="*/ 49 h 90"/>
                <a:gd name="T6" fmla="*/ 49 w 49"/>
                <a:gd name="T7" fmla="*/ 49 h 90"/>
                <a:gd name="T8" fmla="*/ 0 w 49"/>
                <a:gd name="T9" fmla="*/ 0 h 90"/>
                <a:gd name="T10" fmla="*/ 0 w 49"/>
                <a:gd name="T11" fmla="*/ 90 h 90"/>
              </a:gdLst>
              <a:ahLst/>
              <a:cxnLst>
                <a:cxn ang="0">
                  <a:pos x="T0" y="T1"/>
                </a:cxn>
                <a:cxn ang="0">
                  <a:pos x="T2" y="T3"/>
                </a:cxn>
                <a:cxn ang="0">
                  <a:pos x="T4" y="T5"/>
                </a:cxn>
                <a:cxn ang="0">
                  <a:pos x="T6" y="T7"/>
                </a:cxn>
                <a:cxn ang="0">
                  <a:pos x="T8" y="T9"/>
                </a:cxn>
                <a:cxn ang="0">
                  <a:pos x="T10" y="T11"/>
                </a:cxn>
              </a:cxnLst>
              <a:rect l="0" t="0" r="r" b="b"/>
              <a:pathLst>
                <a:path w="49" h="90">
                  <a:moveTo>
                    <a:pt x="0" y="90"/>
                  </a:moveTo>
                  <a:lnTo>
                    <a:pt x="26" y="90"/>
                  </a:lnTo>
                  <a:lnTo>
                    <a:pt x="26" y="49"/>
                  </a:lnTo>
                  <a:lnTo>
                    <a:pt x="49" y="49"/>
                  </a:lnTo>
                  <a:lnTo>
                    <a:pt x="0" y="0"/>
                  </a:lnTo>
                  <a:lnTo>
                    <a:pt x="0" y="9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14" name="Freeform 47"/>
            <p:cNvSpPr>
              <a:spLocks/>
            </p:cNvSpPr>
            <p:nvPr/>
          </p:nvSpPr>
          <p:spPr bwMode="auto">
            <a:xfrm>
              <a:off x="900928" y="2076942"/>
              <a:ext cx="142875" cy="119063"/>
            </a:xfrm>
            <a:custGeom>
              <a:avLst/>
              <a:gdLst>
                <a:gd name="T0" fmla="*/ 33 w 63"/>
                <a:gd name="T1" fmla="*/ 17 h 53"/>
                <a:gd name="T2" fmla="*/ 46 w 63"/>
                <a:gd name="T3" fmla="*/ 30 h 53"/>
                <a:gd name="T4" fmla="*/ 41 w 63"/>
                <a:gd name="T5" fmla="*/ 41 h 53"/>
                <a:gd name="T6" fmla="*/ 53 w 63"/>
                <a:gd name="T7" fmla="*/ 53 h 53"/>
                <a:gd name="T8" fmla="*/ 63 w 63"/>
                <a:gd name="T9" fmla="*/ 30 h 53"/>
                <a:gd name="T10" fmla="*/ 32 w 63"/>
                <a:gd name="T11" fmla="*/ 0 h 53"/>
                <a:gd name="T12" fmla="*/ 0 w 63"/>
                <a:gd name="T13" fmla="*/ 0 h 53"/>
                <a:gd name="T14" fmla="*/ 17 w 63"/>
                <a:gd name="T15" fmla="*/ 17 h 53"/>
                <a:gd name="T16" fmla="*/ 33 w 63"/>
                <a:gd name="T17"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53">
                  <a:moveTo>
                    <a:pt x="33" y="17"/>
                  </a:moveTo>
                  <a:cubicBezTo>
                    <a:pt x="40" y="17"/>
                    <a:pt x="46" y="23"/>
                    <a:pt x="46" y="30"/>
                  </a:cubicBezTo>
                  <a:cubicBezTo>
                    <a:pt x="46" y="34"/>
                    <a:pt x="44" y="38"/>
                    <a:pt x="41" y="41"/>
                  </a:cubicBezTo>
                  <a:cubicBezTo>
                    <a:pt x="53" y="53"/>
                    <a:pt x="53" y="53"/>
                    <a:pt x="53" y="53"/>
                  </a:cubicBezTo>
                  <a:cubicBezTo>
                    <a:pt x="59" y="47"/>
                    <a:pt x="63" y="39"/>
                    <a:pt x="63" y="30"/>
                  </a:cubicBezTo>
                  <a:cubicBezTo>
                    <a:pt x="63" y="14"/>
                    <a:pt x="49" y="0"/>
                    <a:pt x="32" y="0"/>
                  </a:cubicBezTo>
                  <a:cubicBezTo>
                    <a:pt x="0" y="0"/>
                    <a:pt x="0" y="0"/>
                    <a:pt x="0" y="0"/>
                  </a:cubicBezTo>
                  <a:cubicBezTo>
                    <a:pt x="17" y="17"/>
                    <a:pt x="17" y="17"/>
                    <a:pt x="17" y="17"/>
                  </a:cubicBezTo>
                  <a:lnTo>
                    <a:pt x="33" y="1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15" name="Rectangle 48"/>
            <p:cNvSpPr>
              <a:spLocks noChangeArrowheads="1"/>
            </p:cNvSpPr>
            <p:nvPr/>
          </p:nvSpPr>
          <p:spPr bwMode="auto">
            <a:xfrm>
              <a:off x="1623240" y="2024555"/>
              <a:ext cx="26987" cy="58738"/>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16" name="Rectangle 49"/>
            <p:cNvSpPr>
              <a:spLocks noChangeArrowheads="1"/>
            </p:cNvSpPr>
            <p:nvPr/>
          </p:nvSpPr>
          <p:spPr bwMode="auto">
            <a:xfrm>
              <a:off x="1434328" y="2172192"/>
              <a:ext cx="382587" cy="33338"/>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17" name="Oval 50"/>
            <p:cNvSpPr>
              <a:spLocks noChangeArrowheads="1"/>
            </p:cNvSpPr>
            <p:nvPr/>
          </p:nvSpPr>
          <p:spPr bwMode="auto">
            <a:xfrm>
              <a:off x="1704203" y="1992805"/>
              <a:ext cx="61912" cy="5873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18" name="Line 51"/>
            <p:cNvSpPr>
              <a:spLocks noChangeShapeType="1"/>
            </p:cNvSpPr>
            <p:nvPr/>
          </p:nvSpPr>
          <p:spPr bwMode="auto">
            <a:xfrm>
              <a:off x="1734365" y="2022967"/>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19" name="Line 52"/>
            <p:cNvSpPr>
              <a:spLocks noChangeShapeType="1"/>
            </p:cNvSpPr>
            <p:nvPr/>
          </p:nvSpPr>
          <p:spPr bwMode="auto">
            <a:xfrm>
              <a:off x="1734365" y="2022967"/>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20" name="Freeform 53"/>
            <p:cNvSpPr>
              <a:spLocks/>
            </p:cNvSpPr>
            <p:nvPr/>
          </p:nvSpPr>
          <p:spPr bwMode="auto">
            <a:xfrm>
              <a:off x="1610540" y="2059480"/>
              <a:ext cx="195262" cy="301625"/>
            </a:xfrm>
            <a:custGeom>
              <a:avLst/>
              <a:gdLst>
                <a:gd name="T0" fmla="*/ 38 w 87"/>
                <a:gd name="T1" fmla="*/ 18 h 134"/>
                <a:gd name="T2" fmla="*/ 38 w 87"/>
                <a:gd name="T3" fmla="*/ 124 h 134"/>
                <a:gd name="T4" fmla="*/ 53 w 87"/>
                <a:gd name="T5" fmla="*/ 124 h 134"/>
                <a:gd name="T6" fmla="*/ 54 w 87"/>
                <a:gd name="T7" fmla="*/ 64 h 134"/>
                <a:gd name="T8" fmla="*/ 57 w 87"/>
                <a:gd name="T9" fmla="*/ 64 h 134"/>
                <a:gd name="T10" fmla="*/ 58 w 87"/>
                <a:gd name="T11" fmla="*/ 124 h 134"/>
                <a:gd name="T12" fmla="*/ 72 w 87"/>
                <a:gd name="T13" fmla="*/ 124 h 134"/>
                <a:gd name="T14" fmla="*/ 72 w 87"/>
                <a:gd name="T15" fmla="*/ 21 h 134"/>
                <a:gd name="T16" fmla="*/ 75 w 87"/>
                <a:gd name="T17" fmla="*/ 21 h 134"/>
                <a:gd name="T18" fmla="*/ 76 w 87"/>
                <a:gd name="T19" fmla="*/ 58 h 134"/>
                <a:gd name="T20" fmla="*/ 87 w 87"/>
                <a:gd name="T21" fmla="*/ 58 h 134"/>
                <a:gd name="T22" fmla="*/ 87 w 87"/>
                <a:gd name="T23" fmla="*/ 17 h 134"/>
                <a:gd name="T24" fmla="*/ 70 w 87"/>
                <a:gd name="T25" fmla="*/ 0 h 134"/>
                <a:gd name="T26" fmla="*/ 55 w 87"/>
                <a:gd name="T27" fmla="*/ 0 h 134"/>
                <a:gd name="T28" fmla="*/ 41 w 87"/>
                <a:gd name="T29" fmla="*/ 0 h 134"/>
                <a:gd name="T30" fmla="*/ 32 w 87"/>
                <a:gd name="T31" fmla="*/ 4 h 134"/>
                <a:gd name="T32" fmla="*/ 6 w 87"/>
                <a:gd name="T33" fmla="*/ 35 h 134"/>
                <a:gd name="T34" fmla="*/ 15 w 87"/>
                <a:gd name="T35" fmla="*/ 43 h 134"/>
                <a:gd name="T36" fmla="*/ 38 w 87"/>
                <a:gd name="T37" fmla="*/ 1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34">
                  <a:moveTo>
                    <a:pt x="38" y="18"/>
                  </a:moveTo>
                  <a:cubicBezTo>
                    <a:pt x="38" y="124"/>
                    <a:pt x="38" y="124"/>
                    <a:pt x="38" y="124"/>
                  </a:cubicBezTo>
                  <a:cubicBezTo>
                    <a:pt x="38" y="134"/>
                    <a:pt x="53" y="134"/>
                    <a:pt x="53" y="124"/>
                  </a:cubicBezTo>
                  <a:cubicBezTo>
                    <a:pt x="54" y="64"/>
                    <a:pt x="54" y="64"/>
                    <a:pt x="54" y="64"/>
                  </a:cubicBezTo>
                  <a:cubicBezTo>
                    <a:pt x="57" y="64"/>
                    <a:pt x="57" y="64"/>
                    <a:pt x="57" y="64"/>
                  </a:cubicBezTo>
                  <a:cubicBezTo>
                    <a:pt x="58" y="124"/>
                    <a:pt x="58" y="124"/>
                    <a:pt x="58" y="124"/>
                  </a:cubicBezTo>
                  <a:cubicBezTo>
                    <a:pt x="58" y="134"/>
                    <a:pt x="72" y="134"/>
                    <a:pt x="72" y="124"/>
                  </a:cubicBezTo>
                  <a:cubicBezTo>
                    <a:pt x="72" y="21"/>
                    <a:pt x="72" y="21"/>
                    <a:pt x="72" y="21"/>
                  </a:cubicBezTo>
                  <a:cubicBezTo>
                    <a:pt x="75" y="21"/>
                    <a:pt x="75" y="21"/>
                    <a:pt x="75" y="21"/>
                  </a:cubicBezTo>
                  <a:cubicBezTo>
                    <a:pt x="76" y="58"/>
                    <a:pt x="76" y="58"/>
                    <a:pt x="76" y="58"/>
                  </a:cubicBezTo>
                  <a:cubicBezTo>
                    <a:pt x="76" y="66"/>
                    <a:pt x="87" y="66"/>
                    <a:pt x="87" y="58"/>
                  </a:cubicBezTo>
                  <a:cubicBezTo>
                    <a:pt x="87" y="17"/>
                    <a:pt x="87" y="17"/>
                    <a:pt x="87" y="17"/>
                  </a:cubicBezTo>
                  <a:cubicBezTo>
                    <a:pt x="87" y="3"/>
                    <a:pt x="83" y="0"/>
                    <a:pt x="70" y="0"/>
                  </a:cubicBezTo>
                  <a:cubicBezTo>
                    <a:pt x="55" y="0"/>
                    <a:pt x="55" y="0"/>
                    <a:pt x="55" y="0"/>
                  </a:cubicBezTo>
                  <a:cubicBezTo>
                    <a:pt x="41" y="0"/>
                    <a:pt x="41" y="0"/>
                    <a:pt x="41" y="0"/>
                  </a:cubicBezTo>
                  <a:cubicBezTo>
                    <a:pt x="35" y="0"/>
                    <a:pt x="33" y="2"/>
                    <a:pt x="32" y="4"/>
                  </a:cubicBezTo>
                  <a:cubicBezTo>
                    <a:pt x="6" y="35"/>
                    <a:pt x="6" y="35"/>
                    <a:pt x="6" y="35"/>
                  </a:cubicBezTo>
                  <a:cubicBezTo>
                    <a:pt x="0" y="41"/>
                    <a:pt x="10" y="49"/>
                    <a:pt x="15" y="43"/>
                  </a:cubicBezTo>
                  <a:lnTo>
                    <a:pt x="38" y="1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21" name="Freeform 54"/>
            <p:cNvSpPr>
              <a:spLocks noEditPoints="1"/>
            </p:cNvSpPr>
            <p:nvPr/>
          </p:nvSpPr>
          <p:spPr bwMode="auto">
            <a:xfrm>
              <a:off x="1447028" y="1997567"/>
              <a:ext cx="193675" cy="166688"/>
            </a:xfrm>
            <a:custGeom>
              <a:avLst/>
              <a:gdLst>
                <a:gd name="T0" fmla="*/ 31 w 86"/>
                <a:gd name="T1" fmla="*/ 27 h 74"/>
                <a:gd name="T2" fmla="*/ 44 w 86"/>
                <a:gd name="T3" fmla="*/ 13 h 74"/>
                <a:gd name="T4" fmla="*/ 31 w 86"/>
                <a:gd name="T5" fmla="*/ 0 h 74"/>
                <a:gd name="T6" fmla="*/ 18 w 86"/>
                <a:gd name="T7" fmla="*/ 13 h 74"/>
                <a:gd name="T8" fmla="*/ 31 w 86"/>
                <a:gd name="T9" fmla="*/ 27 h 74"/>
                <a:gd name="T10" fmla="*/ 74 w 86"/>
                <a:gd name="T11" fmla="*/ 38 h 74"/>
                <a:gd name="T12" fmla="*/ 65 w 86"/>
                <a:gd name="T13" fmla="*/ 48 h 74"/>
                <a:gd name="T14" fmla="*/ 61 w 86"/>
                <a:gd name="T15" fmla="*/ 43 h 74"/>
                <a:gd name="T16" fmla="*/ 45 w 86"/>
                <a:gd name="T17" fmla="*/ 29 h 74"/>
                <a:gd name="T18" fmla="*/ 31 w 86"/>
                <a:gd name="T19" fmla="*/ 29 h 74"/>
                <a:gd name="T20" fmla="*/ 17 w 86"/>
                <a:gd name="T21" fmla="*/ 29 h 74"/>
                <a:gd name="T22" fmla="*/ 0 w 86"/>
                <a:gd name="T23" fmla="*/ 47 h 74"/>
                <a:gd name="T24" fmla="*/ 0 w 86"/>
                <a:gd name="T25" fmla="*/ 74 h 74"/>
                <a:gd name="T26" fmla="*/ 11 w 86"/>
                <a:gd name="T27" fmla="*/ 74 h 74"/>
                <a:gd name="T28" fmla="*/ 11 w 86"/>
                <a:gd name="T29" fmla="*/ 50 h 74"/>
                <a:gd name="T30" fmla="*/ 14 w 86"/>
                <a:gd name="T31" fmla="*/ 50 h 74"/>
                <a:gd name="T32" fmla="*/ 14 w 86"/>
                <a:gd name="T33" fmla="*/ 74 h 74"/>
                <a:gd name="T34" fmla="*/ 48 w 86"/>
                <a:gd name="T35" fmla="*/ 74 h 74"/>
                <a:gd name="T36" fmla="*/ 48 w 86"/>
                <a:gd name="T37" fmla="*/ 47 h 74"/>
                <a:gd name="T38" fmla="*/ 57 w 86"/>
                <a:gd name="T39" fmla="*/ 60 h 74"/>
                <a:gd name="T40" fmla="*/ 67 w 86"/>
                <a:gd name="T41" fmla="*/ 62 h 74"/>
                <a:gd name="T42" fmla="*/ 82 w 86"/>
                <a:gd name="T43" fmla="*/ 45 h 74"/>
                <a:gd name="T44" fmla="*/ 74 w 86"/>
                <a:gd name="T45"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4">
                  <a:moveTo>
                    <a:pt x="31" y="27"/>
                  </a:moveTo>
                  <a:cubicBezTo>
                    <a:pt x="38" y="27"/>
                    <a:pt x="44" y="21"/>
                    <a:pt x="44" y="13"/>
                  </a:cubicBezTo>
                  <a:cubicBezTo>
                    <a:pt x="44" y="6"/>
                    <a:pt x="38" y="0"/>
                    <a:pt x="31" y="0"/>
                  </a:cubicBezTo>
                  <a:cubicBezTo>
                    <a:pt x="24" y="0"/>
                    <a:pt x="18" y="6"/>
                    <a:pt x="18" y="13"/>
                  </a:cubicBezTo>
                  <a:cubicBezTo>
                    <a:pt x="18" y="21"/>
                    <a:pt x="24" y="27"/>
                    <a:pt x="31" y="27"/>
                  </a:cubicBezTo>
                  <a:close/>
                  <a:moveTo>
                    <a:pt x="74" y="38"/>
                  </a:moveTo>
                  <a:cubicBezTo>
                    <a:pt x="65" y="48"/>
                    <a:pt x="65" y="48"/>
                    <a:pt x="65" y="48"/>
                  </a:cubicBezTo>
                  <a:cubicBezTo>
                    <a:pt x="65" y="49"/>
                    <a:pt x="62" y="44"/>
                    <a:pt x="61" y="43"/>
                  </a:cubicBezTo>
                  <a:cubicBezTo>
                    <a:pt x="57" y="36"/>
                    <a:pt x="55" y="29"/>
                    <a:pt x="45" y="29"/>
                  </a:cubicBezTo>
                  <a:cubicBezTo>
                    <a:pt x="31" y="29"/>
                    <a:pt x="31" y="29"/>
                    <a:pt x="31" y="29"/>
                  </a:cubicBezTo>
                  <a:cubicBezTo>
                    <a:pt x="17" y="29"/>
                    <a:pt x="17" y="29"/>
                    <a:pt x="17" y="29"/>
                  </a:cubicBezTo>
                  <a:cubicBezTo>
                    <a:pt x="4" y="29"/>
                    <a:pt x="0" y="33"/>
                    <a:pt x="0" y="47"/>
                  </a:cubicBezTo>
                  <a:cubicBezTo>
                    <a:pt x="0" y="74"/>
                    <a:pt x="0" y="74"/>
                    <a:pt x="0" y="74"/>
                  </a:cubicBezTo>
                  <a:cubicBezTo>
                    <a:pt x="11" y="74"/>
                    <a:pt x="11" y="74"/>
                    <a:pt x="11" y="74"/>
                  </a:cubicBezTo>
                  <a:cubicBezTo>
                    <a:pt x="11" y="50"/>
                    <a:pt x="11" y="50"/>
                    <a:pt x="11" y="50"/>
                  </a:cubicBezTo>
                  <a:cubicBezTo>
                    <a:pt x="14" y="50"/>
                    <a:pt x="14" y="50"/>
                    <a:pt x="14" y="50"/>
                  </a:cubicBezTo>
                  <a:cubicBezTo>
                    <a:pt x="14" y="74"/>
                    <a:pt x="14" y="74"/>
                    <a:pt x="14" y="74"/>
                  </a:cubicBezTo>
                  <a:cubicBezTo>
                    <a:pt x="48" y="74"/>
                    <a:pt x="48" y="74"/>
                    <a:pt x="48" y="74"/>
                  </a:cubicBezTo>
                  <a:cubicBezTo>
                    <a:pt x="48" y="47"/>
                    <a:pt x="48" y="47"/>
                    <a:pt x="48" y="47"/>
                  </a:cubicBezTo>
                  <a:cubicBezTo>
                    <a:pt x="48" y="47"/>
                    <a:pt x="55" y="57"/>
                    <a:pt x="57" y="60"/>
                  </a:cubicBezTo>
                  <a:cubicBezTo>
                    <a:pt x="60" y="65"/>
                    <a:pt x="64" y="67"/>
                    <a:pt x="67" y="62"/>
                  </a:cubicBezTo>
                  <a:cubicBezTo>
                    <a:pt x="82" y="45"/>
                    <a:pt x="82" y="45"/>
                    <a:pt x="82" y="45"/>
                  </a:cubicBezTo>
                  <a:cubicBezTo>
                    <a:pt x="86" y="39"/>
                    <a:pt x="78" y="33"/>
                    <a:pt x="74" y="3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22" name="Freeform 55"/>
            <p:cNvSpPr>
              <a:spLocks/>
            </p:cNvSpPr>
            <p:nvPr/>
          </p:nvSpPr>
          <p:spPr bwMode="auto">
            <a:xfrm>
              <a:off x="2099490" y="2305542"/>
              <a:ext cx="349250" cy="50800"/>
            </a:xfrm>
            <a:custGeom>
              <a:avLst/>
              <a:gdLst>
                <a:gd name="T0" fmla="*/ 89 w 155"/>
                <a:gd name="T1" fmla="*/ 19 h 23"/>
                <a:gd name="T2" fmla="*/ 107 w 155"/>
                <a:gd name="T3" fmla="*/ 20 h 23"/>
                <a:gd name="T4" fmla="*/ 128 w 155"/>
                <a:gd name="T5" fmla="*/ 19 h 23"/>
                <a:gd name="T6" fmla="*/ 145 w 155"/>
                <a:gd name="T7" fmla="*/ 20 h 23"/>
                <a:gd name="T8" fmla="*/ 155 w 155"/>
                <a:gd name="T9" fmla="*/ 22 h 23"/>
                <a:gd name="T10" fmla="*/ 155 w 155"/>
                <a:gd name="T11" fmla="*/ 6 h 23"/>
                <a:gd name="T12" fmla="*/ 146 w 155"/>
                <a:gd name="T13" fmla="*/ 4 h 23"/>
                <a:gd name="T14" fmla="*/ 125 w 155"/>
                <a:gd name="T15" fmla="*/ 5 h 23"/>
                <a:gd name="T16" fmla="*/ 106 w 155"/>
                <a:gd name="T17" fmla="*/ 4 h 23"/>
                <a:gd name="T18" fmla="*/ 87 w 155"/>
                <a:gd name="T19" fmla="*/ 5 h 23"/>
                <a:gd name="T20" fmla="*/ 69 w 155"/>
                <a:gd name="T21" fmla="*/ 5 h 23"/>
                <a:gd name="T22" fmla="*/ 49 w 155"/>
                <a:gd name="T23" fmla="*/ 4 h 23"/>
                <a:gd name="T24" fmla="*/ 31 w 155"/>
                <a:gd name="T25" fmla="*/ 5 h 23"/>
                <a:gd name="T26" fmla="*/ 10 w 155"/>
                <a:gd name="T27" fmla="*/ 4 h 23"/>
                <a:gd name="T28" fmla="*/ 0 w 155"/>
                <a:gd name="T29" fmla="*/ 6 h 23"/>
                <a:gd name="T30" fmla="*/ 0 w 155"/>
                <a:gd name="T31" fmla="*/ 22 h 23"/>
                <a:gd name="T32" fmla="*/ 10 w 155"/>
                <a:gd name="T33" fmla="*/ 20 h 23"/>
                <a:gd name="T34" fmla="*/ 28 w 155"/>
                <a:gd name="T35" fmla="*/ 19 h 23"/>
                <a:gd name="T36" fmla="*/ 49 w 155"/>
                <a:gd name="T37" fmla="*/ 20 h 23"/>
                <a:gd name="T38" fmla="*/ 67 w 155"/>
                <a:gd name="T39" fmla="*/ 19 h 23"/>
                <a:gd name="T40" fmla="*/ 89 w 155"/>
                <a:gd name="T41"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23">
                  <a:moveTo>
                    <a:pt x="89" y="19"/>
                  </a:moveTo>
                  <a:cubicBezTo>
                    <a:pt x="97" y="16"/>
                    <a:pt x="101" y="16"/>
                    <a:pt x="107" y="20"/>
                  </a:cubicBezTo>
                  <a:cubicBezTo>
                    <a:pt x="114" y="23"/>
                    <a:pt x="120" y="23"/>
                    <a:pt x="128" y="19"/>
                  </a:cubicBezTo>
                  <a:cubicBezTo>
                    <a:pt x="136" y="15"/>
                    <a:pt x="142" y="18"/>
                    <a:pt x="145" y="20"/>
                  </a:cubicBezTo>
                  <a:cubicBezTo>
                    <a:pt x="148" y="21"/>
                    <a:pt x="151" y="22"/>
                    <a:pt x="155" y="22"/>
                  </a:cubicBezTo>
                  <a:cubicBezTo>
                    <a:pt x="155" y="6"/>
                    <a:pt x="155" y="6"/>
                    <a:pt x="155" y="6"/>
                  </a:cubicBezTo>
                  <a:cubicBezTo>
                    <a:pt x="149" y="6"/>
                    <a:pt x="146" y="4"/>
                    <a:pt x="146" y="4"/>
                  </a:cubicBezTo>
                  <a:cubicBezTo>
                    <a:pt x="139" y="0"/>
                    <a:pt x="133" y="1"/>
                    <a:pt x="125" y="5"/>
                  </a:cubicBezTo>
                  <a:cubicBezTo>
                    <a:pt x="120" y="8"/>
                    <a:pt x="112" y="7"/>
                    <a:pt x="106" y="4"/>
                  </a:cubicBezTo>
                  <a:cubicBezTo>
                    <a:pt x="99" y="0"/>
                    <a:pt x="95" y="1"/>
                    <a:pt x="87" y="5"/>
                  </a:cubicBezTo>
                  <a:cubicBezTo>
                    <a:pt x="81" y="8"/>
                    <a:pt x="75" y="8"/>
                    <a:pt x="69" y="5"/>
                  </a:cubicBezTo>
                  <a:cubicBezTo>
                    <a:pt x="61" y="1"/>
                    <a:pt x="57" y="0"/>
                    <a:pt x="49" y="4"/>
                  </a:cubicBezTo>
                  <a:cubicBezTo>
                    <a:pt x="44" y="7"/>
                    <a:pt x="36" y="8"/>
                    <a:pt x="31" y="5"/>
                  </a:cubicBezTo>
                  <a:cubicBezTo>
                    <a:pt x="23" y="1"/>
                    <a:pt x="17" y="0"/>
                    <a:pt x="10" y="4"/>
                  </a:cubicBezTo>
                  <a:cubicBezTo>
                    <a:pt x="10" y="4"/>
                    <a:pt x="7" y="6"/>
                    <a:pt x="0" y="6"/>
                  </a:cubicBezTo>
                  <a:cubicBezTo>
                    <a:pt x="0" y="22"/>
                    <a:pt x="0" y="22"/>
                    <a:pt x="0" y="22"/>
                  </a:cubicBezTo>
                  <a:cubicBezTo>
                    <a:pt x="5" y="22"/>
                    <a:pt x="8" y="21"/>
                    <a:pt x="10" y="20"/>
                  </a:cubicBezTo>
                  <a:cubicBezTo>
                    <a:pt x="14" y="18"/>
                    <a:pt x="20" y="15"/>
                    <a:pt x="28" y="19"/>
                  </a:cubicBezTo>
                  <a:cubicBezTo>
                    <a:pt x="36" y="23"/>
                    <a:pt x="42" y="23"/>
                    <a:pt x="49" y="20"/>
                  </a:cubicBezTo>
                  <a:cubicBezTo>
                    <a:pt x="55" y="16"/>
                    <a:pt x="59" y="16"/>
                    <a:pt x="67" y="19"/>
                  </a:cubicBezTo>
                  <a:cubicBezTo>
                    <a:pt x="75" y="23"/>
                    <a:pt x="82" y="23"/>
                    <a:pt x="89"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23" name="Freeform 56"/>
            <p:cNvSpPr>
              <a:spLocks noEditPoints="1"/>
            </p:cNvSpPr>
            <p:nvPr/>
          </p:nvSpPr>
          <p:spPr bwMode="auto">
            <a:xfrm>
              <a:off x="2099490" y="1992805"/>
              <a:ext cx="350837" cy="312738"/>
            </a:xfrm>
            <a:custGeom>
              <a:avLst/>
              <a:gdLst>
                <a:gd name="T0" fmla="*/ 120 w 156"/>
                <a:gd name="T1" fmla="*/ 121 h 138"/>
                <a:gd name="T2" fmla="*/ 131 w 156"/>
                <a:gd name="T3" fmla="*/ 60 h 138"/>
                <a:gd name="T4" fmla="*/ 120 w 156"/>
                <a:gd name="T5" fmla="*/ 48 h 138"/>
                <a:gd name="T6" fmla="*/ 119 w 156"/>
                <a:gd name="T7" fmla="*/ 27 h 138"/>
                <a:gd name="T8" fmla="*/ 107 w 156"/>
                <a:gd name="T9" fmla="*/ 26 h 138"/>
                <a:gd name="T10" fmla="*/ 106 w 156"/>
                <a:gd name="T11" fmla="*/ 15 h 138"/>
                <a:gd name="T12" fmla="*/ 89 w 156"/>
                <a:gd name="T13" fmla="*/ 14 h 138"/>
                <a:gd name="T14" fmla="*/ 88 w 156"/>
                <a:gd name="T15" fmla="*/ 0 h 138"/>
                <a:gd name="T16" fmla="*/ 67 w 156"/>
                <a:gd name="T17" fmla="*/ 1 h 138"/>
                <a:gd name="T18" fmla="*/ 66 w 156"/>
                <a:gd name="T19" fmla="*/ 15 h 138"/>
                <a:gd name="T20" fmla="*/ 49 w 156"/>
                <a:gd name="T21" fmla="*/ 16 h 138"/>
                <a:gd name="T22" fmla="*/ 48 w 156"/>
                <a:gd name="T23" fmla="*/ 27 h 138"/>
                <a:gd name="T24" fmla="*/ 36 w 156"/>
                <a:gd name="T25" fmla="*/ 28 h 138"/>
                <a:gd name="T26" fmla="*/ 29 w 156"/>
                <a:gd name="T27" fmla="*/ 51 h 138"/>
                <a:gd name="T28" fmla="*/ 36 w 156"/>
                <a:gd name="T29" fmla="*/ 86 h 138"/>
                <a:gd name="T30" fmla="*/ 10 w 156"/>
                <a:gd name="T31" fmla="*/ 120 h 138"/>
                <a:gd name="T32" fmla="*/ 0 w 156"/>
                <a:gd name="T33" fmla="*/ 122 h 138"/>
                <a:gd name="T34" fmla="*/ 10 w 156"/>
                <a:gd name="T35" fmla="*/ 134 h 138"/>
                <a:gd name="T36" fmla="*/ 49 w 156"/>
                <a:gd name="T37" fmla="*/ 135 h 138"/>
                <a:gd name="T38" fmla="*/ 89 w 156"/>
                <a:gd name="T39" fmla="*/ 134 h 138"/>
                <a:gd name="T40" fmla="*/ 128 w 156"/>
                <a:gd name="T41" fmla="*/ 134 h 138"/>
                <a:gd name="T42" fmla="*/ 156 w 156"/>
                <a:gd name="T43" fmla="*/ 137 h 138"/>
                <a:gd name="T44" fmla="*/ 146 w 156"/>
                <a:gd name="T45" fmla="*/ 120 h 138"/>
                <a:gd name="T46" fmla="*/ 110 w 156"/>
                <a:gd name="T47" fmla="*/ 44 h 138"/>
                <a:gd name="T48" fmla="*/ 77 w 156"/>
                <a:gd name="T49" fmla="*/ 31 h 138"/>
                <a:gd name="T50" fmla="*/ 45 w 156"/>
                <a:gd name="T51" fmla="*/ 43 h 138"/>
                <a:gd name="T52" fmla="*/ 46 w 156"/>
                <a:gd name="T53" fmla="*/ 35 h 138"/>
                <a:gd name="T54" fmla="*/ 58 w 156"/>
                <a:gd name="T55" fmla="*/ 34 h 138"/>
                <a:gd name="T56" fmla="*/ 59 w 156"/>
                <a:gd name="T57" fmla="*/ 24 h 138"/>
                <a:gd name="T58" fmla="*/ 98 w 156"/>
                <a:gd name="T59" fmla="*/ 25 h 138"/>
                <a:gd name="T60" fmla="*/ 99 w 156"/>
                <a:gd name="T61" fmla="*/ 35 h 138"/>
                <a:gd name="T62" fmla="*/ 111 w 156"/>
                <a:gd name="T63" fmla="*/ 3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138">
                  <a:moveTo>
                    <a:pt x="146" y="120"/>
                  </a:moveTo>
                  <a:cubicBezTo>
                    <a:pt x="133" y="112"/>
                    <a:pt x="127" y="121"/>
                    <a:pt x="120" y="121"/>
                  </a:cubicBezTo>
                  <a:cubicBezTo>
                    <a:pt x="120" y="86"/>
                    <a:pt x="120" y="86"/>
                    <a:pt x="120" y="86"/>
                  </a:cubicBezTo>
                  <a:cubicBezTo>
                    <a:pt x="131" y="60"/>
                    <a:pt x="131" y="60"/>
                    <a:pt x="131" y="60"/>
                  </a:cubicBezTo>
                  <a:cubicBezTo>
                    <a:pt x="133" y="56"/>
                    <a:pt x="131" y="53"/>
                    <a:pt x="127" y="51"/>
                  </a:cubicBezTo>
                  <a:cubicBezTo>
                    <a:pt x="120" y="48"/>
                    <a:pt x="120" y="48"/>
                    <a:pt x="120" y="48"/>
                  </a:cubicBezTo>
                  <a:cubicBezTo>
                    <a:pt x="120" y="28"/>
                    <a:pt x="120" y="28"/>
                    <a:pt x="120" y="28"/>
                  </a:cubicBezTo>
                  <a:cubicBezTo>
                    <a:pt x="120" y="27"/>
                    <a:pt x="120" y="27"/>
                    <a:pt x="119" y="27"/>
                  </a:cubicBezTo>
                  <a:cubicBezTo>
                    <a:pt x="108" y="27"/>
                    <a:pt x="108" y="27"/>
                    <a:pt x="108" y="27"/>
                  </a:cubicBezTo>
                  <a:cubicBezTo>
                    <a:pt x="108" y="27"/>
                    <a:pt x="107" y="26"/>
                    <a:pt x="107" y="26"/>
                  </a:cubicBezTo>
                  <a:cubicBezTo>
                    <a:pt x="107" y="16"/>
                    <a:pt x="107" y="16"/>
                    <a:pt x="107" y="16"/>
                  </a:cubicBezTo>
                  <a:cubicBezTo>
                    <a:pt x="107" y="16"/>
                    <a:pt x="107" y="15"/>
                    <a:pt x="106" y="15"/>
                  </a:cubicBezTo>
                  <a:cubicBezTo>
                    <a:pt x="90" y="15"/>
                    <a:pt x="90" y="15"/>
                    <a:pt x="90" y="15"/>
                  </a:cubicBezTo>
                  <a:cubicBezTo>
                    <a:pt x="90" y="15"/>
                    <a:pt x="89" y="15"/>
                    <a:pt x="89" y="14"/>
                  </a:cubicBezTo>
                  <a:cubicBezTo>
                    <a:pt x="89" y="1"/>
                    <a:pt x="89" y="1"/>
                    <a:pt x="89" y="1"/>
                  </a:cubicBezTo>
                  <a:cubicBezTo>
                    <a:pt x="89" y="0"/>
                    <a:pt x="89" y="0"/>
                    <a:pt x="88" y="0"/>
                  </a:cubicBezTo>
                  <a:cubicBezTo>
                    <a:pt x="68" y="0"/>
                    <a:pt x="68" y="0"/>
                    <a:pt x="68" y="0"/>
                  </a:cubicBezTo>
                  <a:cubicBezTo>
                    <a:pt x="67" y="0"/>
                    <a:pt x="67" y="0"/>
                    <a:pt x="67" y="1"/>
                  </a:cubicBezTo>
                  <a:cubicBezTo>
                    <a:pt x="67" y="14"/>
                    <a:pt x="67" y="14"/>
                    <a:pt x="67" y="14"/>
                  </a:cubicBezTo>
                  <a:cubicBezTo>
                    <a:pt x="67" y="15"/>
                    <a:pt x="66" y="15"/>
                    <a:pt x="66" y="15"/>
                  </a:cubicBezTo>
                  <a:cubicBezTo>
                    <a:pt x="50" y="15"/>
                    <a:pt x="50" y="15"/>
                    <a:pt x="50" y="15"/>
                  </a:cubicBezTo>
                  <a:cubicBezTo>
                    <a:pt x="49" y="15"/>
                    <a:pt x="49" y="16"/>
                    <a:pt x="49" y="16"/>
                  </a:cubicBezTo>
                  <a:cubicBezTo>
                    <a:pt x="49" y="26"/>
                    <a:pt x="49" y="26"/>
                    <a:pt x="49" y="26"/>
                  </a:cubicBezTo>
                  <a:cubicBezTo>
                    <a:pt x="49" y="26"/>
                    <a:pt x="48" y="27"/>
                    <a:pt x="48" y="27"/>
                  </a:cubicBezTo>
                  <a:cubicBezTo>
                    <a:pt x="37" y="27"/>
                    <a:pt x="37" y="27"/>
                    <a:pt x="37" y="27"/>
                  </a:cubicBezTo>
                  <a:cubicBezTo>
                    <a:pt x="36" y="27"/>
                    <a:pt x="36" y="27"/>
                    <a:pt x="36" y="28"/>
                  </a:cubicBezTo>
                  <a:cubicBezTo>
                    <a:pt x="36" y="48"/>
                    <a:pt x="36" y="48"/>
                    <a:pt x="36" y="48"/>
                  </a:cubicBezTo>
                  <a:cubicBezTo>
                    <a:pt x="29" y="51"/>
                    <a:pt x="29" y="51"/>
                    <a:pt x="29" y="51"/>
                  </a:cubicBezTo>
                  <a:cubicBezTo>
                    <a:pt x="25" y="53"/>
                    <a:pt x="23" y="56"/>
                    <a:pt x="25" y="60"/>
                  </a:cubicBezTo>
                  <a:cubicBezTo>
                    <a:pt x="36" y="86"/>
                    <a:pt x="36" y="86"/>
                    <a:pt x="36" y="86"/>
                  </a:cubicBezTo>
                  <a:cubicBezTo>
                    <a:pt x="36" y="121"/>
                    <a:pt x="36" y="121"/>
                    <a:pt x="36" y="121"/>
                  </a:cubicBezTo>
                  <a:cubicBezTo>
                    <a:pt x="29" y="121"/>
                    <a:pt x="23" y="112"/>
                    <a:pt x="10" y="120"/>
                  </a:cubicBezTo>
                  <a:cubicBezTo>
                    <a:pt x="10" y="120"/>
                    <a:pt x="10" y="120"/>
                    <a:pt x="10" y="120"/>
                  </a:cubicBezTo>
                  <a:cubicBezTo>
                    <a:pt x="10" y="120"/>
                    <a:pt x="6" y="122"/>
                    <a:pt x="0" y="122"/>
                  </a:cubicBezTo>
                  <a:cubicBezTo>
                    <a:pt x="0" y="137"/>
                    <a:pt x="0" y="137"/>
                    <a:pt x="0" y="137"/>
                  </a:cubicBezTo>
                  <a:cubicBezTo>
                    <a:pt x="5" y="137"/>
                    <a:pt x="7" y="136"/>
                    <a:pt x="10" y="134"/>
                  </a:cubicBezTo>
                  <a:cubicBezTo>
                    <a:pt x="14" y="132"/>
                    <a:pt x="20" y="130"/>
                    <a:pt x="28" y="134"/>
                  </a:cubicBezTo>
                  <a:cubicBezTo>
                    <a:pt x="36" y="138"/>
                    <a:pt x="42" y="138"/>
                    <a:pt x="49" y="135"/>
                  </a:cubicBezTo>
                  <a:cubicBezTo>
                    <a:pt x="55" y="131"/>
                    <a:pt x="61" y="131"/>
                    <a:pt x="67" y="134"/>
                  </a:cubicBezTo>
                  <a:cubicBezTo>
                    <a:pt x="75" y="138"/>
                    <a:pt x="81" y="138"/>
                    <a:pt x="89" y="134"/>
                  </a:cubicBezTo>
                  <a:cubicBezTo>
                    <a:pt x="95" y="131"/>
                    <a:pt x="101" y="131"/>
                    <a:pt x="107" y="135"/>
                  </a:cubicBezTo>
                  <a:cubicBezTo>
                    <a:pt x="114" y="138"/>
                    <a:pt x="120" y="138"/>
                    <a:pt x="128" y="134"/>
                  </a:cubicBezTo>
                  <a:cubicBezTo>
                    <a:pt x="136" y="130"/>
                    <a:pt x="142" y="132"/>
                    <a:pt x="146" y="134"/>
                  </a:cubicBezTo>
                  <a:cubicBezTo>
                    <a:pt x="149" y="136"/>
                    <a:pt x="151" y="137"/>
                    <a:pt x="156" y="137"/>
                  </a:cubicBezTo>
                  <a:cubicBezTo>
                    <a:pt x="156" y="122"/>
                    <a:pt x="156" y="122"/>
                    <a:pt x="156" y="122"/>
                  </a:cubicBezTo>
                  <a:cubicBezTo>
                    <a:pt x="150" y="122"/>
                    <a:pt x="146" y="120"/>
                    <a:pt x="146" y="120"/>
                  </a:cubicBezTo>
                  <a:close/>
                  <a:moveTo>
                    <a:pt x="111" y="43"/>
                  </a:moveTo>
                  <a:cubicBezTo>
                    <a:pt x="111" y="44"/>
                    <a:pt x="110" y="44"/>
                    <a:pt x="110" y="44"/>
                  </a:cubicBezTo>
                  <a:cubicBezTo>
                    <a:pt x="79" y="31"/>
                    <a:pt x="79" y="31"/>
                    <a:pt x="79" y="31"/>
                  </a:cubicBezTo>
                  <a:cubicBezTo>
                    <a:pt x="78" y="31"/>
                    <a:pt x="78" y="31"/>
                    <a:pt x="77" y="31"/>
                  </a:cubicBezTo>
                  <a:cubicBezTo>
                    <a:pt x="46" y="44"/>
                    <a:pt x="46" y="44"/>
                    <a:pt x="46" y="44"/>
                  </a:cubicBezTo>
                  <a:cubicBezTo>
                    <a:pt x="46" y="44"/>
                    <a:pt x="45" y="44"/>
                    <a:pt x="45" y="43"/>
                  </a:cubicBezTo>
                  <a:cubicBezTo>
                    <a:pt x="45" y="36"/>
                    <a:pt x="45" y="36"/>
                    <a:pt x="45" y="36"/>
                  </a:cubicBezTo>
                  <a:cubicBezTo>
                    <a:pt x="45" y="36"/>
                    <a:pt x="46" y="35"/>
                    <a:pt x="46" y="35"/>
                  </a:cubicBezTo>
                  <a:cubicBezTo>
                    <a:pt x="57" y="35"/>
                    <a:pt x="57" y="35"/>
                    <a:pt x="57" y="35"/>
                  </a:cubicBezTo>
                  <a:cubicBezTo>
                    <a:pt x="58" y="35"/>
                    <a:pt x="58" y="35"/>
                    <a:pt x="58" y="34"/>
                  </a:cubicBezTo>
                  <a:cubicBezTo>
                    <a:pt x="58" y="25"/>
                    <a:pt x="58" y="25"/>
                    <a:pt x="58" y="25"/>
                  </a:cubicBezTo>
                  <a:cubicBezTo>
                    <a:pt x="58" y="24"/>
                    <a:pt x="59" y="24"/>
                    <a:pt x="59" y="24"/>
                  </a:cubicBezTo>
                  <a:cubicBezTo>
                    <a:pt x="97" y="24"/>
                    <a:pt x="97" y="24"/>
                    <a:pt x="97" y="24"/>
                  </a:cubicBezTo>
                  <a:cubicBezTo>
                    <a:pt x="97" y="24"/>
                    <a:pt x="98" y="24"/>
                    <a:pt x="98" y="25"/>
                  </a:cubicBezTo>
                  <a:cubicBezTo>
                    <a:pt x="98" y="34"/>
                    <a:pt x="98" y="34"/>
                    <a:pt x="98" y="34"/>
                  </a:cubicBezTo>
                  <a:cubicBezTo>
                    <a:pt x="98" y="35"/>
                    <a:pt x="98" y="35"/>
                    <a:pt x="99" y="35"/>
                  </a:cubicBezTo>
                  <a:cubicBezTo>
                    <a:pt x="110" y="35"/>
                    <a:pt x="110" y="35"/>
                    <a:pt x="110" y="35"/>
                  </a:cubicBezTo>
                  <a:cubicBezTo>
                    <a:pt x="110" y="35"/>
                    <a:pt x="111" y="36"/>
                    <a:pt x="111" y="36"/>
                  </a:cubicBezTo>
                  <a:cubicBezTo>
                    <a:pt x="111" y="43"/>
                    <a:pt x="111" y="43"/>
                    <a:pt x="111"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24" name="Freeform 57"/>
            <p:cNvSpPr>
              <a:spLocks/>
            </p:cNvSpPr>
            <p:nvPr/>
          </p:nvSpPr>
          <p:spPr bwMode="auto">
            <a:xfrm>
              <a:off x="2918640" y="2018205"/>
              <a:ext cx="104775" cy="28575"/>
            </a:xfrm>
            <a:custGeom>
              <a:avLst/>
              <a:gdLst>
                <a:gd name="T0" fmla="*/ 0 w 66"/>
                <a:gd name="T1" fmla="*/ 0 h 18"/>
                <a:gd name="T2" fmla="*/ 66 w 66"/>
                <a:gd name="T3" fmla="*/ 0 h 18"/>
                <a:gd name="T4" fmla="*/ 66 w 66"/>
                <a:gd name="T5" fmla="*/ 18 h 18"/>
                <a:gd name="T6" fmla="*/ 12 w 66"/>
                <a:gd name="T7" fmla="*/ 18 h 18"/>
                <a:gd name="T8" fmla="*/ 0 w 66"/>
                <a:gd name="T9" fmla="*/ 0 h 18"/>
              </a:gdLst>
              <a:ahLst/>
              <a:cxnLst>
                <a:cxn ang="0">
                  <a:pos x="T0" y="T1"/>
                </a:cxn>
                <a:cxn ang="0">
                  <a:pos x="T2" y="T3"/>
                </a:cxn>
                <a:cxn ang="0">
                  <a:pos x="T4" y="T5"/>
                </a:cxn>
                <a:cxn ang="0">
                  <a:pos x="T6" y="T7"/>
                </a:cxn>
                <a:cxn ang="0">
                  <a:pos x="T8" y="T9"/>
                </a:cxn>
              </a:cxnLst>
              <a:rect l="0" t="0" r="r" b="b"/>
              <a:pathLst>
                <a:path w="66" h="18">
                  <a:moveTo>
                    <a:pt x="0" y="0"/>
                  </a:moveTo>
                  <a:lnTo>
                    <a:pt x="66" y="0"/>
                  </a:lnTo>
                  <a:lnTo>
                    <a:pt x="66" y="18"/>
                  </a:lnTo>
                  <a:lnTo>
                    <a:pt x="12" y="18"/>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25" name="Freeform 58"/>
            <p:cNvSpPr>
              <a:spLocks/>
            </p:cNvSpPr>
            <p:nvPr/>
          </p:nvSpPr>
          <p:spPr bwMode="auto">
            <a:xfrm>
              <a:off x="2921815" y="2056305"/>
              <a:ext cx="101600" cy="61913"/>
            </a:xfrm>
            <a:custGeom>
              <a:avLst/>
              <a:gdLst>
                <a:gd name="T0" fmla="*/ 45 w 45"/>
                <a:gd name="T1" fmla="*/ 0 h 27"/>
                <a:gd name="T2" fmla="*/ 8 w 45"/>
                <a:gd name="T3" fmla="*/ 0 h 27"/>
                <a:gd name="T4" fmla="*/ 0 w 45"/>
                <a:gd name="T5" fmla="*/ 9 h 27"/>
                <a:gd name="T6" fmla="*/ 9 w 45"/>
                <a:gd name="T7" fmla="*/ 9 h 27"/>
                <a:gd name="T8" fmla="*/ 27 w 45"/>
                <a:gd name="T9" fmla="*/ 27 h 27"/>
                <a:gd name="T10" fmla="*/ 45 w 45"/>
                <a:gd name="T11" fmla="*/ 9 h 27"/>
                <a:gd name="T12" fmla="*/ 45 w 45"/>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45" h="27">
                  <a:moveTo>
                    <a:pt x="45" y="0"/>
                  </a:moveTo>
                  <a:cubicBezTo>
                    <a:pt x="8" y="0"/>
                    <a:pt x="8" y="0"/>
                    <a:pt x="8" y="0"/>
                  </a:cubicBezTo>
                  <a:cubicBezTo>
                    <a:pt x="0" y="9"/>
                    <a:pt x="0" y="9"/>
                    <a:pt x="0" y="9"/>
                  </a:cubicBezTo>
                  <a:cubicBezTo>
                    <a:pt x="9" y="9"/>
                    <a:pt x="9" y="9"/>
                    <a:pt x="9" y="9"/>
                  </a:cubicBezTo>
                  <a:cubicBezTo>
                    <a:pt x="9" y="20"/>
                    <a:pt x="17" y="27"/>
                    <a:pt x="27" y="27"/>
                  </a:cubicBezTo>
                  <a:cubicBezTo>
                    <a:pt x="36" y="27"/>
                    <a:pt x="45" y="20"/>
                    <a:pt x="45" y="9"/>
                  </a:cubicBezTo>
                  <a:lnTo>
                    <a:pt x="45"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26" name="Freeform 59"/>
            <p:cNvSpPr>
              <a:spLocks/>
            </p:cNvSpPr>
            <p:nvPr/>
          </p:nvSpPr>
          <p:spPr bwMode="auto">
            <a:xfrm>
              <a:off x="2801165" y="2130917"/>
              <a:ext cx="220662" cy="160338"/>
            </a:xfrm>
            <a:custGeom>
              <a:avLst/>
              <a:gdLst>
                <a:gd name="T0" fmla="*/ 55 w 98"/>
                <a:gd name="T1" fmla="*/ 57 h 71"/>
                <a:gd name="T2" fmla="*/ 98 w 98"/>
                <a:gd name="T3" fmla="*/ 0 h 71"/>
                <a:gd name="T4" fmla="*/ 54 w 98"/>
                <a:gd name="T5" fmla="*/ 0 h 71"/>
                <a:gd name="T6" fmla="*/ 43 w 98"/>
                <a:gd name="T7" fmla="*/ 5 h 71"/>
                <a:gd name="T8" fmla="*/ 7 w 98"/>
                <a:gd name="T9" fmla="*/ 52 h 71"/>
                <a:gd name="T10" fmla="*/ 21 w 98"/>
                <a:gd name="T11" fmla="*/ 62 h 71"/>
                <a:gd name="T12" fmla="*/ 55 w 98"/>
                <a:gd name="T13" fmla="*/ 21 h 71"/>
                <a:gd name="T14" fmla="*/ 55 w 98"/>
                <a:gd name="T15" fmla="*/ 57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71">
                  <a:moveTo>
                    <a:pt x="55" y="57"/>
                  </a:moveTo>
                  <a:cubicBezTo>
                    <a:pt x="98" y="0"/>
                    <a:pt x="98" y="0"/>
                    <a:pt x="98" y="0"/>
                  </a:cubicBezTo>
                  <a:cubicBezTo>
                    <a:pt x="54" y="0"/>
                    <a:pt x="54" y="0"/>
                    <a:pt x="54" y="0"/>
                  </a:cubicBezTo>
                  <a:cubicBezTo>
                    <a:pt x="49" y="0"/>
                    <a:pt x="45" y="2"/>
                    <a:pt x="43" y="5"/>
                  </a:cubicBezTo>
                  <a:cubicBezTo>
                    <a:pt x="7" y="52"/>
                    <a:pt x="7" y="52"/>
                    <a:pt x="7" y="52"/>
                  </a:cubicBezTo>
                  <a:cubicBezTo>
                    <a:pt x="0" y="61"/>
                    <a:pt x="14" y="71"/>
                    <a:pt x="21" y="62"/>
                  </a:cubicBezTo>
                  <a:cubicBezTo>
                    <a:pt x="55" y="21"/>
                    <a:pt x="55" y="21"/>
                    <a:pt x="55" y="21"/>
                  </a:cubicBezTo>
                  <a:cubicBezTo>
                    <a:pt x="55" y="57"/>
                    <a:pt x="55" y="57"/>
                    <a:pt x="55"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27" name="Freeform 60"/>
            <p:cNvSpPr>
              <a:spLocks/>
            </p:cNvSpPr>
            <p:nvPr/>
          </p:nvSpPr>
          <p:spPr bwMode="auto">
            <a:xfrm>
              <a:off x="2924990" y="2130917"/>
              <a:ext cx="149225" cy="198438"/>
            </a:xfrm>
            <a:custGeom>
              <a:avLst/>
              <a:gdLst>
                <a:gd name="T0" fmla="*/ 54 w 66"/>
                <a:gd name="T1" fmla="*/ 0 h 88"/>
                <a:gd name="T2" fmla="*/ 66 w 66"/>
                <a:gd name="T3" fmla="*/ 13 h 88"/>
                <a:gd name="T4" fmla="*/ 66 w 66"/>
                <a:gd name="T5" fmla="*/ 88 h 88"/>
                <a:gd name="T6" fmla="*/ 0 w 66"/>
                <a:gd name="T7" fmla="*/ 88 h 88"/>
                <a:gd name="T8" fmla="*/ 0 w 66"/>
                <a:gd name="T9" fmla="*/ 68 h 88"/>
                <a:gd name="T10" fmla="*/ 59 w 66"/>
                <a:gd name="T11" fmla="*/ 68 h 88"/>
                <a:gd name="T12" fmla="*/ 59 w 66"/>
                <a:gd name="T13" fmla="*/ 58 h 88"/>
                <a:gd name="T14" fmla="*/ 10 w 66"/>
                <a:gd name="T15" fmla="*/ 58 h 88"/>
                <a:gd name="T16" fmla="*/ 54 w 66"/>
                <a:gd name="T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8">
                  <a:moveTo>
                    <a:pt x="54" y="0"/>
                  </a:moveTo>
                  <a:cubicBezTo>
                    <a:pt x="60" y="0"/>
                    <a:pt x="66" y="6"/>
                    <a:pt x="66" y="13"/>
                  </a:cubicBezTo>
                  <a:cubicBezTo>
                    <a:pt x="66" y="88"/>
                    <a:pt x="66" y="88"/>
                    <a:pt x="66" y="88"/>
                  </a:cubicBezTo>
                  <a:cubicBezTo>
                    <a:pt x="0" y="88"/>
                    <a:pt x="0" y="88"/>
                    <a:pt x="0" y="88"/>
                  </a:cubicBezTo>
                  <a:cubicBezTo>
                    <a:pt x="0" y="68"/>
                    <a:pt x="0" y="68"/>
                    <a:pt x="0" y="68"/>
                  </a:cubicBezTo>
                  <a:cubicBezTo>
                    <a:pt x="59" y="68"/>
                    <a:pt x="59" y="68"/>
                    <a:pt x="59" y="68"/>
                  </a:cubicBezTo>
                  <a:cubicBezTo>
                    <a:pt x="59" y="58"/>
                    <a:pt x="59" y="58"/>
                    <a:pt x="59" y="58"/>
                  </a:cubicBezTo>
                  <a:cubicBezTo>
                    <a:pt x="10" y="58"/>
                    <a:pt x="10" y="58"/>
                    <a:pt x="10" y="58"/>
                  </a:cubicBezTo>
                  <a:lnTo>
                    <a:pt x="54"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28" name="Freeform 61"/>
            <p:cNvSpPr>
              <a:spLocks/>
            </p:cNvSpPr>
            <p:nvPr/>
          </p:nvSpPr>
          <p:spPr bwMode="auto">
            <a:xfrm>
              <a:off x="2753540" y="2284905"/>
              <a:ext cx="150812" cy="44450"/>
            </a:xfrm>
            <a:custGeom>
              <a:avLst/>
              <a:gdLst>
                <a:gd name="T0" fmla="*/ 59 w 67"/>
                <a:gd name="T1" fmla="*/ 20 h 20"/>
                <a:gd name="T2" fmla="*/ 67 w 67"/>
                <a:gd name="T3" fmla="*/ 12 h 20"/>
                <a:gd name="T4" fmla="*/ 67 w 67"/>
                <a:gd name="T5" fmla="*/ 0 h 20"/>
                <a:gd name="T6" fmla="*/ 0 w 67"/>
                <a:gd name="T7" fmla="*/ 0 h 20"/>
                <a:gd name="T8" fmla="*/ 0 w 67"/>
                <a:gd name="T9" fmla="*/ 12 h 20"/>
                <a:gd name="T10" fmla="*/ 8 w 67"/>
                <a:gd name="T11" fmla="*/ 20 h 20"/>
                <a:gd name="T12" fmla="*/ 59 w 67"/>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7" h="20">
                  <a:moveTo>
                    <a:pt x="59" y="20"/>
                  </a:moveTo>
                  <a:cubicBezTo>
                    <a:pt x="64" y="20"/>
                    <a:pt x="67" y="16"/>
                    <a:pt x="67" y="12"/>
                  </a:cubicBezTo>
                  <a:cubicBezTo>
                    <a:pt x="67" y="0"/>
                    <a:pt x="67" y="0"/>
                    <a:pt x="67" y="0"/>
                  </a:cubicBezTo>
                  <a:cubicBezTo>
                    <a:pt x="0" y="0"/>
                    <a:pt x="0" y="0"/>
                    <a:pt x="0" y="0"/>
                  </a:cubicBezTo>
                  <a:cubicBezTo>
                    <a:pt x="0" y="12"/>
                    <a:pt x="0" y="12"/>
                    <a:pt x="0" y="12"/>
                  </a:cubicBezTo>
                  <a:cubicBezTo>
                    <a:pt x="0" y="16"/>
                    <a:pt x="3" y="20"/>
                    <a:pt x="8" y="20"/>
                  </a:cubicBezTo>
                  <a:lnTo>
                    <a:pt x="59" y="2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29" name="Freeform 62"/>
            <p:cNvSpPr>
              <a:spLocks/>
            </p:cNvSpPr>
            <p:nvPr/>
          </p:nvSpPr>
          <p:spPr bwMode="auto">
            <a:xfrm>
              <a:off x="2721790" y="2130917"/>
              <a:ext cx="31750" cy="153988"/>
            </a:xfrm>
            <a:custGeom>
              <a:avLst/>
              <a:gdLst>
                <a:gd name="T0" fmla="*/ 0 w 14"/>
                <a:gd name="T1" fmla="*/ 60 h 68"/>
                <a:gd name="T2" fmla="*/ 9 w 14"/>
                <a:gd name="T3" fmla="*/ 68 h 68"/>
                <a:gd name="T4" fmla="*/ 14 w 14"/>
                <a:gd name="T5" fmla="*/ 68 h 68"/>
                <a:gd name="T6" fmla="*/ 14 w 14"/>
                <a:gd name="T7" fmla="*/ 0 h 68"/>
                <a:gd name="T8" fmla="*/ 9 w 14"/>
                <a:gd name="T9" fmla="*/ 0 h 68"/>
                <a:gd name="T10" fmla="*/ 0 w 14"/>
                <a:gd name="T11" fmla="*/ 8 h 68"/>
                <a:gd name="T12" fmla="*/ 0 w 14"/>
                <a:gd name="T13" fmla="*/ 60 h 68"/>
              </a:gdLst>
              <a:ahLst/>
              <a:cxnLst>
                <a:cxn ang="0">
                  <a:pos x="T0" y="T1"/>
                </a:cxn>
                <a:cxn ang="0">
                  <a:pos x="T2" y="T3"/>
                </a:cxn>
                <a:cxn ang="0">
                  <a:pos x="T4" y="T5"/>
                </a:cxn>
                <a:cxn ang="0">
                  <a:pos x="T6" y="T7"/>
                </a:cxn>
                <a:cxn ang="0">
                  <a:pos x="T8" y="T9"/>
                </a:cxn>
                <a:cxn ang="0">
                  <a:pos x="T10" y="T11"/>
                </a:cxn>
                <a:cxn ang="0">
                  <a:pos x="T12" y="T13"/>
                </a:cxn>
              </a:cxnLst>
              <a:rect l="0" t="0" r="r" b="b"/>
              <a:pathLst>
                <a:path w="14" h="68">
                  <a:moveTo>
                    <a:pt x="0" y="60"/>
                  </a:moveTo>
                  <a:cubicBezTo>
                    <a:pt x="0" y="65"/>
                    <a:pt x="4" y="68"/>
                    <a:pt x="9" y="68"/>
                  </a:cubicBezTo>
                  <a:cubicBezTo>
                    <a:pt x="14" y="68"/>
                    <a:pt x="14" y="68"/>
                    <a:pt x="14" y="68"/>
                  </a:cubicBezTo>
                  <a:cubicBezTo>
                    <a:pt x="14" y="0"/>
                    <a:pt x="14" y="0"/>
                    <a:pt x="14" y="0"/>
                  </a:cubicBezTo>
                  <a:cubicBezTo>
                    <a:pt x="9" y="0"/>
                    <a:pt x="9" y="0"/>
                    <a:pt x="9" y="0"/>
                  </a:cubicBezTo>
                  <a:cubicBezTo>
                    <a:pt x="4" y="0"/>
                    <a:pt x="0" y="3"/>
                    <a:pt x="0" y="8"/>
                  </a:cubicBezTo>
                  <a:cubicBezTo>
                    <a:pt x="0" y="60"/>
                    <a:pt x="0" y="60"/>
                    <a:pt x="0" y="6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30" name="Freeform 63"/>
            <p:cNvSpPr>
              <a:spLocks noEditPoints="1"/>
            </p:cNvSpPr>
            <p:nvPr/>
          </p:nvSpPr>
          <p:spPr bwMode="auto">
            <a:xfrm>
              <a:off x="3445690" y="2124567"/>
              <a:ext cx="246062" cy="204788"/>
            </a:xfrm>
            <a:custGeom>
              <a:avLst/>
              <a:gdLst>
                <a:gd name="T0" fmla="*/ 45 w 109"/>
                <a:gd name="T1" fmla="*/ 40 h 91"/>
                <a:gd name="T2" fmla="*/ 53 w 109"/>
                <a:gd name="T3" fmla="*/ 33 h 91"/>
                <a:gd name="T4" fmla="*/ 45 w 109"/>
                <a:gd name="T5" fmla="*/ 25 h 91"/>
                <a:gd name="T6" fmla="*/ 38 w 109"/>
                <a:gd name="T7" fmla="*/ 33 h 91"/>
                <a:gd name="T8" fmla="*/ 45 w 109"/>
                <a:gd name="T9" fmla="*/ 40 h 91"/>
                <a:gd name="T10" fmla="*/ 109 w 109"/>
                <a:gd name="T11" fmla="*/ 90 h 91"/>
                <a:gd name="T12" fmla="*/ 1 w 109"/>
                <a:gd name="T13" fmla="*/ 56 h 91"/>
                <a:gd name="T14" fmla="*/ 0 w 109"/>
                <a:gd name="T15" fmla="*/ 55 h 91"/>
                <a:gd name="T16" fmla="*/ 1 w 109"/>
                <a:gd name="T17" fmla="*/ 54 h 91"/>
                <a:gd name="T18" fmla="*/ 33 w 109"/>
                <a:gd name="T19" fmla="*/ 49 h 91"/>
                <a:gd name="T20" fmla="*/ 5 w 109"/>
                <a:gd name="T21" fmla="*/ 35 h 91"/>
                <a:gd name="T22" fmla="*/ 4 w 109"/>
                <a:gd name="T23" fmla="*/ 33 h 91"/>
                <a:gd name="T24" fmla="*/ 5 w 109"/>
                <a:gd name="T25" fmla="*/ 32 h 91"/>
                <a:gd name="T26" fmla="*/ 109 w 109"/>
                <a:gd name="T27" fmla="*/ 0 h 91"/>
                <a:gd name="T28" fmla="*/ 109 w 109"/>
                <a:gd name="T29"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91">
                  <a:moveTo>
                    <a:pt x="45" y="40"/>
                  </a:moveTo>
                  <a:cubicBezTo>
                    <a:pt x="50" y="40"/>
                    <a:pt x="53" y="37"/>
                    <a:pt x="53" y="33"/>
                  </a:cubicBezTo>
                  <a:cubicBezTo>
                    <a:pt x="53" y="29"/>
                    <a:pt x="50" y="25"/>
                    <a:pt x="45" y="25"/>
                  </a:cubicBezTo>
                  <a:cubicBezTo>
                    <a:pt x="41" y="25"/>
                    <a:pt x="38" y="29"/>
                    <a:pt x="38" y="33"/>
                  </a:cubicBezTo>
                  <a:cubicBezTo>
                    <a:pt x="38" y="37"/>
                    <a:pt x="41" y="40"/>
                    <a:pt x="45" y="40"/>
                  </a:cubicBezTo>
                  <a:moveTo>
                    <a:pt x="109" y="90"/>
                  </a:moveTo>
                  <a:cubicBezTo>
                    <a:pt x="71" y="91"/>
                    <a:pt x="31" y="83"/>
                    <a:pt x="1" y="56"/>
                  </a:cubicBezTo>
                  <a:cubicBezTo>
                    <a:pt x="1" y="56"/>
                    <a:pt x="0" y="56"/>
                    <a:pt x="0" y="55"/>
                  </a:cubicBezTo>
                  <a:cubicBezTo>
                    <a:pt x="0" y="55"/>
                    <a:pt x="1" y="54"/>
                    <a:pt x="1" y="54"/>
                  </a:cubicBezTo>
                  <a:cubicBezTo>
                    <a:pt x="33" y="49"/>
                    <a:pt x="33" y="49"/>
                    <a:pt x="33" y="49"/>
                  </a:cubicBezTo>
                  <a:cubicBezTo>
                    <a:pt x="5" y="35"/>
                    <a:pt x="5" y="35"/>
                    <a:pt x="5" y="35"/>
                  </a:cubicBezTo>
                  <a:cubicBezTo>
                    <a:pt x="5" y="34"/>
                    <a:pt x="4" y="34"/>
                    <a:pt x="4" y="33"/>
                  </a:cubicBezTo>
                  <a:cubicBezTo>
                    <a:pt x="4" y="32"/>
                    <a:pt x="5" y="32"/>
                    <a:pt x="5" y="32"/>
                  </a:cubicBezTo>
                  <a:cubicBezTo>
                    <a:pt x="5" y="32"/>
                    <a:pt x="38" y="0"/>
                    <a:pt x="109" y="0"/>
                  </a:cubicBezTo>
                  <a:cubicBezTo>
                    <a:pt x="109" y="90"/>
                    <a:pt x="109" y="90"/>
                    <a:pt x="109" y="9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31" name="Freeform 64"/>
            <p:cNvSpPr>
              <a:spLocks/>
            </p:cNvSpPr>
            <p:nvPr/>
          </p:nvSpPr>
          <p:spPr bwMode="auto">
            <a:xfrm>
              <a:off x="3331390" y="1984867"/>
              <a:ext cx="84137" cy="284163"/>
            </a:xfrm>
            <a:custGeom>
              <a:avLst/>
              <a:gdLst>
                <a:gd name="T0" fmla="*/ 38 w 38"/>
                <a:gd name="T1" fmla="*/ 106 h 126"/>
                <a:gd name="T2" fmla="*/ 25 w 38"/>
                <a:gd name="T3" fmla="*/ 89 h 126"/>
                <a:gd name="T4" fmla="*/ 21 w 38"/>
                <a:gd name="T5" fmla="*/ 112 h 126"/>
                <a:gd name="T6" fmla="*/ 26 w 38"/>
                <a:gd name="T7" fmla="*/ 108 h 126"/>
                <a:gd name="T8" fmla="*/ 27 w 38"/>
                <a:gd name="T9" fmla="*/ 111 h 126"/>
                <a:gd name="T10" fmla="*/ 24 w 38"/>
                <a:gd name="T11" fmla="*/ 117 h 126"/>
                <a:gd name="T12" fmla="*/ 19 w 38"/>
                <a:gd name="T13" fmla="*/ 120 h 126"/>
                <a:gd name="T14" fmla="*/ 13 w 38"/>
                <a:gd name="T15" fmla="*/ 117 h 126"/>
                <a:gd name="T16" fmla="*/ 10 w 38"/>
                <a:gd name="T17" fmla="*/ 111 h 126"/>
                <a:gd name="T18" fmla="*/ 10 w 38"/>
                <a:gd name="T19" fmla="*/ 87 h 126"/>
                <a:gd name="T20" fmla="*/ 10 w 38"/>
                <a:gd name="T21" fmla="*/ 59 h 126"/>
                <a:gd name="T22" fmla="*/ 11 w 38"/>
                <a:gd name="T23" fmla="*/ 59 h 126"/>
                <a:gd name="T24" fmla="*/ 11 w 38"/>
                <a:gd name="T25" fmla="*/ 58 h 126"/>
                <a:gd name="T26" fmla="*/ 15 w 38"/>
                <a:gd name="T27" fmla="*/ 51 h 126"/>
                <a:gd name="T28" fmla="*/ 11 w 38"/>
                <a:gd name="T29" fmla="*/ 44 h 126"/>
                <a:gd name="T30" fmla="*/ 11 w 38"/>
                <a:gd name="T31" fmla="*/ 0 h 126"/>
                <a:gd name="T32" fmla="*/ 4 w 38"/>
                <a:gd name="T33" fmla="*/ 0 h 126"/>
                <a:gd name="T34" fmla="*/ 4 w 38"/>
                <a:gd name="T35" fmla="*/ 44 h 126"/>
                <a:gd name="T36" fmla="*/ 0 w 38"/>
                <a:gd name="T37" fmla="*/ 51 h 126"/>
                <a:gd name="T38" fmla="*/ 4 w 38"/>
                <a:gd name="T39" fmla="*/ 58 h 126"/>
                <a:gd name="T40" fmla="*/ 4 w 38"/>
                <a:gd name="T41" fmla="*/ 59 h 126"/>
                <a:gd name="T42" fmla="*/ 4 w 38"/>
                <a:gd name="T43" fmla="*/ 59 h 126"/>
                <a:gd name="T44" fmla="*/ 4 w 38"/>
                <a:gd name="T45" fmla="*/ 88 h 126"/>
                <a:gd name="T46" fmla="*/ 4 w 38"/>
                <a:gd name="T47" fmla="*/ 111 h 126"/>
                <a:gd name="T48" fmla="*/ 4 w 38"/>
                <a:gd name="T49" fmla="*/ 111 h 126"/>
                <a:gd name="T50" fmla="*/ 19 w 38"/>
                <a:gd name="T51" fmla="*/ 126 h 126"/>
                <a:gd name="T52" fmla="*/ 33 w 38"/>
                <a:gd name="T53" fmla="*/ 111 h 126"/>
                <a:gd name="T54" fmla="*/ 33 w 38"/>
                <a:gd name="T55" fmla="*/ 107 h 126"/>
                <a:gd name="T56" fmla="*/ 38 w 38"/>
                <a:gd name="T57" fmla="*/ 10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126">
                  <a:moveTo>
                    <a:pt x="38" y="106"/>
                  </a:moveTo>
                  <a:cubicBezTo>
                    <a:pt x="25" y="89"/>
                    <a:pt x="25" y="89"/>
                    <a:pt x="25" y="89"/>
                  </a:cubicBezTo>
                  <a:cubicBezTo>
                    <a:pt x="21" y="112"/>
                    <a:pt x="21" y="112"/>
                    <a:pt x="21" y="112"/>
                  </a:cubicBezTo>
                  <a:cubicBezTo>
                    <a:pt x="21" y="112"/>
                    <a:pt x="25" y="109"/>
                    <a:pt x="26" y="108"/>
                  </a:cubicBezTo>
                  <a:cubicBezTo>
                    <a:pt x="27" y="110"/>
                    <a:pt x="27" y="111"/>
                    <a:pt x="27" y="111"/>
                  </a:cubicBezTo>
                  <a:cubicBezTo>
                    <a:pt x="27" y="113"/>
                    <a:pt x="26" y="116"/>
                    <a:pt x="24" y="117"/>
                  </a:cubicBezTo>
                  <a:cubicBezTo>
                    <a:pt x="23" y="119"/>
                    <a:pt x="21" y="119"/>
                    <a:pt x="19" y="120"/>
                  </a:cubicBezTo>
                  <a:cubicBezTo>
                    <a:pt x="16" y="120"/>
                    <a:pt x="14" y="119"/>
                    <a:pt x="13" y="117"/>
                  </a:cubicBezTo>
                  <a:cubicBezTo>
                    <a:pt x="11" y="116"/>
                    <a:pt x="10" y="113"/>
                    <a:pt x="10" y="111"/>
                  </a:cubicBezTo>
                  <a:cubicBezTo>
                    <a:pt x="10" y="87"/>
                    <a:pt x="10" y="87"/>
                    <a:pt x="10" y="87"/>
                  </a:cubicBezTo>
                  <a:cubicBezTo>
                    <a:pt x="10" y="87"/>
                    <a:pt x="10" y="65"/>
                    <a:pt x="10" y="59"/>
                  </a:cubicBezTo>
                  <a:cubicBezTo>
                    <a:pt x="11" y="59"/>
                    <a:pt x="11" y="59"/>
                    <a:pt x="11" y="59"/>
                  </a:cubicBezTo>
                  <a:cubicBezTo>
                    <a:pt x="11" y="58"/>
                    <a:pt x="11" y="58"/>
                    <a:pt x="11" y="58"/>
                  </a:cubicBezTo>
                  <a:cubicBezTo>
                    <a:pt x="13" y="57"/>
                    <a:pt x="15" y="54"/>
                    <a:pt x="15" y="51"/>
                  </a:cubicBezTo>
                  <a:cubicBezTo>
                    <a:pt x="15" y="48"/>
                    <a:pt x="13" y="46"/>
                    <a:pt x="11" y="44"/>
                  </a:cubicBezTo>
                  <a:cubicBezTo>
                    <a:pt x="11" y="0"/>
                    <a:pt x="11" y="0"/>
                    <a:pt x="11" y="0"/>
                  </a:cubicBezTo>
                  <a:cubicBezTo>
                    <a:pt x="4" y="0"/>
                    <a:pt x="4" y="0"/>
                    <a:pt x="4" y="0"/>
                  </a:cubicBezTo>
                  <a:cubicBezTo>
                    <a:pt x="4" y="44"/>
                    <a:pt x="4" y="44"/>
                    <a:pt x="4" y="44"/>
                  </a:cubicBezTo>
                  <a:cubicBezTo>
                    <a:pt x="2" y="45"/>
                    <a:pt x="0" y="48"/>
                    <a:pt x="0" y="51"/>
                  </a:cubicBezTo>
                  <a:cubicBezTo>
                    <a:pt x="0" y="55"/>
                    <a:pt x="2" y="57"/>
                    <a:pt x="4" y="58"/>
                  </a:cubicBezTo>
                  <a:cubicBezTo>
                    <a:pt x="4" y="59"/>
                    <a:pt x="4" y="59"/>
                    <a:pt x="4" y="59"/>
                  </a:cubicBezTo>
                  <a:cubicBezTo>
                    <a:pt x="4" y="59"/>
                    <a:pt x="4" y="59"/>
                    <a:pt x="4" y="59"/>
                  </a:cubicBezTo>
                  <a:cubicBezTo>
                    <a:pt x="4" y="65"/>
                    <a:pt x="4" y="88"/>
                    <a:pt x="4" y="88"/>
                  </a:cubicBezTo>
                  <a:cubicBezTo>
                    <a:pt x="4" y="111"/>
                    <a:pt x="4" y="111"/>
                    <a:pt x="4" y="111"/>
                  </a:cubicBezTo>
                  <a:cubicBezTo>
                    <a:pt x="4" y="111"/>
                    <a:pt x="4" y="111"/>
                    <a:pt x="4" y="111"/>
                  </a:cubicBezTo>
                  <a:cubicBezTo>
                    <a:pt x="4" y="119"/>
                    <a:pt x="11" y="126"/>
                    <a:pt x="19" y="126"/>
                  </a:cubicBezTo>
                  <a:cubicBezTo>
                    <a:pt x="27" y="126"/>
                    <a:pt x="33" y="119"/>
                    <a:pt x="33" y="111"/>
                  </a:cubicBezTo>
                  <a:cubicBezTo>
                    <a:pt x="33" y="111"/>
                    <a:pt x="33" y="109"/>
                    <a:pt x="33" y="107"/>
                  </a:cubicBezTo>
                  <a:lnTo>
                    <a:pt x="38" y="10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32" name="Freeform 65"/>
            <p:cNvSpPr>
              <a:spLocks/>
            </p:cNvSpPr>
            <p:nvPr/>
          </p:nvSpPr>
          <p:spPr bwMode="auto">
            <a:xfrm>
              <a:off x="4018778" y="2130917"/>
              <a:ext cx="123825" cy="144463"/>
            </a:xfrm>
            <a:custGeom>
              <a:avLst/>
              <a:gdLst>
                <a:gd name="T0" fmla="*/ 19 w 55"/>
                <a:gd name="T1" fmla="*/ 0 h 64"/>
                <a:gd name="T2" fmla="*/ 12 w 55"/>
                <a:gd name="T3" fmla="*/ 2 h 64"/>
                <a:gd name="T4" fmla="*/ 12 w 55"/>
                <a:gd name="T5" fmla="*/ 16 h 64"/>
                <a:gd name="T6" fmla="*/ 19 w 55"/>
                <a:gd name="T7" fmla="*/ 14 h 64"/>
                <a:gd name="T8" fmla="*/ 19 w 55"/>
                <a:gd name="T9" fmla="*/ 54 h 64"/>
                <a:gd name="T10" fmla="*/ 34 w 55"/>
                <a:gd name="T11" fmla="*/ 54 h 64"/>
                <a:gd name="T12" fmla="*/ 34 w 55"/>
                <a:gd name="T13" fmla="*/ 36 h 64"/>
                <a:gd name="T14" fmla="*/ 55 w 55"/>
                <a:gd name="T15" fmla="*/ 36 h 64"/>
                <a:gd name="T16" fmla="*/ 20 w 55"/>
                <a:gd name="T17" fmla="*/ 0 h 64"/>
                <a:gd name="T18" fmla="*/ 19 w 55"/>
                <a:gd name="T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4">
                  <a:moveTo>
                    <a:pt x="19" y="0"/>
                  </a:moveTo>
                  <a:cubicBezTo>
                    <a:pt x="17" y="0"/>
                    <a:pt x="13" y="1"/>
                    <a:pt x="12" y="2"/>
                  </a:cubicBezTo>
                  <a:cubicBezTo>
                    <a:pt x="0" y="6"/>
                    <a:pt x="5" y="19"/>
                    <a:pt x="12" y="16"/>
                  </a:cubicBezTo>
                  <a:cubicBezTo>
                    <a:pt x="14" y="16"/>
                    <a:pt x="19" y="14"/>
                    <a:pt x="19" y="14"/>
                  </a:cubicBezTo>
                  <a:cubicBezTo>
                    <a:pt x="19" y="54"/>
                    <a:pt x="19" y="54"/>
                    <a:pt x="19" y="54"/>
                  </a:cubicBezTo>
                  <a:cubicBezTo>
                    <a:pt x="19" y="64"/>
                    <a:pt x="34" y="64"/>
                    <a:pt x="34" y="54"/>
                  </a:cubicBezTo>
                  <a:cubicBezTo>
                    <a:pt x="34" y="36"/>
                    <a:pt x="34" y="36"/>
                    <a:pt x="34" y="36"/>
                  </a:cubicBezTo>
                  <a:cubicBezTo>
                    <a:pt x="55" y="36"/>
                    <a:pt x="55" y="36"/>
                    <a:pt x="55" y="36"/>
                  </a:cubicBezTo>
                  <a:cubicBezTo>
                    <a:pt x="20" y="0"/>
                    <a:pt x="20" y="0"/>
                    <a:pt x="20" y="0"/>
                  </a:cubicBezTo>
                  <a:cubicBezTo>
                    <a:pt x="19" y="0"/>
                    <a:pt x="19" y="0"/>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33" name="Freeform 66"/>
            <p:cNvSpPr>
              <a:spLocks/>
            </p:cNvSpPr>
            <p:nvPr/>
          </p:nvSpPr>
          <p:spPr bwMode="auto">
            <a:xfrm>
              <a:off x="4164828" y="2234105"/>
              <a:ext cx="31750" cy="41275"/>
            </a:xfrm>
            <a:custGeom>
              <a:avLst/>
              <a:gdLst>
                <a:gd name="T0" fmla="*/ 14 w 14"/>
                <a:gd name="T1" fmla="*/ 13 h 18"/>
                <a:gd name="T2" fmla="*/ 0 w 14"/>
                <a:gd name="T3" fmla="*/ 0 h 18"/>
                <a:gd name="T4" fmla="*/ 0 w 14"/>
                <a:gd name="T5" fmla="*/ 8 h 18"/>
                <a:gd name="T6" fmla="*/ 14 w 14"/>
                <a:gd name="T7" fmla="*/ 13 h 18"/>
              </a:gdLst>
              <a:ahLst/>
              <a:cxnLst>
                <a:cxn ang="0">
                  <a:pos x="T0" y="T1"/>
                </a:cxn>
                <a:cxn ang="0">
                  <a:pos x="T2" y="T3"/>
                </a:cxn>
                <a:cxn ang="0">
                  <a:pos x="T4" y="T5"/>
                </a:cxn>
                <a:cxn ang="0">
                  <a:pos x="T6" y="T7"/>
                </a:cxn>
              </a:cxnLst>
              <a:rect l="0" t="0" r="r" b="b"/>
              <a:pathLst>
                <a:path w="14" h="18">
                  <a:moveTo>
                    <a:pt x="14" y="13"/>
                  </a:moveTo>
                  <a:cubicBezTo>
                    <a:pt x="0" y="0"/>
                    <a:pt x="0" y="0"/>
                    <a:pt x="0" y="0"/>
                  </a:cubicBezTo>
                  <a:cubicBezTo>
                    <a:pt x="0" y="8"/>
                    <a:pt x="0" y="8"/>
                    <a:pt x="0" y="8"/>
                  </a:cubicBezTo>
                  <a:cubicBezTo>
                    <a:pt x="0" y="16"/>
                    <a:pt x="10" y="18"/>
                    <a:pt x="14"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34" name="Freeform 67"/>
            <p:cNvSpPr>
              <a:spLocks/>
            </p:cNvSpPr>
            <p:nvPr/>
          </p:nvSpPr>
          <p:spPr bwMode="auto">
            <a:xfrm>
              <a:off x="4136253" y="2076942"/>
              <a:ext cx="123825" cy="117475"/>
            </a:xfrm>
            <a:custGeom>
              <a:avLst/>
              <a:gdLst>
                <a:gd name="T0" fmla="*/ 29 w 55"/>
                <a:gd name="T1" fmla="*/ 40 h 52"/>
                <a:gd name="T2" fmla="*/ 49 w 55"/>
                <a:gd name="T3" fmla="*/ 38 h 52"/>
                <a:gd name="T4" fmla="*/ 51 w 55"/>
                <a:gd name="T5" fmla="*/ 29 h 52"/>
                <a:gd name="T6" fmla="*/ 35 w 55"/>
                <a:gd name="T7" fmla="*/ 12 h 52"/>
                <a:gd name="T8" fmla="*/ 35 w 55"/>
                <a:gd name="T9" fmla="*/ 0 h 52"/>
                <a:gd name="T10" fmla="*/ 11 w 55"/>
                <a:gd name="T11" fmla="*/ 24 h 52"/>
                <a:gd name="T12" fmla="*/ 0 w 55"/>
                <a:gd name="T13" fmla="*/ 24 h 52"/>
                <a:gd name="T14" fmla="*/ 29 w 55"/>
                <a:gd name="T15" fmla="*/ 52 h 52"/>
                <a:gd name="T16" fmla="*/ 29 w 55"/>
                <a:gd name="T1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2">
                  <a:moveTo>
                    <a:pt x="29" y="40"/>
                  </a:moveTo>
                  <a:cubicBezTo>
                    <a:pt x="49" y="38"/>
                    <a:pt x="49" y="38"/>
                    <a:pt x="49" y="38"/>
                  </a:cubicBezTo>
                  <a:cubicBezTo>
                    <a:pt x="53" y="38"/>
                    <a:pt x="55" y="33"/>
                    <a:pt x="51" y="29"/>
                  </a:cubicBezTo>
                  <a:cubicBezTo>
                    <a:pt x="51" y="29"/>
                    <a:pt x="35" y="12"/>
                    <a:pt x="35" y="12"/>
                  </a:cubicBezTo>
                  <a:cubicBezTo>
                    <a:pt x="35" y="12"/>
                    <a:pt x="41" y="0"/>
                    <a:pt x="35" y="0"/>
                  </a:cubicBezTo>
                  <a:cubicBezTo>
                    <a:pt x="26" y="9"/>
                    <a:pt x="11" y="24"/>
                    <a:pt x="11" y="24"/>
                  </a:cubicBezTo>
                  <a:cubicBezTo>
                    <a:pt x="11" y="24"/>
                    <a:pt x="7" y="24"/>
                    <a:pt x="0" y="24"/>
                  </a:cubicBezTo>
                  <a:cubicBezTo>
                    <a:pt x="29" y="52"/>
                    <a:pt x="29" y="52"/>
                    <a:pt x="29" y="52"/>
                  </a:cubicBezTo>
                  <a:lnTo>
                    <a:pt x="29" y="4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35" name="Freeform 68"/>
            <p:cNvSpPr>
              <a:spLocks noEditPoints="1"/>
            </p:cNvSpPr>
            <p:nvPr/>
          </p:nvSpPr>
          <p:spPr bwMode="auto">
            <a:xfrm>
              <a:off x="3961628" y="1992805"/>
              <a:ext cx="361950" cy="361950"/>
            </a:xfrm>
            <a:custGeom>
              <a:avLst/>
              <a:gdLst>
                <a:gd name="T0" fmla="*/ 137 w 160"/>
                <a:gd name="T1" fmla="*/ 23 h 160"/>
                <a:gd name="T2" fmla="*/ 80 w 160"/>
                <a:gd name="T3" fmla="*/ 0 h 160"/>
                <a:gd name="T4" fmla="*/ 23 w 160"/>
                <a:gd name="T5" fmla="*/ 23 h 160"/>
                <a:gd name="T6" fmla="*/ 0 w 160"/>
                <a:gd name="T7" fmla="*/ 80 h 160"/>
                <a:gd name="T8" fmla="*/ 23 w 160"/>
                <a:gd name="T9" fmla="*/ 137 h 160"/>
                <a:gd name="T10" fmla="*/ 80 w 160"/>
                <a:gd name="T11" fmla="*/ 160 h 160"/>
                <a:gd name="T12" fmla="*/ 80 w 160"/>
                <a:gd name="T13" fmla="*/ 160 h 160"/>
                <a:gd name="T14" fmla="*/ 137 w 160"/>
                <a:gd name="T15" fmla="*/ 137 h 160"/>
                <a:gd name="T16" fmla="*/ 160 w 160"/>
                <a:gd name="T17" fmla="*/ 80 h 160"/>
                <a:gd name="T18" fmla="*/ 137 w 160"/>
                <a:gd name="T19" fmla="*/ 23 h 160"/>
                <a:gd name="T20" fmla="*/ 80 w 160"/>
                <a:gd name="T21" fmla="*/ 142 h 160"/>
                <a:gd name="T22" fmla="*/ 36 w 160"/>
                <a:gd name="T23" fmla="*/ 124 h 160"/>
                <a:gd name="T24" fmla="*/ 18 w 160"/>
                <a:gd name="T25" fmla="*/ 80 h 160"/>
                <a:gd name="T26" fmla="*/ 30 w 160"/>
                <a:gd name="T27" fmla="*/ 43 h 160"/>
                <a:gd name="T28" fmla="*/ 48 w 160"/>
                <a:gd name="T29" fmla="*/ 61 h 160"/>
                <a:gd name="T30" fmla="*/ 105 w 160"/>
                <a:gd name="T31" fmla="*/ 118 h 160"/>
                <a:gd name="T32" fmla="*/ 117 w 160"/>
                <a:gd name="T33" fmla="*/ 130 h 160"/>
                <a:gd name="T34" fmla="*/ 80 w 160"/>
                <a:gd name="T35" fmla="*/ 142 h 160"/>
                <a:gd name="T36" fmla="*/ 130 w 160"/>
                <a:gd name="T37" fmla="*/ 117 h 160"/>
                <a:gd name="T38" fmla="*/ 43 w 160"/>
                <a:gd name="T39" fmla="*/ 30 h 160"/>
                <a:gd name="T40" fmla="*/ 80 w 160"/>
                <a:gd name="T41" fmla="*/ 18 h 160"/>
                <a:gd name="T42" fmla="*/ 124 w 160"/>
                <a:gd name="T43" fmla="*/ 36 h 160"/>
                <a:gd name="T44" fmla="*/ 142 w 160"/>
                <a:gd name="T45" fmla="*/ 80 h 160"/>
                <a:gd name="T46" fmla="*/ 130 w 160"/>
                <a:gd name="T47" fmla="*/ 11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0" h="160">
                  <a:moveTo>
                    <a:pt x="137" y="23"/>
                  </a:moveTo>
                  <a:cubicBezTo>
                    <a:pt x="122" y="9"/>
                    <a:pt x="102" y="0"/>
                    <a:pt x="80" y="0"/>
                  </a:cubicBezTo>
                  <a:cubicBezTo>
                    <a:pt x="58" y="0"/>
                    <a:pt x="38" y="9"/>
                    <a:pt x="23" y="23"/>
                  </a:cubicBezTo>
                  <a:cubicBezTo>
                    <a:pt x="9" y="38"/>
                    <a:pt x="0" y="58"/>
                    <a:pt x="0" y="80"/>
                  </a:cubicBezTo>
                  <a:cubicBezTo>
                    <a:pt x="0" y="102"/>
                    <a:pt x="9" y="122"/>
                    <a:pt x="23" y="137"/>
                  </a:cubicBezTo>
                  <a:cubicBezTo>
                    <a:pt x="38" y="151"/>
                    <a:pt x="58" y="160"/>
                    <a:pt x="80" y="160"/>
                  </a:cubicBezTo>
                  <a:cubicBezTo>
                    <a:pt x="80" y="160"/>
                    <a:pt x="80" y="160"/>
                    <a:pt x="80" y="160"/>
                  </a:cubicBezTo>
                  <a:cubicBezTo>
                    <a:pt x="102" y="160"/>
                    <a:pt x="122" y="151"/>
                    <a:pt x="137" y="137"/>
                  </a:cubicBezTo>
                  <a:cubicBezTo>
                    <a:pt x="151" y="122"/>
                    <a:pt x="160" y="102"/>
                    <a:pt x="160" y="80"/>
                  </a:cubicBezTo>
                  <a:cubicBezTo>
                    <a:pt x="160" y="58"/>
                    <a:pt x="151" y="38"/>
                    <a:pt x="137" y="23"/>
                  </a:cubicBezTo>
                  <a:close/>
                  <a:moveTo>
                    <a:pt x="80" y="142"/>
                  </a:moveTo>
                  <a:cubicBezTo>
                    <a:pt x="63" y="142"/>
                    <a:pt x="47" y="135"/>
                    <a:pt x="36" y="124"/>
                  </a:cubicBezTo>
                  <a:cubicBezTo>
                    <a:pt x="25" y="113"/>
                    <a:pt x="18" y="97"/>
                    <a:pt x="18" y="80"/>
                  </a:cubicBezTo>
                  <a:cubicBezTo>
                    <a:pt x="18" y="66"/>
                    <a:pt x="22" y="53"/>
                    <a:pt x="30" y="43"/>
                  </a:cubicBezTo>
                  <a:cubicBezTo>
                    <a:pt x="48" y="61"/>
                    <a:pt x="48" y="61"/>
                    <a:pt x="48" y="61"/>
                  </a:cubicBezTo>
                  <a:cubicBezTo>
                    <a:pt x="105" y="118"/>
                    <a:pt x="105" y="118"/>
                    <a:pt x="105" y="118"/>
                  </a:cubicBezTo>
                  <a:cubicBezTo>
                    <a:pt x="117" y="130"/>
                    <a:pt x="117" y="130"/>
                    <a:pt x="117" y="130"/>
                  </a:cubicBezTo>
                  <a:cubicBezTo>
                    <a:pt x="107" y="138"/>
                    <a:pt x="94" y="142"/>
                    <a:pt x="80" y="142"/>
                  </a:cubicBezTo>
                  <a:close/>
                  <a:moveTo>
                    <a:pt x="130" y="117"/>
                  </a:moveTo>
                  <a:cubicBezTo>
                    <a:pt x="43" y="30"/>
                    <a:pt x="43" y="30"/>
                    <a:pt x="43" y="30"/>
                  </a:cubicBezTo>
                  <a:cubicBezTo>
                    <a:pt x="53" y="22"/>
                    <a:pt x="66" y="18"/>
                    <a:pt x="80" y="18"/>
                  </a:cubicBezTo>
                  <a:cubicBezTo>
                    <a:pt x="97" y="18"/>
                    <a:pt x="113" y="25"/>
                    <a:pt x="124" y="36"/>
                  </a:cubicBezTo>
                  <a:cubicBezTo>
                    <a:pt x="135" y="47"/>
                    <a:pt x="142" y="63"/>
                    <a:pt x="142" y="80"/>
                  </a:cubicBezTo>
                  <a:cubicBezTo>
                    <a:pt x="142" y="94"/>
                    <a:pt x="138" y="107"/>
                    <a:pt x="130" y="11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36" name="Freeform 69"/>
            <p:cNvSpPr>
              <a:spLocks/>
            </p:cNvSpPr>
            <p:nvPr/>
          </p:nvSpPr>
          <p:spPr bwMode="auto">
            <a:xfrm>
              <a:off x="4801415" y="2002330"/>
              <a:ext cx="76200" cy="239713"/>
            </a:xfrm>
            <a:custGeom>
              <a:avLst/>
              <a:gdLst>
                <a:gd name="T0" fmla="*/ 33 w 34"/>
                <a:gd name="T1" fmla="*/ 65 h 106"/>
                <a:gd name="T2" fmla="*/ 22 w 34"/>
                <a:gd name="T3" fmla="*/ 41 h 106"/>
                <a:gd name="T4" fmla="*/ 9 w 34"/>
                <a:gd name="T5" fmla="*/ 0 h 106"/>
                <a:gd name="T6" fmla="*/ 0 w 34"/>
                <a:gd name="T7" fmla="*/ 18 h 106"/>
                <a:gd name="T8" fmla="*/ 3 w 34"/>
                <a:gd name="T9" fmla="*/ 45 h 106"/>
                <a:gd name="T10" fmla="*/ 7 w 34"/>
                <a:gd name="T11" fmla="*/ 62 h 106"/>
                <a:gd name="T12" fmla="*/ 14 w 34"/>
                <a:gd name="T13" fmla="*/ 79 h 106"/>
                <a:gd name="T14" fmla="*/ 5 w 34"/>
                <a:gd name="T15" fmla="*/ 106 h 106"/>
                <a:gd name="T16" fmla="*/ 9 w 34"/>
                <a:gd name="T17" fmla="*/ 104 h 106"/>
                <a:gd name="T18" fmla="*/ 33 w 34"/>
                <a:gd name="T19" fmla="*/ 6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06">
                  <a:moveTo>
                    <a:pt x="33" y="65"/>
                  </a:moveTo>
                  <a:cubicBezTo>
                    <a:pt x="32" y="55"/>
                    <a:pt x="28" y="47"/>
                    <a:pt x="22" y="41"/>
                  </a:cubicBezTo>
                  <a:cubicBezTo>
                    <a:pt x="13" y="30"/>
                    <a:pt x="9" y="20"/>
                    <a:pt x="9" y="0"/>
                  </a:cubicBezTo>
                  <a:cubicBezTo>
                    <a:pt x="4" y="6"/>
                    <a:pt x="2" y="12"/>
                    <a:pt x="0" y="18"/>
                  </a:cubicBezTo>
                  <a:cubicBezTo>
                    <a:pt x="0" y="27"/>
                    <a:pt x="1" y="36"/>
                    <a:pt x="3" y="45"/>
                  </a:cubicBezTo>
                  <a:cubicBezTo>
                    <a:pt x="4" y="51"/>
                    <a:pt x="5" y="56"/>
                    <a:pt x="7" y="62"/>
                  </a:cubicBezTo>
                  <a:cubicBezTo>
                    <a:pt x="9" y="68"/>
                    <a:pt x="13" y="73"/>
                    <a:pt x="14" y="79"/>
                  </a:cubicBezTo>
                  <a:cubicBezTo>
                    <a:pt x="16" y="90"/>
                    <a:pt x="11" y="98"/>
                    <a:pt x="5" y="106"/>
                  </a:cubicBezTo>
                  <a:cubicBezTo>
                    <a:pt x="6" y="106"/>
                    <a:pt x="8" y="105"/>
                    <a:pt x="9" y="104"/>
                  </a:cubicBezTo>
                  <a:cubicBezTo>
                    <a:pt x="19" y="99"/>
                    <a:pt x="34" y="82"/>
                    <a:pt x="33" y="6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37" name="Freeform 70"/>
            <p:cNvSpPr>
              <a:spLocks/>
            </p:cNvSpPr>
            <p:nvPr/>
          </p:nvSpPr>
          <p:spPr bwMode="auto">
            <a:xfrm>
              <a:off x="4728390" y="1948355"/>
              <a:ext cx="101600" cy="298450"/>
            </a:xfrm>
            <a:custGeom>
              <a:avLst/>
              <a:gdLst>
                <a:gd name="T0" fmla="*/ 32 w 45"/>
                <a:gd name="T1" fmla="*/ 132 h 132"/>
                <a:gd name="T2" fmla="*/ 39 w 45"/>
                <a:gd name="T3" fmla="*/ 122 h 132"/>
                <a:gd name="T4" fmla="*/ 38 w 45"/>
                <a:gd name="T5" fmla="*/ 92 h 132"/>
                <a:gd name="T6" fmla="*/ 29 w 45"/>
                <a:gd name="T7" fmla="*/ 39 h 132"/>
                <a:gd name="T8" fmla="*/ 13 w 45"/>
                <a:gd name="T9" fmla="*/ 0 h 132"/>
                <a:gd name="T10" fmla="*/ 14 w 45"/>
                <a:gd name="T11" fmla="*/ 12 h 132"/>
                <a:gd name="T12" fmla="*/ 0 w 45"/>
                <a:gd name="T13" fmla="*/ 58 h 132"/>
                <a:gd name="T14" fmla="*/ 17 w 45"/>
                <a:gd name="T15" fmla="*/ 103 h 132"/>
                <a:gd name="T16" fmla="*/ 19 w 45"/>
                <a:gd name="T17" fmla="*/ 132 h 132"/>
                <a:gd name="T18" fmla="*/ 32 w 45"/>
                <a:gd name="T1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132">
                  <a:moveTo>
                    <a:pt x="32" y="132"/>
                  </a:moveTo>
                  <a:cubicBezTo>
                    <a:pt x="35" y="128"/>
                    <a:pt x="37" y="125"/>
                    <a:pt x="39" y="122"/>
                  </a:cubicBezTo>
                  <a:cubicBezTo>
                    <a:pt x="45" y="111"/>
                    <a:pt x="43" y="103"/>
                    <a:pt x="38" y="92"/>
                  </a:cubicBezTo>
                  <a:cubicBezTo>
                    <a:pt x="32" y="75"/>
                    <a:pt x="29" y="57"/>
                    <a:pt x="29" y="39"/>
                  </a:cubicBezTo>
                  <a:cubicBezTo>
                    <a:pt x="26" y="25"/>
                    <a:pt x="20" y="12"/>
                    <a:pt x="13" y="0"/>
                  </a:cubicBezTo>
                  <a:cubicBezTo>
                    <a:pt x="13" y="3"/>
                    <a:pt x="14" y="9"/>
                    <a:pt x="14" y="12"/>
                  </a:cubicBezTo>
                  <a:cubicBezTo>
                    <a:pt x="15" y="30"/>
                    <a:pt x="12" y="42"/>
                    <a:pt x="0" y="58"/>
                  </a:cubicBezTo>
                  <a:cubicBezTo>
                    <a:pt x="5" y="74"/>
                    <a:pt x="14" y="87"/>
                    <a:pt x="17" y="103"/>
                  </a:cubicBezTo>
                  <a:cubicBezTo>
                    <a:pt x="19" y="113"/>
                    <a:pt x="20" y="122"/>
                    <a:pt x="19" y="132"/>
                  </a:cubicBezTo>
                  <a:cubicBezTo>
                    <a:pt x="24" y="132"/>
                    <a:pt x="28" y="132"/>
                    <a:pt x="32" y="13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38" name="Freeform 71"/>
            <p:cNvSpPr>
              <a:spLocks/>
            </p:cNvSpPr>
            <p:nvPr/>
          </p:nvSpPr>
          <p:spPr bwMode="auto">
            <a:xfrm>
              <a:off x="4690290" y="2040430"/>
              <a:ext cx="76200" cy="206375"/>
            </a:xfrm>
            <a:custGeom>
              <a:avLst/>
              <a:gdLst>
                <a:gd name="T0" fmla="*/ 30 w 34"/>
                <a:gd name="T1" fmla="*/ 58 h 91"/>
                <a:gd name="T2" fmla="*/ 7 w 34"/>
                <a:gd name="T3" fmla="*/ 0 h 91"/>
                <a:gd name="T4" fmla="*/ 5 w 34"/>
                <a:gd name="T5" fmla="*/ 24 h 91"/>
                <a:gd name="T6" fmla="*/ 0 w 34"/>
                <a:gd name="T7" fmla="*/ 54 h 91"/>
                <a:gd name="T8" fmla="*/ 23 w 34"/>
                <a:gd name="T9" fmla="*/ 87 h 91"/>
                <a:gd name="T10" fmla="*/ 33 w 34"/>
                <a:gd name="T11" fmla="*/ 91 h 91"/>
                <a:gd name="T12" fmla="*/ 30 w 34"/>
                <a:gd name="T13" fmla="*/ 58 h 91"/>
              </a:gdLst>
              <a:ahLst/>
              <a:cxnLst>
                <a:cxn ang="0">
                  <a:pos x="T0" y="T1"/>
                </a:cxn>
                <a:cxn ang="0">
                  <a:pos x="T2" y="T3"/>
                </a:cxn>
                <a:cxn ang="0">
                  <a:pos x="T4" y="T5"/>
                </a:cxn>
                <a:cxn ang="0">
                  <a:pos x="T6" y="T7"/>
                </a:cxn>
                <a:cxn ang="0">
                  <a:pos x="T8" y="T9"/>
                </a:cxn>
                <a:cxn ang="0">
                  <a:pos x="T10" y="T11"/>
                </a:cxn>
                <a:cxn ang="0">
                  <a:pos x="T12" y="T13"/>
                </a:cxn>
              </a:cxnLst>
              <a:rect l="0" t="0" r="r" b="b"/>
              <a:pathLst>
                <a:path w="34" h="91">
                  <a:moveTo>
                    <a:pt x="30" y="58"/>
                  </a:moveTo>
                  <a:cubicBezTo>
                    <a:pt x="26" y="45"/>
                    <a:pt x="12" y="14"/>
                    <a:pt x="7" y="0"/>
                  </a:cubicBezTo>
                  <a:cubicBezTo>
                    <a:pt x="7" y="11"/>
                    <a:pt x="6" y="20"/>
                    <a:pt x="5" y="24"/>
                  </a:cubicBezTo>
                  <a:cubicBezTo>
                    <a:pt x="3" y="34"/>
                    <a:pt x="0" y="45"/>
                    <a:pt x="0" y="54"/>
                  </a:cubicBezTo>
                  <a:cubicBezTo>
                    <a:pt x="0" y="69"/>
                    <a:pt x="15" y="82"/>
                    <a:pt x="23" y="87"/>
                  </a:cubicBezTo>
                  <a:cubicBezTo>
                    <a:pt x="26" y="89"/>
                    <a:pt x="30" y="90"/>
                    <a:pt x="33" y="91"/>
                  </a:cubicBezTo>
                  <a:cubicBezTo>
                    <a:pt x="34" y="80"/>
                    <a:pt x="33" y="69"/>
                    <a:pt x="30" y="5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39" name="Freeform 72"/>
            <p:cNvSpPr>
              <a:spLocks/>
            </p:cNvSpPr>
            <p:nvPr/>
          </p:nvSpPr>
          <p:spPr bwMode="auto">
            <a:xfrm>
              <a:off x="4650603" y="2232517"/>
              <a:ext cx="265112" cy="112713"/>
            </a:xfrm>
            <a:custGeom>
              <a:avLst/>
              <a:gdLst>
                <a:gd name="T0" fmla="*/ 160 w 167"/>
                <a:gd name="T1" fmla="*/ 71 h 71"/>
                <a:gd name="T2" fmla="*/ 159 w 167"/>
                <a:gd name="T3" fmla="*/ 70 h 71"/>
                <a:gd name="T4" fmla="*/ 1 w 167"/>
                <a:gd name="T5" fmla="*/ 26 h 71"/>
                <a:gd name="T6" fmla="*/ 0 w 167"/>
                <a:gd name="T7" fmla="*/ 24 h 71"/>
                <a:gd name="T8" fmla="*/ 0 w 167"/>
                <a:gd name="T9" fmla="*/ 23 h 71"/>
                <a:gd name="T10" fmla="*/ 5 w 167"/>
                <a:gd name="T11" fmla="*/ 1 h 71"/>
                <a:gd name="T12" fmla="*/ 7 w 167"/>
                <a:gd name="T13" fmla="*/ 0 h 71"/>
                <a:gd name="T14" fmla="*/ 8 w 167"/>
                <a:gd name="T15" fmla="*/ 0 h 71"/>
                <a:gd name="T16" fmla="*/ 166 w 167"/>
                <a:gd name="T17" fmla="*/ 46 h 71"/>
                <a:gd name="T18" fmla="*/ 167 w 167"/>
                <a:gd name="T19" fmla="*/ 46 h 71"/>
                <a:gd name="T20" fmla="*/ 167 w 167"/>
                <a:gd name="T21" fmla="*/ 48 h 71"/>
                <a:gd name="T22" fmla="*/ 162 w 167"/>
                <a:gd name="T23" fmla="*/ 68 h 71"/>
                <a:gd name="T24" fmla="*/ 160 w 167"/>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71">
                  <a:moveTo>
                    <a:pt x="160" y="71"/>
                  </a:moveTo>
                  <a:lnTo>
                    <a:pt x="159" y="70"/>
                  </a:lnTo>
                  <a:lnTo>
                    <a:pt x="1" y="26"/>
                  </a:lnTo>
                  <a:lnTo>
                    <a:pt x="0" y="24"/>
                  </a:lnTo>
                  <a:lnTo>
                    <a:pt x="0" y="23"/>
                  </a:lnTo>
                  <a:lnTo>
                    <a:pt x="5" y="1"/>
                  </a:lnTo>
                  <a:lnTo>
                    <a:pt x="7" y="0"/>
                  </a:lnTo>
                  <a:lnTo>
                    <a:pt x="8" y="0"/>
                  </a:lnTo>
                  <a:lnTo>
                    <a:pt x="166" y="46"/>
                  </a:lnTo>
                  <a:lnTo>
                    <a:pt x="167" y="46"/>
                  </a:lnTo>
                  <a:lnTo>
                    <a:pt x="167" y="48"/>
                  </a:lnTo>
                  <a:lnTo>
                    <a:pt x="162" y="68"/>
                  </a:lnTo>
                  <a:lnTo>
                    <a:pt x="160" y="71"/>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40" name="Freeform 73"/>
            <p:cNvSpPr>
              <a:spLocks/>
            </p:cNvSpPr>
            <p:nvPr/>
          </p:nvSpPr>
          <p:spPr bwMode="auto">
            <a:xfrm>
              <a:off x="4796653" y="2237280"/>
              <a:ext cx="114300" cy="47625"/>
            </a:xfrm>
            <a:custGeom>
              <a:avLst/>
              <a:gdLst>
                <a:gd name="T0" fmla="*/ 67 w 72"/>
                <a:gd name="T1" fmla="*/ 0 h 30"/>
                <a:gd name="T2" fmla="*/ 0 w 72"/>
                <a:gd name="T3" fmla="*/ 18 h 30"/>
                <a:gd name="T4" fmla="*/ 38 w 72"/>
                <a:gd name="T5" fmla="*/ 30 h 30"/>
                <a:gd name="T6" fmla="*/ 72 w 72"/>
                <a:gd name="T7" fmla="*/ 20 h 30"/>
                <a:gd name="T8" fmla="*/ 67 w 72"/>
                <a:gd name="T9" fmla="*/ 0 h 30"/>
              </a:gdLst>
              <a:ahLst/>
              <a:cxnLst>
                <a:cxn ang="0">
                  <a:pos x="T0" y="T1"/>
                </a:cxn>
                <a:cxn ang="0">
                  <a:pos x="T2" y="T3"/>
                </a:cxn>
                <a:cxn ang="0">
                  <a:pos x="T4" y="T5"/>
                </a:cxn>
                <a:cxn ang="0">
                  <a:pos x="T6" y="T7"/>
                </a:cxn>
                <a:cxn ang="0">
                  <a:pos x="T8" y="T9"/>
                </a:cxn>
              </a:cxnLst>
              <a:rect l="0" t="0" r="r" b="b"/>
              <a:pathLst>
                <a:path w="72" h="30">
                  <a:moveTo>
                    <a:pt x="67" y="0"/>
                  </a:moveTo>
                  <a:lnTo>
                    <a:pt x="0" y="18"/>
                  </a:lnTo>
                  <a:lnTo>
                    <a:pt x="38" y="30"/>
                  </a:lnTo>
                  <a:lnTo>
                    <a:pt x="72" y="20"/>
                  </a:lnTo>
                  <a:lnTo>
                    <a:pt x="67"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41" name="Freeform 74"/>
            <p:cNvSpPr>
              <a:spLocks/>
            </p:cNvSpPr>
            <p:nvPr/>
          </p:nvSpPr>
          <p:spPr bwMode="auto">
            <a:xfrm>
              <a:off x="4653778" y="2291255"/>
              <a:ext cx="115887" cy="49213"/>
            </a:xfrm>
            <a:custGeom>
              <a:avLst/>
              <a:gdLst>
                <a:gd name="T0" fmla="*/ 0 w 73"/>
                <a:gd name="T1" fmla="*/ 10 h 31"/>
                <a:gd name="T2" fmla="*/ 6 w 73"/>
                <a:gd name="T3" fmla="*/ 31 h 31"/>
                <a:gd name="T4" fmla="*/ 73 w 73"/>
                <a:gd name="T5" fmla="*/ 11 h 31"/>
                <a:gd name="T6" fmla="*/ 35 w 73"/>
                <a:gd name="T7" fmla="*/ 0 h 31"/>
                <a:gd name="T8" fmla="*/ 0 w 73"/>
                <a:gd name="T9" fmla="*/ 10 h 31"/>
              </a:gdLst>
              <a:ahLst/>
              <a:cxnLst>
                <a:cxn ang="0">
                  <a:pos x="T0" y="T1"/>
                </a:cxn>
                <a:cxn ang="0">
                  <a:pos x="T2" y="T3"/>
                </a:cxn>
                <a:cxn ang="0">
                  <a:pos x="T4" y="T5"/>
                </a:cxn>
                <a:cxn ang="0">
                  <a:pos x="T6" y="T7"/>
                </a:cxn>
                <a:cxn ang="0">
                  <a:pos x="T8" y="T9"/>
                </a:cxn>
              </a:cxnLst>
              <a:rect l="0" t="0" r="r" b="b"/>
              <a:pathLst>
                <a:path w="73" h="31">
                  <a:moveTo>
                    <a:pt x="0" y="10"/>
                  </a:moveTo>
                  <a:lnTo>
                    <a:pt x="6" y="31"/>
                  </a:lnTo>
                  <a:lnTo>
                    <a:pt x="73" y="11"/>
                  </a:lnTo>
                  <a:lnTo>
                    <a:pt x="35" y="0"/>
                  </a:lnTo>
                  <a:lnTo>
                    <a:pt x="0" y="1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42" name="Rectangle 75"/>
            <p:cNvSpPr>
              <a:spLocks noChangeArrowheads="1"/>
            </p:cNvSpPr>
            <p:nvPr/>
          </p:nvSpPr>
          <p:spPr bwMode="auto">
            <a:xfrm>
              <a:off x="5387203" y="2118217"/>
              <a:ext cx="36512" cy="155575"/>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43" name="Oval 76"/>
            <p:cNvSpPr>
              <a:spLocks noChangeArrowheads="1"/>
            </p:cNvSpPr>
            <p:nvPr/>
          </p:nvSpPr>
          <p:spPr bwMode="auto">
            <a:xfrm>
              <a:off x="5387203" y="2065830"/>
              <a:ext cx="36512" cy="38100"/>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44" name="Freeform 77"/>
            <p:cNvSpPr>
              <a:spLocks noEditPoints="1"/>
            </p:cNvSpPr>
            <p:nvPr/>
          </p:nvSpPr>
          <p:spPr bwMode="auto">
            <a:xfrm>
              <a:off x="5225278" y="1988042"/>
              <a:ext cx="360362" cy="361950"/>
            </a:xfrm>
            <a:custGeom>
              <a:avLst/>
              <a:gdLst>
                <a:gd name="T0" fmla="*/ 80 w 160"/>
                <a:gd name="T1" fmla="*/ 0 h 160"/>
                <a:gd name="T2" fmla="*/ 0 w 160"/>
                <a:gd name="T3" fmla="*/ 80 h 160"/>
                <a:gd name="T4" fmla="*/ 80 w 160"/>
                <a:gd name="T5" fmla="*/ 160 h 160"/>
                <a:gd name="T6" fmla="*/ 160 w 160"/>
                <a:gd name="T7" fmla="*/ 80 h 160"/>
                <a:gd name="T8" fmla="*/ 80 w 160"/>
                <a:gd name="T9" fmla="*/ 0 h 160"/>
                <a:gd name="T10" fmla="*/ 80 w 160"/>
                <a:gd name="T11" fmla="*/ 142 h 160"/>
                <a:gd name="T12" fmla="*/ 18 w 160"/>
                <a:gd name="T13" fmla="*/ 80 h 160"/>
                <a:gd name="T14" fmla="*/ 80 w 160"/>
                <a:gd name="T15" fmla="*/ 18 h 160"/>
                <a:gd name="T16" fmla="*/ 142 w 160"/>
                <a:gd name="T17" fmla="*/ 80 h 160"/>
                <a:gd name="T18" fmla="*/ 80 w 160"/>
                <a:gd name="T19" fmla="*/ 14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60">
                  <a:moveTo>
                    <a:pt x="80" y="0"/>
                  </a:moveTo>
                  <a:cubicBezTo>
                    <a:pt x="36" y="0"/>
                    <a:pt x="0" y="36"/>
                    <a:pt x="0" y="80"/>
                  </a:cubicBezTo>
                  <a:cubicBezTo>
                    <a:pt x="0" y="124"/>
                    <a:pt x="36" y="160"/>
                    <a:pt x="80" y="160"/>
                  </a:cubicBezTo>
                  <a:cubicBezTo>
                    <a:pt x="124" y="160"/>
                    <a:pt x="160" y="124"/>
                    <a:pt x="160" y="80"/>
                  </a:cubicBezTo>
                  <a:cubicBezTo>
                    <a:pt x="160" y="36"/>
                    <a:pt x="124" y="0"/>
                    <a:pt x="80" y="0"/>
                  </a:cubicBezTo>
                  <a:close/>
                  <a:moveTo>
                    <a:pt x="80" y="142"/>
                  </a:moveTo>
                  <a:cubicBezTo>
                    <a:pt x="46" y="142"/>
                    <a:pt x="18" y="114"/>
                    <a:pt x="18" y="80"/>
                  </a:cubicBezTo>
                  <a:cubicBezTo>
                    <a:pt x="18" y="46"/>
                    <a:pt x="46" y="18"/>
                    <a:pt x="80" y="18"/>
                  </a:cubicBezTo>
                  <a:cubicBezTo>
                    <a:pt x="114" y="18"/>
                    <a:pt x="142" y="46"/>
                    <a:pt x="142" y="80"/>
                  </a:cubicBezTo>
                  <a:cubicBezTo>
                    <a:pt x="142" y="114"/>
                    <a:pt x="114" y="142"/>
                    <a:pt x="80" y="14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45" name="Freeform 78"/>
            <p:cNvSpPr>
              <a:spLocks noEditPoints="1"/>
            </p:cNvSpPr>
            <p:nvPr/>
          </p:nvSpPr>
          <p:spPr bwMode="auto">
            <a:xfrm>
              <a:off x="5874565" y="1988042"/>
              <a:ext cx="360362" cy="361950"/>
            </a:xfrm>
            <a:custGeom>
              <a:avLst/>
              <a:gdLst>
                <a:gd name="T0" fmla="*/ 80 w 160"/>
                <a:gd name="T1" fmla="*/ 0 h 160"/>
                <a:gd name="T2" fmla="*/ 0 w 160"/>
                <a:gd name="T3" fmla="*/ 80 h 160"/>
                <a:gd name="T4" fmla="*/ 80 w 160"/>
                <a:gd name="T5" fmla="*/ 160 h 160"/>
                <a:gd name="T6" fmla="*/ 160 w 160"/>
                <a:gd name="T7" fmla="*/ 80 h 160"/>
                <a:gd name="T8" fmla="*/ 80 w 160"/>
                <a:gd name="T9" fmla="*/ 0 h 160"/>
                <a:gd name="T10" fmla="*/ 80 w 160"/>
                <a:gd name="T11" fmla="*/ 142 h 160"/>
                <a:gd name="T12" fmla="*/ 18 w 160"/>
                <a:gd name="T13" fmla="*/ 80 h 160"/>
                <a:gd name="T14" fmla="*/ 80 w 160"/>
                <a:gd name="T15" fmla="*/ 18 h 160"/>
                <a:gd name="T16" fmla="*/ 142 w 160"/>
                <a:gd name="T17" fmla="*/ 80 h 160"/>
                <a:gd name="T18" fmla="*/ 80 w 160"/>
                <a:gd name="T19" fmla="*/ 14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60">
                  <a:moveTo>
                    <a:pt x="80" y="0"/>
                  </a:moveTo>
                  <a:cubicBezTo>
                    <a:pt x="36" y="0"/>
                    <a:pt x="0" y="36"/>
                    <a:pt x="0" y="80"/>
                  </a:cubicBezTo>
                  <a:cubicBezTo>
                    <a:pt x="0" y="124"/>
                    <a:pt x="36" y="160"/>
                    <a:pt x="80" y="160"/>
                  </a:cubicBezTo>
                  <a:cubicBezTo>
                    <a:pt x="124" y="160"/>
                    <a:pt x="160" y="124"/>
                    <a:pt x="160" y="80"/>
                  </a:cubicBezTo>
                  <a:cubicBezTo>
                    <a:pt x="160" y="36"/>
                    <a:pt x="124" y="0"/>
                    <a:pt x="80" y="0"/>
                  </a:cubicBezTo>
                  <a:close/>
                  <a:moveTo>
                    <a:pt x="80" y="142"/>
                  </a:moveTo>
                  <a:cubicBezTo>
                    <a:pt x="46" y="142"/>
                    <a:pt x="18" y="114"/>
                    <a:pt x="18" y="80"/>
                  </a:cubicBezTo>
                  <a:cubicBezTo>
                    <a:pt x="18" y="46"/>
                    <a:pt x="46" y="18"/>
                    <a:pt x="80" y="18"/>
                  </a:cubicBezTo>
                  <a:cubicBezTo>
                    <a:pt x="114" y="18"/>
                    <a:pt x="142" y="46"/>
                    <a:pt x="142" y="80"/>
                  </a:cubicBezTo>
                  <a:cubicBezTo>
                    <a:pt x="142" y="114"/>
                    <a:pt x="114" y="142"/>
                    <a:pt x="80" y="14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46" name="Freeform 79"/>
            <p:cNvSpPr>
              <a:spLocks/>
            </p:cNvSpPr>
            <p:nvPr/>
          </p:nvSpPr>
          <p:spPr bwMode="auto">
            <a:xfrm>
              <a:off x="5988865" y="2062655"/>
              <a:ext cx="131762" cy="160338"/>
            </a:xfrm>
            <a:custGeom>
              <a:avLst/>
              <a:gdLst>
                <a:gd name="T0" fmla="*/ 22 w 58"/>
                <a:gd name="T1" fmla="*/ 71 h 71"/>
                <a:gd name="T2" fmla="*/ 37 w 58"/>
                <a:gd name="T3" fmla="*/ 71 h 71"/>
                <a:gd name="T4" fmla="*/ 37 w 58"/>
                <a:gd name="T5" fmla="*/ 59 h 71"/>
                <a:gd name="T6" fmla="*/ 43 w 58"/>
                <a:gd name="T7" fmla="*/ 50 h 71"/>
                <a:gd name="T8" fmla="*/ 58 w 58"/>
                <a:gd name="T9" fmla="*/ 28 h 71"/>
                <a:gd name="T10" fmla="*/ 36 w 58"/>
                <a:gd name="T11" fmla="*/ 2 h 71"/>
                <a:gd name="T12" fmla="*/ 8 w 58"/>
                <a:gd name="T13" fmla="*/ 10 h 71"/>
                <a:gd name="T14" fmla="*/ 0 w 58"/>
                <a:gd name="T15" fmla="*/ 36 h 71"/>
                <a:gd name="T16" fmla="*/ 15 w 58"/>
                <a:gd name="T17" fmla="*/ 36 h 71"/>
                <a:gd name="T18" fmla="*/ 15 w 58"/>
                <a:gd name="T19" fmla="*/ 33 h 71"/>
                <a:gd name="T20" fmla="*/ 26 w 58"/>
                <a:gd name="T21" fmla="*/ 17 h 71"/>
                <a:gd name="T22" fmla="*/ 39 w 58"/>
                <a:gd name="T23" fmla="*/ 21 h 71"/>
                <a:gd name="T24" fmla="*/ 37 w 58"/>
                <a:gd name="T25" fmla="*/ 35 h 71"/>
                <a:gd name="T26" fmla="*/ 29 w 58"/>
                <a:gd name="T27" fmla="*/ 41 h 71"/>
                <a:gd name="T28" fmla="*/ 22 w 58"/>
                <a:gd name="T29" fmla="*/ 53 h 71"/>
                <a:gd name="T30" fmla="*/ 22 w 58"/>
                <a:gd name="T3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1">
                  <a:moveTo>
                    <a:pt x="22" y="71"/>
                  </a:moveTo>
                  <a:cubicBezTo>
                    <a:pt x="37" y="71"/>
                    <a:pt x="37" y="71"/>
                    <a:pt x="37" y="71"/>
                  </a:cubicBezTo>
                  <a:cubicBezTo>
                    <a:pt x="37" y="59"/>
                    <a:pt x="37" y="59"/>
                    <a:pt x="37" y="59"/>
                  </a:cubicBezTo>
                  <a:cubicBezTo>
                    <a:pt x="37" y="56"/>
                    <a:pt x="39" y="53"/>
                    <a:pt x="43" y="50"/>
                  </a:cubicBezTo>
                  <a:cubicBezTo>
                    <a:pt x="47" y="47"/>
                    <a:pt x="58" y="42"/>
                    <a:pt x="58" y="28"/>
                  </a:cubicBezTo>
                  <a:cubicBezTo>
                    <a:pt x="58" y="14"/>
                    <a:pt x="46" y="4"/>
                    <a:pt x="36" y="2"/>
                  </a:cubicBezTo>
                  <a:cubicBezTo>
                    <a:pt x="27" y="0"/>
                    <a:pt x="16" y="2"/>
                    <a:pt x="8" y="10"/>
                  </a:cubicBezTo>
                  <a:cubicBezTo>
                    <a:pt x="1" y="17"/>
                    <a:pt x="0" y="23"/>
                    <a:pt x="0" y="36"/>
                  </a:cubicBezTo>
                  <a:cubicBezTo>
                    <a:pt x="15" y="36"/>
                    <a:pt x="15" y="36"/>
                    <a:pt x="15" y="36"/>
                  </a:cubicBezTo>
                  <a:cubicBezTo>
                    <a:pt x="15" y="33"/>
                    <a:pt x="15" y="33"/>
                    <a:pt x="15" y="33"/>
                  </a:cubicBezTo>
                  <a:cubicBezTo>
                    <a:pt x="15" y="26"/>
                    <a:pt x="16" y="19"/>
                    <a:pt x="26" y="17"/>
                  </a:cubicBezTo>
                  <a:cubicBezTo>
                    <a:pt x="31" y="16"/>
                    <a:pt x="36" y="18"/>
                    <a:pt x="39" y="21"/>
                  </a:cubicBezTo>
                  <a:cubicBezTo>
                    <a:pt x="43" y="24"/>
                    <a:pt x="43" y="32"/>
                    <a:pt x="37" y="35"/>
                  </a:cubicBezTo>
                  <a:cubicBezTo>
                    <a:pt x="29" y="41"/>
                    <a:pt x="29" y="41"/>
                    <a:pt x="29" y="41"/>
                  </a:cubicBezTo>
                  <a:cubicBezTo>
                    <a:pt x="24" y="44"/>
                    <a:pt x="22" y="48"/>
                    <a:pt x="22" y="53"/>
                  </a:cubicBezTo>
                  <a:cubicBezTo>
                    <a:pt x="22" y="71"/>
                    <a:pt x="22" y="71"/>
                    <a:pt x="22" y="7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47" name="Oval 80"/>
            <p:cNvSpPr>
              <a:spLocks noChangeArrowheads="1"/>
            </p:cNvSpPr>
            <p:nvPr/>
          </p:nvSpPr>
          <p:spPr bwMode="auto">
            <a:xfrm>
              <a:off x="6039665" y="2237280"/>
              <a:ext cx="34925" cy="36513"/>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48" name="Freeform 81"/>
            <p:cNvSpPr>
              <a:spLocks/>
            </p:cNvSpPr>
            <p:nvPr/>
          </p:nvSpPr>
          <p:spPr bwMode="auto">
            <a:xfrm>
              <a:off x="6506390" y="2008680"/>
              <a:ext cx="396875" cy="330200"/>
            </a:xfrm>
            <a:custGeom>
              <a:avLst/>
              <a:gdLst>
                <a:gd name="T0" fmla="*/ 0 w 250"/>
                <a:gd name="T1" fmla="*/ 184 h 208"/>
                <a:gd name="T2" fmla="*/ 45 w 250"/>
                <a:gd name="T3" fmla="*/ 184 h 208"/>
                <a:gd name="T4" fmla="*/ 45 w 250"/>
                <a:gd name="T5" fmla="*/ 138 h 208"/>
                <a:gd name="T6" fmla="*/ 91 w 250"/>
                <a:gd name="T7" fmla="*/ 138 h 208"/>
                <a:gd name="T8" fmla="*/ 91 w 250"/>
                <a:gd name="T9" fmla="*/ 91 h 208"/>
                <a:gd name="T10" fmla="*/ 136 w 250"/>
                <a:gd name="T11" fmla="*/ 91 h 208"/>
                <a:gd name="T12" fmla="*/ 136 w 250"/>
                <a:gd name="T13" fmla="*/ 46 h 208"/>
                <a:gd name="T14" fmla="*/ 182 w 250"/>
                <a:gd name="T15" fmla="*/ 46 h 208"/>
                <a:gd name="T16" fmla="*/ 182 w 250"/>
                <a:gd name="T17" fmla="*/ 0 h 208"/>
                <a:gd name="T18" fmla="*/ 250 w 250"/>
                <a:gd name="T19" fmla="*/ 0 h 208"/>
                <a:gd name="T20" fmla="*/ 250 w 250"/>
                <a:gd name="T21" fmla="*/ 23 h 208"/>
                <a:gd name="T22" fmla="*/ 204 w 250"/>
                <a:gd name="T23" fmla="*/ 23 h 208"/>
                <a:gd name="T24" fmla="*/ 204 w 250"/>
                <a:gd name="T25" fmla="*/ 69 h 208"/>
                <a:gd name="T26" fmla="*/ 159 w 250"/>
                <a:gd name="T27" fmla="*/ 69 h 208"/>
                <a:gd name="T28" fmla="*/ 159 w 250"/>
                <a:gd name="T29" fmla="*/ 115 h 208"/>
                <a:gd name="T30" fmla="*/ 113 w 250"/>
                <a:gd name="T31" fmla="*/ 115 h 208"/>
                <a:gd name="T32" fmla="*/ 113 w 250"/>
                <a:gd name="T33" fmla="*/ 161 h 208"/>
                <a:gd name="T34" fmla="*/ 68 w 250"/>
                <a:gd name="T35" fmla="*/ 161 h 208"/>
                <a:gd name="T36" fmla="*/ 68 w 250"/>
                <a:gd name="T37" fmla="*/ 208 h 208"/>
                <a:gd name="T38" fmla="*/ 0 w 250"/>
                <a:gd name="T39" fmla="*/ 208 h 208"/>
                <a:gd name="T40" fmla="*/ 0 w 250"/>
                <a:gd name="T41" fmla="*/ 18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0" h="208">
                  <a:moveTo>
                    <a:pt x="0" y="184"/>
                  </a:moveTo>
                  <a:lnTo>
                    <a:pt x="45" y="184"/>
                  </a:lnTo>
                  <a:lnTo>
                    <a:pt x="45" y="138"/>
                  </a:lnTo>
                  <a:lnTo>
                    <a:pt x="91" y="138"/>
                  </a:lnTo>
                  <a:lnTo>
                    <a:pt x="91" y="91"/>
                  </a:lnTo>
                  <a:lnTo>
                    <a:pt x="136" y="91"/>
                  </a:lnTo>
                  <a:lnTo>
                    <a:pt x="136" y="46"/>
                  </a:lnTo>
                  <a:lnTo>
                    <a:pt x="182" y="46"/>
                  </a:lnTo>
                  <a:lnTo>
                    <a:pt x="182" y="0"/>
                  </a:lnTo>
                  <a:lnTo>
                    <a:pt x="250" y="0"/>
                  </a:lnTo>
                  <a:lnTo>
                    <a:pt x="250" y="23"/>
                  </a:lnTo>
                  <a:lnTo>
                    <a:pt x="204" y="23"/>
                  </a:lnTo>
                  <a:lnTo>
                    <a:pt x="204" y="69"/>
                  </a:lnTo>
                  <a:lnTo>
                    <a:pt x="159" y="69"/>
                  </a:lnTo>
                  <a:lnTo>
                    <a:pt x="159" y="115"/>
                  </a:lnTo>
                  <a:lnTo>
                    <a:pt x="113" y="115"/>
                  </a:lnTo>
                  <a:lnTo>
                    <a:pt x="113" y="161"/>
                  </a:lnTo>
                  <a:lnTo>
                    <a:pt x="68" y="161"/>
                  </a:lnTo>
                  <a:lnTo>
                    <a:pt x="68" y="208"/>
                  </a:lnTo>
                  <a:lnTo>
                    <a:pt x="0" y="208"/>
                  </a:lnTo>
                  <a:lnTo>
                    <a:pt x="0" y="184"/>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49" name="Freeform 82"/>
            <p:cNvSpPr>
              <a:spLocks/>
            </p:cNvSpPr>
            <p:nvPr/>
          </p:nvSpPr>
          <p:spPr bwMode="auto">
            <a:xfrm>
              <a:off x="7200128" y="1975342"/>
              <a:ext cx="342900" cy="347663"/>
            </a:xfrm>
            <a:custGeom>
              <a:avLst/>
              <a:gdLst>
                <a:gd name="T0" fmla="*/ 111 w 152"/>
                <a:gd name="T1" fmla="*/ 68 h 154"/>
                <a:gd name="T2" fmla="*/ 111 w 152"/>
                <a:gd name="T3" fmla="*/ 34 h 154"/>
                <a:gd name="T4" fmla="*/ 144 w 152"/>
                <a:gd name="T5" fmla="*/ 37 h 154"/>
                <a:gd name="T6" fmla="*/ 144 w 152"/>
                <a:gd name="T7" fmla="*/ 9 h 154"/>
                <a:gd name="T8" fmla="*/ 105 w 152"/>
                <a:gd name="T9" fmla="*/ 9 h 154"/>
                <a:gd name="T10" fmla="*/ 105 w 152"/>
                <a:gd name="T11" fmla="*/ 9 h 154"/>
                <a:gd name="T12" fmla="*/ 105 w 152"/>
                <a:gd name="T13" fmla="*/ 9 h 154"/>
                <a:gd name="T14" fmla="*/ 105 w 152"/>
                <a:gd name="T15" fmla="*/ 64 h 154"/>
                <a:gd name="T16" fmla="*/ 76 w 152"/>
                <a:gd name="T17" fmla="*/ 45 h 154"/>
                <a:gd name="T18" fmla="*/ 0 w 152"/>
                <a:gd name="T19" fmla="*/ 94 h 154"/>
                <a:gd name="T20" fmla="*/ 18 w 152"/>
                <a:gd name="T21" fmla="*/ 94 h 154"/>
                <a:gd name="T22" fmla="*/ 18 w 152"/>
                <a:gd name="T23" fmla="*/ 154 h 154"/>
                <a:gd name="T24" fmla="*/ 61 w 152"/>
                <a:gd name="T25" fmla="*/ 154 h 154"/>
                <a:gd name="T26" fmla="*/ 61 w 152"/>
                <a:gd name="T27" fmla="*/ 113 h 154"/>
                <a:gd name="T28" fmla="*/ 91 w 152"/>
                <a:gd name="T29" fmla="*/ 113 h 154"/>
                <a:gd name="T30" fmla="*/ 91 w 152"/>
                <a:gd name="T31" fmla="*/ 153 h 154"/>
                <a:gd name="T32" fmla="*/ 134 w 152"/>
                <a:gd name="T33" fmla="*/ 153 h 154"/>
                <a:gd name="T34" fmla="*/ 134 w 152"/>
                <a:gd name="T35" fmla="*/ 94 h 154"/>
                <a:gd name="T36" fmla="*/ 152 w 152"/>
                <a:gd name="T37" fmla="*/ 94 h 154"/>
                <a:gd name="T38" fmla="*/ 111 w 152"/>
                <a:gd name="T39" fmla="*/ 6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2" h="154">
                  <a:moveTo>
                    <a:pt x="111" y="68"/>
                  </a:moveTo>
                  <a:cubicBezTo>
                    <a:pt x="111" y="34"/>
                    <a:pt x="111" y="34"/>
                    <a:pt x="111" y="34"/>
                  </a:cubicBezTo>
                  <a:cubicBezTo>
                    <a:pt x="122" y="33"/>
                    <a:pt x="133" y="44"/>
                    <a:pt x="144" y="37"/>
                  </a:cubicBezTo>
                  <a:cubicBezTo>
                    <a:pt x="144" y="9"/>
                    <a:pt x="144" y="9"/>
                    <a:pt x="144" y="9"/>
                  </a:cubicBezTo>
                  <a:cubicBezTo>
                    <a:pt x="131" y="17"/>
                    <a:pt x="118" y="0"/>
                    <a:pt x="105" y="9"/>
                  </a:cubicBezTo>
                  <a:cubicBezTo>
                    <a:pt x="105" y="9"/>
                    <a:pt x="105" y="9"/>
                    <a:pt x="105" y="9"/>
                  </a:cubicBezTo>
                  <a:cubicBezTo>
                    <a:pt x="105" y="9"/>
                    <a:pt x="105" y="9"/>
                    <a:pt x="105" y="9"/>
                  </a:cubicBezTo>
                  <a:cubicBezTo>
                    <a:pt x="105" y="64"/>
                    <a:pt x="105" y="64"/>
                    <a:pt x="105" y="64"/>
                  </a:cubicBezTo>
                  <a:cubicBezTo>
                    <a:pt x="76" y="45"/>
                    <a:pt x="76" y="45"/>
                    <a:pt x="76" y="45"/>
                  </a:cubicBezTo>
                  <a:cubicBezTo>
                    <a:pt x="0" y="94"/>
                    <a:pt x="0" y="94"/>
                    <a:pt x="0" y="94"/>
                  </a:cubicBezTo>
                  <a:cubicBezTo>
                    <a:pt x="18" y="94"/>
                    <a:pt x="18" y="94"/>
                    <a:pt x="18" y="94"/>
                  </a:cubicBezTo>
                  <a:cubicBezTo>
                    <a:pt x="18" y="154"/>
                    <a:pt x="18" y="154"/>
                    <a:pt x="18" y="154"/>
                  </a:cubicBezTo>
                  <a:cubicBezTo>
                    <a:pt x="61" y="154"/>
                    <a:pt x="61" y="154"/>
                    <a:pt x="61" y="154"/>
                  </a:cubicBezTo>
                  <a:cubicBezTo>
                    <a:pt x="61" y="113"/>
                    <a:pt x="61" y="113"/>
                    <a:pt x="61" y="113"/>
                  </a:cubicBezTo>
                  <a:cubicBezTo>
                    <a:pt x="91" y="113"/>
                    <a:pt x="91" y="113"/>
                    <a:pt x="91" y="113"/>
                  </a:cubicBezTo>
                  <a:cubicBezTo>
                    <a:pt x="91" y="153"/>
                    <a:pt x="91" y="153"/>
                    <a:pt x="91" y="153"/>
                  </a:cubicBezTo>
                  <a:cubicBezTo>
                    <a:pt x="134" y="153"/>
                    <a:pt x="134" y="153"/>
                    <a:pt x="134" y="153"/>
                  </a:cubicBezTo>
                  <a:cubicBezTo>
                    <a:pt x="134" y="94"/>
                    <a:pt x="134" y="94"/>
                    <a:pt x="134" y="94"/>
                  </a:cubicBezTo>
                  <a:cubicBezTo>
                    <a:pt x="152" y="94"/>
                    <a:pt x="152" y="94"/>
                    <a:pt x="152" y="94"/>
                  </a:cubicBezTo>
                  <a:lnTo>
                    <a:pt x="111" y="6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50" name="Freeform 83"/>
            <p:cNvSpPr>
              <a:spLocks noEditPoints="1"/>
            </p:cNvSpPr>
            <p:nvPr/>
          </p:nvSpPr>
          <p:spPr bwMode="auto">
            <a:xfrm>
              <a:off x="7838303" y="1961055"/>
              <a:ext cx="311150" cy="371475"/>
            </a:xfrm>
            <a:custGeom>
              <a:avLst/>
              <a:gdLst>
                <a:gd name="T0" fmla="*/ 78 w 138"/>
                <a:gd name="T1" fmla="*/ 53 h 164"/>
                <a:gd name="T2" fmla="*/ 116 w 138"/>
                <a:gd name="T3" fmla="*/ 6 h 164"/>
                <a:gd name="T4" fmla="*/ 109 w 138"/>
                <a:gd name="T5" fmla="*/ 0 h 164"/>
                <a:gd name="T6" fmla="*/ 67 w 138"/>
                <a:gd name="T7" fmla="*/ 53 h 164"/>
                <a:gd name="T8" fmla="*/ 66 w 138"/>
                <a:gd name="T9" fmla="*/ 53 h 164"/>
                <a:gd name="T10" fmla="*/ 36 w 138"/>
                <a:gd name="T11" fmla="*/ 29 h 164"/>
                <a:gd name="T12" fmla="*/ 31 w 138"/>
                <a:gd name="T13" fmla="*/ 35 h 164"/>
                <a:gd name="T14" fmla="*/ 54 w 138"/>
                <a:gd name="T15" fmla="*/ 53 h 164"/>
                <a:gd name="T16" fmla="*/ 0 w 138"/>
                <a:gd name="T17" fmla="*/ 53 h 164"/>
                <a:gd name="T18" fmla="*/ 0 w 138"/>
                <a:gd name="T19" fmla="*/ 164 h 164"/>
                <a:gd name="T20" fmla="*/ 138 w 138"/>
                <a:gd name="T21" fmla="*/ 164 h 164"/>
                <a:gd name="T22" fmla="*/ 138 w 138"/>
                <a:gd name="T23" fmla="*/ 53 h 164"/>
                <a:gd name="T24" fmla="*/ 78 w 138"/>
                <a:gd name="T25" fmla="*/ 53 h 164"/>
                <a:gd name="T26" fmla="*/ 92 w 138"/>
                <a:gd name="T27" fmla="*/ 153 h 164"/>
                <a:gd name="T28" fmla="*/ 84 w 138"/>
                <a:gd name="T29" fmla="*/ 145 h 164"/>
                <a:gd name="T30" fmla="*/ 92 w 138"/>
                <a:gd name="T31" fmla="*/ 137 h 164"/>
                <a:gd name="T32" fmla="*/ 100 w 138"/>
                <a:gd name="T33" fmla="*/ 145 h 164"/>
                <a:gd name="T34" fmla="*/ 92 w 138"/>
                <a:gd name="T35" fmla="*/ 153 h 164"/>
                <a:gd name="T36" fmla="*/ 113 w 138"/>
                <a:gd name="T37" fmla="*/ 153 h 164"/>
                <a:gd name="T38" fmla="*/ 104 w 138"/>
                <a:gd name="T39" fmla="*/ 145 h 164"/>
                <a:gd name="T40" fmla="*/ 113 w 138"/>
                <a:gd name="T41" fmla="*/ 137 h 164"/>
                <a:gd name="T42" fmla="*/ 121 w 138"/>
                <a:gd name="T43" fmla="*/ 145 h 164"/>
                <a:gd name="T44" fmla="*/ 113 w 138"/>
                <a:gd name="T45" fmla="*/ 153 h 164"/>
                <a:gd name="T46" fmla="*/ 125 w 138"/>
                <a:gd name="T47" fmla="*/ 129 h 164"/>
                <a:gd name="T48" fmla="*/ 13 w 138"/>
                <a:gd name="T49" fmla="*/ 129 h 164"/>
                <a:gd name="T50" fmla="*/ 13 w 138"/>
                <a:gd name="T51" fmla="*/ 65 h 164"/>
                <a:gd name="T52" fmla="*/ 125 w 138"/>
                <a:gd name="T53" fmla="*/ 65 h 164"/>
                <a:gd name="T54" fmla="*/ 125 w 138"/>
                <a:gd name="T55" fmla="*/ 1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164">
                  <a:moveTo>
                    <a:pt x="78" y="53"/>
                  </a:moveTo>
                  <a:cubicBezTo>
                    <a:pt x="116" y="6"/>
                    <a:pt x="116" y="6"/>
                    <a:pt x="116" y="6"/>
                  </a:cubicBezTo>
                  <a:cubicBezTo>
                    <a:pt x="109" y="0"/>
                    <a:pt x="109" y="0"/>
                    <a:pt x="109" y="0"/>
                  </a:cubicBezTo>
                  <a:cubicBezTo>
                    <a:pt x="67" y="53"/>
                    <a:pt x="67" y="53"/>
                    <a:pt x="67" y="53"/>
                  </a:cubicBezTo>
                  <a:cubicBezTo>
                    <a:pt x="66" y="53"/>
                    <a:pt x="66" y="53"/>
                    <a:pt x="66" y="53"/>
                  </a:cubicBezTo>
                  <a:cubicBezTo>
                    <a:pt x="36" y="29"/>
                    <a:pt x="36" y="29"/>
                    <a:pt x="36" y="29"/>
                  </a:cubicBezTo>
                  <a:cubicBezTo>
                    <a:pt x="31" y="35"/>
                    <a:pt x="31" y="35"/>
                    <a:pt x="31" y="35"/>
                  </a:cubicBezTo>
                  <a:cubicBezTo>
                    <a:pt x="54" y="53"/>
                    <a:pt x="54" y="53"/>
                    <a:pt x="54" y="53"/>
                  </a:cubicBezTo>
                  <a:cubicBezTo>
                    <a:pt x="0" y="53"/>
                    <a:pt x="0" y="53"/>
                    <a:pt x="0" y="53"/>
                  </a:cubicBezTo>
                  <a:cubicBezTo>
                    <a:pt x="0" y="164"/>
                    <a:pt x="0" y="164"/>
                    <a:pt x="0" y="164"/>
                  </a:cubicBezTo>
                  <a:cubicBezTo>
                    <a:pt x="138" y="164"/>
                    <a:pt x="138" y="164"/>
                    <a:pt x="138" y="164"/>
                  </a:cubicBezTo>
                  <a:cubicBezTo>
                    <a:pt x="138" y="53"/>
                    <a:pt x="138" y="53"/>
                    <a:pt x="138" y="53"/>
                  </a:cubicBezTo>
                  <a:lnTo>
                    <a:pt x="78" y="53"/>
                  </a:lnTo>
                  <a:close/>
                  <a:moveTo>
                    <a:pt x="92" y="153"/>
                  </a:moveTo>
                  <a:cubicBezTo>
                    <a:pt x="88" y="153"/>
                    <a:pt x="84" y="150"/>
                    <a:pt x="84" y="145"/>
                  </a:cubicBezTo>
                  <a:cubicBezTo>
                    <a:pt x="84" y="141"/>
                    <a:pt x="88" y="137"/>
                    <a:pt x="92" y="137"/>
                  </a:cubicBezTo>
                  <a:cubicBezTo>
                    <a:pt x="96" y="137"/>
                    <a:pt x="100" y="141"/>
                    <a:pt x="100" y="145"/>
                  </a:cubicBezTo>
                  <a:cubicBezTo>
                    <a:pt x="100" y="150"/>
                    <a:pt x="96" y="153"/>
                    <a:pt x="92" y="153"/>
                  </a:cubicBezTo>
                  <a:close/>
                  <a:moveTo>
                    <a:pt x="113" y="153"/>
                  </a:moveTo>
                  <a:cubicBezTo>
                    <a:pt x="108" y="153"/>
                    <a:pt x="104" y="150"/>
                    <a:pt x="104" y="145"/>
                  </a:cubicBezTo>
                  <a:cubicBezTo>
                    <a:pt x="104" y="141"/>
                    <a:pt x="108" y="137"/>
                    <a:pt x="113" y="137"/>
                  </a:cubicBezTo>
                  <a:cubicBezTo>
                    <a:pt x="117" y="137"/>
                    <a:pt x="121" y="141"/>
                    <a:pt x="121" y="145"/>
                  </a:cubicBezTo>
                  <a:cubicBezTo>
                    <a:pt x="121" y="150"/>
                    <a:pt x="117" y="153"/>
                    <a:pt x="113" y="153"/>
                  </a:cubicBezTo>
                  <a:close/>
                  <a:moveTo>
                    <a:pt x="125" y="129"/>
                  </a:moveTo>
                  <a:cubicBezTo>
                    <a:pt x="13" y="129"/>
                    <a:pt x="13" y="129"/>
                    <a:pt x="13" y="129"/>
                  </a:cubicBezTo>
                  <a:cubicBezTo>
                    <a:pt x="13" y="65"/>
                    <a:pt x="13" y="65"/>
                    <a:pt x="13" y="65"/>
                  </a:cubicBezTo>
                  <a:cubicBezTo>
                    <a:pt x="125" y="65"/>
                    <a:pt x="125" y="65"/>
                    <a:pt x="125" y="65"/>
                  </a:cubicBezTo>
                  <a:lnTo>
                    <a:pt x="125" y="129"/>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51" name="Oval 84"/>
            <p:cNvSpPr>
              <a:spLocks noChangeArrowheads="1"/>
            </p:cNvSpPr>
            <p:nvPr/>
          </p:nvSpPr>
          <p:spPr bwMode="auto">
            <a:xfrm>
              <a:off x="812028" y="2713530"/>
              <a:ext cx="92075" cy="904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52" name="Oval 85"/>
            <p:cNvSpPr>
              <a:spLocks noChangeArrowheads="1"/>
            </p:cNvSpPr>
            <p:nvPr/>
          </p:nvSpPr>
          <p:spPr bwMode="auto">
            <a:xfrm>
              <a:off x="1029515" y="2713530"/>
              <a:ext cx="93662" cy="92075"/>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53" name="Oval 86"/>
            <p:cNvSpPr>
              <a:spLocks noChangeArrowheads="1"/>
            </p:cNvSpPr>
            <p:nvPr/>
          </p:nvSpPr>
          <p:spPr bwMode="auto">
            <a:xfrm>
              <a:off x="872353" y="2816717"/>
              <a:ext cx="87312" cy="88900"/>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54" name="Oval 87"/>
            <p:cNvSpPr>
              <a:spLocks noChangeArrowheads="1"/>
            </p:cNvSpPr>
            <p:nvPr/>
          </p:nvSpPr>
          <p:spPr bwMode="auto">
            <a:xfrm>
              <a:off x="973953" y="2815130"/>
              <a:ext cx="90487" cy="904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55" name="Oval 88"/>
            <p:cNvSpPr>
              <a:spLocks noChangeArrowheads="1"/>
            </p:cNvSpPr>
            <p:nvPr/>
          </p:nvSpPr>
          <p:spPr bwMode="auto">
            <a:xfrm>
              <a:off x="919978" y="2910380"/>
              <a:ext cx="92075" cy="904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56" name="Freeform 89"/>
            <p:cNvSpPr>
              <a:spLocks/>
            </p:cNvSpPr>
            <p:nvPr/>
          </p:nvSpPr>
          <p:spPr bwMode="auto">
            <a:xfrm>
              <a:off x="873940" y="2629392"/>
              <a:ext cx="185737" cy="176213"/>
            </a:xfrm>
            <a:custGeom>
              <a:avLst/>
              <a:gdLst>
                <a:gd name="T0" fmla="*/ 37 w 82"/>
                <a:gd name="T1" fmla="*/ 41 h 78"/>
                <a:gd name="T2" fmla="*/ 21 w 82"/>
                <a:gd name="T3" fmla="*/ 59 h 78"/>
                <a:gd name="T4" fmla="*/ 40 w 82"/>
                <a:gd name="T5" fmla="*/ 78 h 78"/>
                <a:gd name="T6" fmla="*/ 59 w 82"/>
                <a:gd name="T7" fmla="*/ 59 h 78"/>
                <a:gd name="T8" fmla="*/ 45 w 82"/>
                <a:gd name="T9" fmla="*/ 41 h 78"/>
                <a:gd name="T10" fmla="*/ 45 w 82"/>
                <a:gd name="T11" fmla="*/ 8 h 78"/>
                <a:gd name="T12" fmla="*/ 82 w 82"/>
                <a:gd name="T13" fmla="*/ 8 h 78"/>
                <a:gd name="T14" fmla="*/ 82 w 82"/>
                <a:gd name="T15" fmla="*/ 0 h 78"/>
                <a:gd name="T16" fmla="*/ 0 w 82"/>
                <a:gd name="T17" fmla="*/ 0 h 78"/>
                <a:gd name="T18" fmla="*/ 0 w 82"/>
                <a:gd name="T19" fmla="*/ 8 h 78"/>
                <a:gd name="T20" fmla="*/ 37 w 82"/>
                <a:gd name="T21" fmla="*/ 8 h 78"/>
                <a:gd name="T22" fmla="*/ 37 w 82"/>
                <a:gd name="T23" fmla="*/ 4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78">
                  <a:moveTo>
                    <a:pt x="37" y="41"/>
                  </a:moveTo>
                  <a:cubicBezTo>
                    <a:pt x="28" y="42"/>
                    <a:pt x="21" y="50"/>
                    <a:pt x="21" y="59"/>
                  </a:cubicBezTo>
                  <a:cubicBezTo>
                    <a:pt x="21" y="70"/>
                    <a:pt x="30" y="78"/>
                    <a:pt x="40" y="78"/>
                  </a:cubicBezTo>
                  <a:cubicBezTo>
                    <a:pt x="51" y="78"/>
                    <a:pt x="59" y="70"/>
                    <a:pt x="59" y="59"/>
                  </a:cubicBezTo>
                  <a:cubicBezTo>
                    <a:pt x="59" y="51"/>
                    <a:pt x="53" y="43"/>
                    <a:pt x="45" y="41"/>
                  </a:cubicBezTo>
                  <a:cubicBezTo>
                    <a:pt x="45" y="8"/>
                    <a:pt x="45" y="8"/>
                    <a:pt x="45" y="8"/>
                  </a:cubicBezTo>
                  <a:cubicBezTo>
                    <a:pt x="82" y="8"/>
                    <a:pt x="82" y="8"/>
                    <a:pt x="82" y="8"/>
                  </a:cubicBezTo>
                  <a:cubicBezTo>
                    <a:pt x="82" y="0"/>
                    <a:pt x="82" y="0"/>
                    <a:pt x="82" y="0"/>
                  </a:cubicBezTo>
                  <a:cubicBezTo>
                    <a:pt x="0" y="0"/>
                    <a:pt x="0" y="0"/>
                    <a:pt x="0" y="0"/>
                  </a:cubicBezTo>
                  <a:cubicBezTo>
                    <a:pt x="0" y="8"/>
                    <a:pt x="0" y="8"/>
                    <a:pt x="0" y="8"/>
                  </a:cubicBezTo>
                  <a:cubicBezTo>
                    <a:pt x="37" y="8"/>
                    <a:pt x="37" y="8"/>
                    <a:pt x="37" y="8"/>
                  </a:cubicBezTo>
                  <a:lnTo>
                    <a:pt x="37" y="41"/>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57" name="Freeform 90"/>
            <p:cNvSpPr>
              <a:spLocks noEditPoints="1"/>
            </p:cNvSpPr>
            <p:nvPr/>
          </p:nvSpPr>
          <p:spPr bwMode="auto">
            <a:xfrm>
              <a:off x="1512115" y="2645267"/>
              <a:ext cx="244475" cy="312738"/>
            </a:xfrm>
            <a:custGeom>
              <a:avLst/>
              <a:gdLst>
                <a:gd name="T0" fmla="*/ 106 w 108"/>
                <a:gd name="T1" fmla="*/ 30 h 138"/>
                <a:gd name="T2" fmla="*/ 81 w 108"/>
                <a:gd name="T3" fmla="*/ 2 h 138"/>
                <a:gd name="T4" fmla="*/ 81 w 108"/>
                <a:gd name="T5" fmla="*/ 0 h 138"/>
                <a:gd name="T6" fmla="*/ 0 w 108"/>
                <a:gd name="T7" fmla="*/ 0 h 138"/>
                <a:gd name="T8" fmla="*/ 0 w 108"/>
                <a:gd name="T9" fmla="*/ 138 h 138"/>
                <a:gd name="T10" fmla="*/ 108 w 108"/>
                <a:gd name="T11" fmla="*/ 138 h 138"/>
                <a:gd name="T12" fmla="*/ 108 w 108"/>
                <a:gd name="T13" fmla="*/ 30 h 138"/>
                <a:gd name="T14" fmla="*/ 106 w 108"/>
                <a:gd name="T15" fmla="*/ 30 h 138"/>
                <a:gd name="T16" fmla="*/ 102 w 108"/>
                <a:gd name="T17" fmla="*/ 30 h 138"/>
                <a:gd name="T18" fmla="*/ 81 w 108"/>
                <a:gd name="T19" fmla="*/ 30 h 138"/>
                <a:gd name="T20" fmla="*/ 81 w 108"/>
                <a:gd name="T21" fmla="*/ 7 h 138"/>
                <a:gd name="T22" fmla="*/ 102 w 108"/>
                <a:gd name="T23" fmla="*/ 30 h 138"/>
                <a:gd name="T24" fmla="*/ 104 w 108"/>
                <a:gd name="T25" fmla="*/ 134 h 138"/>
                <a:gd name="T26" fmla="*/ 4 w 108"/>
                <a:gd name="T27" fmla="*/ 134 h 138"/>
                <a:gd name="T28" fmla="*/ 4 w 108"/>
                <a:gd name="T29" fmla="*/ 4 h 138"/>
                <a:gd name="T30" fmla="*/ 77 w 108"/>
                <a:gd name="T31" fmla="*/ 4 h 138"/>
                <a:gd name="T32" fmla="*/ 77 w 108"/>
                <a:gd name="T33" fmla="*/ 34 h 138"/>
                <a:gd name="T34" fmla="*/ 104 w 108"/>
                <a:gd name="T35" fmla="*/ 34 h 138"/>
                <a:gd name="T36" fmla="*/ 104 w 108"/>
                <a:gd name="T37" fmla="*/ 13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138">
                  <a:moveTo>
                    <a:pt x="106" y="30"/>
                  </a:moveTo>
                  <a:cubicBezTo>
                    <a:pt x="81" y="2"/>
                    <a:pt x="81" y="2"/>
                    <a:pt x="81" y="2"/>
                  </a:cubicBezTo>
                  <a:cubicBezTo>
                    <a:pt x="81" y="0"/>
                    <a:pt x="81" y="0"/>
                    <a:pt x="81" y="0"/>
                  </a:cubicBezTo>
                  <a:cubicBezTo>
                    <a:pt x="0" y="0"/>
                    <a:pt x="0" y="0"/>
                    <a:pt x="0" y="0"/>
                  </a:cubicBezTo>
                  <a:cubicBezTo>
                    <a:pt x="0" y="138"/>
                    <a:pt x="0" y="138"/>
                    <a:pt x="0" y="138"/>
                  </a:cubicBezTo>
                  <a:cubicBezTo>
                    <a:pt x="108" y="138"/>
                    <a:pt x="108" y="138"/>
                    <a:pt x="108" y="138"/>
                  </a:cubicBezTo>
                  <a:cubicBezTo>
                    <a:pt x="108" y="30"/>
                    <a:pt x="108" y="30"/>
                    <a:pt x="108" y="30"/>
                  </a:cubicBezTo>
                  <a:lnTo>
                    <a:pt x="106" y="30"/>
                  </a:lnTo>
                  <a:close/>
                  <a:moveTo>
                    <a:pt x="102" y="30"/>
                  </a:moveTo>
                  <a:cubicBezTo>
                    <a:pt x="81" y="30"/>
                    <a:pt x="81" y="30"/>
                    <a:pt x="81" y="30"/>
                  </a:cubicBezTo>
                  <a:cubicBezTo>
                    <a:pt x="81" y="7"/>
                    <a:pt x="81" y="7"/>
                    <a:pt x="81" y="7"/>
                  </a:cubicBezTo>
                  <a:lnTo>
                    <a:pt x="102" y="30"/>
                  </a:lnTo>
                  <a:close/>
                  <a:moveTo>
                    <a:pt x="104" y="134"/>
                  </a:moveTo>
                  <a:cubicBezTo>
                    <a:pt x="96" y="134"/>
                    <a:pt x="12" y="134"/>
                    <a:pt x="4" y="134"/>
                  </a:cubicBezTo>
                  <a:cubicBezTo>
                    <a:pt x="4" y="126"/>
                    <a:pt x="4" y="12"/>
                    <a:pt x="4" y="4"/>
                  </a:cubicBezTo>
                  <a:cubicBezTo>
                    <a:pt x="9" y="4"/>
                    <a:pt x="49" y="4"/>
                    <a:pt x="77" y="4"/>
                  </a:cubicBezTo>
                  <a:cubicBezTo>
                    <a:pt x="77" y="34"/>
                    <a:pt x="77" y="34"/>
                    <a:pt x="77" y="34"/>
                  </a:cubicBezTo>
                  <a:cubicBezTo>
                    <a:pt x="104" y="34"/>
                    <a:pt x="104" y="34"/>
                    <a:pt x="104" y="34"/>
                  </a:cubicBezTo>
                  <a:cubicBezTo>
                    <a:pt x="104" y="71"/>
                    <a:pt x="104" y="129"/>
                    <a:pt x="104" y="13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58" name="Freeform 91"/>
            <p:cNvSpPr>
              <a:spLocks noEditPoints="1"/>
            </p:cNvSpPr>
            <p:nvPr/>
          </p:nvSpPr>
          <p:spPr bwMode="auto">
            <a:xfrm>
              <a:off x="2216965" y="2654792"/>
              <a:ext cx="49212" cy="49213"/>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4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7"/>
                    <a:pt x="8" y="4"/>
                    <a:pt x="11" y="4"/>
                  </a:cubicBezTo>
                  <a:cubicBezTo>
                    <a:pt x="15" y="4"/>
                    <a:pt x="17" y="7"/>
                    <a:pt x="17" y="11"/>
                  </a:cubicBezTo>
                  <a:cubicBezTo>
                    <a:pt x="17" y="14"/>
                    <a:pt x="15" y="17"/>
                    <a:pt x="11"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59" name="Freeform 92"/>
            <p:cNvSpPr>
              <a:spLocks noEditPoints="1"/>
            </p:cNvSpPr>
            <p:nvPr/>
          </p:nvSpPr>
          <p:spPr bwMode="auto">
            <a:xfrm>
              <a:off x="2336028" y="2650030"/>
              <a:ext cx="47625" cy="49213"/>
            </a:xfrm>
            <a:custGeom>
              <a:avLst/>
              <a:gdLst>
                <a:gd name="T0" fmla="*/ 10 w 21"/>
                <a:gd name="T1" fmla="*/ 0 h 22"/>
                <a:gd name="T2" fmla="*/ 0 w 21"/>
                <a:gd name="T3" fmla="*/ 11 h 22"/>
                <a:gd name="T4" fmla="*/ 10 w 21"/>
                <a:gd name="T5" fmla="*/ 22 h 22"/>
                <a:gd name="T6" fmla="*/ 21 w 21"/>
                <a:gd name="T7" fmla="*/ 11 h 22"/>
                <a:gd name="T8" fmla="*/ 10 w 21"/>
                <a:gd name="T9" fmla="*/ 0 h 22"/>
                <a:gd name="T10" fmla="*/ 10 w 21"/>
                <a:gd name="T11" fmla="*/ 17 h 22"/>
                <a:gd name="T12" fmla="*/ 4 w 21"/>
                <a:gd name="T13" fmla="*/ 11 h 22"/>
                <a:gd name="T14" fmla="*/ 10 w 21"/>
                <a:gd name="T15" fmla="*/ 5 h 22"/>
                <a:gd name="T16" fmla="*/ 17 w 21"/>
                <a:gd name="T17" fmla="*/ 11 h 22"/>
                <a:gd name="T18" fmla="*/ 10 w 21"/>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0" y="0"/>
                  </a:moveTo>
                  <a:cubicBezTo>
                    <a:pt x="4" y="0"/>
                    <a:pt x="0" y="5"/>
                    <a:pt x="0" y="11"/>
                  </a:cubicBezTo>
                  <a:cubicBezTo>
                    <a:pt x="0" y="17"/>
                    <a:pt x="4" y="22"/>
                    <a:pt x="10" y="22"/>
                  </a:cubicBezTo>
                  <a:cubicBezTo>
                    <a:pt x="16" y="22"/>
                    <a:pt x="21" y="17"/>
                    <a:pt x="21" y="11"/>
                  </a:cubicBezTo>
                  <a:cubicBezTo>
                    <a:pt x="21" y="5"/>
                    <a:pt x="16" y="0"/>
                    <a:pt x="10" y="0"/>
                  </a:cubicBezTo>
                  <a:close/>
                  <a:moveTo>
                    <a:pt x="10" y="17"/>
                  </a:moveTo>
                  <a:cubicBezTo>
                    <a:pt x="7" y="17"/>
                    <a:pt x="4" y="15"/>
                    <a:pt x="4" y="11"/>
                  </a:cubicBezTo>
                  <a:cubicBezTo>
                    <a:pt x="4" y="8"/>
                    <a:pt x="7" y="5"/>
                    <a:pt x="10" y="5"/>
                  </a:cubicBezTo>
                  <a:cubicBezTo>
                    <a:pt x="14" y="5"/>
                    <a:pt x="17" y="8"/>
                    <a:pt x="17" y="11"/>
                  </a:cubicBezTo>
                  <a:cubicBezTo>
                    <a:pt x="17" y="15"/>
                    <a:pt x="14" y="17"/>
                    <a:pt x="10"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60" name="Freeform 93"/>
            <p:cNvSpPr>
              <a:spLocks noEditPoints="1"/>
            </p:cNvSpPr>
            <p:nvPr/>
          </p:nvSpPr>
          <p:spPr bwMode="auto">
            <a:xfrm>
              <a:off x="2131240" y="2613517"/>
              <a:ext cx="288925" cy="347663"/>
            </a:xfrm>
            <a:custGeom>
              <a:avLst/>
              <a:gdLst>
                <a:gd name="T0" fmla="*/ 101 w 128"/>
                <a:gd name="T1" fmla="*/ 0 h 154"/>
                <a:gd name="T2" fmla="*/ 75 w 128"/>
                <a:gd name="T3" fmla="*/ 22 h 154"/>
                <a:gd name="T4" fmla="*/ 49 w 128"/>
                <a:gd name="T5" fmla="*/ 2 h 154"/>
                <a:gd name="T6" fmla="*/ 22 w 128"/>
                <a:gd name="T7" fmla="*/ 29 h 154"/>
                <a:gd name="T8" fmla="*/ 41 w 128"/>
                <a:gd name="T9" fmla="*/ 54 h 154"/>
                <a:gd name="T10" fmla="*/ 41 w 128"/>
                <a:gd name="T11" fmla="*/ 65 h 154"/>
                <a:gd name="T12" fmla="*/ 0 w 128"/>
                <a:gd name="T13" fmla="*/ 56 h 154"/>
                <a:gd name="T14" fmla="*/ 0 w 128"/>
                <a:gd name="T15" fmla="*/ 97 h 154"/>
                <a:gd name="T16" fmla="*/ 41 w 128"/>
                <a:gd name="T17" fmla="*/ 92 h 154"/>
                <a:gd name="T18" fmla="*/ 41 w 128"/>
                <a:gd name="T19" fmla="*/ 106 h 154"/>
                <a:gd name="T20" fmla="*/ 75 w 128"/>
                <a:gd name="T21" fmla="*/ 106 h 154"/>
                <a:gd name="T22" fmla="*/ 75 w 128"/>
                <a:gd name="T23" fmla="*/ 144 h 154"/>
                <a:gd name="T24" fmla="*/ 49 w 128"/>
                <a:gd name="T25" fmla="*/ 144 h 154"/>
                <a:gd name="T26" fmla="*/ 49 w 128"/>
                <a:gd name="T27" fmla="*/ 154 h 154"/>
                <a:gd name="T28" fmla="*/ 75 w 128"/>
                <a:gd name="T29" fmla="*/ 154 h 154"/>
                <a:gd name="T30" fmla="*/ 86 w 128"/>
                <a:gd name="T31" fmla="*/ 154 h 154"/>
                <a:gd name="T32" fmla="*/ 112 w 128"/>
                <a:gd name="T33" fmla="*/ 154 h 154"/>
                <a:gd name="T34" fmla="*/ 112 w 128"/>
                <a:gd name="T35" fmla="*/ 144 h 154"/>
                <a:gd name="T36" fmla="*/ 86 w 128"/>
                <a:gd name="T37" fmla="*/ 144 h 154"/>
                <a:gd name="T38" fmla="*/ 86 w 128"/>
                <a:gd name="T39" fmla="*/ 106 h 154"/>
                <a:gd name="T40" fmla="*/ 116 w 128"/>
                <a:gd name="T41" fmla="*/ 106 h 154"/>
                <a:gd name="T42" fmla="*/ 116 w 128"/>
                <a:gd name="T43" fmla="*/ 50 h 154"/>
                <a:gd name="T44" fmla="*/ 128 w 128"/>
                <a:gd name="T45" fmla="*/ 27 h 154"/>
                <a:gd name="T46" fmla="*/ 101 w 128"/>
                <a:gd name="T47" fmla="*/ 0 h 154"/>
                <a:gd name="T48" fmla="*/ 56 w 128"/>
                <a:gd name="T49" fmla="*/ 50 h 154"/>
                <a:gd name="T50" fmla="*/ 42 w 128"/>
                <a:gd name="T51" fmla="*/ 50 h 154"/>
                <a:gd name="T52" fmla="*/ 27 w 128"/>
                <a:gd name="T53" fmla="*/ 29 h 154"/>
                <a:gd name="T54" fmla="*/ 49 w 128"/>
                <a:gd name="T55" fmla="*/ 7 h 154"/>
                <a:gd name="T56" fmla="*/ 71 w 128"/>
                <a:gd name="T57" fmla="*/ 29 h 154"/>
                <a:gd name="T58" fmla="*/ 56 w 128"/>
                <a:gd name="T59" fmla="*/ 50 h 154"/>
                <a:gd name="T60" fmla="*/ 66 w 128"/>
                <a:gd name="T61" fmla="*/ 50 h 154"/>
                <a:gd name="T62" fmla="*/ 76 w 128"/>
                <a:gd name="T63" fmla="*/ 34 h 154"/>
                <a:gd name="T64" fmla="*/ 87 w 128"/>
                <a:gd name="T65" fmla="*/ 50 h 154"/>
                <a:gd name="T66" fmla="*/ 66 w 128"/>
                <a:gd name="T67" fmla="*/ 50 h 154"/>
                <a:gd name="T68" fmla="*/ 101 w 128"/>
                <a:gd name="T69" fmla="*/ 49 h 154"/>
                <a:gd name="T70" fmla="*/ 79 w 128"/>
                <a:gd name="T71" fmla="*/ 27 h 154"/>
                <a:gd name="T72" fmla="*/ 101 w 128"/>
                <a:gd name="T73" fmla="*/ 5 h 154"/>
                <a:gd name="T74" fmla="*/ 124 w 128"/>
                <a:gd name="T75" fmla="*/ 27 h 154"/>
                <a:gd name="T76" fmla="*/ 101 w 128"/>
                <a:gd name="T77" fmla="*/ 4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154">
                  <a:moveTo>
                    <a:pt x="101" y="0"/>
                  </a:moveTo>
                  <a:cubicBezTo>
                    <a:pt x="88" y="0"/>
                    <a:pt x="78" y="10"/>
                    <a:pt x="75" y="22"/>
                  </a:cubicBezTo>
                  <a:cubicBezTo>
                    <a:pt x="72" y="10"/>
                    <a:pt x="62" y="2"/>
                    <a:pt x="49" y="2"/>
                  </a:cubicBezTo>
                  <a:cubicBezTo>
                    <a:pt x="34" y="2"/>
                    <a:pt x="22" y="14"/>
                    <a:pt x="22" y="29"/>
                  </a:cubicBezTo>
                  <a:cubicBezTo>
                    <a:pt x="22" y="41"/>
                    <a:pt x="30" y="51"/>
                    <a:pt x="41" y="54"/>
                  </a:cubicBezTo>
                  <a:cubicBezTo>
                    <a:pt x="41" y="65"/>
                    <a:pt x="41" y="65"/>
                    <a:pt x="41" y="65"/>
                  </a:cubicBezTo>
                  <a:cubicBezTo>
                    <a:pt x="0" y="56"/>
                    <a:pt x="0" y="56"/>
                    <a:pt x="0" y="56"/>
                  </a:cubicBezTo>
                  <a:cubicBezTo>
                    <a:pt x="0" y="97"/>
                    <a:pt x="0" y="97"/>
                    <a:pt x="0" y="97"/>
                  </a:cubicBezTo>
                  <a:cubicBezTo>
                    <a:pt x="41" y="92"/>
                    <a:pt x="41" y="92"/>
                    <a:pt x="41" y="92"/>
                  </a:cubicBezTo>
                  <a:cubicBezTo>
                    <a:pt x="41" y="106"/>
                    <a:pt x="41" y="106"/>
                    <a:pt x="41" y="106"/>
                  </a:cubicBezTo>
                  <a:cubicBezTo>
                    <a:pt x="75" y="106"/>
                    <a:pt x="75" y="106"/>
                    <a:pt x="75" y="106"/>
                  </a:cubicBezTo>
                  <a:cubicBezTo>
                    <a:pt x="75" y="144"/>
                    <a:pt x="75" y="144"/>
                    <a:pt x="75" y="144"/>
                  </a:cubicBezTo>
                  <a:cubicBezTo>
                    <a:pt x="49" y="144"/>
                    <a:pt x="49" y="144"/>
                    <a:pt x="49" y="144"/>
                  </a:cubicBezTo>
                  <a:cubicBezTo>
                    <a:pt x="49" y="154"/>
                    <a:pt x="49" y="154"/>
                    <a:pt x="49" y="154"/>
                  </a:cubicBezTo>
                  <a:cubicBezTo>
                    <a:pt x="75" y="154"/>
                    <a:pt x="75" y="154"/>
                    <a:pt x="75" y="154"/>
                  </a:cubicBezTo>
                  <a:cubicBezTo>
                    <a:pt x="86" y="154"/>
                    <a:pt x="86" y="154"/>
                    <a:pt x="86" y="154"/>
                  </a:cubicBezTo>
                  <a:cubicBezTo>
                    <a:pt x="112" y="154"/>
                    <a:pt x="112" y="154"/>
                    <a:pt x="112" y="154"/>
                  </a:cubicBezTo>
                  <a:cubicBezTo>
                    <a:pt x="112" y="144"/>
                    <a:pt x="112" y="144"/>
                    <a:pt x="112" y="144"/>
                  </a:cubicBezTo>
                  <a:cubicBezTo>
                    <a:pt x="86" y="144"/>
                    <a:pt x="86" y="144"/>
                    <a:pt x="86" y="144"/>
                  </a:cubicBezTo>
                  <a:cubicBezTo>
                    <a:pt x="86" y="106"/>
                    <a:pt x="86" y="106"/>
                    <a:pt x="86" y="106"/>
                  </a:cubicBezTo>
                  <a:cubicBezTo>
                    <a:pt x="116" y="106"/>
                    <a:pt x="116" y="106"/>
                    <a:pt x="116" y="106"/>
                  </a:cubicBezTo>
                  <a:cubicBezTo>
                    <a:pt x="116" y="50"/>
                    <a:pt x="116" y="50"/>
                    <a:pt x="116" y="50"/>
                  </a:cubicBezTo>
                  <a:cubicBezTo>
                    <a:pt x="123" y="45"/>
                    <a:pt x="128" y="37"/>
                    <a:pt x="128" y="27"/>
                  </a:cubicBezTo>
                  <a:cubicBezTo>
                    <a:pt x="128" y="12"/>
                    <a:pt x="116" y="0"/>
                    <a:pt x="101" y="0"/>
                  </a:cubicBezTo>
                  <a:close/>
                  <a:moveTo>
                    <a:pt x="56" y="50"/>
                  </a:moveTo>
                  <a:cubicBezTo>
                    <a:pt x="42" y="50"/>
                    <a:pt x="42" y="50"/>
                    <a:pt x="42" y="50"/>
                  </a:cubicBezTo>
                  <a:cubicBezTo>
                    <a:pt x="34" y="47"/>
                    <a:pt x="27" y="38"/>
                    <a:pt x="27" y="29"/>
                  </a:cubicBezTo>
                  <a:cubicBezTo>
                    <a:pt x="27" y="16"/>
                    <a:pt x="37" y="7"/>
                    <a:pt x="49" y="7"/>
                  </a:cubicBezTo>
                  <a:cubicBezTo>
                    <a:pt x="61" y="7"/>
                    <a:pt x="71" y="16"/>
                    <a:pt x="71" y="29"/>
                  </a:cubicBezTo>
                  <a:cubicBezTo>
                    <a:pt x="71" y="38"/>
                    <a:pt x="65" y="47"/>
                    <a:pt x="56" y="50"/>
                  </a:cubicBezTo>
                  <a:close/>
                  <a:moveTo>
                    <a:pt x="66" y="50"/>
                  </a:moveTo>
                  <a:cubicBezTo>
                    <a:pt x="71" y="46"/>
                    <a:pt x="74" y="40"/>
                    <a:pt x="76" y="34"/>
                  </a:cubicBezTo>
                  <a:cubicBezTo>
                    <a:pt x="77" y="40"/>
                    <a:pt x="81" y="46"/>
                    <a:pt x="87" y="50"/>
                  </a:cubicBezTo>
                  <a:lnTo>
                    <a:pt x="66" y="50"/>
                  </a:lnTo>
                  <a:close/>
                  <a:moveTo>
                    <a:pt x="101" y="49"/>
                  </a:moveTo>
                  <a:cubicBezTo>
                    <a:pt x="89" y="49"/>
                    <a:pt x="79" y="39"/>
                    <a:pt x="79" y="27"/>
                  </a:cubicBezTo>
                  <a:cubicBezTo>
                    <a:pt x="79" y="15"/>
                    <a:pt x="89" y="5"/>
                    <a:pt x="101" y="5"/>
                  </a:cubicBezTo>
                  <a:cubicBezTo>
                    <a:pt x="114" y="5"/>
                    <a:pt x="124" y="15"/>
                    <a:pt x="124" y="27"/>
                  </a:cubicBezTo>
                  <a:cubicBezTo>
                    <a:pt x="124" y="39"/>
                    <a:pt x="114" y="49"/>
                    <a:pt x="101"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61" name="Freeform 94"/>
            <p:cNvSpPr>
              <a:spLocks noEditPoints="1"/>
            </p:cNvSpPr>
            <p:nvPr/>
          </p:nvSpPr>
          <p:spPr bwMode="auto">
            <a:xfrm>
              <a:off x="2802753" y="2650030"/>
              <a:ext cx="106362" cy="106363"/>
            </a:xfrm>
            <a:custGeom>
              <a:avLst/>
              <a:gdLst>
                <a:gd name="T0" fmla="*/ 24 w 47"/>
                <a:gd name="T1" fmla="*/ 0 h 47"/>
                <a:gd name="T2" fmla="*/ 0 w 47"/>
                <a:gd name="T3" fmla="*/ 24 h 47"/>
                <a:gd name="T4" fmla="*/ 24 w 47"/>
                <a:gd name="T5" fmla="*/ 47 h 47"/>
                <a:gd name="T6" fmla="*/ 47 w 47"/>
                <a:gd name="T7" fmla="*/ 24 h 47"/>
                <a:gd name="T8" fmla="*/ 24 w 47"/>
                <a:gd name="T9" fmla="*/ 0 h 47"/>
                <a:gd name="T10" fmla="*/ 24 w 47"/>
                <a:gd name="T11" fmla="*/ 43 h 47"/>
                <a:gd name="T12" fmla="*/ 5 w 47"/>
                <a:gd name="T13" fmla="*/ 24 h 47"/>
                <a:gd name="T14" fmla="*/ 24 w 47"/>
                <a:gd name="T15" fmla="*/ 5 h 47"/>
                <a:gd name="T16" fmla="*/ 43 w 47"/>
                <a:gd name="T17" fmla="*/ 24 h 47"/>
                <a:gd name="T18" fmla="*/ 24 w 47"/>
                <a:gd name="T19"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11" y="0"/>
                    <a:pt x="0" y="11"/>
                    <a:pt x="0" y="24"/>
                  </a:cubicBezTo>
                  <a:cubicBezTo>
                    <a:pt x="0" y="37"/>
                    <a:pt x="11" y="47"/>
                    <a:pt x="24" y="47"/>
                  </a:cubicBezTo>
                  <a:cubicBezTo>
                    <a:pt x="37" y="47"/>
                    <a:pt x="47" y="37"/>
                    <a:pt x="47" y="24"/>
                  </a:cubicBezTo>
                  <a:cubicBezTo>
                    <a:pt x="47" y="11"/>
                    <a:pt x="37" y="0"/>
                    <a:pt x="24" y="0"/>
                  </a:cubicBezTo>
                  <a:close/>
                  <a:moveTo>
                    <a:pt x="24" y="43"/>
                  </a:moveTo>
                  <a:cubicBezTo>
                    <a:pt x="13" y="43"/>
                    <a:pt x="5" y="34"/>
                    <a:pt x="5" y="24"/>
                  </a:cubicBezTo>
                  <a:cubicBezTo>
                    <a:pt x="5" y="13"/>
                    <a:pt x="13" y="5"/>
                    <a:pt x="24" y="5"/>
                  </a:cubicBezTo>
                  <a:cubicBezTo>
                    <a:pt x="34" y="5"/>
                    <a:pt x="43" y="13"/>
                    <a:pt x="43" y="24"/>
                  </a:cubicBezTo>
                  <a:cubicBezTo>
                    <a:pt x="43" y="34"/>
                    <a:pt x="34" y="43"/>
                    <a:pt x="2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62" name="Freeform 95"/>
            <p:cNvSpPr>
              <a:spLocks noEditPoints="1"/>
            </p:cNvSpPr>
            <p:nvPr/>
          </p:nvSpPr>
          <p:spPr bwMode="auto">
            <a:xfrm>
              <a:off x="2750365" y="2597642"/>
              <a:ext cx="212725" cy="212725"/>
            </a:xfrm>
            <a:custGeom>
              <a:avLst/>
              <a:gdLst>
                <a:gd name="T0" fmla="*/ 47 w 94"/>
                <a:gd name="T1" fmla="*/ 0 h 94"/>
                <a:gd name="T2" fmla="*/ 0 w 94"/>
                <a:gd name="T3" fmla="*/ 47 h 94"/>
                <a:gd name="T4" fmla="*/ 47 w 94"/>
                <a:gd name="T5" fmla="*/ 94 h 94"/>
                <a:gd name="T6" fmla="*/ 94 w 94"/>
                <a:gd name="T7" fmla="*/ 47 h 94"/>
                <a:gd name="T8" fmla="*/ 47 w 94"/>
                <a:gd name="T9" fmla="*/ 0 h 94"/>
                <a:gd name="T10" fmla="*/ 47 w 94"/>
                <a:gd name="T11" fmla="*/ 89 h 94"/>
                <a:gd name="T12" fmla="*/ 5 w 94"/>
                <a:gd name="T13" fmla="*/ 47 h 94"/>
                <a:gd name="T14" fmla="*/ 47 w 94"/>
                <a:gd name="T15" fmla="*/ 4 h 94"/>
                <a:gd name="T16" fmla="*/ 89 w 94"/>
                <a:gd name="T17" fmla="*/ 47 h 94"/>
                <a:gd name="T18" fmla="*/ 47 w 94"/>
                <a:gd name="T19" fmla="*/ 8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4">
                  <a:moveTo>
                    <a:pt x="47" y="0"/>
                  </a:moveTo>
                  <a:cubicBezTo>
                    <a:pt x="21" y="0"/>
                    <a:pt x="0" y="21"/>
                    <a:pt x="0" y="47"/>
                  </a:cubicBezTo>
                  <a:cubicBezTo>
                    <a:pt x="0" y="73"/>
                    <a:pt x="21" y="94"/>
                    <a:pt x="47" y="94"/>
                  </a:cubicBezTo>
                  <a:cubicBezTo>
                    <a:pt x="73" y="94"/>
                    <a:pt x="94" y="73"/>
                    <a:pt x="94" y="47"/>
                  </a:cubicBezTo>
                  <a:cubicBezTo>
                    <a:pt x="94" y="21"/>
                    <a:pt x="73" y="0"/>
                    <a:pt x="47" y="0"/>
                  </a:cubicBezTo>
                  <a:close/>
                  <a:moveTo>
                    <a:pt x="47" y="89"/>
                  </a:moveTo>
                  <a:cubicBezTo>
                    <a:pt x="24" y="89"/>
                    <a:pt x="5" y="70"/>
                    <a:pt x="5" y="47"/>
                  </a:cubicBezTo>
                  <a:cubicBezTo>
                    <a:pt x="5" y="23"/>
                    <a:pt x="24" y="4"/>
                    <a:pt x="47" y="4"/>
                  </a:cubicBezTo>
                  <a:cubicBezTo>
                    <a:pt x="70" y="4"/>
                    <a:pt x="89" y="23"/>
                    <a:pt x="89" y="47"/>
                  </a:cubicBezTo>
                  <a:cubicBezTo>
                    <a:pt x="89" y="70"/>
                    <a:pt x="70" y="89"/>
                    <a:pt x="47" y="8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63" name="Freeform 96"/>
            <p:cNvSpPr>
              <a:spLocks/>
            </p:cNvSpPr>
            <p:nvPr/>
          </p:nvSpPr>
          <p:spPr bwMode="auto">
            <a:xfrm>
              <a:off x="2836090" y="2691305"/>
              <a:ext cx="190500" cy="285750"/>
            </a:xfrm>
            <a:custGeom>
              <a:avLst/>
              <a:gdLst>
                <a:gd name="T0" fmla="*/ 84 w 84"/>
                <a:gd name="T1" fmla="*/ 86 h 127"/>
                <a:gd name="T2" fmla="*/ 84 w 84"/>
                <a:gd name="T3" fmla="*/ 49 h 127"/>
                <a:gd name="T4" fmla="*/ 75 w 84"/>
                <a:gd name="T5" fmla="*/ 40 h 127"/>
                <a:gd name="T6" fmla="*/ 66 w 84"/>
                <a:gd name="T7" fmla="*/ 49 h 127"/>
                <a:gd name="T8" fmla="*/ 66 w 84"/>
                <a:gd name="T9" fmla="*/ 68 h 127"/>
                <a:gd name="T10" fmla="*/ 62 w 84"/>
                <a:gd name="T11" fmla="*/ 68 h 127"/>
                <a:gd name="T12" fmla="*/ 62 w 84"/>
                <a:gd name="T13" fmla="*/ 49 h 127"/>
                <a:gd name="T14" fmla="*/ 53 w 84"/>
                <a:gd name="T15" fmla="*/ 40 h 127"/>
                <a:gd name="T16" fmla="*/ 44 w 84"/>
                <a:gd name="T17" fmla="*/ 49 h 127"/>
                <a:gd name="T18" fmla="*/ 44 w 84"/>
                <a:gd name="T19" fmla="*/ 68 h 127"/>
                <a:gd name="T20" fmla="*/ 40 w 84"/>
                <a:gd name="T21" fmla="*/ 68 h 127"/>
                <a:gd name="T22" fmla="*/ 40 w 84"/>
                <a:gd name="T23" fmla="*/ 49 h 127"/>
                <a:gd name="T24" fmla="*/ 31 w 84"/>
                <a:gd name="T25" fmla="*/ 40 h 127"/>
                <a:gd name="T26" fmla="*/ 22 w 84"/>
                <a:gd name="T27" fmla="*/ 49 h 127"/>
                <a:gd name="T28" fmla="*/ 22 w 84"/>
                <a:gd name="T29" fmla="*/ 68 h 127"/>
                <a:gd name="T30" fmla="*/ 18 w 84"/>
                <a:gd name="T31" fmla="*/ 68 h 127"/>
                <a:gd name="T32" fmla="*/ 18 w 84"/>
                <a:gd name="T33" fmla="*/ 9 h 127"/>
                <a:gd name="T34" fmla="*/ 9 w 84"/>
                <a:gd name="T35" fmla="*/ 0 h 127"/>
                <a:gd name="T36" fmla="*/ 0 w 84"/>
                <a:gd name="T37" fmla="*/ 9 h 127"/>
                <a:gd name="T38" fmla="*/ 0 w 84"/>
                <a:gd name="T39" fmla="*/ 87 h 127"/>
                <a:gd name="T40" fmla="*/ 0 w 84"/>
                <a:gd name="T41" fmla="*/ 88 h 127"/>
                <a:gd name="T42" fmla="*/ 0 w 84"/>
                <a:gd name="T43" fmla="*/ 108 h 127"/>
                <a:gd name="T44" fmla="*/ 14 w 84"/>
                <a:gd name="T45" fmla="*/ 127 h 127"/>
                <a:gd name="T46" fmla="*/ 70 w 84"/>
                <a:gd name="T47" fmla="*/ 127 h 127"/>
                <a:gd name="T48" fmla="*/ 84 w 84"/>
                <a:gd name="T49" fmla="*/ 108 h 127"/>
                <a:gd name="T50" fmla="*/ 84 w 84"/>
                <a:gd name="T51" fmla="*/ 87 h 127"/>
                <a:gd name="T52" fmla="*/ 84 w 84"/>
                <a:gd name="T53" fmla="*/ 8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127">
                  <a:moveTo>
                    <a:pt x="84" y="86"/>
                  </a:moveTo>
                  <a:cubicBezTo>
                    <a:pt x="84" y="49"/>
                    <a:pt x="84" y="49"/>
                    <a:pt x="84" y="49"/>
                  </a:cubicBezTo>
                  <a:cubicBezTo>
                    <a:pt x="84" y="44"/>
                    <a:pt x="80" y="40"/>
                    <a:pt x="75" y="40"/>
                  </a:cubicBezTo>
                  <a:cubicBezTo>
                    <a:pt x="70" y="40"/>
                    <a:pt x="66" y="44"/>
                    <a:pt x="66" y="49"/>
                  </a:cubicBezTo>
                  <a:cubicBezTo>
                    <a:pt x="66" y="68"/>
                    <a:pt x="66" y="68"/>
                    <a:pt x="66" y="68"/>
                  </a:cubicBezTo>
                  <a:cubicBezTo>
                    <a:pt x="62" y="68"/>
                    <a:pt x="62" y="68"/>
                    <a:pt x="62" y="68"/>
                  </a:cubicBezTo>
                  <a:cubicBezTo>
                    <a:pt x="62" y="49"/>
                    <a:pt x="62" y="49"/>
                    <a:pt x="62" y="49"/>
                  </a:cubicBezTo>
                  <a:cubicBezTo>
                    <a:pt x="62" y="44"/>
                    <a:pt x="58" y="40"/>
                    <a:pt x="53" y="40"/>
                  </a:cubicBezTo>
                  <a:cubicBezTo>
                    <a:pt x="48" y="40"/>
                    <a:pt x="44" y="44"/>
                    <a:pt x="44" y="49"/>
                  </a:cubicBezTo>
                  <a:cubicBezTo>
                    <a:pt x="44" y="68"/>
                    <a:pt x="44" y="68"/>
                    <a:pt x="44" y="68"/>
                  </a:cubicBezTo>
                  <a:cubicBezTo>
                    <a:pt x="40" y="68"/>
                    <a:pt x="40" y="68"/>
                    <a:pt x="40" y="68"/>
                  </a:cubicBezTo>
                  <a:cubicBezTo>
                    <a:pt x="40" y="49"/>
                    <a:pt x="40" y="49"/>
                    <a:pt x="40" y="49"/>
                  </a:cubicBezTo>
                  <a:cubicBezTo>
                    <a:pt x="40" y="44"/>
                    <a:pt x="36" y="40"/>
                    <a:pt x="31" y="40"/>
                  </a:cubicBezTo>
                  <a:cubicBezTo>
                    <a:pt x="26" y="40"/>
                    <a:pt x="22" y="44"/>
                    <a:pt x="22" y="49"/>
                  </a:cubicBezTo>
                  <a:cubicBezTo>
                    <a:pt x="22" y="68"/>
                    <a:pt x="22" y="68"/>
                    <a:pt x="22" y="68"/>
                  </a:cubicBezTo>
                  <a:cubicBezTo>
                    <a:pt x="18" y="68"/>
                    <a:pt x="18" y="68"/>
                    <a:pt x="18" y="68"/>
                  </a:cubicBezTo>
                  <a:cubicBezTo>
                    <a:pt x="18" y="9"/>
                    <a:pt x="18" y="9"/>
                    <a:pt x="18" y="9"/>
                  </a:cubicBezTo>
                  <a:cubicBezTo>
                    <a:pt x="18" y="4"/>
                    <a:pt x="14" y="0"/>
                    <a:pt x="9" y="0"/>
                  </a:cubicBezTo>
                  <a:cubicBezTo>
                    <a:pt x="4" y="0"/>
                    <a:pt x="0" y="4"/>
                    <a:pt x="0" y="9"/>
                  </a:cubicBezTo>
                  <a:cubicBezTo>
                    <a:pt x="0" y="87"/>
                    <a:pt x="0" y="87"/>
                    <a:pt x="0" y="87"/>
                  </a:cubicBezTo>
                  <a:cubicBezTo>
                    <a:pt x="0" y="87"/>
                    <a:pt x="0" y="87"/>
                    <a:pt x="0" y="88"/>
                  </a:cubicBezTo>
                  <a:cubicBezTo>
                    <a:pt x="0" y="108"/>
                    <a:pt x="0" y="108"/>
                    <a:pt x="0" y="108"/>
                  </a:cubicBezTo>
                  <a:cubicBezTo>
                    <a:pt x="0" y="119"/>
                    <a:pt x="6" y="127"/>
                    <a:pt x="14" y="127"/>
                  </a:cubicBezTo>
                  <a:cubicBezTo>
                    <a:pt x="70" y="127"/>
                    <a:pt x="70" y="127"/>
                    <a:pt x="70" y="127"/>
                  </a:cubicBezTo>
                  <a:cubicBezTo>
                    <a:pt x="78" y="127"/>
                    <a:pt x="84" y="119"/>
                    <a:pt x="84" y="108"/>
                  </a:cubicBezTo>
                  <a:cubicBezTo>
                    <a:pt x="84" y="87"/>
                    <a:pt x="84" y="87"/>
                    <a:pt x="84" y="87"/>
                  </a:cubicBezTo>
                  <a:cubicBezTo>
                    <a:pt x="84" y="86"/>
                    <a:pt x="84" y="86"/>
                    <a:pt x="84" y="8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64" name="Oval 97"/>
            <p:cNvSpPr>
              <a:spLocks noChangeArrowheads="1"/>
            </p:cNvSpPr>
            <p:nvPr/>
          </p:nvSpPr>
          <p:spPr bwMode="auto">
            <a:xfrm>
              <a:off x="3353615" y="2697655"/>
              <a:ext cx="92075" cy="95250"/>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65" name="Freeform 98"/>
            <p:cNvSpPr>
              <a:spLocks noEditPoints="1"/>
            </p:cNvSpPr>
            <p:nvPr/>
          </p:nvSpPr>
          <p:spPr bwMode="auto">
            <a:xfrm>
              <a:off x="3490140" y="2669080"/>
              <a:ext cx="217487" cy="274638"/>
            </a:xfrm>
            <a:custGeom>
              <a:avLst/>
              <a:gdLst>
                <a:gd name="T0" fmla="*/ 0 w 137"/>
                <a:gd name="T1" fmla="*/ 0 h 173"/>
                <a:gd name="T2" fmla="*/ 0 w 137"/>
                <a:gd name="T3" fmla="*/ 173 h 173"/>
                <a:gd name="T4" fmla="*/ 137 w 137"/>
                <a:gd name="T5" fmla="*/ 173 h 173"/>
                <a:gd name="T6" fmla="*/ 137 w 137"/>
                <a:gd name="T7" fmla="*/ 0 h 173"/>
                <a:gd name="T8" fmla="*/ 0 w 137"/>
                <a:gd name="T9" fmla="*/ 0 h 173"/>
                <a:gd name="T10" fmla="*/ 125 w 137"/>
                <a:gd name="T11" fmla="*/ 155 h 173"/>
                <a:gd name="T12" fmla="*/ 12 w 137"/>
                <a:gd name="T13" fmla="*/ 155 h 173"/>
                <a:gd name="T14" fmla="*/ 12 w 137"/>
                <a:gd name="T15" fmla="*/ 136 h 173"/>
                <a:gd name="T16" fmla="*/ 125 w 137"/>
                <a:gd name="T17" fmla="*/ 136 h 173"/>
                <a:gd name="T18" fmla="*/ 125 w 137"/>
                <a:gd name="T19" fmla="*/ 155 h 173"/>
                <a:gd name="T20" fmla="*/ 125 w 137"/>
                <a:gd name="T21" fmla="*/ 116 h 173"/>
                <a:gd name="T22" fmla="*/ 12 w 137"/>
                <a:gd name="T23" fmla="*/ 116 h 173"/>
                <a:gd name="T24" fmla="*/ 12 w 137"/>
                <a:gd name="T25" fmla="*/ 96 h 173"/>
                <a:gd name="T26" fmla="*/ 125 w 137"/>
                <a:gd name="T27" fmla="*/ 96 h 173"/>
                <a:gd name="T28" fmla="*/ 125 w 137"/>
                <a:gd name="T29" fmla="*/ 116 h 173"/>
                <a:gd name="T30" fmla="*/ 125 w 137"/>
                <a:gd name="T31" fmla="*/ 76 h 173"/>
                <a:gd name="T32" fmla="*/ 12 w 137"/>
                <a:gd name="T33" fmla="*/ 76 h 173"/>
                <a:gd name="T34" fmla="*/ 12 w 137"/>
                <a:gd name="T35" fmla="*/ 56 h 173"/>
                <a:gd name="T36" fmla="*/ 125 w 137"/>
                <a:gd name="T37" fmla="*/ 56 h 173"/>
                <a:gd name="T38" fmla="*/ 125 w 137"/>
                <a:gd name="T39" fmla="*/ 76 h 173"/>
                <a:gd name="T40" fmla="*/ 125 w 137"/>
                <a:gd name="T41" fmla="*/ 36 h 173"/>
                <a:gd name="T42" fmla="*/ 12 w 137"/>
                <a:gd name="T43" fmla="*/ 36 h 173"/>
                <a:gd name="T44" fmla="*/ 12 w 137"/>
                <a:gd name="T45" fmla="*/ 18 h 173"/>
                <a:gd name="T46" fmla="*/ 125 w 137"/>
                <a:gd name="T47" fmla="*/ 18 h 173"/>
                <a:gd name="T48" fmla="*/ 125 w 137"/>
                <a:gd name="T49" fmla="*/ 3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7" h="173">
                  <a:moveTo>
                    <a:pt x="0" y="0"/>
                  </a:moveTo>
                  <a:lnTo>
                    <a:pt x="0" y="173"/>
                  </a:lnTo>
                  <a:lnTo>
                    <a:pt x="137" y="173"/>
                  </a:lnTo>
                  <a:lnTo>
                    <a:pt x="137" y="0"/>
                  </a:lnTo>
                  <a:lnTo>
                    <a:pt x="0" y="0"/>
                  </a:lnTo>
                  <a:close/>
                  <a:moveTo>
                    <a:pt x="125" y="155"/>
                  </a:moveTo>
                  <a:lnTo>
                    <a:pt x="12" y="155"/>
                  </a:lnTo>
                  <a:lnTo>
                    <a:pt x="12" y="136"/>
                  </a:lnTo>
                  <a:lnTo>
                    <a:pt x="125" y="136"/>
                  </a:lnTo>
                  <a:lnTo>
                    <a:pt x="125" y="155"/>
                  </a:lnTo>
                  <a:close/>
                  <a:moveTo>
                    <a:pt x="125" y="116"/>
                  </a:moveTo>
                  <a:lnTo>
                    <a:pt x="12" y="116"/>
                  </a:lnTo>
                  <a:lnTo>
                    <a:pt x="12" y="96"/>
                  </a:lnTo>
                  <a:lnTo>
                    <a:pt x="125" y="96"/>
                  </a:lnTo>
                  <a:lnTo>
                    <a:pt x="125" y="116"/>
                  </a:lnTo>
                  <a:close/>
                  <a:moveTo>
                    <a:pt x="125" y="76"/>
                  </a:moveTo>
                  <a:lnTo>
                    <a:pt x="12" y="76"/>
                  </a:lnTo>
                  <a:lnTo>
                    <a:pt x="12" y="56"/>
                  </a:lnTo>
                  <a:lnTo>
                    <a:pt x="125" y="56"/>
                  </a:lnTo>
                  <a:lnTo>
                    <a:pt x="125" y="76"/>
                  </a:lnTo>
                  <a:close/>
                  <a:moveTo>
                    <a:pt x="125" y="36"/>
                  </a:moveTo>
                  <a:lnTo>
                    <a:pt x="12" y="36"/>
                  </a:lnTo>
                  <a:lnTo>
                    <a:pt x="12" y="18"/>
                  </a:lnTo>
                  <a:lnTo>
                    <a:pt x="125" y="18"/>
                  </a:lnTo>
                  <a:lnTo>
                    <a:pt x="125" y="3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66" name="Freeform 99"/>
            <p:cNvSpPr>
              <a:spLocks/>
            </p:cNvSpPr>
            <p:nvPr/>
          </p:nvSpPr>
          <p:spPr bwMode="auto">
            <a:xfrm>
              <a:off x="3332978" y="2805605"/>
              <a:ext cx="133350" cy="115888"/>
            </a:xfrm>
            <a:custGeom>
              <a:avLst/>
              <a:gdLst>
                <a:gd name="T0" fmla="*/ 59 w 59"/>
                <a:gd name="T1" fmla="*/ 51 h 51"/>
                <a:gd name="T2" fmla="*/ 59 w 59"/>
                <a:gd name="T3" fmla="*/ 29 h 51"/>
                <a:gd name="T4" fmla="*/ 29 w 59"/>
                <a:gd name="T5" fmla="*/ 0 h 51"/>
                <a:gd name="T6" fmla="*/ 0 w 59"/>
                <a:gd name="T7" fmla="*/ 29 h 51"/>
                <a:gd name="T8" fmla="*/ 0 w 59"/>
                <a:gd name="T9" fmla="*/ 51 h 51"/>
                <a:gd name="T10" fmla="*/ 59 w 59"/>
                <a:gd name="T11" fmla="*/ 51 h 51"/>
              </a:gdLst>
              <a:ahLst/>
              <a:cxnLst>
                <a:cxn ang="0">
                  <a:pos x="T0" y="T1"/>
                </a:cxn>
                <a:cxn ang="0">
                  <a:pos x="T2" y="T3"/>
                </a:cxn>
                <a:cxn ang="0">
                  <a:pos x="T4" y="T5"/>
                </a:cxn>
                <a:cxn ang="0">
                  <a:pos x="T6" y="T7"/>
                </a:cxn>
                <a:cxn ang="0">
                  <a:pos x="T8" y="T9"/>
                </a:cxn>
                <a:cxn ang="0">
                  <a:pos x="T10" y="T11"/>
                </a:cxn>
              </a:cxnLst>
              <a:rect l="0" t="0" r="r" b="b"/>
              <a:pathLst>
                <a:path w="59" h="51">
                  <a:moveTo>
                    <a:pt x="59" y="51"/>
                  </a:moveTo>
                  <a:cubicBezTo>
                    <a:pt x="59" y="29"/>
                    <a:pt x="59" y="29"/>
                    <a:pt x="59" y="29"/>
                  </a:cubicBezTo>
                  <a:cubicBezTo>
                    <a:pt x="59" y="13"/>
                    <a:pt x="45" y="0"/>
                    <a:pt x="29" y="0"/>
                  </a:cubicBezTo>
                  <a:cubicBezTo>
                    <a:pt x="13" y="0"/>
                    <a:pt x="0" y="13"/>
                    <a:pt x="0" y="29"/>
                  </a:cubicBezTo>
                  <a:cubicBezTo>
                    <a:pt x="0" y="51"/>
                    <a:pt x="0" y="51"/>
                    <a:pt x="0" y="51"/>
                  </a:cubicBezTo>
                  <a:lnTo>
                    <a:pt x="59" y="51"/>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67" name="Oval 100"/>
            <p:cNvSpPr>
              <a:spLocks noChangeArrowheads="1"/>
            </p:cNvSpPr>
            <p:nvPr/>
          </p:nvSpPr>
          <p:spPr bwMode="auto">
            <a:xfrm>
              <a:off x="3983853" y="2726230"/>
              <a:ext cx="85725" cy="8413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68" name="Freeform 101"/>
            <p:cNvSpPr>
              <a:spLocks/>
            </p:cNvSpPr>
            <p:nvPr/>
          </p:nvSpPr>
          <p:spPr bwMode="auto">
            <a:xfrm>
              <a:off x="3966390" y="2824655"/>
              <a:ext cx="119062" cy="109538"/>
            </a:xfrm>
            <a:custGeom>
              <a:avLst/>
              <a:gdLst>
                <a:gd name="T0" fmla="*/ 27 w 53"/>
                <a:gd name="T1" fmla="*/ 0 h 49"/>
                <a:gd name="T2" fmla="*/ 0 w 53"/>
                <a:gd name="T3" fmla="*/ 26 h 49"/>
                <a:gd name="T4" fmla="*/ 0 w 53"/>
                <a:gd name="T5" fmla="*/ 49 h 49"/>
                <a:gd name="T6" fmla="*/ 53 w 53"/>
                <a:gd name="T7" fmla="*/ 49 h 49"/>
                <a:gd name="T8" fmla="*/ 53 w 53"/>
                <a:gd name="T9" fmla="*/ 26 h 49"/>
                <a:gd name="T10" fmla="*/ 27 w 53"/>
                <a:gd name="T11" fmla="*/ 0 h 49"/>
              </a:gdLst>
              <a:ahLst/>
              <a:cxnLst>
                <a:cxn ang="0">
                  <a:pos x="T0" y="T1"/>
                </a:cxn>
                <a:cxn ang="0">
                  <a:pos x="T2" y="T3"/>
                </a:cxn>
                <a:cxn ang="0">
                  <a:pos x="T4" y="T5"/>
                </a:cxn>
                <a:cxn ang="0">
                  <a:pos x="T6" y="T7"/>
                </a:cxn>
                <a:cxn ang="0">
                  <a:pos x="T8" y="T9"/>
                </a:cxn>
                <a:cxn ang="0">
                  <a:pos x="T10" y="T11"/>
                </a:cxn>
              </a:cxnLst>
              <a:rect l="0" t="0" r="r" b="b"/>
              <a:pathLst>
                <a:path w="53" h="49">
                  <a:moveTo>
                    <a:pt x="27" y="0"/>
                  </a:moveTo>
                  <a:cubicBezTo>
                    <a:pt x="12" y="0"/>
                    <a:pt x="0" y="12"/>
                    <a:pt x="0" y="26"/>
                  </a:cubicBezTo>
                  <a:cubicBezTo>
                    <a:pt x="0" y="49"/>
                    <a:pt x="0" y="49"/>
                    <a:pt x="0" y="49"/>
                  </a:cubicBezTo>
                  <a:cubicBezTo>
                    <a:pt x="53" y="49"/>
                    <a:pt x="53" y="49"/>
                    <a:pt x="53" y="49"/>
                  </a:cubicBezTo>
                  <a:cubicBezTo>
                    <a:pt x="53" y="26"/>
                    <a:pt x="53" y="26"/>
                    <a:pt x="53" y="26"/>
                  </a:cubicBezTo>
                  <a:cubicBezTo>
                    <a:pt x="53" y="12"/>
                    <a:pt x="41" y="0"/>
                    <a:pt x="2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69" name="Oval 102"/>
            <p:cNvSpPr>
              <a:spLocks noChangeArrowheads="1"/>
            </p:cNvSpPr>
            <p:nvPr/>
          </p:nvSpPr>
          <p:spPr bwMode="auto">
            <a:xfrm>
              <a:off x="4214040" y="2726230"/>
              <a:ext cx="85725" cy="8413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70" name="Freeform 103"/>
            <p:cNvSpPr>
              <a:spLocks/>
            </p:cNvSpPr>
            <p:nvPr/>
          </p:nvSpPr>
          <p:spPr bwMode="auto">
            <a:xfrm>
              <a:off x="4198165" y="2824655"/>
              <a:ext cx="120650" cy="109538"/>
            </a:xfrm>
            <a:custGeom>
              <a:avLst/>
              <a:gdLst>
                <a:gd name="T0" fmla="*/ 26 w 53"/>
                <a:gd name="T1" fmla="*/ 0 h 49"/>
                <a:gd name="T2" fmla="*/ 0 w 53"/>
                <a:gd name="T3" fmla="*/ 26 h 49"/>
                <a:gd name="T4" fmla="*/ 0 w 53"/>
                <a:gd name="T5" fmla="*/ 49 h 49"/>
                <a:gd name="T6" fmla="*/ 53 w 53"/>
                <a:gd name="T7" fmla="*/ 49 h 49"/>
                <a:gd name="T8" fmla="*/ 53 w 53"/>
                <a:gd name="T9" fmla="*/ 26 h 49"/>
                <a:gd name="T10" fmla="*/ 26 w 53"/>
                <a:gd name="T11" fmla="*/ 0 h 49"/>
              </a:gdLst>
              <a:ahLst/>
              <a:cxnLst>
                <a:cxn ang="0">
                  <a:pos x="T0" y="T1"/>
                </a:cxn>
                <a:cxn ang="0">
                  <a:pos x="T2" y="T3"/>
                </a:cxn>
                <a:cxn ang="0">
                  <a:pos x="T4" y="T5"/>
                </a:cxn>
                <a:cxn ang="0">
                  <a:pos x="T6" y="T7"/>
                </a:cxn>
                <a:cxn ang="0">
                  <a:pos x="T8" y="T9"/>
                </a:cxn>
                <a:cxn ang="0">
                  <a:pos x="T10" y="T11"/>
                </a:cxn>
              </a:cxnLst>
              <a:rect l="0" t="0" r="r" b="b"/>
              <a:pathLst>
                <a:path w="53" h="49">
                  <a:moveTo>
                    <a:pt x="26" y="0"/>
                  </a:moveTo>
                  <a:cubicBezTo>
                    <a:pt x="12" y="0"/>
                    <a:pt x="0" y="12"/>
                    <a:pt x="0" y="26"/>
                  </a:cubicBezTo>
                  <a:cubicBezTo>
                    <a:pt x="0" y="49"/>
                    <a:pt x="0" y="49"/>
                    <a:pt x="0" y="49"/>
                  </a:cubicBezTo>
                  <a:cubicBezTo>
                    <a:pt x="53" y="49"/>
                    <a:pt x="53" y="49"/>
                    <a:pt x="53" y="49"/>
                  </a:cubicBezTo>
                  <a:cubicBezTo>
                    <a:pt x="53" y="26"/>
                    <a:pt x="53" y="26"/>
                    <a:pt x="53" y="26"/>
                  </a:cubicBezTo>
                  <a:cubicBezTo>
                    <a:pt x="53" y="12"/>
                    <a:pt x="41" y="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71" name="Oval 104"/>
            <p:cNvSpPr>
              <a:spLocks noChangeArrowheads="1"/>
            </p:cNvSpPr>
            <p:nvPr/>
          </p:nvSpPr>
          <p:spPr bwMode="auto">
            <a:xfrm>
              <a:off x="4099740" y="2623042"/>
              <a:ext cx="85725" cy="8413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72" name="Freeform 105"/>
            <p:cNvSpPr>
              <a:spLocks/>
            </p:cNvSpPr>
            <p:nvPr/>
          </p:nvSpPr>
          <p:spPr bwMode="auto">
            <a:xfrm>
              <a:off x="4082278" y="2719880"/>
              <a:ext cx="120650" cy="111125"/>
            </a:xfrm>
            <a:custGeom>
              <a:avLst/>
              <a:gdLst>
                <a:gd name="T0" fmla="*/ 54 w 54"/>
                <a:gd name="T1" fmla="*/ 27 h 49"/>
                <a:gd name="T2" fmla="*/ 27 w 54"/>
                <a:gd name="T3" fmla="*/ 0 h 49"/>
                <a:gd name="T4" fmla="*/ 0 w 54"/>
                <a:gd name="T5" fmla="*/ 27 h 49"/>
                <a:gd name="T6" fmla="*/ 0 w 54"/>
                <a:gd name="T7" fmla="*/ 49 h 49"/>
                <a:gd name="T8" fmla="*/ 54 w 54"/>
                <a:gd name="T9" fmla="*/ 49 h 49"/>
                <a:gd name="T10" fmla="*/ 54 w 54"/>
                <a:gd name="T11" fmla="*/ 27 h 49"/>
              </a:gdLst>
              <a:ahLst/>
              <a:cxnLst>
                <a:cxn ang="0">
                  <a:pos x="T0" y="T1"/>
                </a:cxn>
                <a:cxn ang="0">
                  <a:pos x="T2" y="T3"/>
                </a:cxn>
                <a:cxn ang="0">
                  <a:pos x="T4" y="T5"/>
                </a:cxn>
                <a:cxn ang="0">
                  <a:pos x="T6" y="T7"/>
                </a:cxn>
                <a:cxn ang="0">
                  <a:pos x="T8" y="T9"/>
                </a:cxn>
                <a:cxn ang="0">
                  <a:pos x="T10" y="T11"/>
                </a:cxn>
              </a:cxnLst>
              <a:rect l="0" t="0" r="r" b="b"/>
              <a:pathLst>
                <a:path w="54" h="49">
                  <a:moveTo>
                    <a:pt x="54" y="27"/>
                  </a:moveTo>
                  <a:cubicBezTo>
                    <a:pt x="54" y="12"/>
                    <a:pt x="42" y="0"/>
                    <a:pt x="27" y="0"/>
                  </a:cubicBezTo>
                  <a:cubicBezTo>
                    <a:pt x="12" y="0"/>
                    <a:pt x="0" y="12"/>
                    <a:pt x="0" y="27"/>
                  </a:cubicBezTo>
                  <a:cubicBezTo>
                    <a:pt x="0" y="49"/>
                    <a:pt x="0" y="49"/>
                    <a:pt x="0" y="49"/>
                  </a:cubicBezTo>
                  <a:cubicBezTo>
                    <a:pt x="54" y="49"/>
                    <a:pt x="54" y="49"/>
                    <a:pt x="54" y="49"/>
                  </a:cubicBezTo>
                  <a:lnTo>
                    <a:pt x="54" y="2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73" name="Oval 106"/>
            <p:cNvSpPr>
              <a:spLocks noChangeArrowheads="1"/>
            </p:cNvSpPr>
            <p:nvPr/>
          </p:nvSpPr>
          <p:spPr bwMode="auto">
            <a:xfrm>
              <a:off x="4779190" y="2707180"/>
              <a:ext cx="98425" cy="98425"/>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74" name="Freeform 107"/>
            <p:cNvSpPr>
              <a:spLocks/>
            </p:cNvSpPr>
            <p:nvPr/>
          </p:nvSpPr>
          <p:spPr bwMode="auto">
            <a:xfrm>
              <a:off x="4758553" y="2821480"/>
              <a:ext cx="141287" cy="131763"/>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75" name="Freeform 108"/>
            <p:cNvSpPr>
              <a:spLocks noEditPoints="1"/>
            </p:cNvSpPr>
            <p:nvPr/>
          </p:nvSpPr>
          <p:spPr bwMode="auto">
            <a:xfrm>
              <a:off x="4583928" y="2613517"/>
              <a:ext cx="374650" cy="352425"/>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76" name="Oval 109"/>
            <p:cNvSpPr>
              <a:spLocks noChangeArrowheads="1"/>
            </p:cNvSpPr>
            <p:nvPr/>
          </p:nvSpPr>
          <p:spPr bwMode="auto">
            <a:xfrm>
              <a:off x="5253853" y="2869105"/>
              <a:ext cx="52387" cy="523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77" name="Freeform 110"/>
            <p:cNvSpPr>
              <a:spLocks/>
            </p:cNvSpPr>
            <p:nvPr/>
          </p:nvSpPr>
          <p:spPr bwMode="auto">
            <a:xfrm>
              <a:off x="5245915" y="2927842"/>
              <a:ext cx="71437" cy="31750"/>
            </a:xfrm>
            <a:custGeom>
              <a:avLst/>
              <a:gdLst>
                <a:gd name="T0" fmla="*/ 16 w 32"/>
                <a:gd name="T1" fmla="*/ 0 h 14"/>
                <a:gd name="T2" fmla="*/ 0 w 32"/>
                <a:gd name="T3" fmla="*/ 14 h 14"/>
                <a:gd name="T4" fmla="*/ 32 w 32"/>
                <a:gd name="T5" fmla="*/ 14 h 14"/>
                <a:gd name="T6" fmla="*/ 16 w 32"/>
                <a:gd name="T7" fmla="*/ 0 h 14"/>
              </a:gdLst>
              <a:ahLst/>
              <a:cxnLst>
                <a:cxn ang="0">
                  <a:pos x="T0" y="T1"/>
                </a:cxn>
                <a:cxn ang="0">
                  <a:pos x="T2" y="T3"/>
                </a:cxn>
                <a:cxn ang="0">
                  <a:pos x="T4" y="T5"/>
                </a:cxn>
                <a:cxn ang="0">
                  <a:pos x="T6" y="T7"/>
                </a:cxn>
              </a:cxnLst>
              <a:rect l="0" t="0" r="r" b="b"/>
              <a:pathLst>
                <a:path w="32" h="14">
                  <a:moveTo>
                    <a:pt x="16" y="0"/>
                  </a:moveTo>
                  <a:cubicBezTo>
                    <a:pt x="8" y="0"/>
                    <a:pt x="1" y="7"/>
                    <a:pt x="0" y="14"/>
                  </a:cubicBezTo>
                  <a:cubicBezTo>
                    <a:pt x="32" y="14"/>
                    <a:pt x="32" y="14"/>
                    <a:pt x="32" y="14"/>
                  </a:cubicBezTo>
                  <a:cubicBezTo>
                    <a:pt x="31" y="7"/>
                    <a:pt x="24" y="0"/>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78" name="Oval 111"/>
            <p:cNvSpPr>
              <a:spLocks noChangeArrowheads="1"/>
            </p:cNvSpPr>
            <p:nvPr/>
          </p:nvSpPr>
          <p:spPr bwMode="auto">
            <a:xfrm>
              <a:off x="5337990" y="2869105"/>
              <a:ext cx="52387" cy="523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79" name="Freeform 112"/>
            <p:cNvSpPr>
              <a:spLocks/>
            </p:cNvSpPr>
            <p:nvPr/>
          </p:nvSpPr>
          <p:spPr bwMode="auto">
            <a:xfrm>
              <a:off x="5326878" y="2927842"/>
              <a:ext cx="74612" cy="31750"/>
            </a:xfrm>
            <a:custGeom>
              <a:avLst/>
              <a:gdLst>
                <a:gd name="T0" fmla="*/ 17 w 33"/>
                <a:gd name="T1" fmla="*/ 0 h 14"/>
                <a:gd name="T2" fmla="*/ 0 w 33"/>
                <a:gd name="T3" fmla="*/ 14 h 14"/>
                <a:gd name="T4" fmla="*/ 33 w 33"/>
                <a:gd name="T5" fmla="*/ 14 h 14"/>
                <a:gd name="T6" fmla="*/ 17 w 33"/>
                <a:gd name="T7" fmla="*/ 0 h 14"/>
              </a:gdLst>
              <a:ahLst/>
              <a:cxnLst>
                <a:cxn ang="0">
                  <a:pos x="T0" y="T1"/>
                </a:cxn>
                <a:cxn ang="0">
                  <a:pos x="T2" y="T3"/>
                </a:cxn>
                <a:cxn ang="0">
                  <a:pos x="T4" y="T5"/>
                </a:cxn>
                <a:cxn ang="0">
                  <a:pos x="T6" y="T7"/>
                </a:cxn>
              </a:cxnLst>
              <a:rect l="0" t="0" r="r" b="b"/>
              <a:pathLst>
                <a:path w="33" h="14">
                  <a:moveTo>
                    <a:pt x="17" y="0"/>
                  </a:moveTo>
                  <a:cubicBezTo>
                    <a:pt x="8" y="0"/>
                    <a:pt x="2" y="7"/>
                    <a:pt x="0" y="14"/>
                  </a:cubicBezTo>
                  <a:cubicBezTo>
                    <a:pt x="33" y="14"/>
                    <a:pt x="33" y="14"/>
                    <a:pt x="33" y="14"/>
                  </a:cubicBezTo>
                  <a:cubicBezTo>
                    <a:pt x="32" y="7"/>
                    <a:pt x="25" y="0"/>
                    <a:pt x="1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80" name="Oval 113"/>
            <p:cNvSpPr>
              <a:spLocks noChangeArrowheads="1"/>
            </p:cNvSpPr>
            <p:nvPr/>
          </p:nvSpPr>
          <p:spPr bwMode="auto">
            <a:xfrm>
              <a:off x="5420540" y="2869105"/>
              <a:ext cx="52387" cy="523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81" name="Freeform 114"/>
            <p:cNvSpPr>
              <a:spLocks/>
            </p:cNvSpPr>
            <p:nvPr/>
          </p:nvSpPr>
          <p:spPr bwMode="auto">
            <a:xfrm>
              <a:off x="5409428" y="2927842"/>
              <a:ext cx="74612" cy="31750"/>
            </a:xfrm>
            <a:custGeom>
              <a:avLst/>
              <a:gdLst>
                <a:gd name="T0" fmla="*/ 16 w 33"/>
                <a:gd name="T1" fmla="*/ 0 h 14"/>
                <a:gd name="T2" fmla="*/ 0 w 33"/>
                <a:gd name="T3" fmla="*/ 14 h 14"/>
                <a:gd name="T4" fmla="*/ 33 w 33"/>
                <a:gd name="T5" fmla="*/ 14 h 14"/>
                <a:gd name="T6" fmla="*/ 16 w 33"/>
                <a:gd name="T7" fmla="*/ 0 h 14"/>
              </a:gdLst>
              <a:ahLst/>
              <a:cxnLst>
                <a:cxn ang="0">
                  <a:pos x="T0" y="T1"/>
                </a:cxn>
                <a:cxn ang="0">
                  <a:pos x="T2" y="T3"/>
                </a:cxn>
                <a:cxn ang="0">
                  <a:pos x="T4" y="T5"/>
                </a:cxn>
                <a:cxn ang="0">
                  <a:pos x="T6" y="T7"/>
                </a:cxn>
              </a:cxnLst>
              <a:rect l="0" t="0" r="r" b="b"/>
              <a:pathLst>
                <a:path w="33" h="14">
                  <a:moveTo>
                    <a:pt x="16" y="0"/>
                  </a:moveTo>
                  <a:cubicBezTo>
                    <a:pt x="8" y="0"/>
                    <a:pt x="1" y="7"/>
                    <a:pt x="0" y="14"/>
                  </a:cubicBezTo>
                  <a:cubicBezTo>
                    <a:pt x="33" y="14"/>
                    <a:pt x="33" y="14"/>
                    <a:pt x="33" y="14"/>
                  </a:cubicBezTo>
                  <a:cubicBezTo>
                    <a:pt x="31" y="7"/>
                    <a:pt x="25" y="0"/>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82" name="Oval 115"/>
            <p:cNvSpPr>
              <a:spLocks noChangeArrowheads="1"/>
            </p:cNvSpPr>
            <p:nvPr/>
          </p:nvSpPr>
          <p:spPr bwMode="auto">
            <a:xfrm>
              <a:off x="5504678" y="2869105"/>
              <a:ext cx="52387" cy="523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83" name="Freeform 116"/>
            <p:cNvSpPr>
              <a:spLocks/>
            </p:cNvSpPr>
            <p:nvPr/>
          </p:nvSpPr>
          <p:spPr bwMode="auto">
            <a:xfrm>
              <a:off x="5493565" y="2927842"/>
              <a:ext cx="71437" cy="31750"/>
            </a:xfrm>
            <a:custGeom>
              <a:avLst/>
              <a:gdLst>
                <a:gd name="T0" fmla="*/ 16 w 32"/>
                <a:gd name="T1" fmla="*/ 0 h 14"/>
                <a:gd name="T2" fmla="*/ 0 w 32"/>
                <a:gd name="T3" fmla="*/ 14 h 14"/>
                <a:gd name="T4" fmla="*/ 32 w 32"/>
                <a:gd name="T5" fmla="*/ 14 h 14"/>
                <a:gd name="T6" fmla="*/ 16 w 32"/>
                <a:gd name="T7" fmla="*/ 0 h 14"/>
              </a:gdLst>
              <a:ahLst/>
              <a:cxnLst>
                <a:cxn ang="0">
                  <a:pos x="T0" y="T1"/>
                </a:cxn>
                <a:cxn ang="0">
                  <a:pos x="T2" y="T3"/>
                </a:cxn>
                <a:cxn ang="0">
                  <a:pos x="T4" y="T5"/>
                </a:cxn>
                <a:cxn ang="0">
                  <a:pos x="T6" y="T7"/>
                </a:cxn>
              </a:cxnLst>
              <a:rect l="0" t="0" r="r" b="b"/>
              <a:pathLst>
                <a:path w="32" h="14">
                  <a:moveTo>
                    <a:pt x="16" y="0"/>
                  </a:moveTo>
                  <a:cubicBezTo>
                    <a:pt x="8" y="0"/>
                    <a:pt x="1" y="7"/>
                    <a:pt x="0" y="14"/>
                  </a:cubicBezTo>
                  <a:cubicBezTo>
                    <a:pt x="32" y="14"/>
                    <a:pt x="32" y="14"/>
                    <a:pt x="32" y="14"/>
                  </a:cubicBezTo>
                  <a:cubicBezTo>
                    <a:pt x="31" y="7"/>
                    <a:pt x="24" y="0"/>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84" name="Freeform 117"/>
            <p:cNvSpPr>
              <a:spLocks noEditPoints="1"/>
            </p:cNvSpPr>
            <p:nvPr/>
          </p:nvSpPr>
          <p:spPr bwMode="auto">
            <a:xfrm>
              <a:off x="5231628" y="2653205"/>
              <a:ext cx="347662" cy="200025"/>
            </a:xfrm>
            <a:custGeom>
              <a:avLst/>
              <a:gdLst>
                <a:gd name="T0" fmla="*/ 77 w 154"/>
                <a:gd name="T1" fmla="*/ 4 h 89"/>
                <a:gd name="T2" fmla="*/ 0 w 154"/>
                <a:gd name="T3" fmla="*/ 0 h 89"/>
                <a:gd name="T4" fmla="*/ 0 w 154"/>
                <a:gd name="T5" fmla="*/ 89 h 89"/>
                <a:gd name="T6" fmla="*/ 77 w 154"/>
                <a:gd name="T7" fmla="*/ 86 h 89"/>
                <a:gd name="T8" fmla="*/ 154 w 154"/>
                <a:gd name="T9" fmla="*/ 89 h 89"/>
                <a:gd name="T10" fmla="*/ 154 w 154"/>
                <a:gd name="T11" fmla="*/ 0 h 89"/>
                <a:gd name="T12" fmla="*/ 77 w 154"/>
                <a:gd name="T13" fmla="*/ 4 h 89"/>
                <a:gd name="T14" fmla="*/ 145 w 154"/>
                <a:gd name="T15" fmla="*/ 83 h 89"/>
                <a:gd name="T16" fmla="*/ 77 w 154"/>
                <a:gd name="T17" fmla="*/ 80 h 89"/>
                <a:gd name="T18" fmla="*/ 9 w 154"/>
                <a:gd name="T19" fmla="*/ 83 h 89"/>
                <a:gd name="T20" fmla="*/ 9 w 154"/>
                <a:gd name="T21" fmla="*/ 6 h 89"/>
                <a:gd name="T22" fmla="*/ 77 w 154"/>
                <a:gd name="T23" fmla="*/ 10 h 89"/>
                <a:gd name="T24" fmla="*/ 145 w 154"/>
                <a:gd name="T25" fmla="*/ 6 h 89"/>
                <a:gd name="T26" fmla="*/ 145 w 154"/>
                <a:gd name="T27" fmla="*/ 8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 h="89">
                  <a:moveTo>
                    <a:pt x="77" y="4"/>
                  </a:moveTo>
                  <a:cubicBezTo>
                    <a:pt x="0" y="0"/>
                    <a:pt x="0" y="0"/>
                    <a:pt x="0" y="0"/>
                  </a:cubicBezTo>
                  <a:cubicBezTo>
                    <a:pt x="0" y="89"/>
                    <a:pt x="0" y="89"/>
                    <a:pt x="0" y="89"/>
                  </a:cubicBezTo>
                  <a:cubicBezTo>
                    <a:pt x="77" y="86"/>
                    <a:pt x="77" y="86"/>
                    <a:pt x="77" y="86"/>
                  </a:cubicBezTo>
                  <a:cubicBezTo>
                    <a:pt x="154" y="89"/>
                    <a:pt x="154" y="89"/>
                    <a:pt x="154" y="89"/>
                  </a:cubicBezTo>
                  <a:cubicBezTo>
                    <a:pt x="154" y="0"/>
                    <a:pt x="154" y="0"/>
                    <a:pt x="154" y="0"/>
                  </a:cubicBezTo>
                  <a:lnTo>
                    <a:pt x="77" y="4"/>
                  </a:lnTo>
                  <a:close/>
                  <a:moveTo>
                    <a:pt x="145" y="83"/>
                  </a:moveTo>
                  <a:cubicBezTo>
                    <a:pt x="142" y="83"/>
                    <a:pt x="77" y="80"/>
                    <a:pt x="77" y="80"/>
                  </a:cubicBezTo>
                  <a:cubicBezTo>
                    <a:pt x="77" y="80"/>
                    <a:pt x="12" y="83"/>
                    <a:pt x="9" y="83"/>
                  </a:cubicBezTo>
                  <a:cubicBezTo>
                    <a:pt x="9" y="80"/>
                    <a:pt x="9" y="9"/>
                    <a:pt x="9" y="6"/>
                  </a:cubicBezTo>
                  <a:cubicBezTo>
                    <a:pt x="12" y="6"/>
                    <a:pt x="77" y="10"/>
                    <a:pt x="77" y="10"/>
                  </a:cubicBezTo>
                  <a:cubicBezTo>
                    <a:pt x="77" y="10"/>
                    <a:pt x="142" y="6"/>
                    <a:pt x="145" y="6"/>
                  </a:cubicBezTo>
                  <a:cubicBezTo>
                    <a:pt x="145" y="9"/>
                    <a:pt x="145" y="80"/>
                    <a:pt x="145" y="8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85" name="Freeform 118"/>
            <p:cNvSpPr>
              <a:spLocks/>
            </p:cNvSpPr>
            <p:nvPr/>
          </p:nvSpPr>
          <p:spPr bwMode="auto">
            <a:xfrm>
              <a:off x="5906315" y="2675430"/>
              <a:ext cx="161925" cy="242888"/>
            </a:xfrm>
            <a:custGeom>
              <a:avLst/>
              <a:gdLst>
                <a:gd name="T0" fmla="*/ 102 w 102"/>
                <a:gd name="T1" fmla="*/ 0 h 153"/>
                <a:gd name="T2" fmla="*/ 38 w 102"/>
                <a:gd name="T3" fmla="*/ 37 h 153"/>
                <a:gd name="T4" fmla="*/ 0 w 102"/>
                <a:gd name="T5" fmla="*/ 37 h 153"/>
                <a:gd name="T6" fmla="*/ 0 w 102"/>
                <a:gd name="T7" fmla="*/ 116 h 153"/>
                <a:gd name="T8" fmla="*/ 38 w 102"/>
                <a:gd name="T9" fmla="*/ 116 h 153"/>
                <a:gd name="T10" fmla="*/ 102 w 102"/>
                <a:gd name="T11" fmla="*/ 153 h 153"/>
                <a:gd name="T12" fmla="*/ 102 w 102"/>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102" h="153">
                  <a:moveTo>
                    <a:pt x="102" y="0"/>
                  </a:moveTo>
                  <a:lnTo>
                    <a:pt x="38" y="37"/>
                  </a:lnTo>
                  <a:lnTo>
                    <a:pt x="0" y="37"/>
                  </a:lnTo>
                  <a:lnTo>
                    <a:pt x="0" y="116"/>
                  </a:lnTo>
                  <a:lnTo>
                    <a:pt x="38" y="116"/>
                  </a:lnTo>
                  <a:lnTo>
                    <a:pt x="102" y="153"/>
                  </a:lnTo>
                  <a:lnTo>
                    <a:pt x="102"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86" name="Rectangle 119"/>
            <p:cNvSpPr>
              <a:spLocks noChangeArrowheads="1"/>
            </p:cNvSpPr>
            <p:nvPr/>
          </p:nvSpPr>
          <p:spPr bwMode="auto">
            <a:xfrm>
              <a:off x="6093640" y="2735755"/>
              <a:ext cx="17462" cy="122238"/>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87" name="Rectangle 120"/>
            <p:cNvSpPr>
              <a:spLocks noChangeArrowheads="1"/>
            </p:cNvSpPr>
            <p:nvPr/>
          </p:nvSpPr>
          <p:spPr bwMode="auto">
            <a:xfrm>
              <a:off x="6131740" y="2719880"/>
              <a:ext cx="17462" cy="153988"/>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88" name="Rectangle 121"/>
            <p:cNvSpPr>
              <a:spLocks noChangeArrowheads="1"/>
            </p:cNvSpPr>
            <p:nvPr/>
          </p:nvSpPr>
          <p:spPr bwMode="auto">
            <a:xfrm>
              <a:off x="6168253" y="2704005"/>
              <a:ext cx="17462" cy="185738"/>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89" name="Freeform 122"/>
            <p:cNvSpPr>
              <a:spLocks/>
            </p:cNvSpPr>
            <p:nvPr/>
          </p:nvSpPr>
          <p:spPr bwMode="auto">
            <a:xfrm>
              <a:off x="6596878" y="2557955"/>
              <a:ext cx="233362" cy="487363"/>
            </a:xfrm>
            <a:custGeom>
              <a:avLst/>
              <a:gdLst>
                <a:gd name="T0" fmla="*/ 72 w 104"/>
                <a:gd name="T1" fmla="*/ 91 h 216"/>
                <a:gd name="T2" fmla="*/ 61 w 104"/>
                <a:gd name="T3" fmla="*/ 57 h 216"/>
                <a:gd name="T4" fmla="*/ 61 w 104"/>
                <a:gd name="T5" fmla="*/ 30 h 216"/>
                <a:gd name="T6" fmla="*/ 65 w 104"/>
                <a:gd name="T7" fmla="*/ 30 h 216"/>
                <a:gd name="T8" fmla="*/ 65 w 104"/>
                <a:gd name="T9" fmla="*/ 26 h 216"/>
                <a:gd name="T10" fmla="*/ 61 w 104"/>
                <a:gd name="T11" fmla="*/ 26 h 216"/>
                <a:gd name="T12" fmla="*/ 61 w 104"/>
                <a:gd name="T13" fmla="*/ 0 h 216"/>
                <a:gd name="T14" fmla="*/ 43 w 104"/>
                <a:gd name="T15" fmla="*/ 0 h 216"/>
                <a:gd name="T16" fmla="*/ 43 w 104"/>
                <a:gd name="T17" fmla="*/ 26 h 216"/>
                <a:gd name="T18" fmla="*/ 39 w 104"/>
                <a:gd name="T19" fmla="*/ 26 h 216"/>
                <a:gd name="T20" fmla="*/ 39 w 104"/>
                <a:gd name="T21" fmla="*/ 30 h 216"/>
                <a:gd name="T22" fmla="*/ 43 w 104"/>
                <a:gd name="T23" fmla="*/ 30 h 216"/>
                <a:gd name="T24" fmla="*/ 43 w 104"/>
                <a:gd name="T25" fmla="*/ 57 h 216"/>
                <a:gd name="T26" fmla="*/ 32 w 104"/>
                <a:gd name="T27" fmla="*/ 91 h 216"/>
                <a:gd name="T28" fmla="*/ 23 w 104"/>
                <a:gd name="T29" fmla="*/ 216 h 216"/>
                <a:gd name="T30" fmla="*/ 50 w 104"/>
                <a:gd name="T31" fmla="*/ 216 h 216"/>
                <a:gd name="T32" fmla="*/ 52 w 104"/>
                <a:gd name="T33" fmla="*/ 215 h 216"/>
                <a:gd name="T34" fmla="*/ 54 w 104"/>
                <a:gd name="T35" fmla="*/ 216 h 216"/>
                <a:gd name="T36" fmla="*/ 81 w 104"/>
                <a:gd name="T37" fmla="*/ 216 h 216"/>
                <a:gd name="T38" fmla="*/ 72 w 104"/>
                <a:gd name="T39" fmla="*/ 9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216">
                  <a:moveTo>
                    <a:pt x="72" y="91"/>
                  </a:moveTo>
                  <a:cubicBezTo>
                    <a:pt x="72" y="91"/>
                    <a:pt x="63" y="79"/>
                    <a:pt x="61" y="57"/>
                  </a:cubicBezTo>
                  <a:cubicBezTo>
                    <a:pt x="61" y="30"/>
                    <a:pt x="61" y="30"/>
                    <a:pt x="61" y="30"/>
                  </a:cubicBezTo>
                  <a:cubicBezTo>
                    <a:pt x="65" y="30"/>
                    <a:pt x="65" y="30"/>
                    <a:pt x="65" y="30"/>
                  </a:cubicBezTo>
                  <a:cubicBezTo>
                    <a:pt x="65" y="26"/>
                    <a:pt x="65" y="26"/>
                    <a:pt x="65" y="26"/>
                  </a:cubicBezTo>
                  <a:cubicBezTo>
                    <a:pt x="61" y="26"/>
                    <a:pt x="61" y="26"/>
                    <a:pt x="61" y="26"/>
                  </a:cubicBezTo>
                  <a:cubicBezTo>
                    <a:pt x="61" y="0"/>
                    <a:pt x="61" y="0"/>
                    <a:pt x="61" y="0"/>
                  </a:cubicBezTo>
                  <a:cubicBezTo>
                    <a:pt x="43" y="0"/>
                    <a:pt x="43" y="0"/>
                    <a:pt x="43" y="0"/>
                  </a:cubicBezTo>
                  <a:cubicBezTo>
                    <a:pt x="43" y="26"/>
                    <a:pt x="43" y="26"/>
                    <a:pt x="43" y="26"/>
                  </a:cubicBezTo>
                  <a:cubicBezTo>
                    <a:pt x="39" y="26"/>
                    <a:pt x="39" y="26"/>
                    <a:pt x="39" y="26"/>
                  </a:cubicBezTo>
                  <a:cubicBezTo>
                    <a:pt x="39" y="30"/>
                    <a:pt x="39" y="30"/>
                    <a:pt x="39" y="30"/>
                  </a:cubicBezTo>
                  <a:cubicBezTo>
                    <a:pt x="43" y="30"/>
                    <a:pt x="43" y="30"/>
                    <a:pt x="43" y="30"/>
                  </a:cubicBezTo>
                  <a:cubicBezTo>
                    <a:pt x="43" y="57"/>
                    <a:pt x="43" y="57"/>
                    <a:pt x="43" y="57"/>
                  </a:cubicBezTo>
                  <a:cubicBezTo>
                    <a:pt x="41" y="79"/>
                    <a:pt x="32" y="91"/>
                    <a:pt x="32" y="91"/>
                  </a:cubicBezTo>
                  <a:cubicBezTo>
                    <a:pt x="0" y="126"/>
                    <a:pt x="23" y="216"/>
                    <a:pt x="23" y="216"/>
                  </a:cubicBezTo>
                  <a:cubicBezTo>
                    <a:pt x="50" y="216"/>
                    <a:pt x="50" y="216"/>
                    <a:pt x="50" y="216"/>
                  </a:cubicBezTo>
                  <a:cubicBezTo>
                    <a:pt x="52" y="215"/>
                    <a:pt x="52" y="215"/>
                    <a:pt x="52" y="215"/>
                  </a:cubicBezTo>
                  <a:cubicBezTo>
                    <a:pt x="54" y="216"/>
                    <a:pt x="54" y="216"/>
                    <a:pt x="54" y="216"/>
                  </a:cubicBezTo>
                  <a:cubicBezTo>
                    <a:pt x="81" y="216"/>
                    <a:pt x="81" y="216"/>
                    <a:pt x="81" y="216"/>
                  </a:cubicBezTo>
                  <a:cubicBezTo>
                    <a:pt x="81" y="216"/>
                    <a:pt x="104" y="126"/>
                    <a:pt x="72" y="9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90" name="Freeform 123"/>
            <p:cNvSpPr>
              <a:spLocks/>
            </p:cNvSpPr>
            <p:nvPr/>
          </p:nvSpPr>
          <p:spPr bwMode="auto">
            <a:xfrm>
              <a:off x="7366815" y="2648442"/>
              <a:ext cx="61912" cy="77788"/>
            </a:xfrm>
            <a:custGeom>
              <a:avLst/>
              <a:gdLst>
                <a:gd name="T0" fmla="*/ 6 w 27"/>
                <a:gd name="T1" fmla="*/ 33 h 35"/>
                <a:gd name="T2" fmla="*/ 6 w 27"/>
                <a:gd name="T3" fmla="*/ 33 h 35"/>
                <a:gd name="T4" fmla="*/ 17 w 27"/>
                <a:gd name="T5" fmla="*/ 28 h 35"/>
                <a:gd name="T6" fmla="*/ 25 w 27"/>
                <a:gd name="T7" fmla="*/ 14 h 35"/>
                <a:gd name="T8" fmla="*/ 20 w 27"/>
                <a:gd name="T9" fmla="*/ 3 h 35"/>
                <a:gd name="T10" fmla="*/ 17 w 27"/>
                <a:gd name="T11" fmla="*/ 2 h 35"/>
                <a:gd name="T12" fmla="*/ 5 w 27"/>
                <a:gd name="T13" fmla="*/ 6 h 35"/>
                <a:gd name="T14" fmla="*/ 2 w 27"/>
                <a:gd name="T15" fmla="*/ 21 h 35"/>
                <a:gd name="T16" fmla="*/ 6 w 27"/>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6" y="33"/>
                  </a:moveTo>
                  <a:cubicBezTo>
                    <a:pt x="6" y="33"/>
                    <a:pt x="6" y="33"/>
                    <a:pt x="6" y="33"/>
                  </a:cubicBezTo>
                  <a:cubicBezTo>
                    <a:pt x="11" y="35"/>
                    <a:pt x="15" y="32"/>
                    <a:pt x="17" y="28"/>
                  </a:cubicBezTo>
                  <a:cubicBezTo>
                    <a:pt x="25" y="14"/>
                    <a:pt x="25" y="14"/>
                    <a:pt x="25" y="14"/>
                  </a:cubicBezTo>
                  <a:cubicBezTo>
                    <a:pt x="27" y="10"/>
                    <a:pt x="24" y="4"/>
                    <a:pt x="20" y="3"/>
                  </a:cubicBezTo>
                  <a:cubicBezTo>
                    <a:pt x="17" y="2"/>
                    <a:pt x="17" y="2"/>
                    <a:pt x="17" y="2"/>
                  </a:cubicBezTo>
                  <a:cubicBezTo>
                    <a:pt x="13" y="0"/>
                    <a:pt x="7" y="2"/>
                    <a:pt x="5" y="6"/>
                  </a:cubicBezTo>
                  <a:cubicBezTo>
                    <a:pt x="2" y="21"/>
                    <a:pt x="2" y="21"/>
                    <a:pt x="2" y="21"/>
                  </a:cubicBezTo>
                  <a:cubicBezTo>
                    <a:pt x="0" y="26"/>
                    <a:pt x="1" y="31"/>
                    <a:pt x="6"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91" name="Freeform 124"/>
            <p:cNvSpPr>
              <a:spLocks/>
            </p:cNvSpPr>
            <p:nvPr/>
          </p:nvSpPr>
          <p:spPr bwMode="auto">
            <a:xfrm>
              <a:off x="7355703" y="2723055"/>
              <a:ext cx="34925" cy="33338"/>
            </a:xfrm>
            <a:custGeom>
              <a:avLst/>
              <a:gdLst>
                <a:gd name="T0" fmla="*/ 14 w 15"/>
                <a:gd name="T1" fmla="*/ 10 h 15"/>
                <a:gd name="T2" fmla="*/ 10 w 15"/>
                <a:gd name="T3" fmla="*/ 1 h 15"/>
                <a:gd name="T4" fmla="*/ 1 w 15"/>
                <a:gd name="T5" fmla="*/ 5 h 15"/>
                <a:gd name="T6" fmla="*/ 5 w 15"/>
                <a:gd name="T7" fmla="*/ 13 h 15"/>
                <a:gd name="T8" fmla="*/ 14 w 15"/>
                <a:gd name="T9" fmla="*/ 10 h 15"/>
              </a:gdLst>
              <a:ahLst/>
              <a:cxnLst>
                <a:cxn ang="0">
                  <a:pos x="T0" y="T1"/>
                </a:cxn>
                <a:cxn ang="0">
                  <a:pos x="T2" y="T3"/>
                </a:cxn>
                <a:cxn ang="0">
                  <a:pos x="T4" y="T5"/>
                </a:cxn>
                <a:cxn ang="0">
                  <a:pos x="T6" y="T7"/>
                </a:cxn>
                <a:cxn ang="0">
                  <a:pos x="T8" y="T9"/>
                </a:cxn>
              </a:cxnLst>
              <a:rect l="0" t="0" r="r" b="b"/>
              <a:pathLst>
                <a:path w="15" h="15">
                  <a:moveTo>
                    <a:pt x="14" y="10"/>
                  </a:moveTo>
                  <a:cubicBezTo>
                    <a:pt x="15" y="6"/>
                    <a:pt x="13" y="2"/>
                    <a:pt x="10" y="1"/>
                  </a:cubicBezTo>
                  <a:cubicBezTo>
                    <a:pt x="7" y="0"/>
                    <a:pt x="3" y="1"/>
                    <a:pt x="1" y="5"/>
                  </a:cubicBezTo>
                  <a:cubicBezTo>
                    <a:pt x="0" y="8"/>
                    <a:pt x="2" y="12"/>
                    <a:pt x="5" y="13"/>
                  </a:cubicBezTo>
                  <a:cubicBezTo>
                    <a:pt x="8" y="15"/>
                    <a:pt x="12" y="13"/>
                    <a:pt x="1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92" name="Freeform 125"/>
            <p:cNvSpPr>
              <a:spLocks/>
            </p:cNvSpPr>
            <p:nvPr/>
          </p:nvSpPr>
          <p:spPr bwMode="auto">
            <a:xfrm>
              <a:off x="7279503" y="2719880"/>
              <a:ext cx="76200" cy="47625"/>
            </a:xfrm>
            <a:custGeom>
              <a:avLst/>
              <a:gdLst>
                <a:gd name="T0" fmla="*/ 33 w 34"/>
                <a:gd name="T1" fmla="*/ 8 h 21"/>
                <a:gd name="T2" fmla="*/ 24 w 34"/>
                <a:gd name="T3" fmla="*/ 1 h 21"/>
                <a:gd name="T4" fmla="*/ 8 w 34"/>
                <a:gd name="T5" fmla="*/ 0 h 21"/>
                <a:gd name="T6" fmla="*/ 0 w 34"/>
                <a:gd name="T7" fmla="*/ 10 h 21"/>
                <a:gd name="T8" fmla="*/ 0 w 34"/>
                <a:gd name="T9" fmla="*/ 12 h 21"/>
                <a:gd name="T10" fmla="*/ 10 w 34"/>
                <a:gd name="T11" fmla="*/ 21 h 21"/>
                <a:gd name="T12" fmla="*/ 25 w 34"/>
                <a:gd name="T13" fmla="*/ 18 h 21"/>
                <a:gd name="T14" fmla="*/ 33 w 34"/>
                <a:gd name="T15" fmla="*/ 9 h 21"/>
                <a:gd name="T16" fmla="*/ 33 w 34"/>
                <a:gd name="T17"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1">
                  <a:moveTo>
                    <a:pt x="33" y="8"/>
                  </a:moveTo>
                  <a:cubicBezTo>
                    <a:pt x="33" y="3"/>
                    <a:pt x="29" y="1"/>
                    <a:pt x="24" y="1"/>
                  </a:cubicBezTo>
                  <a:cubicBezTo>
                    <a:pt x="8" y="0"/>
                    <a:pt x="8" y="0"/>
                    <a:pt x="8" y="0"/>
                  </a:cubicBezTo>
                  <a:cubicBezTo>
                    <a:pt x="3" y="0"/>
                    <a:pt x="0" y="5"/>
                    <a:pt x="0" y="10"/>
                  </a:cubicBezTo>
                  <a:cubicBezTo>
                    <a:pt x="0" y="12"/>
                    <a:pt x="0" y="12"/>
                    <a:pt x="0" y="12"/>
                  </a:cubicBezTo>
                  <a:cubicBezTo>
                    <a:pt x="1" y="17"/>
                    <a:pt x="5" y="21"/>
                    <a:pt x="10" y="21"/>
                  </a:cubicBezTo>
                  <a:cubicBezTo>
                    <a:pt x="25" y="18"/>
                    <a:pt x="25" y="18"/>
                    <a:pt x="25" y="18"/>
                  </a:cubicBezTo>
                  <a:cubicBezTo>
                    <a:pt x="30" y="17"/>
                    <a:pt x="34" y="14"/>
                    <a:pt x="33" y="9"/>
                  </a:cubicBezTo>
                  <a:lnTo>
                    <a:pt x="33" y="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93" name="Freeform 126"/>
            <p:cNvSpPr>
              <a:spLocks/>
            </p:cNvSpPr>
            <p:nvPr/>
          </p:nvSpPr>
          <p:spPr bwMode="auto">
            <a:xfrm>
              <a:off x="7369990" y="2746867"/>
              <a:ext cx="65087" cy="79375"/>
            </a:xfrm>
            <a:custGeom>
              <a:avLst/>
              <a:gdLst>
                <a:gd name="T0" fmla="*/ 5 w 29"/>
                <a:gd name="T1" fmla="*/ 3 h 35"/>
                <a:gd name="T2" fmla="*/ 5 w 29"/>
                <a:gd name="T3" fmla="*/ 3 h 35"/>
                <a:gd name="T4" fmla="*/ 3 w 29"/>
                <a:gd name="T5" fmla="*/ 15 h 35"/>
                <a:gd name="T6" fmla="*/ 9 w 29"/>
                <a:gd name="T7" fmla="*/ 29 h 35"/>
                <a:gd name="T8" fmla="*/ 21 w 29"/>
                <a:gd name="T9" fmla="*/ 33 h 35"/>
                <a:gd name="T10" fmla="*/ 23 w 29"/>
                <a:gd name="T11" fmla="*/ 31 h 35"/>
                <a:gd name="T12" fmla="*/ 27 w 29"/>
                <a:gd name="T13" fmla="*/ 19 h 35"/>
                <a:gd name="T14" fmla="*/ 17 w 29"/>
                <a:gd name="T15" fmla="*/ 7 h 35"/>
                <a:gd name="T16" fmla="*/ 5 w 29"/>
                <a:gd name="T1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5">
                  <a:moveTo>
                    <a:pt x="5" y="3"/>
                  </a:moveTo>
                  <a:cubicBezTo>
                    <a:pt x="5" y="3"/>
                    <a:pt x="5" y="3"/>
                    <a:pt x="5" y="3"/>
                  </a:cubicBezTo>
                  <a:cubicBezTo>
                    <a:pt x="1" y="6"/>
                    <a:pt x="0" y="11"/>
                    <a:pt x="3" y="15"/>
                  </a:cubicBezTo>
                  <a:cubicBezTo>
                    <a:pt x="9" y="29"/>
                    <a:pt x="9" y="29"/>
                    <a:pt x="9" y="29"/>
                  </a:cubicBezTo>
                  <a:cubicBezTo>
                    <a:pt x="11" y="34"/>
                    <a:pt x="17" y="35"/>
                    <a:pt x="21" y="33"/>
                  </a:cubicBezTo>
                  <a:cubicBezTo>
                    <a:pt x="23" y="31"/>
                    <a:pt x="23" y="31"/>
                    <a:pt x="23" y="31"/>
                  </a:cubicBezTo>
                  <a:cubicBezTo>
                    <a:pt x="28" y="29"/>
                    <a:pt x="29" y="23"/>
                    <a:pt x="27" y="19"/>
                  </a:cubicBezTo>
                  <a:cubicBezTo>
                    <a:pt x="17" y="7"/>
                    <a:pt x="17" y="7"/>
                    <a:pt x="17" y="7"/>
                  </a:cubicBezTo>
                  <a:cubicBezTo>
                    <a:pt x="14" y="2"/>
                    <a:pt x="10" y="0"/>
                    <a:pt x="5" y="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94" name="Freeform 127"/>
            <p:cNvSpPr>
              <a:spLocks noEditPoints="1"/>
            </p:cNvSpPr>
            <p:nvPr/>
          </p:nvSpPr>
          <p:spPr bwMode="auto">
            <a:xfrm>
              <a:off x="7262040" y="2624630"/>
              <a:ext cx="220662" cy="361950"/>
            </a:xfrm>
            <a:custGeom>
              <a:avLst/>
              <a:gdLst>
                <a:gd name="T0" fmla="*/ 82 w 98"/>
                <a:gd name="T1" fmla="*/ 142 h 160"/>
                <a:gd name="T2" fmla="*/ 75 w 98"/>
                <a:gd name="T3" fmla="*/ 142 h 160"/>
                <a:gd name="T4" fmla="*/ 71 w 98"/>
                <a:gd name="T5" fmla="*/ 137 h 160"/>
                <a:gd name="T6" fmla="*/ 56 w 98"/>
                <a:gd name="T7" fmla="*/ 137 h 160"/>
                <a:gd name="T8" fmla="*/ 56 w 98"/>
                <a:gd name="T9" fmla="*/ 98 h 160"/>
                <a:gd name="T10" fmla="*/ 98 w 98"/>
                <a:gd name="T11" fmla="*/ 49 h 160"/>
                <a:gd name="T12" fmla="*/ 49 w 98"/>
                <a:gd name="T13" fmla="*/ 0 h 160"/>
                <a:gd name="T14" fmla="*/ 0 w 98"/>
                <a:gd name="T15" fmla="*/ 49 h 160"/>
                <a:gd name="T16" fmla="*/ 42 w 98"/>
                <a:gd name="T17" fmla="*/ 98 h 160"/>
                <a:gd name="T18" fmla="*/ 42 w 98"/>
                <a:gd name="T19" fmla="*/ 137 h 160"/>
                <a:gd name="T20" fmla="*/ 27 w 98"/>
                <a:gd name="T21" fmla="*/ 137 h 160"/>
                <a:gd name="T22" fmla="*/ 23 w 98"/>
                <a:gd name="T23" fmla="*/ 142 h 160"/>
                <a:gd name="T24" fmla="*/ 16 w 98"/>
                <a:gd name="T25" fmla="*/ 142 h 160"/>
                <a:gd name="T26" fmla="*/ 11 w 98"/>
                <a:gd name="T27" fmla="*/ 146 h 160"/>
                <a:gd name="T28" fmla="*/ 8 w 98"/>
                <a:gd name="T29" fmla="*/ 155 h 160"/>
                <a:gd name="T30" fmla="*/ 13 w 98"/>
                <a:gd name="T31" fmla="*/ 160 h 160"/>
                <a:gd name="T32" fmla="*/ 85 w 98"/>
                <a:gd name="T33" fmla="*/ 160 h 160"/>
                <a:gd name="T34" fmla="*/ 90 w 98"/>
                <a:gd name="T35" fmla="*/ 155 h 160"/>
                <a:gd name="T36" fmla="*/ 87 w 98"/>
                <a:gd name="T37" fmla="*/ 146 h 160"/>
                <a:gd name="T38" fmla="*/ 82 w 98"/>
                <a:gd name="T39" fmla="*/ 142 h 160"/>
                <a:gd name="T40" fmla="*/ 2 w 98"/>
                <a:gd name="T41" fmla="*/ 49 h 160"/>
                <a:gd name="T42" fmla="*/ 49 w 98"/>
                <a:gd name="T43" fmla="*/ 2 h 160"/>
                <a:gd name="T44" fmla="*/ 96 w 98"/>
                <a:gd name="T45" fmla="*/ 49 h 160"/>
                <a:gd name="T46" fmla="*/ 49 w 98"/>
                <a:gd name="T47" fmla="*/ 97 h 160"/>
                <a:gd name="T48" fmla="*/ 2 w 98"/>
                <a:gd name="T49" fmla="*/ 4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60">
                  <a:moveTo>
                    <a:pt x="82" y="142"/>
                  </a:moveTo>
                  <a:cubicBezTo>
                    <a:pt x="75" y="142"/>
                    <a:pt x="75" y="142"/>
                    <a:pt x="75" y="142"/>
                  </a:cubicBezTo>
                  <a:cubicBezTo>
                    <a:pt x="75" y="139"/>
                    <a:pt x="73" y="137"/>
                    <a:pt x="71" y="137"/>
                  </a:cubicBezTo>
                  <a:cubicBezTo>
                    <a:pt x="56" y="137"/>
                    <a:pt x="56" y="137"/>
                    <a:pt x="56" y="137"/>
                  </a:cubicBezTo>
                  <a:cubicBezTo>
                    <a:pt x="56" y="98"/>
                    <a:pt x="56" y="98"/>
                    <a:pt x="56" y="98"/>
                  </a:cubicBezTo>
                  <a:cubicBezTo>
                    <a:pt x="80" y="95"/>
                    <a:pt x="98" y="74"/>
                    <a:pt x="98" y="49"/>
                  </a:cubicBezTo>
                  <a:cubicBezTo>
                    <a:pt x="98" y="22"/>
                    <a:pt x="76" y="0"/>
                    <a:pt x="49" y="0"/>
                  </a:cubicBezTo>
                  <a:cubicBezTo>
                    <a:pt x="22" y="0"/>
                    <a:pt x="0" y="22"/>
                    <a:pt x="0" y="49"/>
                  </a:cubicBezTo>
                  <a:cubicBezTo>
                    <a:pt x="0" y="74"/>
                    <a:pt x="18" y="95"/>
                    <a:pt x="42" y="98"/>
                  </a:cubicBezTo>
                  <a:cubicBezTo>
                    <a:pt x="42" y="137"/>
                    <a:pt x="42" y="137"/>
                    <a:pt x="42" y="137"/>
                  </a:cubicBezTo>
                  <a:cubicBezTo>
                    <a:pt x="27" y="137"/>
                    <a:pt x="27" y="137"/>
                    <a:pt x="27" y="137"/>
                  </a:cubicBezTo>
                  <a:cubicBezTo>
                    <a:pt x="25" y="137"/>
                    <a:pt x="23" y="139"/>
                    <a:pt x="23" y="142"/>
                  </a:cubicBezTo>
                  <a:cubicBezTo>
                    <a:pt x="16" y="142"/>
                    <a:pt x="16" y="142"/>
                    <a:pt x="16" y="142"/>
                  </a:cubicBezTo>
                  <a:cubicBezTo>
                    <a:pt x="13" y="142"/>
                    <a:pt x="11" y="144"/>
                    <a:pt x="11" y="146"/>
                  </a:cubicBezTo>
                  <a:cubicBezTo>
                    <a:pt x="8" y="155"/>
                    <a:pt x="8" y="155"/>
                    <a:pt x="8" y="155"/>
                  </a:cubicBezTo>
                  <a:cubicBezTo>
                    <a:pt x="8" y="158"/>
                    <a:pt x="10" y="160"/>
                    <a:pt x="13" y="160"/>
                  </a:cubicBezTo>
                  <a:cubicBezTo>
                    <a:pt x="85" y="160"/>
                    <a:pt x="85" y="160"/>
                    <a:pt x="85" y="160"/>
                  </a:cubicBezTo>
                  <a:cubicBezTo>
                    <a:pt x="88" y="160"/>
                    <a:pt x="90" y="158"/>
                    <a:pt x="90" y="155"/>
                  </a:cubicBezTo>
                  <a:cubicBezTo>
                    <a:pt x="87" y="146"/>
                    <a:pt x="87" y="146"/>
                    <a:pt x="87" y="146"/>
                  </a:cubicBezTo>
                  <a:cubicBezTo>
                    <a:pt x="87" y="144"/>
                    <a:pt x="85" y="142"/>
                    <a:pt x="82" y="142"/>
                  </a:cubicBezTo>
                  <a:close/>
                  <a:moveTo>
                    <a:pt x="2" y="49"/>
                  </a:moveTo>
                  <a:cubicBezTo>
                    <a:pt x="2" y="23"/>
                    <a:pt x="23" y="2"/>
                    <a:pt x="49" y="2"/>
                  </a:cubicBezTo>
                  <a:cubicBezTo>
                    <a:pt x="75" y="2"/>
                    <a:pt x="96" y="23"/>
                    <a:pt x="96" y="49"/>
                  </a:cubicBezTo>
                  <a:cubicBezTo>
                    <a:pt x="96" y="75"/>
                    <a:pt x="75" y="97"/>
                    <a:pt x="49" y="97"/>
                  </a:cubicBezTo>
                  <a:cubicBezTo>
                    <a:pt x="23" y="97"/>
                    <a:pt x="2" y="75"/>
                    <a:pt x="2"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95" name="Freeform 128"/>
            <p:cNvSpPr>
              <a:spLocks/>
            </p:cNvSpPr>
            <p:nvPr/>
          </p:nvSpPr>
          <p:spPr bwMode="auto">
            <a:xfrm>
              <a:off x="7816078" y="2699242"/>
              <a:ext cx="134937" cy="120650"/>
            </a:xfrm>
            <a:custGeom>
              <a:avLst/>
              <a:gdLst>
                <a:gd name="T0" fmla="*/ 57 w 60"/>
                <a:gd name="T1" fmla="*/ 8 h 53"/>
                <a:gd name="T2" fmla="*/ 4 w 60"/>
                <a:gd name="T3" fmla="*/ 0 h 53"/>
                <a:gd name="T4" fmla="*/ 0 w 60"/>
                <a:gd name="T5" fmla="*/ 4 h 53"/>
                <a:gd name="T6" fmla="*/ 0 w 60"/>
                <a:gd name="T7" fmla="*/ 49 h 53"/>
                <a:gd name="T8" fmla="*/ 4 w 60"/>
                <a:gd name="T9" fmla="*/ 53 h 53"/>
                <a:gd name="T10" fmla="*/ 57 w 60"/>
                <a:gd name="T11" fmla="*/ 45 h 53"/>
                <a:gd name="T12" fmla="*/ 60 w 60"/>
                <a:gd name="T13" fmla="*/ 41 h 53"/>
                <a:gd name="T14" fmla="*/ 60 w 60"/>
                <a:gd name="T15" fmla="*/ 12 h 53"/>
                <a:gd name="T16" fmla="*/ 57 w 60"/>
                <a:gd name="T17" fmla="*/ 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3">
                  <a:moveTo>
                    <a:pt x="57" y="8"/>
                  </a:moveTo>
                  <a:cubicBezTo>
                    <a:pt x="4" y="0"/>
                    <a:pt x="4" y="0"/>
                    <a:pt x="4" y="0"/>
                  </a:cubicBezTo>
                  <a:cubicBezTo>
                    <a:pt x="2" y="0"/>
                    <a:pt x="0" y="2"/>
                    <a:pt x="0" y="4"/>
                  </a:cubicBezTo>
                  <a:cubicBezTo>
                    <a:pt x="0" y="49"/>
                    <a:pt x="0" y="49"/>
                    <a:pt x="0" y="49"/>
                  </a:cubicBezTo>
                  <a:cubicBezTo>
                    <a:pt x="0" y="51"/>
                    <a:pt x="2" y="53"/>
                    <a:pt x="4" y="53"/>
                  </a:cubicBezTo>
                  <a:cubicBezTo>
                    <a:pt x="57" y="45"/>
                    <a:pt x="57" y="45"/>
                    <a:pt x="57" y="45"/>
                  </a:cubicBezTo>
                  <a:cubicBezTo>
                    <a:pt x="59" y="45"/>
                    <a:pt x="60" y="43"/>
                    <a:pt x="60" y="41"/>
                  </a:cubicBezTo>
                  <a:cubicBezTo>
                    <a:pt x="60" y="12"/>
                    <a:pt x="60" y="12"/>
                    <a:pt x="60" y="12"/>
                  </a:cubicBezTo>
                  <a:cubicBezTo>
                    <a:pt x="60" y="10"/>
                    <a:pt x="59" y="8"/>
                    <a:pt x="57" y="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96" name="Freeform 129"/>
            <p:cNvSpPr>
              <a:spLocks/>
            </p:cNvSpPr>
            <p:nvPr/>
          </p:nvSpPr>
          <p:spPr bwMode="auto">
            <a:xfrm>
              <a:off x="8019278" y="2699242"/>
              <a:ext cx="134937" cy="120650"/>
            </a:xfrm>
            <a:custGeom>
              <a:avLst/>
              <a:gdLst>
                <a:gd name="T0" fmla="*/ 56 w 60"/>
                <a:gd name="T1" fmla="*/ 53 h 53"/>
                <a:gd name="T2" fmla="*/ 60 w 60"/>
                <a:gd name="T3" fmla="*/ 49 h 53"/>
                <a:gd name="T4" fmla="*/ 60 w 60"/>
                <a:gd name="T5" fmla="*/ 4 h 53"/>
                <a:gd name="T6" fmla="*/ 56 w 60"/>
                <a:gd name="T7" fmla="*/ 0 h 53"/>
                <a:gd name="T8" fmla="*/ 3 w 60"/>
                <a:gd name="T9" fmla="*/ 8 h 53"/>
                <a:gd name="T10" fmla="*/ 0 w 60"/>
                <a:gd name="T11" fmla="*/ 12 h 53"/>
                <a:gd name="T12" fmla="*/ 0 w 60"/>
                <a:gd name="T13" fmla="*/ 41 h 53"/>
                <a:gd name="T14" fmla="*/ 3 w 60"/>
                <a:gd name="T15" fmla="*/ 45 h 53"/>
                <a:gd name="T16" fmla="*/ 56 w 60"/>
                <a:gd name="T1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3">
                  <a:moveTo>
                    <a:pt x="56" y="53"/>
                  </a:moveTo>
                  <a:cubicBezTo>
                    <a:pt x="58" y="53"/>
                    <a:pt x="60" y="51"/>
                    <a:pt x="60" y="49"/>
                  </a:cubicBezTo>
                  <a:cubicBezTo>
                    <a:pt x="60" y="4"/>
                    <a:pt x="60" y="4"/>
                    <a:pt x="60" y="4"/>
                  </a:cubicBezTo>
                  <a:cubicBezTo>
                    <a:pt x="60" y="2"/>
                    <a:pt x="58" y="0"/>
                    <a:pt x="56" y="0"/>
                  </a:cubicBezTo>
                  <a:cubicBezTo>
                    <a:pt x="3" y="8"/>
                    <a:pt x="3" y="8"/>
                    <a:pt x="3" y="8"/>
                  </a:cubicBezTo>
                  <a:cubicBezTo>
                    <a:pt x="1" y="8"/>
                    <a:pt x="0" y="10"/>
                    <a:pt x="0" y="12"/>
                  </a:cubicBezTo>
                  <a:cubicBezTo>
                    <a:pt x="0" y="41"/>
                    <a:pt x="0" y="41"/>
                    <a:pt x="0" y="41"/>
                  </a:cubicBezTo>
                  <a:cubicBezTo>
                    <a:pt x="0" y="43"/>
                    <a:pt x="1" y="45"/>
                    <a:pt x="3" y="45"/>
                  </a:cubicBezTo>
                  <a:lnTo>
                    <a:pt x="56" y="53"/>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97" name="Freeform 130"/>
            <p:cNvSpPr>
              <a:spLocks/>
            </p:cNvSpPr>
            <p:nvPr/>
          </p:nvSpPr>
          <p:spPr bwMode="auto">
            <a:xfrm>
              <a:off x="7965303" y="2718292"/>
              <a:ext cx="41275" cy="82550"/>
            </a:xfrm>
            <a:custGeom>
              <a:avLst/>
              <a:gdLst>
                <a:gd name="T0" fmla="*/ 14 w 18"/>
                <a:gd name="T1" fmla="*/ 0 h 37"/>
                <a:gd name="T2" fmla="*/ 4 w 18"/>
                <a:gd name="T3" fmla="*/ 0 h 37"/>
                <a:gd name="T4" fmla="*/ 0 w 18"/>
                <a:gd name="T5" fmla="*/ 4 h 37"/>
                <a:gd name="T6" fmla="*/ 0 w 18"/>
                <a:gd name="T7" fmla="*/ 33 h 37"/>
                <a:gd name="T8" fmla="*/ 4 w 18"/>
                <a:gd name="T9" fmla="*/ 37 h 37"/>
                <a:gd name="T10" fmla="*/ 14 w 18"/>
                <a:gd name="T11" fmla="*/ 37 h 37"/>
                <a:gd name="T12" fmla="*/ 18 w 18"/>
                <a:gd name="T13" fmla="*/ 33 h 37"/>
                <a:gd name="T14" fmla="*/ 18 w 18"/>
                <a:gd name="T15" fmla="*/ 4 h 37"/>
                <a:gd name="T16" fmla="*/ 14 w 18"/>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7">
                  <a:moveTo>
                    <a:pt x="14" y="0"/>
                  </a:moveTo>
                  <a:cubicBezTo>
                    <a:pt x="4" y="0"/>
                    <a:pt x="4" y="0"/>
                    <a:pt x="4" y="0"/>
                  </a:cubicBezTo>
                  <a:cubicBezTo>
                    <a:pt x="2" y="0"/>
                    <a:pt x="0" y="2"/>
                    <a:pt x="0" y="4"/>
                  </a:cubicBezTo>
                  <a:cubicBezTo>
                    <a:pt x="0" y="33"/>
                    <a:pt x="0" y="33"/>
                    <a:pt x="0" y="33"/>
                  </a:cubicBezTo>
                  <a:cubicBezTo>
                    <a:pt x="0" y="35"/>
                    <a:pt x="2" y="37"/>
                    <a:pt x="4" y="37"/>
                  </a:cubicBezTo>
                  <a:cubicBezTo>
                    <a:pt x="14" y="37"/>
                    <a:pt x="14" y="37"/>
                    <a:pt x="14" y="37"/>
                  </a:cubicBezTo>
                  <a:cubicBezTo>
                    <a:pt x="16" y="37"/>
                    <a:pt x="18" y="35"/>
                    <a:pt x="18" y="33"/>
                  </a:cubicBezTo>
                  <a:cubicBezTo>
                    <a:pt x="18" y="4"/>
                    <a:pt x="18" y="4"/>
                    <a:pt x="18" y="4"/>
                  </a:cubicBezTo>
                  <a:cubicBezTo>
                    <a:pt x="18" y="2"/>
                    <a:pt x="16" y="0"/>
                    <a:pt x="1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98" name="Freeform 131"/>
            <p:cNvSpPr>
              <a:spLocks/>
            </p:cNvSpPr>
            <p:nvPr/>
          </p:nvSpPr>
          <p:spPr bwMode="auto">
            <a:xfrm>
              <a:off x="7760515" y="2810367"/>
              <a:ext cx="184150" cy="107950"/>
            </a:xfrm>
            <a:custGeom>
              <a:avLst/>
              <a:gdLst>
                <a:gd name="T0" fmla="*/ 3 w 82"/>
                <a:gd name="T1" fmla="*/ 2 h 48"/>
                <a:gd name="T2" fmla="*/ 17 w 82"/>
                <a:gd name="T3" fmla="*/ 22 h 48"/>
                <a:gd name="T4" fmla="*/ 0 w 82"/>
                <a:gd name="T5" fmla="*/ 45 h 48"/>
                <a:gd name="T6" fmla="*/ 82 w 82"/>
                <a:gd name="T7" fmla="*/ 0 h 48"/>
                <a:gd name="T8" fmla="*/ 3 w 82"/>
                <a:gd name="T9" fmla="*/ 2 h 48"/>
              </a:gdLst>
              <a:ahLst/>
              <a:cxnLst>
                <a:cxn ang="0">
                  <a:pos x="T0" y="T1"/>
                </a:cxn>
                <a:cxn ang="0">
                  <a:pos x="T2" y="T3"/>
                </a:cxn>
                <a:cxn ang="0">
                  <a:pos x="T4" y="T5"/>
                </a:cxn>
                <a:cxn ang="0">
                  <a:pos x="T6" y="T7"/>
                </a:cxn>
                <a:cxn ang="0">
                  <a:pos x="T8" y="T9"/>
                </a:cxn>
              </a:cxnLst>
              <a:rect l="0" t="0" r="r" b="b"/>
              <a:pathLst>
                <a:path w="82" h="48">
                  <a:moveTo>
                    <a:pt x="3" y="2"/>
                  </a:moveTo>
                  <a:cubicBezTo>
                    <a:pt x="17" y="22"/>
                    <a:pt x="17" y="22"/>
                    <a:pt x="17" y="22"/>
                  </a:cubicBezTo>
                  <a:cubicBezTo>
                    <a:pt x="0" y="45"/>
                    <a:pt x="0" y="45"/>
                    <a:pt x="0" y="45"/>
                  </a:cubicBezTo>
                  <a:cubicBezTo>
                    <a:pt x="0" y="45"/>
                    <a:pt x="64" y="48"/>
                    <a:pt x="82" y="0"/>
                  </a:cubicBezTo>
                  <a:cubicBezTo>
                    <a:pt x="82" y="0"/>
                    <a:pt x="25" y="17"/>
                    <a:pt x="3" y="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99" name="Freeform 132"/>
            <p:cNvSpPr>
              <a:spLocks/>
            </p:cNvSpPr>
            <p:nvPr/>
          </p:nvSpPr>
          <p:spPr bwMode="auto">
            <a:xfrm>
              <a:off x="8025628" y="2810367"/>
              <a:ext cx="185737" cy="107950"/>
            </a:xfrm>
            <a:custGeom>
              <a:avLst/>
              <a:gdLst>
                <a:gd name="T0" fmla="*/ 65 w 82"/>
                <a:gd name="T1" fmla="*/ 22 h 48"/>
                <a:gd name="T2" fmla="*/ 79 w 82"/>
                <a:gd name="T3" fmla="*/ 2 h 48"/>
                <a:gd name="T4" fmla="*/ 0 w 82"/>
                <a:gd name="T5" fmla="*/ 0 h 48"/>
                <a:gd name="T6" fmla="*/ 82 w 82"/>
                <a:gd name="T7" fmla="*/ 45 h 48"/>
                <a:gd name="T8" fmla="*/ 65 w 82"/>
                <a:gd name="T9" fmla="*/ 22 h 48"/>
              </a:gdLst>
              <a:ahLst/>
              <a:cxnLst>
                <a:cxn ang="0">
                  <a:pos x="T0" y="T1"/>
                </a:cxn>
                <a:cxn ang="0">
                  <a:pos x="T2" y="T3"/>
                </a:cxn>
                <a:cxn ang="0">
                  <a:pos x="T4" y="T5"/>
                </a:cxn>
                <a:cxn ang="0">
                  <a:pos x="T6" y="T7"/>
                </a:cxn>
                <a:cxn ang="0">
                  <a:pos x="T8" y="T9"/>
                </a:cxn>
              </a:cxnLst>
              <a:rect l="0" t="0" r="r" b="b"/>
              <a:pathLst>
                <a:path w="82" h="48">
                  <a:moveTo>
                    <a:pt x="65" y="22"/>
                  </a:moveTo>
                  <a:cubicBezTo>
                    <a:pt x="79" y="2"/>
                    <a:pt x="79" y="2"/>
                    <a:pt x="79" y="2"/>
                  </a:cubicBezTo>
                  <a:cubicBezTo>
                    <a:pt x="57" y="17"/>
                    <a:pt x="0" y="0"/>
                    <a:pt x="0" y="0"/>
                  </a:cubicBezTo>
                  <a:cubicBezTo>
                    <a:pt x="18" y="48"/>
                    <a:pt x="82" y="45"/>
                    <a:pt x="82" y="45"/>
                  </a:cubicBezTo>
                  <a:lnTo>
                    <a:pt x="65" y="2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00" name="Freeform 133"/>
            <p:cNvSpPr>
              <a:spLocks/>
            </p:cNvSpPr>
            <p:nvPr/>
          </p:nvSpPr>
          <p:spPr bwMode="auto">
            <a:xfrm>
              <a:off x="808853" y="3269155"/>
              <a:ext cx="315912" cy="320675"/>
            </a:xfrm>
            <a:custGeom>
              <a:avLst/>
              <a:gdLst>
                <a:gd name="T0" fmla="*/ 199 w 199"/>
                <a:gd name="T1" fmla="*/ 133 h 202"/>
                <a:gd name="T2" fmla="*/ 199 w 199"/>
                <a:gd name="T3" fmla="*/ 102 h 202"/>
                <a:gd name="T4" fmla="*/ 135 w 199"/>
                <a:gd name="T5" fmla="*/ 102 h 202"/>
                <a:gd name="T6" fmla="*/ 135 w 199"/>
                <a:gd name="T7" fmla="*/ 114 h 202"/>
                <a:gd name="T8" fmla="*/ 81 w 199"/>
                <a:gd name="T9" fmla="*/ 114 h 202"/>
                <a:gd name="T10" fmla="*/ 81 w 199"/>
                <a:gd name="T11" fmla="*/ 81 h 202"/>
                <a:gd name="T12" fmla="*/ 137 w 199"/>
                <a:gd name="T13" fmla="*/ 81 h 202"/>
                <a:gd name="T14" fmla="*/ 137 w 199"/>
                <a:gd name="T15" fmla="*/ 18 h 202"/>
                <a:gd name="T16" fmla="*/ 56 w 199"/>
                <a:gd name="T17" fmla="*/ 18 h 202"/>
                <a:gd name="T18" fmla="*/ 56 w 199"/>
                <a:gd name="T19" fmla="*/ 0 h 202"/>
                <a:gd name="T20" fmla="*/ 0 w 199"/>
                <a:gd name="T21" fmla="*/ 0 h 202"/>
                <a:gd name="T22" fmla="*/ 0 w 199"/>
                <a:gd name="T23" fmla="*/ 81 h 202"/>
                <a:gd name="T24" fmla="*/ 56 w 199"/>
                <a:gd name="T25" fmla="*/ 81 h 202"/>
                <a:gd name="T26" fmla="*/ 56 w 199"/>
                <a:gd name="T27" fmla="*/ 202 h 202"/>
                <a:gd name="T28" fmla="*/ 81 w 199"/>
                <a:gd name="T29" fmla="*/ 202 h 202"/>
                <a:gd name="T30" fmla="*/ 81 w 199"/>
                <a:gd name="T31" fmla="*/ 172 h 202"/>
                <a:gd name="T32" fmla="*/ 135 w 199"/>
                <a:gd name="T33" fmla="*/ 172 h 202"/>
                <a:gd name="T34" fmla="*/ 135 w 199"/>
                <a:gd name="T35" fmla="*/ 183 h 202"/>
                <a:gd name="T36" fmla="*/ 199 w 199"/>
                <a:gd name="T37" fmla="*/ 183 h 202"/>
                <a:gd name="T38" fmla="*/ 199 w 199"/>
                <a:gd name="T39" fmla="*/ 152 h 202"/>
                <a:gd name="T40" fmla="*/ 135 w 199"/>
                <a:gd name="T41" fmla="*/ 152 h 202"/>
                <a:gd name="T42" fmla="*/ 135 w 199"/>
                <a:gd name="T43" fmla="*/ 163 h 202"/>
                <a:gd name="T44" fmla="*/ 81 w 199"/>
                <a:gd name="T45" fmla="*/ 163 h 202"/>
                <a:gd name="T46" fmla="*/ 81 w 199"/>
                <a:gd name="T47" fmla="*/ 122 h 202"/>
                <a:gd name="T48" fmla="*/ 135 w 199"/>
                <a:gd name="T49" fmla="*/ 122 h 202"/>
                <a:gd name="T50" fmla="*/ 135 w 199"/>
                <a:gd name="T51" fmla="*/ 133 h 202"/>
                <a:gd name="T52" fmla="*/ 199 w 199"/>
                <a:gd name="T53" fmla="*/ 13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9" h="202">
                  <a:moveTo>
                    <a:pt x="199" y="133"/>
                  </a:moveTo>
                  <a:lnTo>
                    <a:pt x="199" y="102"/>
                  </a:lnTo>
                  <a:lnTo>
                    <a:pt x="135" y="102"/>
                  </a:lnTo>
                  <a:lnTo>
                    <a:pt x="135" y="114"/>
                  </a:lnTo>
                  <a:lnTo>
                    <a:pt x="81" y="114"/>
                  </a:lnTo>
                  <a:lnTo>
                    <a:pt x="81" y="81"/>
                  </a:lnTo>
                  <a:lnTo>
                    <a:pt x="137" y="81"/>
                  </a:lnTo>
                  <a:lnTo>
                    <a:pt x="137" y="18"/>
                  </a:lnTo>
                  <a:lnTo>
                    <a:pt x="56" y="18"/>
                  </a:lnTo>
                  <a:lnTo>
                    <a:pt x="56" y="0"/>
                  </a:lnTo>
                  <a:lnTo>
                    <a:pt x="0" y="0"/>
                  </a:lnTo>
                  <a:lnTo>
                    <a:pt x="0" y="81"/>
                  </a:lnTo>
                  <a:lnTo>
                    <a:pt x="56" y="81"/>
                  </a:lnTo>
                  <a:lnTo>
                    <a:pt x="56" y="202"/>
                  </a:lnTo>
                  <a:lnTo>
                    <a:pt x="81" y="202"/>
                  </a:lnTo>
                  <a:lnTo>
                    <a:pt x="81" y="172"/>
                  </a:lnTo>
                  <a:lnTo>
                    <a:pt x="135" y="172"/>
                  </a:lnTo>
                  <a:lnTo>
                    <a:pt x="135" y="183"/>
                  </a:lnTo>
                  <a:lnTo>
                    <a:pt x="199" y="183"/>
                  </a:lnTo>
                  <a:lnTo>
                    <a:pt x="199" y="152"/>
                  </a:lnTo>
                  <a:lnTo>
                    <a:pt x="135" y="152"/>
                  </a:lnTo>
                  <a:lnTo>
                    <a:pt x="135" y="163"/>
                  </a:lnTo>
                  <a:lnTo>
                    <a:pt x="81" y="163"/>
                  </a:lnTo>
                  <a:lnTo>
                    <a:pt x="81" y="122"/>
                  </a:lnTo>
                  <a:lnTo>
                    <a:pt x="135" y="122"/>
                  </a:lnTo>
                  <a:lnTo>
                    <a:pt x="135" y="133"/>
                  </a:lnTo>
                  <a:lnTo>
                    <a:pt x="199" y="133"/>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01" name="Oval 134"/>
            <p:cNvSpPr>
              <a:spLocks noChangeArrowheads="1"/>
            </p:cNvSpPr>
            <p:nvPr/>
          </p:nvSpPr>
          <p:spPr bwMode="auto">
            <a:xfrm>
              <a:off x="1431153" y="3492992"/>
              <a:ext cx="66675" cy="650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02" name="Freeform 135"/>
            <p:cNvSpPr>
              <a:spLocks/>
            </p:cNvSpPr>
            <p:nvPr/>
          </p:nvSpPr>
          <p:spPr bwMode="auto">
            <a:xfrm>
              <a:off x="1413690" y="3318367"/>
              <a:ext cx="300037" cy="196850"/>
            </a:xfrm>
            <a:custGeom>
              <a:avLst/>
              <a:gdLst>
                <a:gd name="T0" fmla="*/ 0 w 133"/>
                <a:gd name="T1" fmla="*/ 87 h 87"/>
                <a:gd name="T2" fmla="*/ 7 w 133"/>
                <a:gd name="T3" fmla="*/ 87 h 87"/>
                <a:gd name="T4" fmla="*/ 22 w 133"/>
                <a:gd name="T5" fmla="*/ 75 h 87"/>
                <a:gd name="T6" fmla="*/ 38 w 133"/>
                <a:gd name="T7" fmla="*/ 87 h 87"/>
                <a:gd name="T8" fmla="*/ 133 w 133"/>
                <a:gd name="T9" fmla="*/ 87 h 87"/>
                <a:gd name="T10" fmla="*/ 133 w 133"/>
                <a:gd name="T11" fmla="*/ 0 h 87"/>
                <a:gd name="T12" fmla="*/ 0 w 133"/>
                <a:gd name="T13" fmla="*/ 0 h 87"/>
                <a:gd name="T14" fmla="*/ 0 w 133"/>
                <a:gd name="T15" fmla="*/ 87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87">
                  <a:moveTo>
                    <a:pt x="0" y="87"/>
                  </a:moveTo>
                  <a:cubicBezTo>
                    <a:pt x="7" y="87"/>
                    <a:pt x="7" y="87"/>
                    <a:pt x="7" y="87"/>
                  </a:cubicBezTo>
                  <a:cubicBezTo>
                    <a:pt x="8" y="80"/>
                    <a:pt x="15" y="75"/>
                    <a:pt x="22" y="75"/>
                  </a:cubicBezTo>
                  <a:cubicBezTo>
                    <a:pt x="30" y="75"/>
                    <a:pt x="36" y="80"/>
                    <a:pt x="38" y="87"/>
                  </a:cubicBezTo>
                  <a:cubicBezTo>
                    <a:pt x="133" y="87"/>
                    <a:pt x="133" y="87"/>
                    <a:pt x="133" y="87"/>
                  </a:cubicBezTo>
                  <a:cubicBezTo>
                    <a:pt x="133" y="0"/>
                    <a:pt x="133" y="0"/>
                    <a:pt x="133" y="0"/>
                  </a:cubicBezTo>
                  <a:cubicBezTo>
                    <a:pt x="0" y="0"/>
                    <a:pt x="0" y="0"/>
                    <a:pt x="0" y="0"/>
                  </a:cubicBezTo>
                  <a:lnTo>
                    <a:pt x="0" y="8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03" name="Freeform 136"/>
            <p:cNvSpPr>
              <a:spLocks noEditPoints="1"/>
            </p:cNvSpPr>
            <p:nvPr/>
          </p:nvSpPr>
          <p:spPr bwMode="auto">
            <a:xfrm>
              <a:off x="1724840" y="3367580"/>
              <a:ext cx="130175" cy="147638"/>
            </a:xfrm>
            <a:custGeom>
              <a:avLst/>
              <a:gdLst>
                <a:gd name="T0" fmla="*/ 53 w 58"/>
                <a:gd name="T1" fmla="*/ 54 h 65"/>
                <a:gd name="T2" fmla="*/ 41 w 58"/>
                <a:gd name="T3" fmla="*/ 0 h 65"/>
                <a:gd name="T4" fmla="*/ 0 w 58"/>
                <a:gd name="T5" fmla="*/ 0 h 65"/>
                <a:gd name="T6" fmla="*/ 0 w 58"/>
                <a:gd name="T7" fmla="*/ 65 h 65"/>
                <a:gd name="T8" fmla="*/ 12 w 58"/>
                <a:gd name="T9" fmla="*/ 65 h 65"/>
                <a:gd name="T10" fmla="*/ 27 w 58"/>
                <a:gd name="T11" fmla="*/ 53 h 65"/>
                <a:gd name="T12" fmla="*/ 43 w 58"/>
                <a:gd name="T13" fmla="*/ 65 h 65"/>
                <a:gd name="T14" fmla="*/ 53 w 58"/>
                <a:gd name="T15" fmla="*/ 65 h 65"/>
                <a:gd name="T16" fmla="*/ 58 w 58"/>
                <a:gd name="T17" fmla="*/ 65 h 65"/>
                <a:gd name="T18" fmla="*/ 58 w 58"/>
                <a:gd name="T19" fmla="*/ 54 h 65"/>
                <a:gd name="T20" fmla="*/ 53 w 58"/>
                <a:gd name="T21" fmla="*/ 54 h 65"/>
                <a:gd name="T22" fmla="*/ 4 w 58"/>
                <a:gd name="T23" fmla="*/ 24 h 65"/>
                <a:gd name="T24" fmla="*/ 4 w 58"/>
                <a:gd name="T25" fmla="*/ 4 h 65"/>
                <a:gd name="T26" fmla="*/ 37 w 58"/>
                <a:gd name="T27" fmla="*/ 4 h 65"/>
                <a:gd name="T28" fmla="*/ 41 w 58"/>
                <a:gd name="T29" fmla="*/ 24 h 65"/>
                <a:gd name="T30" fmla="*/ 4 w 58"/>
                <a:gd name="T31" fmla="*/ 2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5">
                  <a:moveTo>
                    <a:pt x="53" y="54"/>
                  </a:moveTo>
                  <a:cubicBezTo>
                    <a:pt x="41" y="0"/>
                    <a:pt x="41" y="0"/>
                    <a:pt x="41" y="0"/>
                  </a:cubicBezTo>
                  <a:cubicBezTo>
                    <a:pt x="0" y="0"/>
                    <a:pt x="0" y="0"/>
                    <a:pt x="0" y="0"/>
                  </a:cubicBezTo>
                  <a:cubicBezTo>
                    <a:pt x="0" y="65"/>
                    <a:pt x="0" y="65"/>
                    <a:pt x="0" y="65"/>
                  </a:cubicBezTo>
                  <a:cubicBezTo>
                    <a:pt x="12" y="65"/>
                    <a:pt x="12" y="65"/>
                    <a:pt x="12" y="65"/>
                  </a:cubicBezTo>
                  <a:cubicBezTo>
                    <a:pt x="13" y="58"/>
                    <a:pt x="20" y="53"/>
                    <a:pt x="27" y="53"/>
                  </a:cubicBezTo>
                  <a:cubicBezTo>
                    <a:pt x="35" y="53"/>
                    <a:pt x="41" y="58"/>
                    <a:pt x="43" y="65"/>
                  </a:cubicBezTo>
                  <a:cubicBezTo>
                    <a:pt x="53" y="65"/>
                    <a:pt x="53" y="65"/>
                    <a:pt x="53" y="65"/>
                  </a:cubicBezTo>
                  <a:cubicBezTo>
                    <a:pt x="58" y="65"/>
                    <a:pt x="58" y="65"/>
                    <a:pt x="58" y="65"/>
                  </a:cubicBezTo>
                  <a:cubicBezTo>
                    <a:pt x="58" y="54"/>
                    <a:pt x="58" y="54"/>
                    <a:pt x="58" y="54"/>
                  </a:cubicBezTo>
                  <a:lnTo>
                    <a:pt x="53" y="54"/>
                  </a:lnTo>
                  <a:close/>
                  <a:moveTo>
                    <a:pt x="4" y="24"/>
                  </a:moveTo>
                  <a:cubicBezTo>
                    <a:pt x="4" y="4"/>
                    <a:pt x="4" y="4"/>
                    <a:pt x="4" y="4"/>
                  </a:cubicBezTo>
                  <a:cubicBezTo>
                    <a:pt x="37" y="4"/>
                    <a:pt x="37" y="4"/>
                    <a:pt x="37" y="4"/>
                  </a:cubicBezTo>
                  <a:cubicBezTo>
                    <a:pt x="41" y="24"/>
                    <a:pt x="41" y="24"/>
                    <a:pt x="41" y="24"/>
                  </a:cubicBezTo>
                  <a:lnTo>
                    <a:pt x="4" y="24"/>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04" name="Oval 137"/>
            <p:cNvSpPr>
              <a:spLocks noChangeArrowheads="1"/>
            </p:cNvSpPr>
            <p:nvPr/>
          </p:nvSpPr>
          <p:spPr bwMode="auto">
            <a:xfrm>
              <a:off x="1753415" y="3492992"/>
              <a:ext cx="66675" cy="650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05" name="Freeform 138"/>
            <p:cNvSpPr>
              <a:spLocks/>
            </p:cNvSpPr>
            <p:nvPr/>
          </p:nvSpPr>
          <p:spPr bwMode="auto">
            <a:xfrm>
              <a:off x="2151878" y="3216767"/>
              <a:ext cx="265112" cy="388938"/>
            </a:xfrm>
            <a:custGeom>
              <a:avLst/>
              <a:gdLst>
                <a:gd name="T0" fmla="*/ 116 w 118"/>
                <a:gd name="T1" fmla="*/ 14 h 172"/>
                <a:gd name="T2" fmla="*/ 118 w 118"/>
                <a:gd name="T3" fmla="*/ 9 h 172"/>
                <a:gd name="T4" fmla="*/ 97 w 118"/>
                <a:gd name="T5" fmla="*/ 2 h 172"/>
                <a:gd name="T6" fmla="*/ 92 w 118"/>
                <a:gd name="T7" fmla="*/ 0 h 172"/>
                <a:gd name="T8" fmla="*/ 90 w 118"/>
                <a:gd name="T9" fmla="*/ 5 h 172"/>
                <a:gd name="T10" fmla="*/ 76 w 118"/>
                <a:gd name="T11" fmla="*/ 46 h 172"/>
                <a:gd name="T12" fmla="*/ 0 w 118"/>
                <a:gd name="T13" fmla="*/ 46 h 172"/>
                <a:gd name="T14" fmla="*/ 53 w 118"/>
                <a:gd name="T15" fmla="*/ 107 h 172"/>
                <a:gd name="T16" fmla="*/ 53 w 118"/>
                <a:gd name="T17" fmla="*/ 164 h 172"/>
                <a:gd name="T18" fmla="*/ 17 w 118"/>
                <a:gd name="T19" fmla="*/ 172 h 172"/>
                <a:gd name="T20" fmla="*/ 95 w 118"/>
                <a:gd name="T21" fmla="*/ 172 h 172"/>
                <a:gd name="T22" fmla="*/ 60 w 118"/>
                <a:gd name="T23" fmla="*/ 164 h 172"/>
                <a:gd name="T24" fmla="*/ 60 w 118"/>
                <a:gd name="T25" fmla="*/ 107 h 172"/>
                <a:gd name="T26" fmla="*/ 112 w 118"/>
                <a:gd name="T27" fmla="*/ 46 h 172"/>
                <a:gd name="T28" fmla="*/ 82 w 118"/>
                <a:gd name="T29" fmla="*/ 46 h 172"/>
                <a:gd name="T30" fmla="*/ 95 w 118"/>
                <a:gd name="T31" fmla="*/ 6 h 172"/>
                <a:gd name="T32" fmla="*/ 116 w 118"/>
                <a:gd name="T33" fmla="*/ 1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72">
                  <a:moveTo>
                    <a:pt x="116" y="14"/>
                  </a:moveTo>
                  <a:cubicBezTo>
                    <a:pt x="118" y="9"/>
                    <a:pt x="118" y="9"/>
                    <a:pt x="118" y="9"/>
                  </a:cubicBezTo>
                  <a:cubicBezTo>
                    <a:pt x="97" y="2"/>
                    <a:pt x="97" y="2"/>
                    <a:pt x="97" y="2"/>
                  </a:cubicBezTo>
                  <a:cubicBezTo>
                    <a:pt x="92" y="0"/>
                    <a:pt x="92" y="0"/>
                    <a:pt x="92" y="0"/>
                  </a:cubicBezTo>
                  <a:cubicBezTo>
                    <a:pt x="90" y="5"/>
                    <a:pt x="90" y="5"/>
                    <a:pt x="90" y="5"/>
                  </a:cubicBezTo>
                  <a:cubicBezTo>
                    <a:pt x="76" y="46"/>
                    <a:pt x="76" y="46"/>
                    <a:pt x="76" y="46"/>
                  </a:cubicBezTo>
                  <a:cubicBezTo>
                    <a:pt x="0" y="46"/>
                    <a:pt x="0" y="46"/>
                    <a:pt x="0" y="46"/>
                  </a:cubicBezTo>
                  <a:cubicBezTo>
                    <a:pt x="53" y="107"/>
                    <a:pt x="53" y="107"/>
                    <a:pt x="53" y="107"/>
                  </a:cubicBezTo>
                  <a:cubicBezTo>
                    <a:pt x="53" y="164"/>
                    <a:pt x="53" y="164"/>
                    <a:pt x="53" y="164"/>
                  </a:cubicBezTo>
                  <a:cubicBezTo>
                    <a:pt x="36" y="164"/>
                    <a:pt x="22" y="168"/>
                    <a:pt x="17" y="172"/>
                  </a:cubicBezTo>
                  <a:cubicBezTo>
                    <a:pt x="95" y="172"/>
                    <a:pt x="95" y="172"/>
                    <a:pt x="95" y="172"/>
                  </a:cubicBezTo>
                  <a:cubicBezTo>
                    <a:pt x="90" y="168"/>
                    <a:pt x="76" y="164"/>
                    <a:pt x="60" y="164"/>
                  </a:cubicBezTo>
                  <a:cubicBezTo>
                    <a:pt x="60" y="107"/>
                    <a:pt x="60" y="107"/>
                    <a:pt x="60" y="107"/>
                  </a:cubicBezTo>
                  <a:cubicBezTo>
                    <a:pt x="112" y="46"/>
                    <a:pt x="112" y="46"/>
                    <a:pt x="112" y="46"/>
                  </a:cubicBezTo>
                  <a:cubicBezTo>
                    <a:pt x="82" y="46"/>
                    <a:pt x="82" y="46"/>
                    <a:pt x="82" y="46"/>
                  </a:cubicBezTo>
                  <a:cubicBezTo>
                    <a:pt x="95" y="6"/>
                    <a:pt x="95" y="6"/>
                    <a:pt x="95" y="6"/>
                  </a:cubicBezTo>
                  <a:lnTo>
                    <a:pt x="116" y="14"/>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06" name="Freeform 139"/>
            <p:cNvSpPr>
              <a:spLocks/>
            </p:cNvSpPr>
            <p:nvPr/>
          </p:nvSpPr>
          <p:spPr bwMode="auto">
            <a:xfrm>
              <a:off x="2748778" y="3285030"/>
              <a:ext cx="333375" cy="279400"/>
            </a:xfrm>
            <a:custGeom>
              <a:avLst/>
              <a:gdLst>
                <a:gd name="T0" fmla="*/ 145 w 148"/>
                <a:gd name="T1" fmla="*/ 54 h 124"/>
                <a:gd name="T2" fmla="*/ 143 w 148"/>
                <a:gd name="T3" fmla="*/ 48 h 124"/>
                <a:gd name="T4" fmla="*/ 148 w 148"/>
                <a:gd name="T5" fmla="*/ 36 h 124"/>
                <a:gd name="T6" fmla="*/ 130 w 148"/>
                <a:gd name="T7" fmla="*/ 18 h 124"/>
                <a:gd name="T8" fmla="*/ 118 w 148"/>
                <a:gd name="T9" fmla="*/ 23 h 124"/>
                <a:gd name="T10" fmla="*/ 104 w 148"/>
                <a:gd name="T11" fmla="*/ 10 h 124"/>
                <a:gd name="T12" fmla="*/ 97 w 148"/>
                <a:gd name="T13" fmla="*/ 12 h 124"/>
                <a:gd name="T14" fmla="*/ 76 w 148"/>
                <a:gd name="T15" fmla="*/ 0 h 124"/>
                <a:gd name="T16" fmla="*/ 56 w 148"/>
                <a:gd name="T17" fmla="*/ 10 h 124"/>
                <a:gd name="T18" fmla="*/ 49 w 148"/>
                <a:gd name="T19" fmla="*/ 8 h 124"/>
                <a:gd name="T20" fmla="*/ 37 w 148"/>
                <a:gd name="T21" fmla="*/ 20 h 124"/>
                <a:gd name="T22" fmla="*/ 38 w 148"/>
                <a:gd name="T23" fmla="*/ 24 h 124"/>
                <a:gd name="T24" fmla="*/ 36 w 148"/>
                <a:gd name="T25" fmla="*/ 24 h 124"/>
                <a:gd name="T26" fmla="*/ 18 w 148"/>
                <a:gd name="T27" fmla="*/ 43 h 124"/>
                <a:gd name="T28" fmla="*/ 18 w 148"/>
                <a:gd name="T29" fmla="*/ 44 h 124"/>
                <a:gd name="T30" fmla="*/ 0 w 148"/>
                <a:gd name="T31" fmla="*/ 65 h 124"/>
                <a:gd name="T32" fmla="*/ 16 w 148"/>
                <a:gd name="T33" fmla="*/ 85 h 124"/>
                <a:gd name="T34" fmla="*/ 31 w 148"/>
                <a:gd name="T35" fmla="*/ 96 h 124"/>
                <a:gd name="T36" fmla="*/ 35 w 148"/>
                <a:gd name="T37" fmla="*/ 95 h 124"/>
                <a:gd name="T38" fmla="*/ 35 w 148"/>
                <a:gd name="T39" fmla="*/ 97 h 124"/>
                <a:gd name="T40" fmla="*/ 53 w 148"/>
                <a:gd name="T41" fmla="*/ 114 h 124"/>
                <a:gd name="T42" fmla="*/ 67 w 148"/>
                <a:gd name="T43" fmla="*/ 107 h 124"/>
                <a:gd name="T44" fmla="*/ 76 w 148"/>
                <a:gd name="T45" fmla="*/ 111 h 124"/>
                <a:gd name="T46" fmla="*/ 83 w 148"/>
                <a:gd name="T47" fmla="*/ 109 h 124"/>
                <a:gd name="T48" fmla="*/ 100 w 148"/>
                <a:gd name="T49" fmla="*/ 124 h 124"/>
                <a:gd name="T50" fmla="*/ 91 w 148"/>
                <a:gd name="T51" fmla="*/ 108 h 124"/>
                <a:gd name="T52" fmla="*/ 100 w 148"/>
                <a:gd name="T53" fmla="*/ 110 h 124"/>
                <a:gd name="T54" fmla="*/ 118 w 148"/>
                <a:gd name="T55" fmla="*/ 94 h 124"/>
                <a:gd name="T56" fmla="*/ 122 w 148"/>
                <a:gd name="T57" fmla="*/ 94 h 124"/>
                <a:gd name="T58" fmla="*/ 143 w 148"/>
                <a:gd name="T59" fmla="*/ 74 h 124"/>
                <a:gd name="T60" fmla="*/ 139 w 148"/>
                <a:gd name="T61" fmla="*/ 63 h 124"/>
                <a:gd name="T62" fmla="*/ 145 w 148"/>
                <a:gd name="T63" fmla="*/ 5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24">
                  <a:moveTo>
                    <a:pt x="145" y="54"/>
                  </a:moveTo>
                  <a:cubicBezTo>
                    <a:pt x="145" y="52"/>
                    <a:pt x="144" y="50"/>
                    <a:pt x="143" y="48"/>
                  </a:cubicBezTo>
                  <a:cubicBezTo>
                    <a:pt x="146" y="45"/>
                    <a:pt x="148" y="41"/>
                    <a:pt x="148" y="36"/>
                  </a:cubicBezTo>
                  <a:cubicBezTo>
                    <a:pt x="148" y="26"/>
                    <a:pt x="140" y="18"/>
                    <a:pt x="130" y="18"/>
                  </a:cubicBezTo>
                  <a:cubicBezTo>
                    <a:pt x="125" y="18"/>
                    <a:pt x="121" y="20"/>
                    <a:pt x="118" y="23"/>
                  </a:cubicBezTo>
                  <a:cubicBezTo>
                    <a:pt x="117" y="16"/>
                    <a:pt x="111" y="10"/>
                    <a:pt x="104" y="10"/>
                  </a:cubicBezTo>
                  <a:cubicBezTo>
                    <a:pt x="102" y="10"/>
                    <a:pt x="99" y="11"/>
                    <a:pt x="97" y="12"/>
                  </a:cubicBezTo>
                  <a:cubicBezTo>
                    <a:pt x="93" y="5"/>
                    <a:pt x="85" y="0"/>
                    <a:pt x="76" y="0"/>
                  </a:cubicBezTo>
                  <a:cubicBezTo>
                    <a:pt x="68" y="0"/>
                    <a:pt x="61" y="4"/>
                    <a:pt x="56" y="10"/>
                  </a:cubicBezTo>
                  <a:cubicBezTo>
                    <a:pt x="54" y="9"/>
                    <a:pt x="52" y="8"/>
                    <a:pt x="49" y="8"/>
                  </a:cubicBezTo>
                  <a:cubicBezTo>
                    <a:pt x="42" y="8"/>
                    <a:pt x="37" y="13"/>
                    <a:pt x="37" y="20"/>
                  </a:cubicBezTo>
                  <a:cubicBezTo>
                    <a:pt x="37" y="21"/>
                    <a:pt x="37" y="23"/>
                    <a:pt x="38" y="24"/>
                  </a:cubicBezTo>
                  <a:cubicBezTo>
                    <a:pt x="37" y="24"/>
                    <a:pt x="37" y="24"/>
                    <a:pt x="36" y="24"/>
                  </a:cubicBezTo>
                  <a:cubicBezTo>
                    <a:pt x="26" y="24"/>
                    <a:pt x="18" y="32"/>
                    <a:pt x="18" y="43"/>
                  </a:cubicBezTo>
                  <a:cubicBezTo>
                    <a:pt x="18" y="43"/>
                    <a:pt x="18" y="44"/>
                    <a:pt x="18" y="44"/>
                  </a:cubicBezTo>
                  <a:cubicBezTo>
                    <a:pt x="8" y="45"/>
                    <a:pt x="0" y="54"/>
                    <a:pt x="0" y="65"/>
                  </a:cubicBezTo>
                  <a:cubicBezTo>
                    <a:pt x="0" y="75"/>
                    <a:pt x="7" y="83"/>
                    <a:pt x="16" y="85"/>
                  </a:cubicBezTo>
                  <a:cubicBezTo>
                    <a:pt x="18" y="91"/>
                    <a:pt x="24" y="96"/>
                    <a:pt x="31" y="96"/>
                  </a:cubicBezTo>
                  <a:cubicBezTo>
                    <a:pt x="33" y="96"/>
                    <a:pt x="34" y="95"/>
                    <a:pt x="35" y="95"/>
                  </a:cubicBezTo>
                  <a:cubicBezTo>
                    <a:pt x="35" y="96"/>
                    <a:pt x="35" y="96"/>
                    <a:pt x="35" y="97"/>
                  </a:cubicBezTo>
                  <a:cubicBezTo>
                    <a:pt x="35" y="106"/>
                    <a:pt x="43" y="114"/>
                    <a:pt x="53" y="114"/>
                  </a:cubicBezTo>
                  <a:cubicBezTo>
                    <a:pt x="59" y="114"/>
                    <a:pt x="64" y="111"/>
                    <a:pt x="67" y="107"/>
                  </a:cubicBezTo>
                  <a:cubicBezTo>
                    <a:pt x="70" y="109"/>
                    <a:pt x="73" y="111"/>
                    <a:pt x="76" y="111"/>
                  </a:cubicBezTo>
                  <a:cubicBezTo>
                    <a:pt x="79" y="111"/>
                    <a:pt x="81" y="110"/>
                    <a:pt x="83" y="109"/>
                  </a:cubicBezTo>
                  <a:cubicBezTo>
                    <a:pt x="84" y="113"/>
                    <a:pt x="89" y="121"/>
                    <a:pt x="100" y="124"/>
                  </a:cubicBezTo>
                  <a:cubicBezTo>
                    <a:pt x="100" y="124"/>
                    <a:pt x="92" y="117"/>
                    <a:pt x="91" y="108"/>
                  </a:cubicBezTo>
                  <a:cubicBezTo>
                    <a:pt x="93" y="109"/>
                    <a:pt x="96" y="110"/>
                    <a:pt x="100" y="110"/>
                  </a:cubicBezTo>
                  <a:cubicBezTo>
                    <a:pt x="109" y="110"/>
                    <a:pt x="117" y="103"/>
                    <a:pt x="118" y="94"/>
                  </a:cubicBezTo>
                  <a:cubicBezTo>
                    <a:pt x="119" y="94"/>
                    <a:pt x="121" y="94"/>
                    <a:pt x="122" y="94"/>
                  </a:cubicBezTo>
                  <a:cubicBezTo>
                    <a:pt x="134" y="94"/>
                    <a:pt x="143" y="85"/>
                    <a:pt x="143" y="74"/>
                  </a:cubicBezTo>
                  <a:cubicBezTo>
                    <a:pt x="143" y="70"/>
                    <a:pt x="141" y="66"/>
                    <a:pt x="139" y="63"/>
                  </a:cubicBezTo>
                  <a:cubicBezTo>
                    <a:pt x="142" y="61"/>
                    <a:pt x="145" y="58"/>
                    <a:pt x="145" y="5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07" name="Freeform 140"/>
            <p:cNvSpPr>
              <a:spLocks noEditPoints="1"/>
            </p:cNvSpPr>
            <p:nvPr/>
          </p:nvSpPr>
          <p:spPr bwMode="auto">
            <a:xfrm>
              <a:off x="3344090" y="3280267"/>
              <a:ext cx="352425" cy="279400"/>
            </a:xfrm>
            <a:custGeom>
              <a:avLst/>
              <a:gdLst>
                <a:gd name="T0" fmla="*/ 217 w 222"/>
                <a:gd name="T1" fmla="*/ 0 h 176"/>
                <a:gd name="T2" fmla="*/ 0 w 222"/>
                <a:gd name="T3" fmla="*/ 0 h 176"/>
                <a:gd name="T4" fmla="*/ 0 w 222"/>
                <a:gd name="T5" fmla="*/ 176 h 176"/>
                <a:gd name="T6" fmla="*/ 222 w 222"/>
                <a:gd name="T7" fmla="*/ 176 h 176"/>
                <a:gd name="T8" fmla="*/ 222 w 222"/>
                <a:gd name="T9" fmla="*/ 0 h 176"/>
                <a:gd name="T10" fmla="*/ 217 w 222"/>
                <a:gd name="T11" fmla="*/ 0 h 176"/>
                <a:gd name="T12" fmla="*/ 189 w 222"/>
                <a:gd name="T13" fmla="*/ 118 h 176"/>
                <a:gd name="T14" fmla="*/ 189 w 222"/>
                <a:gd name="T15" fmla="*/ 172 h 176"/>
                <a:gd name="T16" fmla="*/ 158 w 222"/>
                <a:gd name="T17" fmla="*/ 172 h 176"/>
                <a:gd name="T18" fmla="*/ 158 w 222"/>
                <a:gd name="T19" fmla="*/ 118 h 176"/>
                <a:gd name="T20" fmla="*/ 165 w 222"/>
                <a:gd name="T21" fmla="*/ 118 h 176"/>
                <a:gd name="T22" fmla="*/ 165 w 222"/>
                <a:gd name="T23" fmla="*/ 4 h 176"/>
                <a:gd name="T24" fmla="*/ 180 w 222"/>
                <a:gd name="T25" fmla="*/ 4 h 176"/>
                <a:gd name="T26" fmla="*/ 180 w 222"/>
                <a:gd name="T27" fmla="*/ 118 h 176"/>
                <a:gd name="T28" fmla="*/ 189 w 222"/>
                <a:gd name="T29" fmla="*/ 118 h 176"/>
                <a:gd name="T30" fmla="*/ 41 w 222"/>
                <a:gd name="T31" fmla="*/ 118 h 176"/>
                <a:gd name="T32" fmla="*/ 41 w 222"/>
                <a:gd name="T33" fmla="*/ 4 h 176"/>
                <a:gd name="T34" fmla="*/ 57 w 222"/>
                <a:gd name="T35" fmla="*/ 4 h 176"/>
                <a:gd name="T36" fmla="*/ 57 w 222"/>
                <a:gd name="T37" fmla="*/ 118 h 176"/>
                <a:gd name="T38" fmla="*/ 67 w 222"/>
                <a:gd name="T39" fmla="*/ 118 h 176"/>
                <a:gd name="T40" fmla="*/ 67 w 222"/>
                <a:gd name="T41" fmla="*/ 172 h 176"/>
                <a:gd name="T42" fmla="*/ 34 w 222"/>
                <a:gd name="T43" fmla="*/ 172 h 176"/>
                <a:gd name="T44" fmla="*/ 34 w 222"/>
                <a:gd name="T45" fmla="*/ 118 h 176"/>
                <a:gd name="T46" fmla="*/ 41 w 222"/>
                <a:gd name="T47" fmla="*/ 118 h 176"/>
                <a:gd name="T48" fmla="*/ 75 w 222"/>
                <a:gd name="T49" fmla="*/ 118 h 176"/>
                <a:gd name="T50" fmla="*/ 82 w 222"/>
                <a:gd name="T51" fmla="*/ 118 h 176"/>
                <a:gd name="T52" fmla="*/ 82 w 222"/>
                <a:gd name="T53" fmla="*/ 4 h 176"/>
                <a:gd name="T54" fmla="*/ 98 w 222"/>
                <a:gd name="T55" fmla="*/ 4 h 176"/>
                <a:gd name="T56" fmla="*/ 98 w 222"/>
                <a:gd name="T57" fmla="*/ 118 h 176"/>
                <a:gd name="T58" fmla="*/ 108 w 222"/>
                <a:gd name="T59" fmla="*/ 118 h 176"/>
                <a:gd name="T60" fmla="*/ 108 w 222"/>
                <a:gd name="T61" fmla="*/ 172 h 176"/>
                <a:gd name="T62" fmla="*/ 75 w 222"/>
                <a:gd name="T63" fmla="*/ 172 h 176"/>
                <a:gd name="T64" fmla="*/ 75 w 222"/>
                <a:gd name="T65" fmla="*/ 118 h 176"/>
                <a:gd name="T66" fmla="*/ 117 w 222"/>
                <a:gd name="T67" fmla="*/ 118 h 176"/>
                <a:gd name="T68" fmla="*/ 124 w 222"/>
                <a:gd name="T69" fmla="*/ 118 h 176"/>
                <a:gd name="T70" fmla="*/ 124 w 222"/>
                <a:gd name="T71" fmla="*/ 4 h 176"/>
                <a:gd name="T72" fmla="*/ 139 w 222"/>
                <a:gd name="T73" fmla="*/ 4 h 176"/>
                <a:gd name="T74" fmla="*/ 139 w 222"/>
                <a:gd name="T75" fmla="*/ 118 h 176"/>
                <a:gd name="T76" fmla="*/ 149 w 222"/>
                <a:gd name="T77" fmla="*/ 118 h 176"/>
                <a:gd name="T78" fmla="*/ 149 w 222"/>
                <a:gd name="T79" fmla="*/ 172 h 176"/>
                <a:gd name="T80" fmla="*/ 117 w 222"/>
                <a:gd name="T81" fmla="*/ 172 h 176"/>
                <a:gd name="T82" fmla="*/ 117 w 222"/>
                <a:gd name="T83" fmla="*/ 118 h 176"/>
                <a:gd name="T84" fmla="*/ 4 w 222"/>
                <a:gd name="T85" fmla="*/ 4 h 176"/>
                <a:gd name="T86" fmla="*/ 16 w 222"/>
                <a:gd name="T87" fmla="*/ 4 h 176"/>
                <a:gd name="T88" fmla="*/ 16 w 222"/>
                <a:gd name="T89" fmla="*/ 118 h 176"/>
                <a:gd name="T90" fmla="*/ 26 w 222"/>
                <a:gd name="T91" fmla="*/ 118 h 176"/>
                <a:gd name="T92" fmla="*/ 26 w 222"/>
                <a:gd name="T93" fmla="*/ 172 h 176"/>
                <a:gd name="T94" fmla="*/ 4 w 222"/>
                <a:gd name="T95" fmla="*/ 172 h 176"/>
                <a:gd name="T96" fmla="*/ 4 w 222"/>
                <a:gd name="T97" fmla="*/ 4 h 176"/>
                <a:gd name="T98" fmla="*/ 217 w 222"/>
                <a:gd name="T99" fmla="*/ 172 h 176"/>
                <a:gd name="T100" fmla="*/ 199 w 222"/>
                <a:gd name="T101" fmla="*/ 172 h 176"/>
                <a:gd name="T102" fmla="*/ 199 w 222"/>
                <a:gd name="T103" fmla="*/ 118 h 176"/>
                <a:gd name="T104" fmla="*/ 206 w 222"/>
                <a:gd name="T105" fmla="*/ 118 h 176"/>
                <a:gd name="T106" fmla="*/ 206 w 222"/>
                <a:gd name="T107" fmla="*/ 4 h 176"/>
                <a:gd name="T108" fmla="*/ 217 w 222"/>
                <a:gd name="T109" fmla="*/ 4 h 176"/>
                <a:gd name="T110" fmla="*/ 217 w 222"/>
                <a:gd name="T111" fmla="*/ 1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 h="176">
                  <a:moveTo>
                    <a:pt x="217" y="0"/>
                  </a:moveTo>
                  <a:lnTo>
                    <a:pt x="0" y="0"/>
                  </a:lnTo>
                  <a:lnTo>
                    <a:pt x="0" y="176"/>
                  </a:lnTo>
                  <a:lnTo>
                    <a:pt x="222" y="176"/>
                  </a:lnTo>
                  <a:lnTo>
                    <a:pt x="222" y="0"/>
                  </a:lnTo>
                  <a:lnTo>
                    <a:pt x="217" y="0"/>
                  </a:lnTo>
                  <a:close/>
                  <a:moveTo>
                    <a:pt x="189" y="118"/>
                  </a:moveTo>
                  <a:lnTo>
                    <a:pt x="189" y="172"/>
                  </a:lnTo>
                  <a:lnTo>
                    <a:pt x="158" y="172"/>
                  </a:lnTo>
                  <a:lnTo>
                    <a:pt x="158" y="118"/>
                  </a:lnTo>
                  <a:lnTo>
                    <a:pt x="165" y="118"/>
                  </a:lnTo>
                  <a:lnTo>
                    <a:pt x="165" y="4"/>
                  </a:lnTo>
                  <a:lnTo>
                    <a:pt x="180" y="4"/>
                  </a:lnTo>
                  <a:lnTo>
                    <a:pt x="180" y="118"/>
                  </a:lnTo>
                  <a:lnTo>
                    <a:pt x="189" y="118"/>
                  </a:lnTo>
                  <a:close/>
                  <a:moveTo>
                    <a:pt x="41" y="118"/>
                  </a:moveTo>
                  <a:lnTo>
                    <a:pt x="41" y="4"/>
                  </a:lnTo>
                  <a:lnTo>
                    <a:pt x="57" y="4"/>
                  </a:lnTo>
                  <a:lnTo>
                    <a:pt x="57" y="118"/>
                  </a:lnTo>
                  <a:lnTo>
                    <a:pt x="67" y="118"/>
                  </a:lnTo>
                  <a:lnTo>
                    <a:pt x="67" y="172"/>
                  </a:lnTo>
                  <a:lnTo>
                    <a:pt x="34" y="172"/>
                  </a:lnTo>
                  <a:lnTo>
                    <a:pt x="34" y="118"/>
                  </a:lnTo>
                  <a:lnTo>
                    <a:pt x="41" y="118"/>
                  </a:lnTo>
                  <a:close/>
                  <a:moveTo>
                    <a:pt x="75" y="118"/>
                  </a:moveTo>
                  <a:lnTo>
                    <a:pt x="82" y="118"/>
                  </a:lnTo>
                  <a:lnTo>
                    <a:pt x="82" y="4"/>
                  </a:lnTo>
                  <a:lnTo>
                    <a:pt x="98" y="4"/>
                  </a:lnTo>
                  <a:lnTo>
                    <a:pt x="98" y="118"/>
                  </a:lnTo>
                  <a:lnTo>
                    <a:pt x="108" y="118"/>
                  </a:lnTo>
                  <a:lnTo>
                    <a:pt x="108" y="172"/>
                  </a:lnTo>
                  <a:lnTo>
                    <a:pt x="75" y="172"/>
                  </a:lnTo>
                  <a:lnTo>
                    <a:pt x="75" y="118"/>
                  </a:lnTo>
                  <a:close/>
                  <a:moveTo>
                    <a:pt x="117" y="118"/>
                  </a:moveTo>
                  <a:lnTo>
                    <a:pt x="124" y="118"/>
                  </a:lnTo>
                  <a:lnTo>
                    <a:pt x="124" y="4"/>
                  </a:lnTo>
                  <a:lnTo>
                    <a:pt x="139" y="4"/>
                  </a:lnTo>
                  <a:lnTo>
                    <a:pt x="139" y="118"/>
                  </a:lnTo>
                  <a:lnTo>
                    <a:pt x="149" y="118"/>
                  </a:lnTo>
                  <a:lnTo>
                    <a:pt x="149" y="172"/>
                  </a:lnTo>
                  <a:lnTo>
                    <a:pt x="117" y="172"/>
                  </a:lnTo>
                  <a:lnTo>
                    <a:pt x="117" y="118"/>
                  </a:lnTo>
                  <a:close/>
                  <a:moveTo>
                    <a:pt x="4" y="4"/>
                  </a:moveTo>
                  <a:lnTo>
                    <a:pt x="16" y="4"/>
                  </a:lnTo>
                  <a:lnTo>
                    <a:pt x="16" y="118"/>
                  </a:lnTo>
                  <a:lnTo>
                    <a:pt x="26" y="118"/>
                  </a:lnTo>
                  <a:lnTo>
                    <a:pt x="26" y="172"/>
                  </a:lnTo>
                  <a:lnTo>
                    <a:pt x="4" y="172"/>
                  </a:lnTo>
                  <a:lnTo>
                    <a:pt x="4" y="4"/>
                  </a:lnTo>
                  <a:close/>
                  <a:moveTo>
                    <a:pt x="217" y="172"/>
                  </a:moveTo>
                  <a:lnTo>
                    <a:pt x="199" y="172"/>
                  </a:lnTo>
                  <a:lnTo>
                    <a:pt x="199" y="118"/>
                  </a:lnTo>
                  <a:lnTo>
                    <a:pt x="206" y="118"/>
                  </a:lnTo>
                  <a:lnTo>
                    <a:pt x="206" y="4"/>
                  </a:lnTo>
                  <a:lnTo>
                    <a:pt x="217" y="4"/>
                  </a:lnTo>
                  <a:lnTo>
                    <a:pt x="217" y="17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08" name="Freeform 141"/>
            <p:cNvSpPr>
              <a:spLocks/>
            </p:cNvSpPr>
            <p:nvPr/>
          </p:nvSpPr>
          <p:spPr bwMode="auto">
            <a:xfrm>
              <a:off x="4090215" y="3223117"/>
              <a:ext cx="127000" cy="93663"/>
            </a:xfrm>
            <a:custGeom>
              <a:avLst/>
              <a:gdLst>
                <a:gd name="T0" fmla="*/ 51 w 56"/>
                <a:gd name="T1" fmla="*/ 0 h 41"/>
                <a:gd name="T2" fmla="*/ 4 w 56"/>
                <a:gd name="T3" fmla="*/ 0 h 41"/>
                <a:gd name="T4" fmla="*/ 0 w 56"/>
                <a:gd name="T5" fmla="*/ 5 h 41"/>
                <a:gd name="T6" fmla="*/ 0 w 56"/>
                <a:gd name="T7" fmla="*/ 36 h 41"/>
                <a:gd name="T8" fmla="*/ 4 w 56"/>
                <a:gd name="T9" fmla="*/ 41 h 41"/>
                <a:gd name="T10" fmla="*/ 51 w 56"/>
                <a:gd name="T11" fmla="*/ 41 h 41"/>
                <a:gd name="T12" fmla="*/ 56 w 56"/>
                <a:gd name="T13" fmla="*/ 36 h 41"/>
                <a:gd name="T14" fmla="*/ 56 w 56"/>
                <a:gd name="T15" fmla="*/ 5 h 41"/>
                <a:gd name="T16" fmla="*/ 51 w 56"/>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1">
                  <a:moveTo>
                    <a:pt x="51" y="0"/>
                  </a:moveTo>
                  <a:cubicBezTo>
                    <a:pt x="4" y="0"/>
                    <a:pt x="4" y="0"/>
                    <a:pt x="4" y="0"/>
                  </a:cubicBezTo>
                  <a:cubicBezTo>
                    <a:pt x="2" y="0"/>
                    <a:pt x="0" y="2"/>
                    <a:pt x="0" y="5"/>
                  </a:cubicBezTo>
                  <a:cubicBezTo>
                    <a:pt x="0" y="36"/>
                    <a:pt x="0" y="36"/>
                    <a:pt x="0" y="36"/>
                  </a:cubicBezTo>
                  <a:cubicBezTo>
                    <a:pt x="0" y="39"/>
                    <a:pt x="2" y="41"/>
                    <a:pt x="4" y="41"/>
                  </a:cubicBezTo>
                  <a:cubicBezTo>
                    <a:pt x="51" y="41"/>
                    <a:pt x="51" y="41"/>
                    <a:pt x="51" y="41"/>
                  </a:cubicBezTo>
                  <a:cubicBezTo>
                    <a:pt x="54" y="41"/>
                    <a:pt x="56" y="39"/>
                    <a:pt x="56" y="36"/>
                  </a:cubicBezTo>
                  <a:cubicBezTo>
                    <a:pt x="56" y="5"/>
                    <a:pt x="56" y="5"/>
                    <a:pt x="56" y="5"/>
                  </a:cubicBezTo>
                  <a:cubicBezTo>
                    <a:pt x="56" y="2"/>
                    <a:pt x="54" y="0"/>
                    <a:pt x="5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09" name="Freeform 142"/>
            <p:cNvSpPr>
              <a:spLocks/>
            </p:cNvSpPr>
            <p:nvPr/>
          </p:nvSpPr>
          <p:spPr bwMode="auto">
            <a:xfrm>
              <a:off x="4077515" y="3362817"/>
              <a:ext cx="17462" cy="7938"/>
            </a:xfrm>
            <a:custGeom>
              <a:avLst/>
              <a:gdLst>
                <a:gd name="T0" fmla="*/ 6 w 8"/>
                <a:gd name="T1" fmla="*/ 0 h 3"/>
                <a:gd name="T2" fmla="*/ 1 w 8"/>
                <a:gd name="T3" fmla="*/ 0 h 3"/>
                <a:gd name="T4" fmla="*/ 0 w 8"/>
                <a:gd name="T5" fmla="*/ 1 h 3"/>
                <a:gd name="T6" fmla="*/ 1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1" y="0"/>
                    <a:pt x="1" y="0"/>
                    <a:pt x="1" y="0"/>
                  </a:cubicBezTo>
                  <a:cubicBezTo>
                    <a:pt x="0" y="0"/>
                    <a:pt x="0" y="1"/>
                    <a:pt x="0" y="1"/>
                  </a:cubicBezTo>
                  <a:cubicBezTo>
                    <a:pt x="0" y="2"/>
                    <a:pt x="0" y="3"/>
                    <a:pt x="1" y="3"/>
                  </a:cubicBezTo>
                  <a:cubicBezTo>
                    <a:pt x="6" y="3"/>
                    <a:pt x="6" y="3"/>
                    <a:pt x="6" y="3"/>
                  </a:cubicBezTo>
                  <a:cubicBezTo>
                    <a:pt x="7" y="3"/>
                    <a:pt x="8" y="2"/>
                    <a:pt x="8" y="1"/>
                  </a:cubicBezTo>
                  <a:cubicBezTo>
                    <a:pt x="8" y="1"/>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10" name="Freeform 143"/>
            <p:cNvSpPr>
              <a:spLocks/>
            </p:cNvSpPr>
            <p:nvPr/>
          </p:nvSpPr>
          <p:spPr bwMode="auto">
            <a:xfrm>
              <a:off x="4104503" y="3362817"/>
              <a:ext cx="17462" cy="7938"/>
            </a:xfrm>
            <a:custGeom>
              <a:avLst/>
              <a:gdLst>
                <a:gd name="T0" fmla="*/ 6 w 8"/>
                <a:gd name="T1" fmla="*/ 0 h 3"/>
                <a:gd name="T2" fmla="*/ 1 w 8"/>
                <a:gd name="T3" fmla="*/ 0 h 3"/>
                <a:gd name="T4" fmla="*/ 0 w 8"/>
                <a:gd name="T5" fmla="*/ 1 h 3"/>
                <a:gd name="T6" fmla="*/ 1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1" y="0"/>
                    <a:pt x="1" y="0"/>
                    <a:pt x="1" y="0"/>
                  </a:cubicBezTo>
                  <a:cubicBezTo>
                    <a:pt x="0" y="0"/>
                    <a:pt x="0" y="1"/>
                    <a:pt x="0" y="1"/>
                  </a:cubicBezTo>
                  <a:cubicBezTo>
                    <a:pt x="0" y="2"/>
                    <a:pt x="0" y="3"/>
                    <a:pt x="1" y="3"/>
                  </a:cubicBezTo>
                  <a:cubicBezTo>
                    <a:pt x="6" y="3"/>
                    <a:pt x="6" y="3"/>
                    <a:pt x="6" y="3"/>
                  </a:cubicBezTo>
                  <a:cubicBezTo>
                    <a:pt x="7" y="3"/>
                    <a:pt x="8" y="2"/>
                    <a:pt x="8" y="1"/>
                  </a:cubicBezTo>
                  <a:cubicBezTo>
                    <a:pt x="8" y="1"/>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11" name="Freeform 144"/>
            <p:cNvSpPr>
              <a:spLocks/>
            </p:cNvSpPr>
            <p:nvPr/>
          </p:nvSpPr>
          <p:spPr bwMode="auto">
            <a:xfrm>
              <a:off x="4131490" y="3362817"/>
              <a:ext cx="17462" cy="7938"/>
            </a:xfrm>
            <a:custGeom>
              <a:avLst/>
              <a:gdLst>
                <a:gd name="T0" fmla="*/ 6 w 8"/>
                <a:gd name="T1" fmla="*/ 0 h 3"/>
                <a:gd name="T2" fmla="*/ 2 w 8"/>
                <a:gd name="T3" fmla="*/ 0 h 3"/>
                <a:gd name="T4" fmla="*/ 0 w 8"/>
                <a:gd name="T5" fmla="*/ 1 h 3"/>
                <a:gd name="T6" fmla="*/ 2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0" y="0"/>
                    <a:pt x="0" y="1"/>
                    <a:pt x="0" y="1"/>
                  </a:cubicBezTo>
                  <a:cubicBezTo>
                    <a:pt x="0" y="2"/>
                    <a:pt x="0" y="3"/>
                    <a:pt x="2" y="3"/>
                  </a:cubicBezTo>
                  <a:cubicBezTo>
                    <a:pt x="6" y="3"/>
                    <a:pt x="6" y="3"/>
                    <a:pt x="6" y="3"/>
                  </a:cubicBezTo>
                  <a:cubicBezTo>
                    <a:pt x="7" y="3"/>
                    <a:pt x="8" y="2"/>
                    <a:pt x="8" y="1"/>
                  </a:cubicBezTo>
                  <a:cubicBezTo>
                    <a:pt x="8" y="1"/>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12" name="Freeform 145"/>
            <p:cNvSpPr>
              <a:spLocks/>
            </p:cNvSpPr>
            <p:nvPr/>
          </p:nvSpPr>
          <p:spPr bwMode="auto">
            <a:xfrm>
              <a:off x="4158478" y="3362817"/>
              <a:ext cx="17462" cy="7938"/>
            </a:xfrm>
            <a:custGeom>
              <a:avLst/>
              <a:gdLst>
                <a:gd name="T0" fmla="*/ 6 w 8"/>
                <a:gd name="T1" fmla="*/ 0 h 3"/>
                <a:gd name="T2" fmla="*/ 2 w 8"/>
                <a:gd name="T3" fmla="*/ 0 h 3"/>
                <a:gd name="T4" fmla="*/ 0 w 8"/>
                <a:gd name="T5" fmla="*/ 1 h 3"/>
                <a:gd name="T6" fmla="*/ 2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0" y="0"/>
                    <a:pt x="0" y="1"/>
                    <a:pt x="0" y="1"/>
                  </a:cubicBezTo>
                  <a:cubicBezTo>
                    <a:pt x="0" y="2"/>
                    <a:pt x="0" y="3"/>
                    <a:pt x="2" y="3"/>
                  </a:cubicBezTo>
                  <a:cubicBezTo>
                    <a:pt x="6" y="3"/>
                    <a:pt x="6" y="3"/>
                    <a:pt x="6" y="3"/>
                  </a:cubicBezTo>
                  <a:cubicBezTo>
                    <a:pt x="7" y="3"/>
                    <a:pt x="8" y="2"/>
                    <a:pt x="8" y="1"/>
                  </a:cubicBezTo>
                  <a:cubicBezTo>
                    <a:pt x="8" y="1"/>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13" name="Freeform 146"/>
            <p:cNvSpPr>
              <a:spLocks/>
            </p:cNvSpPr>
            <p:nvPr/>
          </p:nvSpPr>
          <p:spPr bwMode="auto">
            <a:xfrm>
              <a:off x="4185465" y="3362817"/>
              <a:ext cx="17462" cy="7938"/>
            </a:xfrm>
            <a:custGeom>
              <a:avLst/>
              <a:gdLst>
                <a:gd name="T0" fmla="*/ 6 w 8"/>
                <a:gd name="T1" fmla="*/ 0 h 3"/>
                <a:gd name="T2" fmla="*/ 2 w 8"/>
                <a:gd name="T3" fmla="*/ 0 h 3"/>
                <a:gd name="T4" fmla="*/ 0 w 8"/>
                <a:gd name="T5" fmla="*/ 1 h 3"/>
                <a:gd name="T6" fmla="*/ 2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1"/>
                  </a:cubicBezTo>
                  <a:cubicBezTo>
                    <a:pt x="0" y="2"/>
                    <a:pt x="1" y="3"/>
                    <a:pt x="2" y="3"/>
                  </a:cubicBezTo>
                  <a:cubicBezTo>
                    <a:pt x="6" y="3"/>
                    <a:pt x="6" y="3"/>
                    <a:pt x="6" y="3"/>
                  </a:cubicBezTo>
                  <a:cubicBezTo>
                    <a:pt x="7" y="3"/>
                    <a:pt x="8" y="2"/>
                    <a:pt x="8" y="1"/>
                  </a:cubicBezTo>
                  <a:cubicBezTo>
                    <a:pt x="8" y="1"/>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14" name="Freeform 147"/>
            <p:cNvSpPr>
              <a:spLocks/>
            </p:cNvSpPr>
            <p:nvPr/>
          </p:nvSpPr>
          <p:spPr bwMode="auto">
            <a:xfrm>
              <a:off x="4212453" y="3362817"/>
              <a:ext cx="17462" cy="7938"/>
            </a:xfrm>
            <a:custGeom>
              <a:avLst/>
              <a:gdLst>
                <a:gd name="T0" fmla="*/ 6 w 8"/>
                <a:gd name="T1" fmla="*/ 0 h 3"/>
                <a:gd name="T2" fmla="*/ 2 w 8"/>
                <a:gd name="T3" fmla="*/ 0 h 3"/>
                <a:gd name="T4" fmla="*/ 0 w 8"/>
                <a:gd name="T5" fmla="*/ 1 h 3"/>
                <a:gd name="T6" fmla="*/ 2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1"/>
                  </a:cubicBezTo>
                  <a:cubicBezTo>
                    <a:pt x="0" y="2"/>
                    <a:pt x="1" y="3"/>
                    <a:pt x="2" y="3"/>
                  </a:cubicBezTo>
                  <a:cubicBezTo>
                    <a:pt x="6" y="3"/>
                    <a:pt x="6" y="3"/>
                    <a:pt x="6" y="3"/>
                  </a:cubicBezTo>
                  <a:cubicBezTo>
                    <a:pt x="7" y="3"/>
                    <a:pt x="8" y="2"/>
                    <a:pt x="8" y="1"/>
                  </a:cubicBezTo>
                  <a:cubicBezTo>
                    <a:pt x="8" y="1"/>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15" name="Freeform 148"/>
            <p:cNvSpPr>
              <a:spLocks/>
            </p:cNvSpPr>
            <p:nvPr/>
          </p:nvSpPr>
          <p:spPr bwMode="auto">
            <a:xfrm>
              <a:off x="4090215" y="3354880"/>
              <a:ext cx="19050" cy="4763"/>
            </a:xfrm>
            <a:custGeom>
              <a:avLst/>
              <a:gdLst>
                <a:gd name="T0" fmla="*/ 1 w 8"/>
                <a:gd name="T1" fmla="*/ 2 h 2"/>
                <a:gd name="T2" fmla="*/ 6 w 8"/>
                <a:gd name="T3" fmla="*/ 2 h 2"/>
                <a:gd name="T4" fmla="*/ 8 w 8"/>
                <a:gd name="T5" fmla="*/ 1 h 2"/>
                <a:gd name="T6" fmla="*/ 6 w 8"/>
                <a:gd name="T7" fmla="*/ 0 h 2"/>
                <a:gd name="T8" fmla="*/ 1 w 8"/>
                <a:gd name="T9" fmla="*/ 0 h 2"/>
                <a:gd name="T10" fmla="*/ 0 w 8"/>
                <a:gd name="T11" fmla="*/ 1 h 2"/>
                <a:gd name="T12" fmla="*/ 1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1" y="2"/>
                  </a:moveTo>
                  <a:cubicBezTo>
                    <a:pt x="6" y="2"/>
                    <a:pt x="6" y="2"/>
                    <a:pt x="6" y="2"/>
                  </a:cubicBezTo>
                  <a:cubicBezTo>
                    <a:pt x="7" y="2"/>
                    <a:pt x="8" y="2"/>
                    <a:pt x="8" y="1"/>
                  </a:cubicBezTo>
                  <a:cubicBezTo>
                    <a:pt x="8" y="0"/>
                    <a:pt x="7" y="0"/>
                    <a:pt x="6" y="0"/>
                  </a:cubicBezTo>
                  <a:cubicBezTo>
                    <a:pt x="1" y="0"/>
                    <a:pt x="1" y="0"/>
                    <a:pt x="1" y="0"/>
                  </a:cubicBezTo>
                  <a:cubicBezTo>
                    <a:pt x="0" y="0"/>
                    <a:pt x="0" y="0"/>
                    <a:pt x="0" y="1"/>
                  </a:cubicBezTo>
                  <a:cubicBezTo>
                    <a:pt x="0" y="2"/>
                    <a:pt x="0" y="2"/>
                    <a:pt x="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16" name="Freeform 149"/>
            <p:cNvSpPr>
              <a:spLocks/>
            </p:cNvSpPr>
            <p:nvPr/>
          </p:nvSpPr>
          <p:spPr bwMode="auto">
            <a:xfrm>
              <a:off x="4117203" y="3354880"/>
              <a:ext cx="19050" cy="4763"/>
            </a:xfrm>
            <a:custGeom>
              <a:avLst/>
              <a:gdLst>
                <a:gd name="T0" fmla="*/ 1 w 8"/>
                <a:gd name="T1" fmla="*/ 2 h 2"/>
                <a:gd name="T2" fmla="*/ 6 w 8"/>
                <a:gd name="T3" fmla="*/ 2 h 2"/>
                <a:gd name="T4" fmla="*/ 8 w 8"/>
                <a:gd name="T5" fmla="*/ 1 h 2"/>
                <a:gd name="T6" fmla="*/ 6 w 8"/>
                <a:gd name="T7" fmla="*/ 0 h 2"/>
                <a:gd name="T8" fmla="*/ 1 w 8"/>
                <a:gd name="T9" fmla="*/ 0 h 2"/>
                <a:gd name="T10" fmla="*/ 0 w 8"/>
                <a:gd name="T11" fmla="*/ 1 h 2"/>
                <a:gd name="T12" fmla="*/ 1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1" y="2"/>
                  </a:moveTo>
                  <a:cubicBezTo>
                    <a:pt x="6" y="2"/>
                    <a:pt x="6" y="2"/>
                    <a:pt x="6" y="2"/>
                  </a:cubicBezTo>
                  <a:cubicBezTo>
                    <a:pt x="7" y="2"/>
                    <a:pt x="8" y="2"/>
                    <a:pt x="8" y="1"/>
                  </a:cubicBezTo>
                  <a:cubicBezTo>
                    <a:pt x="8" y="0"/>
                    <a:pt x="7" y="0"/>
                    <a:pt x="6" y="0"/>
                  </a:cubicBezTo>
                  <a:cubicBezTo>
                    <a:pt x="1" y="0"/>
                    <a:pt x="1" y="0"/>
                    <a:pt x="1" y="0"/>
                  </a:cubicBezTo>
                  <a:cubicBezTo>
                    <a:pt x="0" y="0"/>
                    <a:pt x="0" y="0"/>
                    <a:pt x="0" y="1"/>
                  </a:cubicBezTo>
                  <a:cubicBezTo>
                    <a:pt x="0" y="2"/>
                    <a:pt x="0" y="2"/>
                    <a:pt x="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17" name="Freeform 150"/>
            <p:cNvSpPr>
              <a:spLocks/>
            </p:cNvSpPr>
            <p:nvPr/>
          </p:nvSpPr>
          <p:spPr bwMode="auto">
            <a:xfrm>
              <a:off x="4144190" y="3354880"/>
              <a:ext cx="19050" cy="4763"/>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0" y="0"/>
                    <a:pt x="0" y="0"/>
                    <a:pt x="0" y="1"/>
                  </a:cubicBezTo>
                  <a:cubicBezTo>
                    <a:pt x="0" y="2"/>
                    <a:pt x="0" y="2"/>
                    <a:pt x="2" y="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18" name="Freeform 151"/>
            <p:cNvSpPr>
              <a:spLocks/>
            </p:cNvSpPr>
            <p:nvPr/>
          </p:nvSpPr>
          <p:spPr bwMode="auto">
            <a:xfrm>
              <a:off x="4171178" y="3354880"/>
              <a:ext cx="19050" cy="4763"/>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0" y="0"/>
                    <a:pt x="0" y="0"/>
                    <a:pt x="0" y="1"/>
                  </a:cubicBezTo>
                  <a:cubicBezTo>
                    <a:pt x="0" y="2"/>
                    <a:pt x="0" y="2"/>
                    <a:pt x="2" y="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19" name="Freeform 152"/>
            <p:cNvSpPr>
              <a:spLocks/>
            </p:cNvSpPr>
            <p:nvPr/>
          </p:nvSpPr>
          <p:spPr bwMode="auto">
            <a:xfrm>
              <a:off x="4198165" y="3354880"/>
              <a:ext cx="19050" cy="4763"/>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0" y="0"/>
                    <a:pt x="0" y="0"/>
                    <a:pt x="0" y="1"/>
                  </a:cubicBezTo>
                  <a:cubicBezTo>
                    <a:pt x="0" y="2"/>
                    <a:pt x="0" y="2"/>
                    <a:pt x="2" y="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20" name="Freeform 153"/>
            <p:cNvSpPr>
              <a:spLocks/>
            </p:cNvSpPr>
            <p:nvPr/>
          </p:nvSpPr>
          <p:spPr bwMode="auto">
            <a:xfrm>
              <a:off x="3975915" y="3408855"/>
              <a:ext cx="125412" cy="90488"/>
            </a:xfrm>
            <a:custGeom>
              <a:avLst/>
              <a:gdLst>
                <a:gd name="T0" fmla="*/ 52 w 56"/>
                <a:gd name="T1" fmla="*/ 0 h 40"/>
                <a:gd name="T2" fmla="*/ 4 w 56"/>
                <a:gd name="T3" fmla="*/ 0 h 40"/>
                <a:gd name="T4" fmla="*/ 0 w 56"/>
                <a:gd name="T5" fmla="*/ 4 h 40"/>
                <a:gd name="T6" fmla="*/ 0 w 56"/>
                <a:gd name="T7" fmla="*/ 36 h 40"/>
                <a:gd name="T8" fmla="*/ 4 w 56"/>
                <a:gd name="T9" fmla="*/ 40 h 40"/>
                <a:gd name="T10" fmla="*/ 52 w 56"/>
                <a:gd name="T11" fmla="*/ 40 h 40"/>
                <a:gd name="T12" fmla="*/ 56 w 56"/>
                <a:gd name="T13" fmla="*/ 36 h 40"/>
                <a:gd name="T14" fmla="*/ 56 w 56"/>
                <a:gd name="T15" fmla="*/ 4 h 40"/>
                <a:gd name="T16" fmla="*/ 52 w 56"/>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0">
                  <a:moveTo>
                    <a:pt x="52" y="0"/>
                  </a:moveTo>
                  <a:cubicBezTo>
                    <a:pt x="4" y="0"/>
                    <a:pt x="4" y="0"/>
                    <a:pt x="4" y="0"/>
                  </a:cubicBezTo>
                  <a:cubicBezTo>
                    <a:pt x="2" y="0"/>
                    <a:pt x="0" y="2"/>
                    <a:pt x="0" y="4"/>
                  </a:cubicBezTo>
                  <a:cubicBezTo>
                    <a:pt x="0" y="36"/>
                    <a:pt x="0" y="36"/>
                    <a:pt x="0" y="36"/>
                  </a:cubicBezTo>
                  <a:cubicBezTo>
                    <a:pt x="0" y="38"/>
                    <a:pt x="2" y="40"/>
                    <a:pt x="4" y="40"/>
                  </a:cubicBezTo>
                  <a:cubicBezTo>
                    <a:pt x="52" y="40"/>
                    <a:pt x="52" y="40"/>
                    <a:pt x="52" y="40"/>
                  </a:cubicBezTo>
                  <a:cubicBezTo>
                    <a:pt x="54" y="40"/>
                    <a:pt x="56" y="38"/>
                    <a:pt x="56" y="36"/>
                  </a:cubicBezTo>
                  <a:cubicBezTo>
                    <a:pt x="56" y="4"/>
                    <a:pt x="56" y="4"/>
                    <a:pt x="56" y="4"/>
                  </a:cubicBezTo>
                  <a:cubicBezTo>
                    <a:pt x="56" y="2"/>
                    <a:pt x="54" y="0"/>
                    <a:pt x="5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21" name="Freeform 154"/>
            <p:cNvSpPr>
              <a:spLocks noEditPoints="1"/>
            </p:cNvSpPr>
            <p:nvPr/>
          </p:nvSpPr>
          <p:spPr bwMode="auto">
            <a:xfrm>
              <a:off x="3934640" y="3394567"/>
              <a:ext cx="207962" cy="171450"/>
            </a:xfrm>
            <a:custGeom>
              <a:avLst/>
              <a:gdLst>
                <a:gd name="T0" fmla="*/ 89 w 92"/>
                <a:gd name="T1" fmla="*/ 66 h 76"/>
                <a:gd name="T2" fmla="*/ 85 w 92"/>
                <a:gd name="T3" fmla="*/ 61 h 76"/>
                <a:gd name="T4" fmla="*/ 82 w 92"/>
                <a:gd name="T5" fmla="*/ 61 h 76"/>
                <a:gd name="T6" fmla="*/ 79 w 92"/>
                <a:gd name="T7" fmla="*/ 55 h 76"/>
                <a:gd name="T8" fmla="*/ 69 w 92"/>
                <a:gd name="T9" fmla="*/ 55 h 76"/>
                <a:gd name="T10" fmla="*/ 69 w 92"/>
                <a:gd name="T11" fmla="*/ 52 h 76"/>
                <a:gd name="T12" fmla="*/ 75 w 92"/>
                <a:gd name="T13" fmla="*/ 52 h 76"/>
                <a:gd name="T14" fmla="*/ 80 w 92"/>
                <a:gd name="T15" fmla="*/ 48 h 76"/>
                <a:gd name="T16" fmla="*/ 80 w 92"/>
                <a:gd name="T17" fmla="*/ 4 h 76"/>
                <a:gd name="T18" fmla="*/ 75 w 92"/>
                <a:gd name="T19" fmla="*/ 0 h 76"/>
                <a:gd name="T20" fmla="*/ 17 w 92"/>
                <a:gd name="T21" fmla="*/ 0 h 76"/>
                <a:gd name="T22" fmla="*/ 12 w 92"/>
                <a:gd name="T23" fmla="*/ 4 h 76"/>
                <a:gd name="T24" fmla="*/ 12 w 92"/>
                <a:gd name="T25" fmla="*/ 48 h 76"/>
                <a:gd name="T26" fmla="*/ 17 w 92"/>
                <a:gd name="T27" fmla="*/ 52 h 76"/>
                <a:gd name="T28" fmla="*/ 23 w 92"/>
                <a:gd name="T29" fmla="*/ 52 h 76"/>
                <a:gd name="T30" fmla="*/ 23 w 92"/>
                <a:gd name="T31" fmla="*/ 55 h 76"/>
                <a:gd name="T32" fmla="*/ 13 w 92"/>
                <a:gd name="T33" fmla="*/ 55 h 76"/>
                <a:gd name="T34" fmla="*/ 10 w 92"/>
                <a:gd name="T35" fmla="*/ 61 h 76"/>
                <a:gd name="T36" fmla="*/ 7 w 92"/>
                <a:gd name="T37" fmla="*/ 61 h 76"/>
                <a:gd name="T38" fmla="*/ 3 w 92"/>
                <a:gd name="T39" fmla="*/ 66 h 76"/>
                <a:gd name="T40" fmla="*/ 0 w 92"/>
                <a:gd name="T41" fmla="*/ 72 h 76"/>
                <a:gd name="T42" fmla="*/ 4 w 92"/>
                <a:gd name="T43" fmla="*/ 76 h 76"/>
                <a:gd name="T44" fmla="*/ 88 w 92"/>
                <a:gd name="T45" fmla="*/ 76 h 76"/>
                <a:gd name="T46" fmla="*/ 92 w 92"/>
                <a:gd name="T47" fmla="*/ 72 h 76"/>
                <a:gd name="T48" fmla="*/ 89 w 92"/>
                <a:gd name="T49" fmla="*/ 66 h 76"/>
                <a:gd name="T50" fmla="*/ 17 w 92"/>
                <a:gd name="T51" fmla="*/ 49 h 76"/>
                <a:gd name="T52" fmla="*/ 15 w 92"/>
                <a:gd name="T53" fmla="*/ 48 h 76"/>
                <a:gd name="T54" fmla="*/ 15 w 92"/>
                <a:gd name="T55" fmla="*/ 4 h 76"/>
                <a:gd name="T56" fmla="*/ 17 w 92"/>
                <a:gd name="T57" fmla="*/ 2 h 76"/>
                <a:gd name="T58" fmla="*/ 75 w 92"/>
                <a:gd name="T59" fmla="*/ 2 h 76"/>
                <a:gd name="T60" fmla="*/ 77 w 92"/>
                <a:gd name="T61" fmla="*/ 4 h 76"/>
                <a:gd name="T62" fmla="*/ 77 w 92"/>
                <a:gd name="T63" fmla="*/ 48 h 76"/>
                <a:gd name="T64" fmla="*/ 75 w 92"/>
                <a:gd name="T65" fmla="*/ 49 h 76"/>
                <a:gd name="T66" fmla="*/ 17 w 92"/>
                <a:gd name="T67" fmla="*/ 49 h 76"/>
                <a:gd name="T68" fmla="*/ 77 w 92"/>
                <a:gd name="T69" fmla="*/ 58 h 76"/>
                <a:gd name="T70" fmla="*/ 80 w 92"/>
                <a:gd name="T71" fmla="*/ 64 h 76"/>
                <a:gd name="T72" fmla="*/ 85 w 92"/>
                <a:gd name="T73" fmla="*/ 64 h 76"/>
                <a:gd name="T74" fmla="*/ 87 w 92"/>
                <a:gd name="T75" fmla="*/ 66 h 76"/>
                <a:gd name="T76" fmla="*/ 87 w 92"/>
                <a:gd name="T77" fmla="*/ 66 h 76"/>
                <a:gd name="T78" fmla="*/ 90 w 92"/>
                <a:gd name="T79" fmla="*/ 72 h 76"/>
                <a:gd name="T80" fmla="*/ 88 w 92"/>
                <a:gd name="T81" fmla="*/ 74 h 76"/>
                <a:gd name="T82" fmla="*/ 4 w 92"/>
                <a:gd name="T83" fmla="*/ 74 h 76"/>
                <a:gd name="T84" fmla="*/ 2 w 92"/>
                <a:gd name="T85" fmla="*/ 72 h 76"/>
                <a:gd name="T86" fmla="*/ 5 w 92"/>
                <a:gd name="T87" fmla="*/ 66 h 76"/>
                <a:gd name="T88" fmla="*/ 5 w 92"/>
                <a:gd name="T89" fmla="*/ 66 h 76"/>
                <a:gd name="T90" fmla="*/ 7 w 92"/>
                <a:gd name="T91" fmla="*/ 64 h 76"/>
                <a:gd name="T92" fmla="*/ 12 w 92"/>
                <a:gd name="T93" fmla="*/ 64 h 76"/>
                <a:gd name="T94" fmla="*/ 15 w 92"/>
                <a:gd name="T95" fmla="*/ 58 h 76"/>
                <a:gd name="T96" fmla="*/ 26 w 92"/>
                <a:gd name="T97" fmla="*/ 58 h 76"/>
                <a:gd name="T98" fmla="*/ 26 w 92"/>
                <a:gd name="T99" fmla="*/ 54 h 76"/>
                <a:gd name="T100" fmla="*/ 66 w 92"/>
                <a:gd name="T101"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 h="76">
                  <a:moveTo>
                    <a:pt x="89" y="66"/>
                  </a:moveTo>
                  <a:cubicBezTo>
                    <a:pt x="89" y="63"/>
                    <a:pt x="88" y="61"/>
                    <a:pt x="85" y="61"/>
                  </a:cubicBezTo>
                  <a:cubicBezTo>
                    <a:pt x="82" y="61"/>
                    <a:pt x="82" y="61"/>
                    <a:pt x="82" y="61"/>
                  </a:cubicBezTo>
                  <a:cubicBezTo>
                    <a:pt x="79" y="55"/>
                    <a:pt x="79" y="55"/>
                    <a:pt x="79" y="55"/>
                  </a:cubicBezTo>
                  <a:cubicBezTo>
                    <a:pt x="69" y="55"/>
                    <a:pt x="69" y="55"/>
                    <a:pt x="69" y="55"/>
                  </a:cubicBezTo>
                  <a:cubicBezTo>
                    <a:pt x="69" y="52"/>
                    <a:pt x="69" y="52"/>
                    <a:pt x="69" y="52"/>
                  </a:cubicBezTo>
                  <a:cubicBezTo>
                    <a:pt x="75" y="52"/>
                    <a:pt x="75" y="52"/>
                    <a:pt x="75" y="52"/>
                  </a:cubicBezTo>
                  <a:cubicBezTo>
                    <a:pt x="78" y="52"/>
                    <a:pt x="80" y="50"/>
                    <a:pt x="80" y="48"/>
                  </a:cubicBezTo>
                  <a:cubicBezTo>
                    <a:pt x="80" y="4"/>
                    <a:pt x="80" y="4"/>
                    <a:pt x="80" y="4"/>
                  </a:cubicBezTo>
                  <a:cubicBezTo>
                    <a:pt x="80" y="2"/>
                    <a:pt x="78" y="0"/>
                    <a:pt x="75" y="0"/>
                  </a:cubicBezTo>
                  <a:cubicBezTo>
                    <a:pt x="17" y="0"/>
                    <a:pt x="17" y="0"/>
                    <a:pt x="17" y="0"/>
                  </a:cubicBezTo>
                  <a:cubicBezTo>
                    <a:pt x="14" y="0"/>
                    <a:pt x="12" y="2"/>
                    <a:pt x="12" y="4"/>
                  </a:cubicBezTo>
                  <a:cubicBezTo>
                    <a:pt x="12" y="48"/>
                    <a:pt x="12" y="48"/>
                    <a:pt x="12" y="48"/>
                  </a:cubicBezTo>
                  <a:cubicBezTo>
                    <a:pt x="12" y="50"/>
                    <a:pt x="14" y="52"/>
                    <a:pt x="17" y="52"/>
                  </a:cubicBezTo>
                  <a:cubicBezTo>
                    <a:pt x="23" y="52"/>
                    <a:pt x="23" y="52"/>
                    <a:pt x="23" y="52"/>
                  </a:cubicBezTo>
                  <a:cubicBezTo>
                    <a:pt x="23" y="55"/>
                    <a:pt x="23" y="55"/>
                    <a:pt x="23" y="55"/>
                  </a:cubicBezTo>
                  <a:cubicBezTo>
                    <a:pt x="13" y="55"/>
                    <a:pt x="13" y="55"/>
                    <a:pt x="13" y="55"/>
                  </a:cubicBezTo>
                  <a:cubicBezTo>
                    <a:pt x="10" y="61"/>
                    <a:pt x="10" y="61"/>
                    <a:pt x="10" y="61"/>
                  </a:cubicBezTo>
                  <a:cubicBezTo>
                    <a:pt x="7" y="61"/>
                    <a:pt x="7" y="61"/>
                    <a:pt x="7" y="61"/>
                  </a:cubicBezTo>
                  <a:cubicBezTo>
                    <a:pt x="4" y="61"/>
                    <a:pt x="3" y="63"/>
                    <a:pt x="3" y="66"/>
                  </a:cubicBezTo>
                  <a:cubicBezTo>
                    <a:pt x="0" y="72"/>
                    <a:pt x="0" y="72"/>
                    <a:pt x="0" y="72"/>
                  </a:cubicBezTo>
                  <a:cubicBezTo>
                    <a:pt x="0" y="75"/>
                    <a:pt x="1" y="76"/>
                    <a:pt x="4" y="76"/>
                  </a:cubicBezTo>
                  <a:cubicBezTo>
                    <a:pt x="88" y="76"/>
                    <a:pt x="88" y="76"/>
                    <a:pt x="88" y="76"/>
                  </a:cubicBezTo>
                  <a:cubicBezTo>
                    <a:pt x="91" y="76"/>
                    <a:pt x="92" y="75"/>
                    <a:pt x="92" y="72"/>
                  </a:cubicBezTo>
                  <a:lnTo>
                    <a:pt x="89" y="66"/>
                  </a:lnTo>
                  <a:close/>
                  <a:moveTo>
                    <a:pt x="17" y="49"/>
                  </a:moveTo>
                  <a:cubicBezTo>
                    <a:pt x="15" y="49"/>
                    <a:pt x="15" y="49"/>
                    <a:pt x="15" y="48"/>
                  </a:cubicBezTo>
                  <a:cubicBezTo>
                    <a:pt x="15" y="4"/>
                    <a:pt x="15" y="4"/>
                    <a:pt x="15" y="4"/>
                  </a:cubicBezTo>
                  <a:cubicBezTo>
                    <a:pt x="15" y="3"/>
                    <a:pt x="15" y="2"/>
                    <a:pt x="17" y="2"/>
                  </a:cubicBezTo>
                  <a:cubicBezTo>
                    <a:pt x="75" y="2"/>
                    <a:pt x="75" y="2"/>
                    <a:pt x="75" y="2"/>
                  </a:cubicBezTo>
                  <a:cubicBezTo>
                    <a:pt x="77" y="2"/>
                    <a:pt x="77" y="3"/>
                    <a:pt x="77" y="4"/>
                  </a:cubicBezTo>
                  <a:cubicBezTo>
                    <a:pt x="77" y="48"/>
                    <a:pt x="77" y="48"/>
                    <a:pt x="77" y="48"/>
                  </a:cubicBezTo>
                  <a:cubicBezTo>
                    <a:pt x="77" y="49"/>
                    <a:pt x="77" y="49"/>
                    <a:pt x="75" y="49"/>
                  </a:cubicBezTo>
                  <a:lnTo>
                    <a:pt x="17" y="49"/>
                  </a:lnTo>
                  <a:close/>
                  <a:moveTo>
                    <a:pt x="77" y="58"/>
                  </a:moveTo>
                  <a:cubicBezTo>
                    <a:pt x="78" y="59"/>
                    <a:pt x="80" y="64"/>
                    <a:pt x="80" y="64"/>
                  </a:cubicBezTo>
                  <a:cubicBezTo>
                    <a:pt x="85" y="64"/>
                    <a:pt x="85" y="64"/>
                    <a:pt x="85" y="64"/>
                  </a:cubicBezTo>
                  <a:cubicBezTo>
                    <a:pt x="86" y="64"/>
                    <a:pt x="87" y="65"/>
                    <a:pt x="87" y="66"/>
                  </a:cubicBezTo>
                  <a:cubicBezTo>
                    <a:pt x="87" y="66"/>
                    <a:pt x="87" y="66"/>
                    <a:pt x="87" y="66"/>
                  </a:cubicBezTo>
                  <a:cubicBezTo>
                    <a:pt x="87" y="66"/>
                    <a:pt x="89" y="71"/>
                    <a:pt x="90" y="72"/>
                  </a:cubicBezTo>
                  <a:cubicBezTo>
                    <a:pt x="90" y="73"/>
                    <a:pt x="89" y="74"/>
                    <a:pt x="88" y="74"/>
                  </a:cubicBezTo>
                  <a:cubicBezTo>
                    <a:pt x="4" y="74"/>
                    <a:pt x="4" y="74"/>
                    <a:pt x="4" y="74"/>
                  </a:cubicBezTo>
                  <a:cubicBezTo>
                    <a:pt x="3" y="74"/>
                    <a:pt x="2" y="73"/>
                    <a:pt x="2" y="72"/>
                  </a:cubicBezTo>
                  <a:cubicBezTo>
                    <a:pt x="3" y="71"/>
                    <a:pt x="5" y="66"/>
                    <a:pt x="5" y="66"/>
                  </a:cubicBezTo>
                  <a:cubicBezTo>
                    <a:pt x="5" y="66"/>
                    <a:pt x="5" y="66"/>
                    <a:pt x="5" y="66"/>
                  </a:cubicBezTo>
                  <a:cubicBezTo>
                    <a:pt x="5" y="65"/>
                    <a:pt x="6" y="64"/>
                    <a:pt x="7" y="64"/>
                  </a:cubicBezTo>
                  <a:cubicBezTo>
                    <a:pt x="12" y="64"/>
                    <a:pt x="12" y="64"/>
                    <a:pt x="12" y="64"/>
                  </a:cubicBezTo>
                  <a:cubicBezTo>
                    <a:pt x="12" y="64"/>
                    <a:pt x="14" y="59"/>
                    <a:pt x="15" y="58"/>
                  </a:cubicBezTo>
                  <a:cubicBezTo>
                    <a:pt x="17" y="58"/>
                    <a:pt x="26" y="58"/>
                    <a:pt x="26" y="58"/>
                  </a:cubicBezTo>
                  <a:cubicBezTo>
                    <a:pt x="26" y="58"/>
                    <a:pt x="26" y="54"/>
                    <a:pt x="26" y="54"/>
                  </a:cubicBezTo>
                  <a:cubicBezTo>
                    <a:pt x="30" y="54"/>
                    <a:pt x="62" y="54"/>
                    <a:pt x="66" y="54"/>
                  </a:cubicBezTo>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22" name="Freeform 155"/>
            <p:cNvSpPr>
              <a:spLocks/>
            </p:cNvSpPr>
            <p:nvPr/>
          </p:nvSpPr>
          <p:spPr bwMode="auto">
            <a:xfrm>
              <a:off x="3961628" y="3546967"/>
              <a:ext cx="19050" cy="6350"/>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23" name="Freeform 156"/>
            <p:cNvSpPr>
              <a:spLocks/>
            </p:cNvSpPr>
            <p:nvPr/>
          </p:nvSpPr>
          <p:spPr bwMode="auto">
            <a:xfrm>
              <a:off x="3988615" y="3546967"/>
              <a:ext cx="19050" cy="6350"/>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24" name="Freeform 157"/>
            <p:cNvSpPr>
              <a:spLocks/>
            </p:cNvSpPr>
            <p:nvPr/>
          </p:nvSpPr>
          <p:spPr bwMode="auto">
            <a:xfrm>
              <a:off x="4015603" y="3546967"/>
              <a:ext cx="19050" cy="6350"/>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25" name="Freeform 158"/>
            <p:cNvSpPr>
              <a:spLocks/>
            </p:cNvSpPr>
            <p:nvPr/>
          </p:nvSpPr>
          <p:spPr bwMode="auto">
            <a:xfrm>
              <a:off x="4042590" y="3546967"/>
              <a:ext cx="19050" cy="6350"/>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26" name="Freeform 159"/>
            <p:cNvSpPr>
              <a:spLocks/>
            </p:cNvSpPr>
            <p:nvPr/>
          </p:nvSpPr>
          <p:spPr bwMode="auto">
            <a:xfrm>
              <a:off x="4069578" y="3546967"/>
              <a:ext cx="19050" cy="6350"/>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27" name="Freeform 160"/>
            <p:cNvSpPr>
              <a:spLocks/>
            </p:cNvSpPr>
            <p:nvPr/>
          </p:nvSpPr>
          <p:spPr bwMode="auto">
            <a:xfrm>
              <a:off x="4098153" y="3546967"/>
              <a:ext cx="17462" cy="6350"/>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28" name="Freeform 161"/>
            <p:cNvSpPr>
              <a:spLocks/>
            </p:cNvSpPr>
            <p:nvPr/>
          </p:nvSpPr>
          <p:spPr bwMode="auto">
            <a:xfrm>
              <a:off x="3975915" y="3537442"/>
              <a:ext cx="17462" cy="6350"/>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29" name="Freeform 162"/>
            <p:cNvSpPr>
              <a:spLocks/>
            </p:cNvSpPr>
            <p:nvPr/>
          </p:nvSpPr>
          <p:spPr bwMode="auto">
            <a:xfrm>
              <a:off x="4002903" y="3537442"/>
              <a:ext cx="17462" cy="6350"/>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30" name="Freeform 163"/>
            <p:cNvSpPr>
              <a:spLocks/>
            </p:cNvSpPr>
            <p:nvPr/>
          </p:nvSpPr>
          <p:spPr bwMode="auto">
            <a:xfrm>
              <a:off x="4029890" y="3537442"/>
              <a:ext cx="17462" cy="6350"/>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31" name="Freeform 164"/>
            <p:cNvSpPr>
              <a:spLocks/>
            </p:cNvSpPr>
            <p:nvPr/>
          </p:nvSpPr>
          <p:spPr bwMode="auto">
            <a:xfrm>
              <a:off x="4056878" y="3537442"/>
              <a:ext cx="17462" cy="6350"/>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32" name="Freeform 165"/>
            <p:cNvSpPr>
              <a:spLocks/>
            </p:cNvSpPr>
            <p:nvPr/>
          </p:nvSpPr>
          <p:spPr bwMode="auto">
            <a:xfrm>
              <a:off x="4083865" y="3537442"/>
              <a:ext cx="17462" cy="6350"/>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33" name="Freeform 166"/>
            <p:cNvSpPr>
              <a:spLocks/>
            </p:cNvSpPr>
            <p:nvPr/>
          </p:nvSpPr>
          <p:spPr bwMode="auto">
            <a:xfrm>
              <a:off x="4183878" y="3451717"/>
              <a:ext cx="125412" cy="90488"/>
            </a:xfrm>
            <a:custGeom>
              <a:avLst/>
              <a:gdLst>
                <a:gd name="T0" fmla="*/ 52 w 56"/>
                <a:gd name="T1" fmla="*/ 0 h 40"/>
                <a:gd name="T2" fmla="*/ 4 w 56"/>
                <a:gd name="T3" fmla="*/ 0 h 40"/>
                <a:gd name="T4" fmla="*/ 0 w 56"/>
                <a:gd name="T5" fmla="*/ 5 h 40"/>
                <a:gd name="T6" fmla="*/ 0 w 56"/>
                <a:gd name="T7" fmla="*/ 36 h 40"/>
                <a:gd name="T8" fmla="*/ 4 w 56"/>
                <a:gd name="T9" fmla="*/ 40 h 40"/>
                <a:gd name="T10" fmla="*/ 52 w 56"/>
                <a:gd name="T11" fmla="*/ 40 h 40"/>
                <a:gd name="T12" fmla="*/ 56 w 56"/>
                <a:gd name="T13" fmla="*/ 36 h 40"/>
                <a:gd name="T14" fmla="*/ 56 w 56"/>
                <a:gd name="T15" fmla="*/ 5 h 40"/>
                <a:gd name="T16" fmla="*/ 52 w 56"/>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0">
                  <a:moveTo>
                    <a:pt x="52" y="0"/>
                  </a:moveTo>
                  <a:cubicBezTo>
                    <a:pt x="4" y="0"/>
                    <a:pt x="4" y="0"/>
                    <a:pt x="4" y="0"/>
                  </a:cubicBezTo>
                  <a:cubicBezTo>
                    <a:pt x="2" y="0"/>
                    <a:pt x="0" y="2"/>
                    <a:pt x="0" y="5"/>
                  </a:cubicBezTo>
                  <a:cubicBezTo>
                    <a:pt x="0" y="36"/>
                    <a:pt x="0" y="36"/>
                    <a:pt x="0" y="36"/>
                  </a:cubicBezTo>
                  <a:cubicBezTo>
                    <a:pt x="0" y="38"/>
                    <a:pt x="2" y="40"/>
                    <a:pt x="4" y="40"/>
                  </a:cubicBezTo>
                  <a:cubicBezTo>
                    <a:pt x="52" y="40"/>
                    <a:pt x="52" y="40"/>
                    <a:pt x="52" y="40"/>
                  </a:cubicBezTo>
                  <a:cubicBezTo>
                    <a:pt x="54" y="40"/>
                    <a:pt x="56" y="38"/>
                    <a:pt x="56" y="36"/>
                  </a:cubicBezTo>
                  <a:cubicBezTo>
                    <a:pt x="56" y="5"/>
                    <a:pt x="56" y="5"/>
                    <a:pt x="56" y="5"/>
                  </a:cubicBezTo>
                  <a:cubicBezTo>
                    <a:pt x="56" y="2"/>
                    <a:pt x="54" y="0"/>
                    <a:pt x="5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34" name="Freeform 167"/>
            <p:cNvSpPr>
              <a:spLocks noEditPoints="1"/>
            </p:cNvSpPr>
            <p:nvPr/>
          </p:nvSpPr>
          <p:spPr bwMode="auto">
            <a:xfrm>
              <a:off x="4047353" y="3210417"/>
              <a:ext cx="303212" cy="401638"/>
            </a:xfrm>
            <a:custGeom>
              <a:avLst/>
              <a:gdLst>
                <a:gd name="T0" fmla="*/ 127 w 134"/>
                <a:gd name="T1" fmla="*/ 163 h 178"/>
                <a:gd name="T2" fmla="*/ 121 w 134"/>
                <a:gd name="T3" fmla="*/ 156 h 178"/>
                <a:gd name="T4" fmla="*/ 111 w 134"/>
                <a:gd name="T5" fmla="*/ 153 h 178"/>
                <a:gd name="T6" fmla="*/ 122 w 134"/>
                <a:gd name="T7" fmla="*/ 149 h 178"/>
                <a:gd name="T8" fmla="*/ 117 w 134"/>
                <a:gd name="T9" fmla="*/ 101 h 178"/>
                <a:gd name="T10" fmla="*/ 54 w 134"/>
                <a:gd name="T11" fmla="*/ 105 h 178"/>
                <a:gd name="T12" fmla="*/ 46 w 134"/>
                <a:gd name="T13" fmla="*/ 112 h 178"/>
                <a:gd name="T14" fmla="*/ 89 w 134"/>
                <a:gd name="T15" fmla="*/ 77 h 178"/>
                <a:gd name="T16" fmla="*/ 90 w 134"/>
                <a:gd name="T17" fmla="*/ 66 h 178"/>
                <a:gd name="T18" fmla="*/ 83 w 134"/>
                <a:gd name="T19" fmla="*/ 62 h 178"/>
                <a:gd name="T20" fmla="*/ 70 w 134"/>
                <a:gd name="T21" fmla="*/ 55 h 178"/>
                <a:gd name="T22" fmla="*/ 76 w 134"/>
                <a:gd name="T23" fmla="*/ 53 h 178"/>
                <a:gd name="T24" fmla="*/ 81 w 134"/>
                <a:gd name="T25" fmla="*/ 4 h 178"/>
                <a:gd name="T26" fmla="*/ 17 w 134"/>
                <a:gd name="T27" fmla="*/ 0 h 178"/>
                <a:gd name="T28" fmla="*/ 13 w 134"/>
                <a:gd name="T29" fmla="*/ 49 h 178"/>
                <a:gd name="T30" fmla="*/ 24 w 134"/>
                <a:gd name="T31" fmla="*/ 53 h 178"/>
                <a:gd name="T32" fmla="*/ 14 w 134"/>
                <a:gd name="T33" fmla="*/ 55 h 178"/>
                <a:gd name="T34" fmla="*/ 8 w 134"/>
                <a:gd name="T35" fmla="*/ 62 h 178"/>
                <a:gd name="T36" fmla="*/ 0 w 134"/>
                <a:gd name="T37" fmla="*/ 73 h 178"/>
                <a:gd name="T38" fmla="*/ 41 w 134"/>
                <a:gd name="T39" fmla="*/ 77 h 178"/>
                <a:gd name="T40" fmla="*/ 30 w 134"/>
                <a:gd name="T41" fmla="*/ 112 h 178"/>
                <a:gd name="T42" fmla="*/ 54 w 134"/>
                <a:gd name="T43" fmla="*/ 116 h 178"/>
                <a:gd name="T44" fmla="*/ 59 w 134"/>
                <a:gd name="T45" fmla="*/ 153 h 178"/>
                <a:gd name="T46" fmla="*/ 65 w 134"/>
                <a:gd name="T47" fmla="*/ 156 h 178"/>
                <a:gd name="T48" fmla="*/ 52 w 134"/>
                <a:gd name="T49" fmla="*/ 163 h 178"/>
                <a:gd name="T50" fmla="*/ 45 w 134"/>
                <a:gd name="T51" fmla="*/ 167 h 178"/>
                <a:gd name="T52" fmla="*/ 46 w 134"/>
                <a:gd name="T53" fmla="*/ 178 h 178"/>
                <a:gd name="T54" fmla="*/ 134 w 134"/>
                <a:gd name="T55" fmla="*/ 173 h 178"/>
                <a:gd name="T56" fmla="*/ 17 w 134"/>
                <a:gd name="T57" fmla="*/ 50 h 178"/>
                <a:gd name="T58" fmla="*/ 15 w 134"/>
                <a:gd name="T59" fmla="*/ 4 h 178"/>
                <a:gd name="T60" fmla="*/ 76 w 134"/>
                <a:gd name="T61" fmla="*/ 3 h 178"/>
                <a:gd name="T62" fmla="*/ 78 w 134"/>
                <a:gd name="T63" fmla="*/ 49 h 178"/>
                <a:gd name="T64" fmla="*/ 17 w 134"/>
                <a:gd name="T65" fmla="*/ 50 h 178"/>
                <a:gd name="T66" fmla="*/ 6 w 134"/>
                <a:gd name="T67" fmla="*/ 67 h 178"/>
                <a:gd name="T68" fmla="*/ 8 w 134"/>
                <a:gd name="T69" fmla="*/ 64 h 178"/>
                <a:gd name="T70" fmla="*/ 15 w 134"/>
                <a:gd name="T71" fmla="*/ 58 h 178"/>
                <a:gd name="T72" fmla="*/ 26 w 134"/>
                <a:gd name="T73" fmla="*/ 54 h 178"/>
                <a:gd name="T74" fmla="*/ 67 w 134"/>
                <a:gd name="T75" fmla="*/ 58 h 178"/>
                <a:gd name="T76" fmla="*/ 81 w 134"/>
                <a:gd name="T77" fmla="*/ 64 h 178"/>
                <a:gd name="T78" fmla="*/ 88 w 134"/>
                <a:gd name="T79" fmla="*/ 66 h 178"/>
                <a:gd name="T80" fmla="*/ 91 w 134"/>
                <a:gd name="T81" fmla="*/ 73 h 178"/>
                <a:gd name="T82" fmla="*/ 5 w 134"/>
                <a:gd name="T83" fmla="*/ 74 h 178"/>
                <a:gd name="T84" fmla="*/ 59 w 134"/>
                <a:gd name="T85" fmla="*/ 151 h 178"/>
                <a:gd name="T86" fmla="*/ 57 w 134"/>
                <a:gd name="T87" fmla="*/ 105 h 178"/>
                <a:gd name="T88" fmla="*/ 117 w 134"/>
                <a:gd name="T89" fmla="*/ 104 h 178"/>
                <a:gd name="T90" fmla="*/ 119 w 134"/>
                <a:gd name="T91" fmla="*/ 149 h 178"/>
                <a:gd name="T92" fmla="*/ 59 w 134"/>
                <a:gd name="T93" fmla="*/ 151 h 178"/>
                <a:gd name="T94" fmla="*/ 46 w 134"/>
                <a:gd name="T95" fmla="*/ 175 h 178"/>
                <a:gd name="T96" fmla="*/ 47 w 134"/>
                <a:gd name="T97" fmla="*/ 167 h 178"/>
                <a:gd name="T98" fmla="*/ 49 w 134"/>
                <a:gd name="T99" fmla="*/ 165 h 178"/>
                <a:gd name="T100" fmla="*/ 57 w 134"/>
                <a:gd name="T101" fmla="*/ 159 h 178"/>
                <a:gd name="T102" fmla="*/ 68 w 134"/>
                <a:gd name="T103" fmla="*/ 155 h 178"/>
                <a:gd name="T104" fmla="*/ 108 w 134"/>
                <a:gd name="T105" fmla="*/ 159 h 178"/>
                <a:gd name="T106" fmla="*/ 122 w 134"/>
                <a:gd name="T107" fmla="*/ 165 h 178"/>
                <a:gd name="T108" fmla="*/ 129 w 134"/>
                <a:gd name="T109" fmla="*/ 167 h 178"/>
                <a:gd name="T110" fmla="*/ 132 w 134"/>
                <a:gd name="T111" fmla="*/ 17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4" h="178">
                  <a:moveTo>
                    <a:pt x="131" y="167"/>
                  </a:moveTo>
                  <a:cubicBezTo>
                    <a:pt x="131" y="165"/>
                    <a:pt x="130" y="163"/>
                    <a:pt x="127" y="163"/>
                  </a:cubicBezTo>
                  <a:cubicBezTo>
                    <a:pt x="124" y="163"/>
                    <a:pt x="124" y="163"/>
                    <a:pt x="124" y="163"/>
                  </a:cubicBezTo>
                  <a:cubicBezTo>
                    <a:pt x="121" y="156"/>
                    <a:pt x="121" y="156"/>
                    <a:pt x="121" y="156"/>
                  </a:cubicBezTo>
                  <a:cubicBezTo>
                    <a:pt x="111" y="156"/>
                    <a:pt x="111" y="156"/>
                    <a:pt x="111" y="156"/>
                  </a:cubicBezTo>
                  <a:cubicBezTo>
                    <a:pt x="111" y="153"/>
                    <a:pt x="111" y="153"/>
                    <a:pt x="111" y="153"/>
                  </a:cubicBezTo>
                  <a:cubicBezTo>
                    <a:pt x="117" y="153"/>
                    <a:pt x="117" y="153"/>
                    <a:pt x="117" y="153"/>
                  </a:cubicBezTo>
                  <a:cubicBezTo>
                    <a:pt x="120" y="153"/>
                    <a:pt x="122" y="152"/>
                    <a:pt x="122" y="149"/>
                  </a:cubicBezTo>
                  <a:cubicBezTo>
                    <a:pt x="122" y="105"/>
                    <a:pt x="122" y="105"/>
                    <a:pt x="122" y="105"/>
                  </a:cubicBezTo>
                  <a:cubicBezTo>
                    <a:pt x="122" y="103"/>
                    <a:pt x="120" y="101"/>
                    <a:pt x="117" y="101"/>
                  </a:cubicBezTo>
                  <a:cubicBezTo>
                    <a:pt x="59" y="101"/>
                    <a:pt x="59" y="101"/>
                    <a:pt x="59" y="101"/>
                  </a:cubicBezTo>
                  <a:cubicBezTo>
                    <a:pt x="56" y="101"/>
                    <a:pt x="54" y="103"/>
                    <a:pt x="54" y="105"/>
                  </a:cubicBezTo>
                  <a:cubicBezTo>
                    <a:pt x="54" y="112"/>
                    <a:pt x="54" y="112"/>
                    <a:pt x="54" y="112"/>
                  </a:cubicBezTo>
                  <a:cubicBezTo>
                    <a:pt x="46" y="112"/>
                    <a:pt x="46" y="112"/>
                    <a:pt x="46" y="112"/>
                  </a:cubicBezTo>
                  <a:cubicBezTo>
                    <a:pt x="46" y="77"/>
                    <a:pt x="46" y="77"/>
                    <a:pt x="46" y="77"/>
                  </a:cubicBezTo>
                  <a:cubicBezTo>
                    <a:pt x="89" y="77"/>
                    <a:pt x="89" y="77"/>
                    <a:pt x="89" y="77"/>
                  </a:cubicBezTo>
                  <a:cubicBezTo>
                    <a:pt x="91" y="77"/>
                    <a:pt x="93" y="75"/>
                    <a:pt x="93" y="73"/>
                  </a:cubicBezTo>
                  <a:cubicBezTo>
                    <a:pt x="90" y="66"/>
                    <a:pt x="90" y="66"/>
                    <a:pt x="90" y="66"/>
                  </a:cubicBezTo>
                  <a:cubicBezTo>
                    <a:pt x="90" y="64"/>
                    <a:pt x="88" y="62"/>
                    <a:pt x="86" y="62"/>
                  </a:cubicBezTo>
                  <a:cubicBezTo>
                    <a:pt x="83" y="62"/>
                    <a:pt x="83" y="62"/>
                    <a:pt x="83" y="62"/>
                  </a:cubicBezTo>
                  <a:cubicBezTo>
                    <a:pt x="80" y="55"/>
                    <a:pt x="80" y="55"/>
                    <a:pt x="80" y="55"/>
                  </a:cubicBezTo>
                  <a:cubicBezTo>
                    <a:pt x="70" y="55"/>
                    <a:pt x="70" y="55"/>
                    <a:pt x="70" y="55"/>
                  </a:cubicBezTo>
                  <a:cubicBezTo>
                    <a:pt x="70" y="53"/>
                    <a:pt x="70" y="53"/>
                    <a:pt x="70" y="53"/>
                  </a:cubicBezTo>
                  <a:cubicBezTo>
                    <a:pt x="76" y="53"/>
                    <a:pt x="76" y="53"/>
                    <a:pt x="76" y="53"/>
                  </a:cubicBezTo>
                  <a:cubicBezTo>
                    <a:pt x="79" y="53"/>
                    <a:pt x="81" y="51"/>
                    <a:pt x="81" y="49"/>
                  </a:cubicBezTo>
                  <a:cubicBezTo>
                    <a:pt x="81" y="4"/>
                    <a:pt x="81" y="4"/>
                    <a:pt x="81" y="4"/>
                  </a:cubicBezTo>
                  <a:cubicBezTo>
                    <a:pt x="81" y="2"/>
                    <a:pt x="79" y="0"/>
                    <a:pt x="76" y="0"/>
                  </a:cubicBezTo>
                  <a:cubicBezTo>
                    <a:pt x="17" y="0"/>
                    <a:pt x="17" y="0"/>
                    <a:pt x="17" y="0"/>
                  </a:cubicBezTo>
                  <a:cubicBezTo>
                    <a:pt x="15" y="0"/>
                    <a:pt x="13" y="2"/>
                    <a:pt x="13" y="4"/>
                  </a:cubicBezTo>
                  <a:cubicBezTo>
                    <a:pt x="13" y="49"/>
                    <a:pt x="13" y="49"/>
                    <a:pt x="13" y="49"/>
                  </a:cubicBezTo>
                  <a:cubicBezTo>
                    <a:pt x="13" y="51"/>
                    <a:pt x="15" y="53"/>
                    <a:pt x="17" y="53"/>
                  </a:cubicBezTo>
                  <a:cubicBezTo>
                    <a:pt x="24" y="53"/>
                    <a:pt x="24" y="53"/>
                    <a:pt x="24" y="53"/>
                  </a:cubicBezTo>
                  <a:cubicBezTo>
                    <a:pt x="24" y="55"/>
                    <a:pt x="24" y="55"/>
                    <a:pt x="24" y="55"/>
                  </a:cubicBezTo>
                  <a:cubicBezTo>
                    <a:pt x="14" y="55"/>
                    <a:pt x="14" y="55"/>
                    <a:pt x="14" y="55"/>
                  </a:cubicBezTo>
                  <a:cubicBezTo>
                    <a:pt x="11" y="62"/>
                    <a:pt x="11" y="62"/>
                    <a:pt x="11" y="62"/>
                  </a:cubicBezTo>
                  <a:cubicBezTo>
                    <a:pt x="8" y="62"/>
                    <a:pt x="8" y="62"/>
                    <a:pt x="8" y="62"/>
                  </a:cubicBezTo>
                  <a:cubicBezTo>
                    <a:pt x="5" y="62"/>
                    <a:pt x="3" y="64"/>
                    <a:pt x="3" y="66"/>
                  </a:cubicBezTo>
                  <a:cubicBezTo>
                    <a:pt x="0" y="73"/>
                    <a:pt x="0" y="73"/>
                    <a:pt x="0" y="73"/>
                  </a:cubicBezTo>
                  <a:cubicBezTo>
                    <a:pt x="0" y="75"/>
                    <a:pt x="2" y="77"/>
                    <a:pt x="5" y="77"/>
                  </a:cubicBezTo>
                  <a:cubicBezTo>
                    <a:pt x="41" y="77"/>
                    <a:pt x="41" y="77"/>
                    <a:pt x="41" y="77"/>
                  </a:cubicBezTo>
                  <a:cubicBezTo>
                    <a:pt x="41" y="112"/>
                    <a:pt x="41" y="112"/>
                    <a:pt x="41" y="112"/>
                  </a:cubicBezTo>
                  <a:cubicBezTo>
                    <a:pt x="30" y="112"/>
                    <a:pt x="30" y="112"/>
                    <a:pt x="30" y="112"/>
                  </a:cubicBezTo>
                  <a:cubicBezTo>
                    <a:pt x="30" y="116"/>
                    <a:pt x="30" y="116"/>
                    <a:pt x="30" y="116"/>
                  </a:cubicBezTo>
                  <a:cubicBezTo>
                    <a:pt x="54" y="116"/>
                    <a:pt x="54" y="116"/>
                    <a:pt x="54" y="116"/>
                  </a:cubicBezTo>
                  <a:cubicBezTo>
                    <a:pt x="54" y="149"/>
                    <a:pt x="54" y="149"/>
                    <a:pt x="54" y="149"/>
                  </a:cubicBezTo>
                  <a:cubicBezTo>
                    <a:pt x="54" y="152"/>
                    <a:pt x="56" y="153"/>
                    <a:pt x="59" y="153"/>
                  </a:cubicBezTo>
                  <a:cubicBezTo>
                    <a:pt x="65" y="153"/>
                    <a:pt x="65" y="153"/>
                    <a:pt x="65" y="153"/>
                  </a:cubicBezTo>
                  <a:cubicBezTo>
                    <a:pt x="65" y="156"/>
                    <a:pt x="65" y="156"/>
                    <a:pt x="65" y="156"/>
                  </a:cubicBezTo>
                  <a:cubicBezTo>
                    <a:pt x="55" y="156"/>
                    <a:pt x="55" y="156"/>
                    <a:pt x="55" y="156"/>
                  </a:cubicBezTo>
                  <a:cubicBezTo>
                    <a:pt x="52" y="163"/>
                    <a:pt x="52" y="163"/>
                    <a:pt x="52" y="163"/>
                  </a:cubicBezTo>
                  <a:cubicBezTo>
                    <a:pt x="49" y="163"/>
                    <a:pt x="49" y="163"/>
                    <a:pt x="49" y="163"/>
                  </a:cubicBezTo>
                  <a:cubicBezTo>
                    <a:pt x="46" y="163"/>
                    <a:pt x="45" y="165"/>
                    <a:pt x="45" y="167"/>
                  </a:cubicBezTo>
                  <a:cubicBezTo>
                    <a:pt x="42" y="173"/>
                    <a:pt x="42" y="173"/>
                    <a:pt x="42" y="173"/>
                  </a:cubicBezTo>
                  <a:cubicBezTo>
                    <a:pt x="42" y="176"/>
                    <a:pt x="43" y="178"/>
                    <a:pt x="46" y="178"/>
                  </a:cubicBezTo>
                  <a:cubicBezTo>
                    <a:pt x="130" y="178"/>
                    <a:pt x="130" y="178"/>
                    <a:pt x="130" y="178"/>
                  </a:cubicBezTo>
                  <a:cubicBezTo>
                    <a:pt x="133" y="178"/>
                    <a:pt x="134" y="176"/>
                    <a:pt x="134" y="173"/>
                  </a:cubicBezTo>
                  <a:lnTo>
                    <a:pt x="131" y="167"/>
                  </a:lnTo>
                  <a:close/>
                  <a:moveTo>
                    <a:pt x="17" y="50"/>
                  </a:moveTo>
                  <a:cubicBezTo>
                    <a:pt x="16" y="50"/>
                    <a:pt x="15" y="49"/>
                    <a:pt x="15" y="49"/>
                  </a:cubicBezTo>
                  <a:cubicBezTo>
                    <a:pt x="15" y="4"/>
                    <a:pt x="15" y="4"/>
                    <a:pt x="15" y="4"/>
                  </a:cubicBezTo>
                  <a:cubicBezTo>
                    <a:pt x="15" y="3"/>
                    <a:pt x="16" y="3"/>
                    <a:pt x="17" y="3"/>
                  </a:cubicBezTo>
                  <a:cubicBezTo>
                    <a:pt x="76" y="3"/>
                    <a:pt x="76" y="3"/>
                    <a:pt x="76" y="3"/>
                  </a:cubicBezTo>
                  <a:cubicBezTo>
                    <a:pt x="77" y="3"/>
                    <a:pt x="78" y="3"/>
                    <a:pt x="78" y="4"/>
                  </a:cubicBezTo>
                  <a:cubicBezTo>
                    <a:pt x="78" y="49"/>
                    <a:pt x="78" y="49"/>
                    <a:pt x="78" y="49"/>
                  </a:cubicBezTo>
                  <a:cubicBezTo>
                    <a:pt x="78" y="49"/>
                    <a:pt x="77" y="50"/>
                    <a:pt x="76" y="50"/>
                  </a:cubicBezTo>
                  <a:lnTo>
                    <a:pt x="17" y="50"/>
                  </a:lnTo>
                  <a:close/>
                  <a:moveTo>
                    <a:pt x="3" y="73"/>
                  </a:moveTo>
                  <a:cubicBezTo>
                    <a:pt x="3" y="72"/>
                    <a:pt x="6" y="67"/>
                    <a:pt x="6" y="67"/>
                  </a:cubicBezTo>
                  <a:cubicBezTo>
                    <a:pt x="6" y="66"/>
                    <a:pt x="6" y="66"/>
                    <a:pt x="6" y="66"/>
                  </a:cubicBezTo>
                  <a:cubicBezTo>
                    <a:pt x="6" y="65"/>
                    <a:pt x="7" y="64"/>
                    <a:pt x="8" y="64"/>
                  </a:cubicBezTo>
                  <a:cubicBezTo>
                    <a:pt x="12" y="64"/>
                    <a:pt x="12" y="64"/>
                    <a:pt x="12" y="64"/>
                  </a:cubicBezTo>
                  <a:cubicBezTo>
                    <a:pt x="12" y="64"/>
                    <a:pt x="15" y="60"/>
                    <a:pt x="15" y="58"/>
                  </a:cubicBezTo>
                  <a:cubicBezTo>
                    <a:pt x="18" y="58"/>
                    <a:pt x="26" y="58"/>
                    <a:pt x="26" y="58"/>
                  </a:cubicBezTo>
                  <a:cubicBezTo>
                    <a:pt x="26" y="58"/>
                    <a:pt x="26" y="55"/>
                    <a:pt x="26" y="54"/>
                  </a:cubicBezTo>
                  <a:cubicBezTo>
                    <a:pt x="31" y="54"/>
                    <a:pt x="63" y="54"/>
                    <a:pt x="67" y="54"/>
                  </a:cubicBezTo>
                  <a:cubicBezTo>
                    <a:pt x="67" y="55"/>
                    <a:pt x="67" y="58"/>
                    <a:pt x="67" y="58"/>
                  </a:cubicBezTo>
                  <a:cubicBezTo>
                    <a:pt x="67" y="58"/>
                    <a:pt x="76" y="58"/>
                    <a:pt x="78" y="58"/>
                  </a:cubicBezTo>
                  <a:cubicBezTo>
                    <a:pt x="79" y="60"/>
                    <a:pt x="81" y="64"/>
                    <a:pt x="81" y="64"/>
                  </a:cubicBezTo>
                  <a:cubicBezTo>
                    <a:pt x="86" y="64"/>
                    <a:pt x="86" y="64"/>
                    <a:pt x="86" y="64"/>
                  </a:cubicBezTo>
                  <a:cubicBezTo>
                    <a:pt x="87" y="64"/>
                    <a:pt x="88" y="65"/>
                    <a:pt x="88" y="66"/>
                  </a:cubicBezTo>
                  <a:cubicBezTo>
                    <a:pt x="88" y="67"/>
                    <a:pt x="88" y="67"/>
                    <a:pt x="88" y="67"/>
                  </a:cubicBezTo>
                  <a:cubicBezTo>
                    <a:pt x="88" y="67"/>
                    <a:pt x="90" y="72"/>
                    <a:pt x="91" y="73"/>
                  </a:cubicBezTo>
                  <a:cubicBezTo>
                    <a:pt x="90" y="74"/>
                    <a:pt x="90" y="74"/>
                    <a:pt x="89" y="74"/>
                  </a:cubicBezTo>
                  <a:cubicBezTo>
                    <a:pt x="5" y="74"/>
                    <a:pt x="5" y="74"/>
                    <a:pt x="5" y="74"/>
                  </a:cubicBezTo>
                  <a:cubicBezTo>
                    <a:pt x="4" y="74"/>
                    <a:pt x="3" y="74"/>
                    <a:pt x="3" y="73"/>
                  </a:cubicBezTo>
                  <a:close/>
                  <a:moveTo>
                    <a:pt x="59" y="151"/>
                  </a:moveTo>
                  <a:cubicBezTo>
                    <a:pt x="57" y="151"/>
                    <a:pt x="57" y="150"/>
                    <a:pt x="57" y="149"/>
                  </a:cubicBezTo>
                  <a:cubicBezTo>
                    <a:pt x="57" y="105"/>
                    <a:pt x="57" y="105"/>
                    <a:pt x="57" y="105"/>
                  </a:cubicBezTo>
                  <a:cubicBezTo>
                    <a:pt x="57" y="104"/>
                    <a:pt x="57" y="104"/>
                    <a:pt x="59" y="104"/>
                  </a:cubicBezTo>
                  <a:cubicBezTo>
                    <a:pt x="117" y="104"/>
                    <a:pt x="117" y="104"/>
                    <a:pt x="117" y="104"/>
                  </a:cubicBezTo>
                  <a:cubicBezTo>
                    <a:pt x="119" y="104"/>
                    <a:pt x="119" y="104"/>
                    <a:pt x="119" y="105"/>
                  </a:cubicBezTo>
                  <a:cubicBezTo>
                    <a:pt x="119" y="149"/>
                    <a:pt x="119" y="149"/>
                    <a:pt x="119" y="149"/>
                  </a:cubicBezTo>
                  <a:cubicBezTo>
                    <a:pt x="119" y="150"/>
                    <a:pt x="119" y="151"/>
                    <a:pt x="117" y="151"/>
                  </a:cubicBezTo>
                  <a:lnTo>
                    <a:pt x="59" y="151"/>
                  </a:lnTo>
                  <a:close/>
                  <a:moveTo>
                    <a:pt x="130" y="175"/>
                  </a:moveTo>
                  <a:cubicBezTo>
                    <a:pt x="46" y="175"/>
                    <a:pt x="46" y="175"/>
                    <a:pt x="46" y="175"/>
                  </a:cubicBezTo>
                  <a:cubicBezTo>
                    <a:pt x="45" y="175"/>
                    <a:pt x="44" y="175"/>
                    <a:pt x="44" y="174"/>
                  </a:cubicBezTo>
                  <a:cubicBezTo>
                    <a:pt x="45" y="173"/>
                    <a:pt x="47" y="167"/>
                    <a:pt x="47" y="167"/>
                  </a:cubicBezTo>
                  <a:cubicBezTo>
                    <a:pt x="47" y="167"/>
                    <a:pt x="47" y="167"/>
                    <a:pt x="47" y="167"/>
                  </a:cubicBezTo>
                  <a:cubicBezTo>
                    <a:pt x="47" y="166"/>
                    <a:pt x="48" y="165"/>
                    <a:pt x="49" y="165"/>
                  </a:cubicBezTo>
                  <a:cubicBezTo>
                    <a:pt x="54" y="165"/>
                    <a:pt x="54" y="165"/>
                    <a:pt x="54" y="165"/>
                  </a:cubicBezTo>
                  <a:cubicBezTo>
                    <a:pt x="54" y="165"/>
                    <a:pt x="56" y="161"/>
                    <a:pt x="57" y="159"/>
                  </a:cubicBezTo>
                  <a:cubicBezTo>
                    <a:pt x="59" y="159"/>
                    <a:pt x="68" y="159"/>
                    <a:pt x="68" y="159"/>
                  </a:cubicBezTo>
                  <a:cubicBezTo>
                    <a:pt x="68" y="159"/>
                    <a:pt x="68" y="155"/>
                    <a:pt x="68" y="155"/>
                  </a:cubicBezTo>
                  <a:cubicBezTo>
                    <a:pt x="72" y="155"/>
                    <a:pt x="104" y="155"/>
                    <a:pt x="108" y="155"/>
                  </a:cubicBezTo>
                  <a:cubicBezTo>
                    <a:pt x="108" y="155"/>
                    <a:pt x="108" y="159"/>
                    <a:pt x="108" y="159"/>
                  </a:cubicBezTo>
                  <a:cubicBezTo>
                    <a:pt x="108" y="159"/>
                    <a:pt x="117" y="159"/>
                    <a:pt x="119" y="159"/>
                  </a:cubicBezTo>
                  <a:cubicBezTo>
                    <a:pt x="120" y="161"/>
                    <a:pt x="122" y="165"/>
                    <a:pt x="122" y="165"/>
                  </a:cubicBezTo>
                  <a:cubicBezTo>
                    <a:pt x="127" y="165"/>
                    <a:pt x="127" y="165"/>
                    <a:pt x="127" y="165"/>
                  </a:cubicBezTo>
                  <a:cubicBezTo>
                    <a:pt x="128" y="165"/>
                    <a:pt x="129" y="166"/>
                    <a:pt x="129" y="167"/>
                  </a:cubicBezTo>
                  <a:cubicBezTo>
                    <a:pt x="129" y="167"/>
                    <a:pt x="129" y="167"/>
                    <a:pt x="129" y="167"/>
                  </a:cubicBezTo>
                  <a:cubicBezTo>
                    <a:pt x="129" y="167"/>
                    <a:pt x="131" y="173"/>
                    <a:pt x="132" y="174"/>
                  </a:cubicBezTo>
                  <a:cubicBezTo>
                    <a:pt x="132" y="175"/>
                    <a:pt x="131" y="175"/>
                    <a:pt x="130" y="17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35" name="Freeform 168"/>
            <p:cNvSpPr>
              <a:spLocks/>
            </p:cNvSpPr>
            <p:nvPr/>
          </p:nvSpPr>
          <p:spPr bwMode="auto">
            <a:xfrm>
              <a:off x="4169590" y="3591417"/>
              <a:ext cx="17462" cy="4763"/>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36" name="Freeform 169"/>
            <p:cNvSpPr>
              <a:spLocks/>
            </p:cNvSpPr>
            <p:nvPr/>
          </p:nvSpPr>
          <p:spPr bwMode="auto">
            <a:xfrm>
              <a:off x="4196578" y="3591417"/>
              <a:ext cx="17462" cy="4763"/>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37" name="Freeform 170"/>
            <p:cNvSpPr>
              <a:spLocks/>
            </p:cNvSpPr>
            <p:nvPr/>
          </p:nvSpPr>
          <p:spPr bwMode="auto">
            <a:xfrm>
              <a:off x="4223565" y="3591417"/>
              <a:ext cx="17462" cy="4763"/>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38" name="Freeform 171"/>
            <p:cNvSpPr>
              <a:spLocks/>
            </p:cNvSpPr>
            <p:nvPr/>
          </p:nvSpPr>
          <p:spPr bwMode="auto">
            <a:xfrm>
              <a:off x="4250553" y="3591417"/>
              <a:ext cx="19050" cy="4763"/>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39" name="Freeform 172"/>
            <p:cNvSpPr>
              <a:spLocks/>
            </p:cNvSpPr>
            <p:nvPr/>
          </p:nvSpPr>
          <p:spPr bwMode="auto">
            <a:xfrm>
              <a:off x="4277540" y="3591417"/>
              <a:ext cx="19050" cy="4763"/>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40" name="Freeform 173"/>
            <p:cNvSpPr>
              <a:spLocks/>
            </p:cNvSpPr>
            <p:nvPr/>
          </p:nvSpPr>
          <p:spPr bwMode="auto">
            <a:xfrm>
              <a:off x="4304528" y="3591417"/>
              <a:ext cx="19050" cy="4763"/>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41" name="Freeform 174"/>
            <p:cNvSpPr>
              <a:spLocks/>
            </p:cNvSpPr>
            <p:nvPr/>
          </p:nvSpPr>
          <p:spPr bwMode="auto">
            <a:xfrm>
              <a:off x="4183878" y="3581892"/>
              <a:ext cx="17462" cy="4763"/>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42" name="Freeform 175"/>
            <p:cNvSpPr>
              <a:spLocks/>
            </p:cNvSpPr>
            <p:nvPr/>
          </p:nvSpPr>
          <p:spPr bwMode="auto">
            <a:xfrm>
              <a:off x="4210865" y="3581892"/>
              <a:ext cx="17462" cy="4763"/>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43" name="Freeform 176"/>
            <p:cNvSpPr>
              <a:spLocks/>
            </p:cNvSpPr>
            <p:nvPr/>
          </p:nvSpPr>
          <p:spPr bwMode="auto">
            <a:xfrm>
              <a:off x="4237853" y="3581892"/>
              <a:ext cx="17462" cy="4763"/>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44" name="Freeform 177"/>
            <p:cNvSpPr>
              <a:spLocks/>
            </p:cNvSpPr>
            <p:nvPr/>
          </p:nvSpPr>
          <p:spPr bwMode="auto">
            <a:xfrm>
              <a:off x="4264840" y="3581892"/>
              <a:ext cx="17462" cy="4763"/>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45" name="Freeform 178"/>
            <p:cNvSpPr>
              <a:spLocks/>
            </p:cNvSpPr>
            <p:nvPr/>
          </p:nvSpPr>
          <p:spPr bwMode="auto">
            <a:xfrm>
              <a:off x="4291828" y="3581892"/>
              <a:ext cx="17462" cy="4763"/>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46" name="Freeform 179"/>
            <p:cNvSpPr>
              <a:spLocks noEditPoints="1"/>
            </p:cNvSpPr>
            <p:nvPr/>
          </p:nvSpPr>
          <p:spPr bwMode="auto">
            <a:xfrm>
              <a:off x="4623615" y="3259630"/>
              <a:ext cx="319087" cy="314325"/>
            </a:xfrm>
            <a:custGeom>
              <a:avLst/>
              <a:gdLst>
                <a:gd name="T0" fmla="*/ 90 w 142"/>
                <a:gd name="T1" fmla="*/ 9 h 139"/>
                <a:gd name="T2" fmla="*/ 142 w 142"/>
                <a:gd name="T3" fmla="*/ 38 h 139"/>
                <a:gd name="T4" fmla="*/ 140 w 142"/>
                <a:gd name="T5" fmla="*/ 21 h 139"/>
                <a:gd name="T6" fmla="*/ 76 w 142"/>
                <a:gd name="T7" fmla="*/ 6 h 139"/>
                <a:gd name="T8" fmla="*/ 67 w 142"/>
                <a:gd name="T9" fmla="*/ 5 h 139"/>
                <a:gd name="T10" fmla="*/ 0 w 142"/>
                <a:gd name="T11" fmla="*/ 72 h 139"/>
                <a:gd name="T12" fmla="*/ 67 w 142"/>
                <a:gd name="T13" fmla="*/ 139 h 139"/>
                <a:gd name="T14" fmla="*/ 134 w 142"/>
                <a:gd name="T15" fmla="*/ 72 h 139"/>
                <a:gd name="T16" fmla="*/ 90 w 142"/>
                <a:gd name="T17" fmla="*/ 9 h 139"/>
                <a:gd name="T18" fmla="*/ 43 w 142"/>
                <a:gd name="T19" fmla="*/ 114 h 139"/>
                <a:gd name="T20" fmla="*/ 25 w 142"/>
                <a:gd name="T21" fmla="*/ 96 h 139"/>
                <a:gd name="T22" fmla="*/ 43 w 142"/>
                <a:gd name="T23" fmla="*/ 78 h 139"/>
                <a:gd name="T24" fmla="*/ 61 w 142"/>
                <a:gd name="T25" fmla="*/ 96 h 139"/>
                <a:gd name="T26" fmla="*/ 43 w 142"/>
                <a:gd name="T27" fmla="*/ 114 h 139"/>
                <a:gd name="T28" fmla="*/ 43 w 142"/>
                <a:gd name="T29" fmla="*/ 66 h 139"/>
                <a:gd name="T30" fmla="*/ 25 w 142"/>
                <a:gd name="T31" fmla="*/ 48 h 139"/>
                <a:gd name="T32" fmla="*/ 43 w 142"/>
                <a:gd name="T33" fmla="*/ 29 h 139"/>
                <a:gd name="T34" fmla="*/ 61 w 142"/>
                <a:gd name="T35" fmla="*/ 48 h 139"/>
                <a:gd name="T36" fmla="*/ 43 w 142"/>
                <a:gd name="T37" fmla="*/ 66 h 139"/>
                <a:gd name="T38" fmla="*/ 91 w 142"/>
                <a:gd name="T39" fmla="*/ 114 h 139"/>
                <a:gd name="T40" fmla="*/ 73 w 142"/>
                <a:gd name="T41" fmla="*/ 96 h 139"/>
                <a:gd name="T42" fmla="*/ 91 w 142"/>
                <a:gd name="T43" fmla="*/ 78 h 139"/>
                <a:gd name="T44" fmla="*/ 109 w 142"/>
                <a:gd name="T45" fmla="*/ 96 h 139"/>
                <a:gd name="T46" fmla="*/ 91 w 142"/>
                <a:gd name="T47" fmla="*/ 114 h 139"/>
                <a:gd name="T48" fmla="*/ 91 w 142"/>
                <a:gd name="T49" fmla="*/ 66 h 139"/>
                <a:gd name="T50" fmla="*/ 73 w 142"/>
                <a:gd name="T51" fmla="*/ 48 h 139"/>
                <a:gd name="T52" fmla="*/ 91 w 142"/>
                <a:gd name="T53" fmla="*/ 29 h 139"/>
                <a:gd name="T54" fmla="*/ 109 w 142"/>
                <a:gd name="T55" fmla="*/ 48 h 139"/>
                <a:gd name="T56" fmla="*/ 91 w 142"/>
                <a:gd name="T57" fmla="*/ 6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2" h="139">
                  <a:moveTo>
                    <a:pt x="90" y="9"/>
                  </a:moveTo>
                  <a:cubicBezTo>
                    <a:pt x="132" y="12"/>
                    <a:pt x="142" y="38"/>
                    <a:pt x="142" y="38"/>
                  </a:cubicBezTo>
                  <a:cubicBezTo>
                    <a:pt x="140" y="21"/>
                    <a:pt x="140" y="21"/>
                    <a:pt x="140" y="21"/>
                  </a:cubicBezTo>
                  <a:cubicBezTo>
                    <a:pt x="125" y="0"/>
                    <a:pt x="96" y="1"/>
                    <a:pt x="76" y="6"/>
                  </a:cubicBezTo>
                  <a:cubicBezTo>
                    <a:pt x="73" y="5"/>
                    <a:pt x="70" y="5"/>
                    <a:pt x="67" y="5"/>
                  </a:cubicBezTo>
                  <a:cubicBezTo>
                    <a:pt x="30" y="5"/>
                    <a:pt x="0" y="35"/>
                    <a:pt x="0" y="72"/>
                  </a:cubicBezTo>
                  <a:cubicBezTo>
                    <a:pt x="0" y="109"/>
                    <a:pt x="30" y="139"/>
                    <a:pt x="67" y="139"/>
                  </a:cubicBezTo>
                  <a:cubicBezTo>
                    <a:pt x="104" y="139"/>
                    <a:pt x="134" y="109"/>
                    <a:pt x="134" y="72"/>
                  </a:cubicBezTo>
                  <a:cubicBezTo>
                    <a:pt x="134" y="43"/>
                    <a:pt x="116" y="18"/>
                    <a:pt x="90" y="9"/>
                  </a:cubicBezTo>
                  <a:close/>
                  <a:moveTo>
                    <a:pt x="43" y="114"/>
                  </a:moveTo>
                  <a:cubicBezTo>
                    <a:pt x="33" y="114"/>
                    <a:pt x="25" y="106"/>
                    <a:pt x="25" y="96"/>
                  </a:cubicBezTo>
                  <a:cubicBezTo>
                    <a:pt x="25" y="86"/>
                    <a:pt x="33" y="78"/>
                    <a:pt x="43" y="78"/>
                  </a:cubicBezTo>
                  <a:cubicBezTo>
                    <a:pt x="53" y="78"/>
                    <a:pt x="61" y="86"/>
                    <a:pt x="61" y="96"/>
                  </a:cubicBezTo>
                  <a:cubicBezTo>
                    <a:pt x="61" y="106"/>
                    <a:pt x="53" y="114"/>
                    <a:pt x="43" y="114"/>
                  </a:cubicBezTo>
                  <a:close/>
                  <a:moveTo>
                    <a:pt x="43" y="66"/>
                  </a:moveTo>
                  <a:cubicBezTo>
                    <a:pt x="33" y="66"/>
                    <a:pt x="25" y="58"/>
                    <a:pt x="25" y="48"/>
                  </a:cubicBezTo>
                  <a:cubicBezTo>
                    <a:pt x="25" y="38"/>
                    <a:pt x="33" y="29"/>
                    <a:pt x="43" y="29"/>
                  </a:cubicBezTo>
                  <a:cubicBezTo>
                    <a:pt x="53" y="29"/>
                    <a:pt x="61" y="38"/>
                    <a:pt x="61" y="48"/>
                  </a:cubicBezTo>
                  <a:cubicBezTo>
                    <a:pt x="61" y="58"/>
                    <a:pt x="53" y="66"/>
                    <a:pt x="43" y="66"/>
                  </a:cubicBezTo>
                  <a:close/>
                  <a:moveTo>
                    <a:pt x="91" y="114"/>
                  </a:moveTo>
                  <a:cubicBezTo>
                    <a:pt x="81" y="114"/>
                    <a:pt x="73" y="106"/>
                    <a:pt x="73" y="96"/>
                  </a:cubicBezTo>
                  <a:cubicBezTo>
                    <a:pt x="73" y="86"/>
                    <a:pt x="81" y="78"/>
                    <a:pt x="91" y="78"/>
                  </a:cubicBezTo>
                  <a:cubicBezTo>
                    <a:pt x="101" y="78"/>
                    <a:pt x="109" y="86"/>
                    <a:pt x="109" y="96"/>
                  </a:cubicBezTo>
                  <a:cubicBezTo>
                    <a:pt x="109" y="106"/>
                    <a:pt x="101" y="114"/>
                    <a:pt x="91" y="114"/>
                  </a:cubicBezTo>
                  <a:close/>
                  <a:moveTo>
                    <a:pt x="91" y="66"/>
                  </a:moveTo>
                  <a:cubicBezTo>
                    <a:pt x="81" y="66"/>
                    <a:pt x="73" y="58"/>
                    <a:pt x="73" y="48"/>
                  </a:cubicBezTo>
                  <a:cubicBezTo>
                    <a:pt x="73" y="38"/>
                    <a:pt x="81" y="29"/>
                    <a:pt x="91" y="29"/>
                  </a:cubicBezTo>
                  <a:cubicBezTo>
                    <a:pt x="101" y="29"/>
                    <a:pt x="109" y="38"/>
                    <a:pt x="109" y="48"/>
                  </a:cubicBezTo>
                  <a:cubicBezTo>
                    <a:pt x="109" y="58"/>
                    <a:pt x="101" y="66"/>
                    <a:pt x="91" y="6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47" name="Freeform 180"/>
            <p:cNvSpPr>
              <a:spLocks/>
            </p:cNvSpPr>
            <p:nvPr/>
          </p:nvSpPr>
          <p:spPr bwMode="auto">
            <a:xfrm>
              <a:off x="5428478" y="3394567"/>
              <a:ext cx="20637" cy="15875"/>
            </a:xfrm>
            <a:custGeom>
              <a:avLst/>
              <a:gdLst>
                <a:gd name="T0" fmla="*/ 5 w 9"/>
                <a:gd name="T1" fmla="*/ 0 h 7"/>
                <a:gd name="T2" fmla="*/ 3 w 9"/>
                <a:gd name="T3" fmla="*/ 0 h 7"/>
                <a:gd name="T4" fmla="*/ 1 w 9"/>
                <a:gd name="T5" fmla="*/ 1 h 7"/>
                <a:gd name="T6" fmla="*/ 0 w 9"/>
                <a:gd name="T7" fmla="*/ 3 h 7"/>
                <a:gd name="T8" fmla="*/ 1 w 9"/>
                <a:gd name="T9" fmla="*/ 6 h 7"/>
                <a:gd name="T10" fmla="*/ 3 w 9"/>
                <a:gd name="T11" fmla="*/ 7 h 7"/>
                <a:gd name="T12" fmla="*/ 5 w 9"/>
                <a:gd name="T13" fmla="*/ 7 h 7"/>
                <a:gd name="T14" fmla="*/ 8 w 9"/>
                <a:gd name="T15" fmla="*/ 6 h 7"/>
                <a:gd name="T16" fmla="*/ 9 w 9"/>
                <a:gd name="T17" fmla="*/ 3 h 7"/>
                <a:gd name="T18" fmla="*/ 8 w 9"/>
                <a:gd name="T19" fmla="*/ 1 h 7"/>
                <a:gd name="T20" fmla="*/ 5 w 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7">
                  <a:moveTo>
                    <a:pt x="5" y="0"/>
                  </a:moveTo>
                  <a:cubicBezTo>
                    <a:pt x="3" y="0"/>
                    <a:pt x="3" y="0"/>
                    <a:pt x="3" y="0"/>
                  </a:cubicBezTo>
                  <a:cubicBezTo>
                    <a:pt x="2" y="0"/>
                    <a:pt x="1" y="1"/>
                    <a:pt x="1" y="1"/>
                  </a:cubicBezTo>
                  <a:cubicBezTo>
                    <a:pt x="0" y="2"/>
                    <a:pt x="0" y="3"/>
                    <a:pt x="0" y="3"/>
                  </a:cubicBezTo>
                  <a:cubicBezTo>
                    <a:pt x="0" y="4"/>
                    <a:pt x="0" y="5"/>
                    <a:pt x="1" y="6"/>
                  </a:cubicBezTo>
                  <a:cubicBezTo>
                    <a:pt x="1" y="6"/>
                    <a:pt x="2" y="7"/>
                    <a:pt x="3" y="7"/>
                  </a:cubicBezTo>
                  <a:cubicBezTo>
                    <a:pt x="5" y="7"/>
                    <a:pt x="5" y="7"/>
                    <a:pt x="5" y="7"/>
                  </a:cubicBezTo>
                  <a:cubicBezTo>
                    <a:pt x="6" y="7"/>
                    <a:pt x="7" y="6"/>
                    <a:pt x="8" y="6"/>
                  </a:cubicBezTo>
                  <a:cubicBezTo>
                    <a:pt x="9" y="5"/>
                    <a:pt x="9" y="4"/>
                    <a:pt x="9" y="3"/>
                  </a:cubicBezTo>
                  <a:cubicBezTo>
                    <a:pt x="9" y="3"/>
                    <a:pt x="9" y="2"/>
                    <a:pt x="8" y="1"/>
                  </a:cubicBezTo>
                  <a:cubicBezTo>
                    <a:pt x="7" y="1"/>
                    <a:pt x="6" y="0"/>
                    <a:pt x="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48" name="Freeform 181"/>
            <p:cNvSpPr>
              <a:spLocks/>
            </p:cNvSpPr>
            <p:nvPr/>
          </p:nvSpPr>
          <p:spPr bwMode="auto">
            <a:xfrm>
              <a:off x="5499915" y="3394567"/>
              <a:ext cx="20637" cy="47625"/>
            </a:xfrm>
            <a:custGeom>
              <a:avLst/>
              <a:gdLst>
                <a:gd name="T0" fmla="*/ 3 w 9"/>
                <a:gd name="T1" fmla="*/ 0 h 21"/>
                <a:gd name="T2" fmla="*/ 1 w 9"/>
                <a:gd name="T3" fmla="*/ 1 h 21"/>
                <a:gd name="T4" fmla="*/ 0 w 9"/>
                <a:gd name="T5" fmla="*/ 4 h 21"/>
                <a:gd name="T6" fmla="*/ 0 w 9"/>
                <a:gd name="T7" fmla="*/ 17 h 21"/>
                <a:gd name="T8" fmla="*/ 1 w 9"/>
                <a:gd name="T9" fmla="*/ 20 h 21"/>
                <a:gd name="T10" fmla="*/ 3 w 9"/>
                <a:gd name="T11" fmla="*/ 21 h 21"/>
                <a:gd name="T12" fmla="*/ 8 w 9"/>
                <a:gd name="T13" fmla="*/ 18 h 21"/>
                <a:gd name="T14" fmla="*/ 9 w 9"/>
                <a:gd name="T15" fmla="*/ 11 h 21"/>
                <a:gd name="T16" fmla="*/ 8 w 9"/>
                <a:gd name="T17" fmla="*/ 4 h 21"/>
                <a:gd name="T18" fmla="*/ 3 w 9"/>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1">
                  <a:moveTo>
                    <a:pt x="3" y="0"/>
                  </a:moveTo>
                  <a:cubicBezTo>
                    <a:pt x="2" y="0"/>
                    <a:pt x="1" y="1"/>
                    <a:pt x="1" y="1"/>
                  </a:cubicBezTo>
                  <a:cubicBezTo>
                    <a:pt x="0" y="2"/>
                    <a:pt x="0" y="3"/>
                    <a:pt x="0" y="4"/>
                  </a:cubicBezTo>
                  <a:cubicBezTo>
                    <a:pt x="0" y="17"/>
                    <a:pt x="0" y="17"/>
                    <a:pt x="0" y="17"/>
                  </a:cubicBezTo>
                  <a:cubicBezTo>
                    <a:pt x="0" y="18"/>
                    <a:pt x="0" y="19"/>
                    <a:pt x="1" y="20"/>
                  </a:cubicBezTo>
                  <a:cubicBezTo>
                    <a:pt x="1" y="21"/>
                    <a:pt x="2" y="21"/>
                    <a:pt x="3" y="21"/>
                  </a:cubicBezTo>
                  <a:cubicBezTo>
                    <a:pt x="5" y="21"/>
                    <a:pt x="7" y="20"/>
                    <a:pt x="8" y="18"/>
                  </a:cubicBezTo>
                  <a:cubicBezTo>
                    <a:pt x="9" y="16"/>
                    <a:pt x="9" y="13"/>
                    <a:pt x="9" y="11"/>
                  </a:cubicBezTo>
                  <a:cubicBezTo>
                    <a:pt x="9" y="8"/>
                    <a:pt x="9" y="6"/>
                    <a:pt x="8" y="4"/>
                  </a:cubicBezTo>
                  <a:cubicBezTo>
                    <a:pt x="7" y="1"/>
                    <a:pt x="5" y="0"/>
                    <a:pt x="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49" name="Freeform 182"/>
            <p:cNvSpPr>
              <a:spLocks/>
            </p:cNvSpPr>
            <p:nvPr/>
          </p:nvSpPr>
          <p:spPr bwMode="auto">
            <a:xfrm>
              <a:off x="5358628" y="3394567"/>
              <a:ext cx="19050" cy="15875"/>
            </a:xfrm>
            <a:custGeom>
              <a:avLst/>
              <a:gdLst>
                <a:gd name="T0" fmla="*/ 5 w 9"/>
                <a:gd name="T1" fmla="*/ 0 h 7"/>
                <a:gd name="T2" fmla="*/ 4 w 9"/>
                <a:gd name="T3" fmla="*/ 0 h 7"/>
                <a:gd name="T4" fmla="*/ 1 w 9"/>
                <a:gd name="T5" fmla="*/ 1 h 7"/>
                <a:gd name="T6" fmla="*/ 0 w 9"/>
                <a:gd name="T7" fmla="*/ 3 h 7"/>
                <a:gd name="T8" fmla="*/ 1 w 9"/>
                <a:gd name="T9" fmla="*/ 6 h 7"/>
                <a:gd name="T10" fmla="*/ 4 w 9"/>
                <a:gd name="T11" fmla="*/ 7 h 7"/>
                <a:gd name="T12" fmla="*/ 5 w 9"/>
                <a:gd name="T13" fmla="*/ 7 h 7"/>
                <a:gd name="T14" fmla="*/ 8 w 9"/>
                <a:gd name="T15" fmla="*/ 6 h 7"/>
                <a:gd name="T16" fmla="*/ 9 w 9"/>
                <a:gd name="T17" fmla="*/ 3 h 7"/>
                <a:gd name="T18" fmla="*/ 8 w 9"/>
                <a:gd name="T19" fmla="*/ 1 h 7"/>
                <a:gd name="T20" fmla="*/ 5 w 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7">
                  <a:moveTo>
                    <a:pt x="5" y="0"/>
                  </a:moveTo>
                  <a:cubicBezTo>
                    <a:pt x="4" y="0"/>
                    <a:pt x="4" y="0"/>
                    <a:pt x="4" y="0"/>
                  </a:cubicBezTo>
                  <a:cubicBezTo>
                    <a:pt x="2" y="0"/>
                    <a:pt x="2" y="0"/>
                    <a:pt x="1" y="1"/>
                  </a:cubicBezTo>
                  <a:cubicBezTo>
                    <a:pt x="0" y="2"/>
                    <a:pt x="0" y="2"/>
                    <a:pt x="0" y="3"/>
                  </a:cubicBezTo>
                  <a:cubicBezTo>
                    <a:pt x="0" y="4"/>
                    <a:pt x="0" y="5"/>
                    <a:pt x="1" y="6"/>
                  </a:cubicBezTo>
                  <a:cubicBezTo>
                    <a:pt x="2" y="6"/>
                    <a:pt x="2" y="7"/>
                    <a:pt x="4" y="7"/>
                  </a:cubicBezTo>
                  <a:cubicBezTo>
                    <a:pt x="5" y="7"/>
                    <a:pt x="5" y="7"/>
                    <a:pt x="5" y="7"/>
                  </a:cubicBezTo>
                  <a:cubicBezTo>
                    <a:pt x="6" y="7"/>
                    <a:pt x="7" y="6"/>
                    <a:pt x="8" y="6"/>
                  </a:cubicBezTo>
                  <a:cubicBezTo>
                    <a:pt x="9" y="5"/>
                    <a:pt x="9" y="4"/>
                    <a:pt x="9" y="3"/>
                  </a:cubicBezTo>
                  <a:cubicBezTo>
                    <a:pt x="9" y="2"/>
                    <a:pt x="9" y="2"/>
                    <a:pt x="8" y="1"/>
                  </a:cubicBezTo>
                  <a:cubicBezTo>
                    <a:pt x="7" y="0"/>
                    <a:pt x="6" y="0"/>
                    <a:pt x="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50" name="Freeform 183"/>
            <p:cNvSpPr>
              <a:spLocks noEditPoints="1"/>
            </p:cNvSpPr>
            <p:nvPr/>
          </p:nvSpPr>
          <p:spPr bwMode="auto">
            <a:xfrm>
              <a:off x="5218928" y="3313605"/>
              <a:ext cx="373062" cy="171450"/>
            </a:xfrm>
            <a:custGeom>
              <a:avLst/>
              <a:gdLst>
                <a:gd name="T0" fmla="*/ 8 w 166"/>
                <a:gd name="T1" fmla="*/ 0 h 76"/>
                <a:gd name="T2" fmla="*/ 0 w 166"/>
                <a:gd name="T3" fmla="*/ 76 h 76"/>
                <a:gd name="T4" fmla="*/ 166 w 166"/>
                <a:gd name="T5" fmla="*/ 8 h 76"/>
                <a:gd name="T6" fmla="*/ 33 w 166"/>
                <a:gd name="T7" fmla="*/ 56 h 76"/>
                <a:gd name="T8" fmla="*/ 43 w 166"/>
                <a:gd name="T9" fmla="*/ 57 h 76"/>
                <a:gd name="T10" fmla="*/ 47 w 166"/>
                <a:gd name="T11" fmla="*/ 61 h 76"/>
                <a:gd name="T12" fmla="*/ 43 w 166"/>
                <a:gd name="T13" fmla="*/ 64 h 76"/>
                <a:gd name="T14" fmla="*/ 26 w 166"/>
                <a:gd name="T15" fmla="*/ 63 h 76"/>
                <a:gd name="T16" fmla="*/ 24 w 166"/>
                <a:gd name="T17" fmla="*/ 33 h 76"/>
                <a:gd name="T18" fmla="*/ 29 w 166"/>
                <a:gd name="T19" fmla="*/ 29 h 76"/>
                <a:gd name="T20" fmla="*/ 46 w 166"/>
                <a:gd name="T21" fmla="*/ 30 h 76"/>
                <a:gd name="T22" fmla="*/ 46 w 166"/>
                <a:gd name="T23" fmla="*/ 35 h 76"/>
                <a:gd name="T24" fmla="*/ 35 w 166"/>
                <a:gd name="T25" fmla="*/ 36 h 76"/>
                <a:gd name="T26" fmla="*/ 32 w 166"/>
                <a:gd name="T27" fmla="*/ 40 h 76"/>
                <a:gd name="T28" fmla="*/ 33 w 166"/>
                <a:gd name="T29" fmla="*/ 56 h 76"/>
                <a:gd name="T30" fmla="*/ 77 w 166"/>
                <a:gd name="T31" fmla="*/ 63 h 76"/>
                <a:gd name="T32" fmla="*/ 72 w 166"/>
                <a:gd name="T33" fmla="*/ 63 h 76"/>
                <a:gd name="T34" fmla="*/ 71 w 166"/>
                <a:gd name="T35" fmla="*/ 54 h 76"/>
                <a:gd name="T36" fmla="*/ 67 w 166"/>
                <a:gd name="T37" fmla="*/ 50 h 76"/>
                <a:gd name="T38" fmla="*/ 63 w 166"/>
                <a:gd name="T39" fmla="*/ 51 h 76"/>
                <a:gd name="T40" fmla="*/ 62 w 166"/>
                <a:gd name="T41" fmla="*/ 60 h 76"/>
                <a:gd name="T42" fmla="*/ 58 w 166"/>
                <a:gd name="T43" fmla="*/ 64 h 76"/>
                <a:gd name="T44" fmla="*/ 55 w 166"/>
                <a:gd name="T45" fmla="*/ 60 h 76"/>
                <a:gd name="T46" fmla="*/ 56 w 166"/>
                <a:gd name="T47" fmla="*/ 30 h 76"/>
                <a:gd name="T48" fmla="*/ 74 w 166"/>
                <a:gd name="T49" fmla="*/ 29 h 76"/>
                <a:gd name="T50" fmla="*/ 78 w 166"/>
                <a:gd name="T51" fmla="*/ 33 h 76"/>
                <a:gd name="T52" fmla="*/ 108 w 166"/>
                <a:gd name="T53" fmla="*/ 64 h 76"/>
                <a:gd name="T54" fmla="*/ 103 w 166"/>
                <a:gd name="T55" fmla="*/ 61 h 76"/>
                <a:gd name="T56" fmla="*/ 99 w 166"/>
                <a:gd name="T57" fmla="*/ 53 h 76"/>
                <a:gd name="T58" fmla="*/ 95 w 166"/>
                <a:gd name="T59" fmla="*/ 50 h 76"/>
                <a:gd name="T60" fmla="*/ 93 w 166"/>
                <a:gd name="T61" fmla="*/ 54 h 76"/>
                <a:gd name="T62" fmla="*/ 92 w 166"/>
                <a:gd name="T63" fmla="*/ 63 h 76"/>
                <a:gd name="T64" fmla="*/ 87 w 166"/>
                <a:gd name="T65" fmla="*/ 63 h 76"/>
                <a:gd name="T66" fmla="*/ 86 w 166"/>
                <a:gd name="T67" fmla="*/ 34 h 76"/>
                <a:gd name="T68" fmla="*/ 90 w 166"/>
                <a:gd name="T69" fmla="*/ 29 h 76"/>
                <a:gd name="T70" fmla="*/ 108 w 166"/>
                <a:gd name="T71" fmla="*/ 31 h 76"/>
                <a:gd name="T72" fmla="*/ 109 w 166"/>
                <a:gd name="T73" fmla="*/ 45 h 76"/>
                <a:gd name="T74" fmla="*/ 107 w 166"/>
                <a:gd name="T75" fmla="*/ 50 h 76"/>
                <a:gd name="T76" fmla="*/ 107 w 166"/>
                <a:gd name="T77" fmla="*/ 53 h 76"/>
                <a:gd name="T78" fmla="*/ 108 w 166"/>
                <a:gd name="T79" fmla="*/ 64 h 76"/>
                <a:gd name="T80" fmla="*/ 142 w 166"/>
                <a:gd name="T81" fmla="*/ 49 h 76"/>
                <a:gd name="T82" fmla="*/ 138 w 166"/>
                <a:gd name="T83" fmla="*/ 61 h 76"/>
                <a:gd name="T84" fmla="*/ 122 w 166"/>
                <a:gd name="T85" fmla="*/ 64 h 76"/>
                <a:gd name="T86" fmla="*/ 117 w 166"/>
                <a:gd name="T87" fmla="*/ 60 h 76"/>
                <a:gd name="T88" fmla="*/ 119 w 166"/>
                <a:gd name="T89" fmla="*/ 30 h 76"/>
                <a:gd name="T90" fmla="*/ 129 w 166"/>
                <a:gd name="T91" fmla="*/ 29 h 76"/>
                <a:gd name="T92" fmla="*/ 141 w 166"/>
                <a:gd name="T93" fmla="*/ 42 h 76"/>
                <a:gd name="T94" fmla="*/ 142 w 166"/>
                <a:gd name="T95" fmla="*/ 4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76">
                  <a:moveTo>
                    <a:pt x="158" y="0"/>
                  </a:moveTo>
                  <a:cubicBezTo>
                    <a:pt x="8" y="0"/>
                    <a:pt x="8" y="0"/>
                    <a:pt x="8" y="0"/>
                  </a:cubicBezTo>
                  <a:cubicBezTo>
                    <a:pt x="3" y="0"/>
                    <a:pt x="0" y="3"/>
                    <a:pt x="0" y="8"/>
                  </a:cubicBezTo>
                  <a:cubicBezTo>
                    <a:pt x="0" y="76"/>
                    <a:pt x="0" y="76"/>
                    <a:pt x="0" y="76"/>
                  </a:cubicBezTo>
                  <a:cubicBezTo>
                    <a:pt x="166" y="76"/>
                    <a:pt x="166" y="76"/>
                    <a:pt x="166" y="76"/>
                  </a:cubicBezTo>
                  <a:cubicBezTo>
                    <a:pt x="166" y="8"/>
                    <a:pt x="166" y="8"/>
                    <a:pt x="166" y="8"/>
                  </a:cubicBezTo>
                  <a:cubicBezTo>
                    <a:pt x="166" y="3"/>
                    <a:pt x="163" y="0"/>
                    <a:pt x="158" y="0"/>
                  </a:cubicBezTo>
                  <a:close/>
                  <a:moveTo>
                    <a:pt x="33" y="56"/>
                  </a:moveTo>
                  <a:cubicBezTo>
                    <a:pt x="33" y="57"/>
                    <a:pt x="34" y="57"/>
                    <a:pt x="35" y="57"/>
                  </a:cubicBezTo>
                  <a:cubicBezTo>
                    <a:pt x="43" y="57"/>
                    <a:pt x="43" y="57"/>
                    <a:pt x="43" y="57"/>
                  </a:cubicBezTo>
                  <a:cubicBezTo>
                    <a:pt x="44" y="57"/>
                    <a:pt x="45" y="58"/>
                    <a:pt x="46" y="58"/>
                  </a:cubicBezTo>
                  <a:cubicBezTo>
                    <a:pt x="47" y="59"/>
                    <a:pt x="47" y="60"/>
                    <a:pt x="47" y="61"/>
                  </a:cubicBezTo>
                  <a:cubicBezTo>
                    <a:pt x="47" y="62"/>
                    <a:pt x="47" y="63"/>
                    <a:pt x="46" y="63"/>
                  </a:cubicBezTo>
                  <a:cubicBezTo>
                    <a:pt x="45" y="64"/>
                    <a:pt x="44" y="64"/>
                    <a:pt x="43" y="64"/>
                  </a:cubicBezTo>
                  <a:cubicBezTo>
                    <a:pt x="29" y="64"/>
                    <a:pt x="29" y="64"/>
                    <a:pt x="29" y="64"/>
                  </a:cubicBezTo>
                  <a:cubicBezTo>
                    <a:pt x="28" y="64"/>
                    <a:pt x="27" y="64"/>
                    <a:pt x="26" y="63"/>
                  </a:cubicBezTo>
                  <a:cubicBezTo>
                    <a:pt x="25" y="62"/>
                    <a:pt x="24" y="61"/>
                    <a:pt x="24" y="60"/>
                  </a:cubicBezTo>
                  <a:cubicBezTo>
                    <a:pt x="24" y="33"/>
                    <a:pt x="24" y="33"/>
                    <a:pt x="24" y="33"/>
                  </a:cubicBezTo>
                  <a:cubicBezTo>
                    <a:pt x="24" y="32"/>
                    <a:pt x="25" y="31"/>
                    <a:pt x="26" y="30"/>
                  </a:cubicBezTo>
                  <a:cubicBezTo>
                    <a:pt x="27" y="29"/>
                    <a:pt x="28" y="29"/>
                    <a:pt x="29" y="29"/>
                  </a:cubicBezTo>
                  <a:cubicBezTo>
                    <a:pt x="43" y="29"/>
                    <a:pt x="43" y="29"/>
                    <a:pt x="43" y="29"/>
                  </a:cubicBezTo>
                  <a:cubicBezTo>
                    <a:pt x="44" y="29"/>
                    <a:pt x="45" y="29"/>
                    <a:pt x="46" y="30"/>
                  </a:cubicBezTo>
                  <a:cubicBezTo>
                    <a:pt x="47" y="31"/>
                    <a:pt x="47" y="32"/>
                    <a:pt x="47" y="33"/>
                  </a:cubicBezTo>
                  <a:cubicBezTo>
                    <a:pt x="47" y="34"/>
                    <a:pt x="47" y="34"/>
                    <a:pt x="46" y="35"/>
                  </a:cubicBezTo>
                  <a:cubicBezTo>
                    <a:pt x="45" y="36"/>
                    <a:pt x="44" y="36"/>
                    <a:pt x="43" y="36"/>
                  </a:cubicBezTo>
                  <a:cubicBezTo>
                    <a:pt x="35" y="36"/>
                    <a:pt x="35" y="36"/>
                    <a:pt x="35" y="36"/>
                  </a:cubicBezTo>
                  <a:cubicBezTo>
                    <a:pt x="34" y="36"/>
                    <a:pt x="33" y="37"/>
                    <a:pt x="33" y="37"/>
                  </a:cubicBezTo>
                  <a:cubicBezTo>
                    <a:pt x="32" y="38"/>
                    <a:pt x="32" y="39"/>
                    <a:pt x="32" y="40"/>
                  </a:cubicBezTo>
                  <a:cubicBezTo>
                    <a:pt x="32" y="53"/>
                    <a:pt x="32" y="53"/>
                    <a:pt x="32" y="53"/>
                  </a:cubicBezTo>
                  <a:cubicBezTo>
                    <a:pt x="32" y="54"/>
                    <a:pt x="32" y="55"/>
                    <a:pt x="33" y="56"/>
                  </a:cubicBezTo>
                  <a:close/>
                  <a:moveTo>
                    <a:pt x="78" y="60"/>
                  </a:moveTo>
                  <a:cubicBezTo>
                    <a:pt x="78" y="61"/>
                    <a:pt x="78" y="62"/>
                    <a:pt x="77" y="63"/>
                  </a:cubicBezTo>
                  <a:cubicBezTo>
                    <a:pt x="76" y="64"/>
                    <a:pt x="76" y="64"/>
                    <a:pt x="75" y="64"/>
                  </a:cubicBezTo>
                  <a:cubicBezTo>
                    <a:pt x="74" y="64"/>
                    <a:pt x="73" y="64"/>
                    <a:pt x="72" y="63"/>
                  </a:cubicBezTo>
                  <a:cubicBezTo>
                    <a:pt x="71" y="62"/>
                    <a:pt x="71" y="61"/>
                    <a:pt x="71" y="60"/>
                  </a:cubicBezTo>
                  <a:cubicBezTo>
                    <a:pt x="71" y="54"/>
                    <a:pt x="71" y="54"/>
                    <a:pt x="71" y="54"/>
                  </a:cubicBezTo>
                  <a:cubicBezTo>
                    <a:pt x="71" y="53"/>
                    <a:pt x="71" y="52"/>
                    <a:pt x="70" y="51"/>
                  </a:cubicBezTo>
                  <a:cubicBezTo>
                    <a:pt x="69" y="50"/>
                    <a:pt x="68" y="50"/>
                    <a:pt x="67" y="50"/>
                  </a:cubicBezTo>
                  <a:cubicBezTo>
                    <a:pt x="66" y="50"/>
                    <a:pt x="66" y="50"/>
                    <a:pt x="66" y="50"/>
                  </a:cubicBezTo>
                  <a:cubicBezTo>
                    <a:pt x="64" y="50"/>
                    <a:pt x="64" y="50"/>
                    <a:pt x="63" y="51"/>
                  </a:cubicBezTo>
                  <a:cubicBezTo>
                    <a:pt x="62" y="52"/>
                    <a:pt x="62" y="53"/>
                    <a:pt x="62" y="54"/>
                  </a:cubicBezTo>
                  <a:cubicBezTo>
                    <a:pt x="62" y="60"/>
                    <a:pt x="62" y="60"/>
                    <a:pt x="62" y="60"/>
                  </a:cubicBezTo>
                  <a:cubicBezTo>
                    <a:pt x="62" y="61"/>
                    <a:pt x="61" y="62"/>
                    <a:pt x="61" y="63"/>
                  </a:cubicBezTo>
                  <a:cubicBezTo>
                    <a:pt x="60" y="64"/>
                    <a:pt x="59" y="64"/>
                    <a:pt x="58" y="64"/>
                  </a:cubicBezTo>
                  <a:cubicBezTo>
                    <a:pt x="57" y="64"/>
                    <a:pt x="56" y="64"/>
                    <a:pt x="56" y="63"/>
                  </a:cubicBezTo>
                  <a:cubicBezTo>
                    <a:pt x="55" y="62"/>
                    <a:pt x="55" y="61"/>
                    <a:pt x="55" y="60"/>
                  </a:cubicBezTo>
                  <a:cubicBezTo>
                    <a:pt x="55" y="33"/>
                    <a:pt x="55" y="33"/>
                    <a:pt x="55" y="33"/>
                  </a:cubicBezTo>
                  <a:cubicBezTo>
                    <a:pt x="55" y="32"/>
                    <a:pt x="55" y="31"/>
                    <a:pt x="56" y="30"/>
                  </a:cubicBezTo>
                  <a:cubicBezTo>
                    <a:pt x="57" y="29"/>
                    <a:pt x="58" y="29"/>
                    <a:pt x="59" y="29"/>
                  </a:cubicBezTo>
                  <a:cubicBezTo>
                    <a:pt x="74" y="29"/>
                    <a:pt x="74" y="29"/>
                    <a:pt x="74" y="29"/>
                  </a:cubicBezTo>
                  <a:cubicBezTo>
                    <a:pt x="75" y="29"/>
                    <a:pt x="76" y="29"/>
                    <a:pt x="77" y="30"/>
                  </a:cubicBezTo>
                  <a:cubicBezTo>
                    <a:pt x="78" y="31"/>
                    <a:pt x="78" y="32"/>
                    <a:pt x="78" y="33"/>
                  </a:cubicBezTo>
                  <a:lnTo>
                    <a:pt x="78" y="60"/>
                  </a:lnTo>
                  <a:close/>
                  <a:moveTo>
                    <a:pt x="108" y="64"/>
                  </a:moveTo>
                  <a:cubicBezTo>
                    <a:pt x="107" y="65"/>
                    <a:pt x="106" y="65"/>
                    <a:pt x="105" y="64"/>
                  </a:cubicBezTo>
                  <a:cubicBezTo>
                    <a:pt x="104" y="63"/>
                    <a:pt x="103" y="62"/>
                    <a:pt x="103" y="61"/>
                  </a:cubicBezTo>
                  <a:cubicBezTo>
                    <a:pt x="102" y="60"/>
                    <a:pt x="101" y="59"/>
                    <a:pt x="101" y="57"/>
                  </a:cubicBezTo>
                  <a:cubicBezTo>
                    <a:pt x="100" y="56"/>
                    <a:pt x="99" y="54"/>
                    <a:pt x="99" y="53"/>
                  </a:cubicBezTo>
                  <a:cubicBezTo>
                    <a:pt x="98" y="52"/>
                    <a:pt x="98" y="51"/>
                    <a:pt x="97" y="51"/>
                  </a:cubicBezTo>
                  <a:cubicBezTo>
                    <a:pt x="96" y="50"/>
                    <a:pt x="95" y="50"/>
                    <a:pt x="95" y="50"/>
                  </a:cubicBezTo>
                  <a:cubicBezTo>
                    <a:pt x="94" y="50"/>
                    <a:pt x="94" y="50"/>
                    <a:pt x="93" y="51"/>
                  </a:cubicBezTo>
                  <a:cubicBezTo>
                    <a:pt x="93" y="52"/>
                    <a:pt x="93" y="52"/>
                    <a:pt x="93" y="54"/>
                  </a:cubicBezTo>
                  <a:cubicBezTo>
                    <a:pt x="93" y="60"/>
                    <a:pt x="93" y="60"/>
                    <a:pt x="93" y="60"/>
                  </a:cubicBezTo>
                  <a:cubicBezTo>
                    <a:pt x="93" y="61"/>
                    <a:pt x="92" y="62"/>
                    <a:pt x="92" y="63"/>
                  </a:cubicBezTo>
                  <a:cubicBezTo>
                    <a:pt x="91" y="64"/>
                    <a:pt x="90" y="64"/>
                    <a:pt x="89" y="64"/>
                  </a:cubicBezTo>
                  <a:cubicBezTo>
                    <a:pt x="88" y="64"/>
                    <a:pt x="87" y="64"/>
                    <a:pt x="87" y="63"/>
                  </a:cubicBezTo>
                  <a:cubicBezTo>
                    <a:pt x="86" y="62"/>
                    <a:pt x="86" y="61"/>
                    <a:pt x="86" y="60"/>
                  </a:cubicBezTo>
                  <a:cubicBezTo>
                    <a:pt x="86" y="34"/>
                    <a:pt x="86" y="34"/>
                    <a:pt x="86" y="34"/>
                  </a:cubicBezTo>
                  <a:cubicBezTo>
                    <a:pt x="86" y="32"/>
                    <a:pt x="86" y="31"/>
                    <a:pt x="87" y="31"/>
                  </a:cubicBezTo>
                  <a:cubicBezTo>
                    <a:pt x="88" y="30"/>
                    <a:pt x="89" y="29"/>
                    <a:pt x="90" y="29"/>
                  </a:cubicBezTo>
                  <a:cubicBezTo>
                    <a:pt x="105" y="29"/>
                    <a:pt x="105" y="29"/>
                    <a:pt x="105" y="29"/>
                  </a:cubicBezTo>
                  <a:cubicBezTo>
                    <a:pt x="106" y="29"/>
                    <a:pt x="107" y="30"/>
                    <a:pt x="108" y="31"/>
                  </a:cubicBezTo>
                  <a:cubicBezTo>
                    <a:pt x="109" y="31"/>
                    <a:pt x="109" y="32"/>
                    <a:pt x="109" y="34"/>
                  </a:cubicBezTo>
                  <a:cubicBezTo>
                    <a:pt x="109" y="45"/>
                    <a:pt x="109" y="45"/>
                    <a:pt x="109" y="45"/>
                  </a:cubicBezTo>
                  <a:cubicBezTo>
                    <a:pt x="109" y="47"/>
                    <a:pt x="109" y="47"/>
                    <a:pt x="108" y="48"/>
                  </a:cubicBezTo>
                  <a:cubicBezTo>
                    <a:pt x="108" y="49"/>
                    <a:pt x="107" y="49"/>
                    <a:pt x="107" y="50"/>
                  </a:cubicBezTo>
                  <a:cubicBezTo>
                    <a:pt x="106" y="50"/>
                    <a:pt x="106" y="50"/>
                    <a:pt x="106" y="51"/>
                  </a:cubicBezTo>
                  <a:cubicBezTo>
                    <a:pt x="106" y="52"/>
                    <a:pt x="106" y="52"/>
                    <a:pt x="107" y="53"/>
                  </a:cubicBezTo>
                  <a:cubicBezTo>
                    <a:pt x="107" y="54"/>
                    <a:pt x="108" y="56"/>
                    <a:pt x="110" y="59"/>
                  </a:cubicBezTo>
                  <a:cubicBezTo>
                    <a:pt x="111" y="61"/>
                    <a:pt x="111" y="63"/>
                    <a:pt x="108" y="64"/>
                  </a:cubicBezTo>
                  <a:close/>
                  <a:moveTo>
                    <a:pt x="142" y="46"/>
                  </a:moveTo>
                  <a:cubicBezTo>
                    <a:pt x="142" y="47"/>
                    <a:pt x="142" y="48"/>
                    <a:pt x="142" y="49"/>
                  </a:cubicBezTo>
                  <a:cubicBezTo>
                    <a:pt x="142" y="49"/>
                    <a:pt x="141" y="50"/>
                    <a:pt x="141" y="51"/>
                  </a:cubicBezTo>
                  <a:cubicBezTo>
                    <a:pt x="141" y="55"/>
                    <a:pt x="140" y="58"/>
                    <a:pt x="138" y="61"/>
                  </a:cubicBezTo>
                  <a:cubicBezTo>
                    <a:pt x="136" y="63"/>
                    <a:pt x="133" y="64"/>
                    <a:pt x="129" y="64"/>
                  </a:cubicBezTo>
                  <a:cubicBezTo>
                    <a:pt x="122" y="64"/>
                    <a:pt x="122" y="64"/>
                    <a:pt x="122" y="64"/>
                  </a:cubicBezTo>
                  <a:cubicBezTo>
                    <a:pt x="121" y="64"/>
                    <a:pt x="120" y="64"/>
                    <a:pt x="119" y="63"/>
                  </a:cubicBezTo>
                  <a:cubicBezTo>
                    <a:pt x="118" y="62"/>
                    <a:pt x="117" y="61"/>
                    <a:pt x="117" y="60"/>
                  </a:cubicBezTo>
                  <a:cubicBezTo>
                    <a:pt x="117" y="33"/>
                    <a:pt x="117" y="33"/>
                    <a:pt x="117" y="33"/>
                  </a:cubicBezTo>
                  <a:cubicBezTo>
                    <a:pt x="117" y="32"/>
                    <a:pt x="118" y="31"/>
                    <a:pt x="119" y="30"/>
                  </a:cubicBezTo>
                  <a:cubicBezTo>
                    <a:pt x="120" y="29"/>
                    <a:pt x="121" y="29"/>
                    <a:pt x="122" y="29"/>
                  </a:cubicBezTo>
                  <a:cubicBezTo>
                    <a:pt x="129" y="29"/>
                    <a:pt x="129" y="29"/>
                    <a:pt x="129" y="29"/>
                  </a:cubicBezTo>
                  <a:cubicBezTo>
                    <a:pt x="133" y="29"/>
                    <a:pt x="136" y="30"/>
                    <a:pt x="138" y="33"/>
                  </a:cubicBezTo>
                  <a:cubicBezTo>
                    <a:pt x="140" y="35"/>
                    <a:pt x="141" y="38"/>
                    <a:pt x="141" y="42"/>
                  </a:cubicBezTo>
                  <a:cubicBezTo>
                    <a:pt x="141" y="43"/>
                    <a:pt x="142" y="44"/>
                    <a:pt x="142" y="45"/>
                  </a:cubicBezTo>
                  <a:cubicBezTo>
                    <a:pt x="142" y="45"/>
                    <a:pt x="142" y="46"/>
                    <a:pt x="142" y="4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51" name="Freeform 184"/>
            <p:cNvSpPr>
              <a:spLocks/>
            </p:cNvSpPr>
            <p:nvPr/>
          </p:nvSpPr>
          <p:spPr bwMode="auto">
            <a:xfrm>
              <a:off x="5218928" y="3507280"/>
              <a:ext cx="373062" cy="36513"/>
            </a:xfrm>
            <a:custGeom>
              <a:avLst/>
              <a:gdLst>
                <a:gd name="T0" fmla="*/ 0 w 166"/>
                <a:gd name="T1" fmla="*/ 8 h 16"/>
                <a:gd name="T2" fmla="*/ 8 w 166"/>
                <a:gd name="T3" fmla="*/ 16 h 16"/>
                <a:gd name="T4" fmla="*/ 158 w 166"/>
                <a:gd name="T5" fmla="*/ 16 h 16"/>
                <a:gd name="T6" fmla="*/ 166 w 166"/>
                <a:gd name="T7" fmla="*/ 8 h 16"/>
                <a:gd name="T8" fmla="*/ 166 w 166"/>
                <a:gd name="T9" fmla="*/ 0 h 16"/>
                <a:gd name="T10" fmla="*/ 0 w 166"/>
                <a:gd name="T11" fmla="*/ 0 h 16"/>
                <a:gd name="T12" fmla="*/ 0 w 166"/>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166" h="16">
                  <a:moveTo>
                    <a:pt x="0" y="8"/>
                  </a:moveTo>
                  <a:cubicBezTo>
                    <a:pt x="0" y="13"/>
                    <a:pt x="3" y="16"/>
                    <a:pt x="8" y="16"/>
                  </a:cubicBezTo>
                  <a:cubicBezTo>
                    <a:pt x="158" y="16"/>
                    <a:pt x="158" y="16"/>
                    <a:pt x="158" y="16"/>
                  </a:cubicBezTo>
                  <a:cubicBezTo>
                    <a:pt x="163" y="16"/>
                    <a:pt x="166" y="13"/>
                    <a:pt x="166" y="8"/>
                  </a:cubicBezTo>
                  <a:cubicBezTo>
                    <a:pt x="166" y="0"/>
                    <a:pt x="166" y="0"/>
                    <a:pt x="166" y="0"/>
                  </a:cubicBezTo>
                  <a:cubicBezTo>
                    <a:pt x="0" y="0"/>
                    <a:pt x="0" y="0"/>
                    <a:pt x="0" y="0"/>
                  </a:cubicBezTo>
                  <a:lnTo>
                    <a:pt x="0" y="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52" name="Freeform 185"/>
            <p:cNvSpPr>
              <a:spLocks/>
            </p:cNvSpPr>
            <p:nvPr/>
          </p:nvSpPr>
          <p:spPr bwMode="auto">
            <a:xfrm>
              <a:off x="5833290" y="3350117"/>
              <a:ext cx="406400" cy="157163"/>
            </a:xfrm>
            <a:custGeom>
              <a:avLst/>
              <a:gdLst>
                <a:gd name="T0" fmla="*/ 180 w 180"/>
                <a:gd name="T1" fmla="*/ 24 h 70"/>
                <a:gd name="T2" fmla="*/ 180 w 180"/>
                <a:gd name="T3" fmla="*/ 14 h 70"/>
                <a:gd name="T4" fmla="*/ 140 w 180"/>
                <a:gd name="T5" fmla="*/ 14 h 70"/>
                <a:gd name="T6" fmla="*/ 140 w 180"/>
                <a:gd name="T7" fmla="*/ 10 h 70"/>
                <a:gd name="T8" fmla="*/ 130 w 180"/>
                <a:gd name="T9" fmla="*/ 0 h 70"/>
                <a:gd name="T10" fmla="*/ 75 w 180"/>
                <a:gd name="T11" fmla="*/ 3 h 70"/>
                <a:gd name="T12" fmla="*/ 65 w 180"/>
                <a:gd name="T13" fmla="*/ 14 h 70"/>
                <a:gd name="T14" fmla="*/ 65 w 180"/>
                <a:gd name="T15" fmla="*/ 21 h 70"/>
                <a:gd name="T16" fmla="*/ 60 w 180"/>
                <a:gd name="T17" fmla="*/ 21 h 70"/>
                <a:gd name="T18" fmla="*/ 60 w 180"/>
                <a:gd name="T19" fmla="*/ 30 h 70"/>
                <a:gd name="T20" fmla="*/ 0 w 180"/>
                <a:gd name="T21" fmla="*/ 30 h 70"/>
                <a:gd name="T22" fmla="*/ 0 w 180"/>
                <a:gd name="T23" fmla="*/ 40 h 70"/>
                <a:gd name="T24" fmla="*/ 60 w 180"/>
                <a:gd name="T25" fmla="*/ 40 h 70"/>
                <a:gd name="T26" fmla="*/ 60 w 180"/>
                <a:gd name="T27" fmla="*/ 49 h 70"/>
                <a:gd name="T28" fmla="*/ 65 w 180"/>
                <a:gd name="T29" fmla="*/ 49 h 70"/>
                <a:gd name="T30" fmla="*/ 65 w 180"/>
                <a:gd name="T31" fmla="*/ 56 h 70"/>
                <a:gd name="T32" fmla="*/ 75 w 180"/>
                <a:gd name="T33" fmla="*/ 67 h 70"/>
                <a:gd name="T34" fmla="*/ 130 w 180"/>
                <a:gd name="T35" fmla="*/ 70 h 70"/>
                <a:gd name="T36" fmla="*/ 140 w 180"/>
                <a:gd name="T37" fmla="*/ 60 h 70"/>
                <a:gd name="T38" fmla="*/ 140 w 180"/>
                <a:gd name="T39" fmla="*/ 56 h 70"/>
                <a:gd name="T40" fmla="*/ 180 w 180"/>
                <a:gd name="T41" fmla="*/ 56 h 70"/>
                <a:gd name="T42" fmla="*/ 180 w 180"/>
                <a:gd name="T43" fmla="*/ 46 h 70"/>
                <a:gd name="T44" fmla="*/ 140 w 180"/>
                <a:gd name="T45" fmla="*/ 46 h 70"/>
                <a:gd name="T46" fmla="*/ 140 w 180"/>
                <a:gd name="T47" fmla="*/ 24 h 70"/>
                <a:gd name="T48" fmla="*/ 180 w 180"/>
                <a:gd name="T49"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70">
                  <a:moveTo>
                    <a:pt x="180" y="24"/>
                  </a:moveTo>
                  <a:cubicBezTo>
                    <a:pt x="180" y="14"/>
                    <a:pt x="180" y="14"/>
                    <a:pt x="180" y="14"/>
                  </a:cubicBezTo>
                  <a:cubicBezTo>
                    <a:pt x="140" y="14"/>
                    <a:pt x="140" y="14"/>
                    <a:pt x="140" y="14"/>
                  </a:cubicBezTo>
                  <a:cubicBezTo>
                    <a:pt x="140" y="10"/>
                    <a:pt x="140" y="10"/>
                    <a:pt x="140" y="10"/>
                  </a:cubicBezTo>
                  <a:cubicBezTo>
                    <a:pt x="140" y="4"/>
                    <a:pt x="135" y="0"/>
                    <a:pt x="130" y="0"/>
                  </a:cubicBezTo>
                  <a:cubicBezTo>
                    <a:pt x="75" y="3"/>
                    <a:pt x="75" y="3"/>
                    <a:pt x="75" y="3"/>
                  </a:cubicBezTo>
                  <a:cubicBezTo>
                    <a:pt x="69" y="3"/>
                    <a:pt x="65" y="8"/>
                    <a:pt x="65" y="14"/>
                  </a:cubicBezTo>
                  <a:cubicBezTo>
                    <a:pt x="65" y="21"/>
                    <a:pt x="65" y="21"/>
                    <a:pt x="65" y="21"/>
                  </a:cubicBezTo>
                  <a:cubicBezTo>
                    <a:pt x="60" y="21"/>
                    <a:pt x="60" y="21"/>
                    <a:pt x="60" y="21"/>
                  </a:cubicBezTo>
                  <a:cubicBezTo>
                    <a:pt x="60" y="30"/>
                    <a:pt x="60" y="30"/>
                    <a:pt x="60" y="30"/>
                  </a:cubicBezTo>
                  <a:cubicBezTo>
                    <a:pt x="0" y="30"/>
                    <a:pt x="0" y="30"/>
                    <a:pt x="0" y="30"/>
                  </a:cubicBezTo>
                  <a:cubicBezTo>
                    <a:pt x="0" y="40"/>
                    <a:pt x="0" y="40"/>
                    <a:pt x="0" y="40"/>
                  </a:cubicBezTo>
                  <a:cubicBezTo>
                    <a:pt x="60" y="40"/>
                    <a:pt x="60" y="40"/>
                    <a:pt x="60" y="40"/>
                  </a:cubicBezTo>
                  <a:cubicBezTo>
                    <a:pt x="60" y="49"/>
                    <a:pt x="60" y="49"/>
                    <a:pt x="60" y="49"/>
                  </a:cubicBezTo>
                  <a:cubicBezTo>
                    <a:pt x="65" y="49"/>
                    <a:pt x="65" y="49"/>
                    <a:pt x="65" y="49"/>
                  </a:cubicBezTo>
                  <a:cubicBezTo>
                    <a:pt x="65" y="56"/>
                    <a:pt x="65" y="56"/>
                    <a:pt x="65" y="56"/>
                  </a:cubicBezTo>
                  <a:cubicBezTo>
                    <a:pt x="65" y="62"/>
                    <a:pt x="69" y="67"/>
                    <a:pt x="75" y="67"/>
                  </a:cubicBezTo>
                  <a:cubicBezTo>
                    <a:pt x="130" y="70"/>
                    <a:pt x="130" y="70"/>
                    <a:pt x="130" y="70"/>
                  </a:cubicBezTo>
                  <a:cubicBezTo>
                    <a:pt x="135" y="70"/>
                    <a:pt x="140" y="66"/>
                    <a:pt x="140" y="60"/>
                  </a:cubicBezTo>
                  <a:cubicBezTo>
                    <a:pt x="140" y="56"/>
                    <a:pt x="140" y="56"/>
                    <a:pt x="140" y="56"/>
                  </a:cubicBezTo>
                  <a:cubicBezTo>
                    <a:pt x="180" y="56"/>
                    <a:pt x="180" y="56"/>
                    <a:pt x="180" y="56"/>
                  </a:cubicBezTo>
                  <a:cubicBezTo>
                    <a:pt x="180" y="46"/>
                    <a:pt x="180" y="46"/>
                    <a:pt x="180" y="46"/>
                  </a:cubicBezTo>
                  <a:cubicBezTo>
                    <a:pt x="140" y="46"/>
                    <a:pt x="140" y="46"/>
                    <a:pt x="140" y="46"/>
                  </a:cubicBezTo>
                  <a:cubicBezTo>
                    <a:pt x="140" y="24"/>
                    <a:pt x="140" y="24"/>
                    <a:pt x="140" y="24"/>
                  </a:cubicBezTo>
                  <a:lnTo>
                    <a:pt x="180" y="24"/>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53" name="Freeform 186"/>
            <p:cNvSpPr>
              <a:spLocks/>
            </p:cNvSpPr>
            <p:nvPr/>
          </p:nvSpPr>
          <p:spPr bwMode="auto">
            <a:xfrm>
              <a:off x="6542903" y="3248517"/>
              <a:ext cx="341312" cy="342900"/>
            </a:xfrm>
            <a:custGeom>
              <a:avLst/>
              <a:gdLst>
                <a:gd name="T0" fmla="*/ 107 w 215"/>
                <a:gd name="T1" fmla="*/ 21 h 216"/>
                <a:gd name="T2" fmla="*/ 119 w 215"/>
                <a:gd name="T3" fmla="*/ 0 h 216"/>
                <a:gd name="T4" fmla="*/ 126 w 215"/>
                <a:gd name="T5" fmla="*/ 23 h 216"/>
                <a:gd name="T6" fmla="*/ 142 w 215"/>
                <a:gd name="T7" fmla="*/ 6 h 216"/>
                <a:gd name="T8" fmla="*/ 143 w 215"/>
                <a:gd name="T9" fmla="*/ 28 h 216"/>
                <a:gd name="T10" fmla="*/ 161 w 215"/>
                <a:gd name="T11" fmla="*/ 14 h 216"/>
                <a:gd name="T12" fmla="*/ 159 w 215"/>
                <a:gd name="T13" fmla="*/ 38 h 216"/>
                <a:gd name="T14" fmla="*/ 180 w 215"/>
                <a:gd name="T15" fmla="*/ 27 h 216"/>
                <a:gd name="T16" fmla="*/ 171 w 215"/>
                <a:gd name="T17" fmla="*/ 50 h 216"/>
                <a:gd name="T18" fmla="*/ 196 w 215"/>
                <a:gd name="T19" fmla="*/ 44 h 216"/>
                <a:gd name="T20" fmla="*/ 183 w 215"/>
                <a:gd name="T21" fmla="*/ 65 h 216"/>
                <a:gd name="T22" fmla="*/ 206 w 215"/>
                <a:gd name="T23" fmla="*/ 64 h 216"/>
                <a:gd name="T24" fmla="*/ 190 w 215"/>
                <a:gd name="T25" fmla="*/ 81 h 216"/>
                <a:gd name="T26" fmla="*/ 213 w 215"/>
                <a:gd name="T27" fmla="*/ 85 h 216"/>
                <a:gd name="T28" fmla="*/ 194 w 215"/>
                <a:gd name="T29" fmla="*/ 99 h 216"/>
                <a:gd name="T30" fmla="*/ 215 w 215"/>
                <a:gd name="T31" fmla="*/ 108 h 216"/>
                <a:gd name="T32" fmla="*/ 194 w 215"/>
                <a:gd name="T33" fmla="*/ 117 h 216"/>
                <a:gd name="T34" fmla="*/ 213 w 215"/>
                <a:gd name="T35" fmla="*/ 131 h 216"/>
                <a:gd name="T36" fmla="*/ 190 w 215"/>
                <a:gd name="T37" fmla="*/ 135 h 216"/>
                <a:gd name="T38" fmla="*/ 206 w 215"/>
                <a:gd name="T39" fmla="*/ 152 h 216"/>
                <a:gd name="T40" fmla="*/ 183 w 215"/>
                <a:gd name="T41" fmla="*/ 151 h 216"/>
                <a:gd name="T42" fmla="*/ 196 w 215"/>
                <a:gd name="T43" fmla="*/ 172 h 216"/>
                <a:gd name="T44" fmla="*/ 171 w 215"/>
                <a:gd name="T45" fmla="*/ 166 h 216"/>
                <a:gd name="T46" fmla="*/ 180 w 215"/>
                <a:gd name="T47" fmla="*/ 189 h 216"/>
                <a:gd name="T48" fmla="*/ 159 w 215"/>
                <a:gd name="T49" fmla="*/ 178 h 216"/>
                <a:gd name="T50" fmla="*/ 161 w 215"/>
                <a:gd name="T51" fmla="*/ 202 h 216"/>
                <a:gd name="T52" fmla="*/ 143 w 215"/>
                <a:gd name="T53" fmla="*/ 188 h 216"/>
                <a:gd name="T54" fmla="*/ 142 w 215"/>
                <a:gd name="T55" fmla="*/ 210 h 216"/>
                <a:gd name="T56" fmla="*/ 126 w 215"/>
                <a:gd name="T57" fmla="*/ 193 h 216"/>
                <a:gd name="T58" fmla="*/ 119 w 215"/>
                <a:gd name="T59" fmla="*/ 216 h 216"/>
                <a:gd name="T60" fmla="*/ 107 w 215"/>
                <a:gd name="T61" fmla="*/ 195 h 216"/>
                <a:gd name="T62" fmla="*/ 96 w 215"/>
                <a:gd name="T63" fmla="*/ 216 h 216"/>
                <a:gd name="T64" fmla="*/ 89 w 215"/>
                <a:gd name="T65" fmla="*/ 193 h 216"/>
                <a:gd name="T66" fmla="*/ 75 w 215"/>
                <a:gd name="T67" fmla="*/ 210 h 216"/>
                <a:gd name="T68" fmla="*/ 72 w 215"/>
                <a:gd name="T69" fmla="*/ 188 h 216"/>
                <a:gd name="T70" fmla="*/ 54 w 215"/>
                <a:gd name="T71" fmla="*/ 202 h 216"/>
                <a:gd name="T72" fmla="*/ 56 w 215"/>
                <a:gd name="T73" fmla="*/ 178 h 216"/>
                <a:gd name="T74" fmla="*/ 35 w 215"/>
                <a:gd name="T75" fmla="*/ 189 h 216"/>
                <a:gd name="T76" fmla="*/ 44 w 215"/>
                <a:gd name="T77" fmla="*/ 166 h 216"/>
                <a:gd name="T78" fmla="*/ 19 w 215"/>
                <a:gd name="T79" fmla="*/ 172 h 216"/>
                <a:gd name="T80" fmla="*/ 32 w 215"/>
                <a:gd name="T81" fmla="*/ 151 h 216"/>
                <a:gd name="T82" fmla="*/ 9 w 215"/>
                <a:gd name="T83" fmla="*/ 152 h 216"/>
                <a:gd name="T84" fmla="*/ 25 w 215"/>
                <a:gd name="T85" fmla="*/ 135 h 216"/>
                <a:gd name="T86" fmla="*/ 2 w 215"/>
                <a:gd name="T87" fmla="*/ 131 h 216"/>
                <a:gd name="T88" fmla="*/ 21 w 215"/>
                <a:gd name="T89" fmla="*/ 117 h 216"/>
                <a:gd name="T90" fmla="*/ 0 w 215"/>
                <a:gd name="T91" fmla="*/ 108 h 216"/>
                <a:gd name="T92" fmla="*/ 21 w 215"/>
                <a:gd name="T93" fmla="*/ 99 h 216"/>
                <a:gd name="T94" fmla="*/ 2 w 215"/>
                <a:gd name="T95" fmla="*/ 85 h 216"/>
                <a:gd name="T96" fmla="*/ 25 w 215"/>
                <a:gd name="T97" fmla="*/ 81 h 216"/>
                <a:gd name="T98" fmla="*/ 9 w 215"/>
                <a:gd name="T99" fmla="*/ 64 h 216"/>
                <a:gd name="T100" fmla="*/ 32 w 215"/>
                <a:gd name="T101" fmla="*/ 65 h 216"/>
                <a:gd name="T102" fmla="*/ 19 w 215"/>
                <a:gd name="T103" fmla="*/ 44 h 216"/>
                <a:gd name="T104" fmla="*/ 44 w 215"/>
                <a:gd name="T105" fmla="*/ 50 h 216"/>
                <a:gd name="T106" fmla="*/ 35 w 215"/>
                <a:gd name="T107" fmla="*/ 27 h 216"/>
                <a:gd name="T108" fmla="*/ 56 w 215"/>
                <a:gd name="T109" fmla="*/ 38 h 216"/>
                <a:gd name="T110" fmla="*/ 54 w 215"/>
                <a:gd name="T111" fmla="*/ 14 h 216"/>
                <a:gd name="T112" fmla="*/ 72 w 215"/>
                <a:gd name="T113" fmla="*/ 28 h 216"/>
                <a:gd name="T114" fmla="*/ 75 w 215"/>
                <a:gd name="T115" fmla="*/ 6 h 216"/>
                <a:gd name="T116" fmla="*/ 89 w 215"/>
                <a:gd name="T117" fmla="*/ 23 h 216"/>
                <a:gd name="T118" fmla="*/ 96 w 215"/>
                <a:gd name="T119" fmla="*/ 0 h 216"/>
                <a:gd name="T120" fmla="*/ 107 w 215"/>
                <a:gd name="T121" fmla="*/ 2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16">
                  <a:moveTo>
                    <a:pt x="107" y="21"/>
                  </a:moveTo>
                  <a:lnTo>
                    <a:pt x="119" y="0"/>
                  </a:lnTo>
                  <a:lnTo>
                    <a:pt x="126" y="23"/>
                  </a:lnTo>
                  <a:lnTo>
                    <a:pt x="142" y="6"/>
                  </a:lnTo>
                  <a:lnTo>
                    <a:pt x="143" y="28"/>
                  </a:lnTo>
                  <a:lnTo>
                    <a:pt x="161" y="14"/>
                  </a:lnTo>
                  <a:lnTo>
                    <a:pt x="159" y="38"/>
                  </a:lnTo>
                  <a:lnTo>
                    <a:pt x="180" y="27"/>
                  </a:lnTo>
                  <a:lnTo>
                    <a:pt x="171" y="50"/>
                  </a:lnTo>
                  <a:lnTo>
                    <a:pt x="196" y="44"/>
                  </a:lnTo>
                  <a:lnTo>
                    <a:pt x="183" y="65"/>
                  </a:lnTo>
                  <a:lnTo>
                    <a:pt x="206" y="64"/>
                  </a:lnTo>
                  <a:lnTo>
                    <a:pt x="190" y="81"/>
                  </a:lnTo>
                  <a:lnTo>
                    <a:pt x="213" y="85"/>
                  </a:lnTo>
                  <a:lnTo>
                    <a:pt x="194" y="99"/>
                  </a:lnTo>
                  <a:lnTo>
                    <a:pt x="215" y="108"/>
                  </a:lnTo>
                  <a:lnTo>
                    <a:pt x="194" y="117"/>
                  </a:lnTo>
                  <a:lnTo>
                    <a:pt x="213" y="131"/>
                  </a:lnTo>
                  <a:lnTo>
                    <a:pt x="190" y="135"/>
                  </a:lnTo>
                  <a:lnTo>
                    <a:pt x="206" y="152"/>
                  </a:lnTo>
                  <a:lnTo>
                    <a:pt x="183" y="151"/>
                  </a:lnTo>
                  <a:lnTo>
                    <a:pt x="196" y="172"/>
                  </a:lnTo>
                  <a:lnTo>
                    <a:pt x="171" y="166"/>
                  </a:lnTo>
                  <a:lnTo>
                    <a:pt x="180" y="189"/>
                  </a:lnTo>
                  <a:lnTo>
                    <a:pt x="159" y="178"/>
                  </a:lnTo>
                  <a:lnTo>
                    <a:pt x="161" y="202"/>
                  </a:lnTo>
                  <a:lnTo>
                    <a:pt x="143" y="188"/>
                  </a:lnTo>
                  <a:lnTo>
                    <a:pt x="142" y="210"/>
                  </a:lnTo>
                  <a:lnTo>
                    <a:pt x="126" y="193"/>
                  </a:lnTo>
                  <a:lnTo>
                    <a:pt x="119" y="216"/>
                  </a:lnTo>
                  <a:lnTo>
                    <a:pt x="107" y="195"/>
                  </a:lnTo>
                  <a:lnTo>
                    <a:pt x="96" y="216"/>
                  </a:lnTo>
                  <a:lnTo>
                    <a:pt x="89" y="193"/>
                  </a:lnTo>
                  <a:lnTo>
                    <a:pt x="75" y="210"/>
                  </a:lnTo>
                  <a:lnTo>
                    <a:pt x="72" y="188"/>
                  </a:lnTo>
                  <a:lnTo>
                    <a:pt x="54" y="202"/>
                  </a:lnTo>
                  <a:lnTo>
                    <a:pt x="56" y="178"/>
                  </a:lnTo>
                  <a:lnTo>
                    <a:pt x="35" y="189"/>
                  </a:lnTo>
                  <a:lnTo>
                    <a:pt x="44" y="166"/>
                  </a:lnTo>
                  <a:lnTo>
                    <a:pt x="19" y="172"/>
                  </a:lnTo>
                  <a:lnTo>
                    <a:pt x="32" y="151"/>
                  </a:lnTo>
                  <a:lnTo>
                    <a:pt x="9" y="152"/>
                  </a:lnTo>
                  <a:lnTo>
                    <a:pt x="25" y="135"/>
                  </a:lnTo>
                  <a:lnTo>
                    <a:pt x="2" y="131"/>
                  </a:lnTo>
                  <a:lnTo>
                    <a:pt x="21" y="117"/>
                  </a:lnTo>
                  <a:lnTo>
                    <a:pt x="0" y="108"/>
                  </a:lnTo>
                  <a:lnTo>
                    <a:pt x="21" y="99"/>
                  </a:lnTo>
                  <a:lnTo>
                    <a:pt x="2" y="85"/>
                  </a:lnTo>
                  <a:lnTo>
                    <a:pt x="25" y="81"/>
                  </a:lnTo>
                  <a:lnTo>
                    <a:pt x="9" y="64"/>
                  </a:lnTo>
                  <a:lnTo>
                    <a:pt x="32" y="65"/>
                  </a:lnTo>
                  <a:lnTo>
                    <a:pt x="19" y="44"/>
                  </a:lnTo>
                  <a:lnTo>
                    <a:pt x="44" y="50"/>
                  </a:lnTo>
                  <a:lnTo>
                    <a:pt x="35" y="27"/>
                  </a:lnTo>
                  <a:lnTo>
                    <a:pt x="56" y="38"/>
                  </a:lnTo>
                  <a:lnTo>
                    <a:pt x="54" y="14"/>
                  </a:lnTo>
                  <a:lnTo>
                    <a:pt x="72" y="28"/>
                  </a:lnTo>
                  <a:lnTo>
                    <a:pt x="75" y="6"/>
                  </a:lnTo>
                  <a:lnTo>
                    <a:pt x="89" y="23"/>
                  </a:lnTo>
                  <a:lnTo>
                    <a:pt x="96" y="0"/>
                  </a:lnTo>
                  <a:lnTo>
                    <a:pt x="107" y="21"/>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54" name="Freeform 187"/>
            <p:cNvSpPr>
              <a:spLocks noEditPoints="1"/>
            </p:cNvSpPr>
            <p:nvPr/>
          </p:nvSpPr>
          <p:spPr bwMode="auto">
            <a:xfrm>
              <a:off x="7322365" y="3343767"/>
              <a:ext cx="100012" cy="187325"/>
            </a:xfrm>
            <a:custGeom>
              <a:avLst/>
              <a:gdLst>
                <a:gd name="T0" fmla="*/ 0 w 44"/>
                <a:gd name="T1" fmla="*/ 83 h 83"/>
                <a:gd name="T2" fmla="*/ 44 w 44"/>
                <a:gd name="T3" fmla="*/ 83 h 83"/>
                <a:gd name="T4" fmla="*/ 44 w 44"/>
                <a:gd name="T5" fmla="*/ 0 h 83"/>
                <a:gd name="T6" fmla="*/ 0 w 44"/>
                <a:gd name="T7" fmla="*/ 0 h 83"/>
                <a:gd name="T8" fmla="*/ 0 w 44"/>
                <a:gd name="T9" fmla="*/ 83 h 83"/>
                <a:gd name="T10" fmla="*/ 29 w 44"/>
                <a:gd name="T11" fmla="*/ 3 h 83"/>
                <a:gd name="T12" fmla="*/ 39 w 44"/>
                <a:gd name="T13" fmla="*/ 3 h 83"/>
                <a:gd name="T14" fmla="*/ 39 w 44"/>
                <a:gd name="T15" fmla="*/ 80 h 83"/>
                <a:gd name="T16" fmla="*/ 29 w 44"/>
                <a:gd name="T17" fmla="*/ 80 h 83"/>
                <a:gd name="T18" fmla="*/ 29 w 44"/>
                <a:gd name="T19" fmla="*/ 3 h 83"/>
                <a:gd name="T20" fmla="*/ 7 w 44"/>
                <a:gd name="T21" fmla="*/ 3 h 83"/>
                <a:gd name="T22" fmla="*/ 15 w 44"/>
                <a:gd name="T23" fmla="*/ 3 h 83"/>
                <a:gd name="T24" fmla="*/ 15 w 44"/>
                <a:gd name="T25" fmla="*/ 80 h 83"/>
                <a:gd name="T26" fmla="*/ 7 w 44"/>
                <a:gd name="T27" fmla="*/ 80 h 83"/>
                <a:gd name="T28" fmla="*/ 7 w 44"/>
                <a:gd name="T29"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83">
                  <a:moveTo>
                    <a:pt x="0" y="83"/>
                  </a:moveTo>
                  <a:cubicBezTo>
                    <a:pt x="44" y="83"/>
                    <a:pt x="44" y="83"/>
                    <a:pt x="44" y="83"/>
                  </a:cubicBezTo>
                  <a:cubicBezTo>
                    <a:pt x="44" y="0"/>
                    <a:pt x="44" y="0"/>
                    <a:pt x="44" y="0"/>
                  </a:cubicBezTo>
                  <a:cubicBezTo>
                    <a:pt x="0" y="0"/>
                    <a:pt x="0" y="0"/>
                    <a:pt x="0" y="0"/>
                  </a:cubicBezTo>
                  <a:lnTo>
                    <a:pt x="0" y="83"/>
                  </a:lnTo>
                  <a:close/>
                  <a:moveTo>
                    <a:pt x="29" y="3"/>
                  </a:moveTo>
                  <a:cubicBezTo>
                    <a:pt x="33" y="3"/>
                    <a:pt x="37" y="3"/>
                    <a:pt x="39" y="3"/>
                  </a:cubicBezTo>
                  <a:cubicBezTo>
                    <a:pt x="39" y="80"/>
                    <a:pt x="39" y="80"/>
                    <a:pt x="39" y="80"/>
                  </a:cubicBezTo>
                  <a:cubicBezTo>
                    <a:pt x="37" y="80"/>
                    <a:pt x="33" y="80"/>
                    <a:pt x="29" y="80"/>
                  </a:cubicBezTo>
                  <a:lnTo>
                    <a:pt x="29" y="3"/>
                  </a:lnTo>
                  <a:close/>
                  <a:moveTo>
                    <a:pt x="7" y="3"/>
                  </a:moveTo>
                  <a:cubicBezTo>
                    <a:pt x="9" y="3"/>
                    <a:pt x="12" y="3"/>
                    <a:pt x="15" y="3"/>
                  </a:cubicBezTo>
                  <a:cubicBezTo>
                    <a:pt x="15" y="80"/>
                    <a:pt x="15" y="80"/>
                    <a:pt x="15" y="80"/>
                  </a:cubicBezTo>
                  <a:cubicBezTo>
                    <a:pt x="12" y="80"/>
                    <a:pt x="9" y="80"/>
                    <a:pt x="7" y="80"/>
                  </a:cubicBezTo>
                  <a:lnTo>
                    <a:pt x="7" y="3"/>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55" name="Rectangle 188"/>
            <p:cNvSpPr>
              <a:spLocks noChangeArrowheads="1"/>
            </p:cNvSpPr>
            <p:nvPr/>
          </p:nvSpPr>
          <p:spPr bwMode="auto">
            <a:xfrm>
              <a:off x="7322365" y="3535855"/>
              <a:ext cx="100012" cy="22225"/>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56" name="Freeform 189"/>
            <p:cNvSpPr>
              <a:spLocks/>
            </p:cNvSpPr>
            <p:nvPr/>
          </p:nvSpPr>
          <p:spPr bwMode="auto">
            <a:xfrm>
              <a:off x="7360465" y="3246930"/>
              <a:ext cx="30162" cy="28575"/>
            </a:xfrm>
            <a:custGeom>
              <a:avLst/>
              <a:gdLst>
                <a:gd name="T0" fmla="*/ 10 w 19"/>
                <a:gd name="T1" fmla="*/ 0 h 18"/>
                <a:gd name="T2" fmla="*/ 0 w 19"/>
                <a:gd name="T3" fmla="*/ 18 h 18"/>
                <a:gd name="T4" fmla="*/ 19 w 19"/>
                <a:gd name="T5" fmla="*/ 18 h 18"/>
                <a:gd name="T6" fmla="*/ 10 w 19"/>
                <a:gd name="T7" fmla="*/ 0 h 18"/>
              </a:gdLst>
              <a:ahLst/>
              <a:cxnLst>
                <a:cxn ang="0">
                  <a:pos x="T0" y="T1"/>
                </a:cxn>
                <a:cxn ang="0">
                  <a:pos x="T2" y="T3"/>
                </a:cxn>
                <a:cxn ang="0">
                  <a:pos x="T4" y="T5"/>
                </a:cxn>
                <a:cxn ang="0">
                  <a:pos x="T6" y="T7"/>
                </a:cxn>
              </a:cxnLst>
              <a:rect l="0" t="0" r="r" b="b"/>
              <a:pathLst>
                <a:path w="19" h="18">
                  <a:moveTo>
                    <a:pt x="10" y="0"/>
                  </a:moveTo>
                  <a:lnTo>
                    <a:pt x="0" y="18"/>
                  </a:lnTo>
                  <a:lnTo>
                    <a:pt x="19" y="18"/>
                  </a:lnTo>
                  <a:lnTo>
                    <a:pt x="10"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57" name="Freeform 190"/>
            <p:cNvSpPr>
              <a:spLocks noEditPoints="1"/>
            </p:cNvSpPr>
            <p:nvPr/>
          </p:nvSpPr>
          <p:spPr bwMode="auto">
            <a:xfrm>
              <a:off x="7323953" y="3281855"/>
              <a:ext cx="95250" cy="57150"/>
            </a:xfrm>
            <a:custGeom>
              <a:avLst/>
              <a:gdLst>
                <a:gd name="T0" fmla="*/ 31 w 42"/>
                <a:gd name="T1" fmla="*/ 0 h 25"/>
                <a:gd name="T2" fmla="*/ 14 w 42"/>
                <a:gd name="T3" fmla="*/ 0 h 25"/>
                <a:gd name="T4" fmla="*/ 0 w 42"/>
                <a:gd name="T5" fmla="*/ 25 h 25"/>
                <a:gd name="T6" fmla="*/ 42 w 42"/>
                <a:gd name="T7" fmla="*/ 25 h 25"/>
                <a:gd name="T8" fmla="*/ 31 w 42"/>
                <a:gd name="T9" fmla="*/ 0 h 25"/>
                <a:gd name="T10" fmla="*/ 16 w 42"/>
                <a:gd name="T11" fmla="*/ 4 h 25"/>
                <a:gd name="T12" fmla="*/ 28 w 42"/>
                <a:gd name="T13" fmla="*/ 4 h 25"/>
                <a:gd name="T14" fmla="*/ 35 w 42"/>
                <a:gd name="T15" fmla="*/ 21 h 25"/>
                <a:gd name="T16" fmla="*/ 7 w 42"/>
                <a:gd name="T17" fmla="*/ 21 h 25"/>
                <a:gd name="T18" fmla="*/ 16 w 42"/>
                <a:gd name="T1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5">
                  <a:moveTo>
                    <a:pt x="31" y="0"/>
                  </a:moveTo>
                  <a:cubicBezTo>
                    <a:pt x="14" y="0"/>
                    <a:pt x="14" y="0"/>
                    <a:pt x="14" y="0"/>
                  </a:cubicBezTo>
                  <a:cubicBezTo>
                    <a:pt x="0" y="25"/>
                    <a:pt x="0" y="25"/>
                    <a:pt x="0" y="25"/>
                  </a:cubicBezTo>
                  <a:cubicBezTo>
                    <a:pt x="42" y="25"/>
                    <a:pt x="42" y="25"/>
                    <a:pt x="42" y="25"/>
                  </a:cubicBezTo>
                  <a:lnTo>
                    <a:pt x="31" y="0"/>
                  </a:lnTo>
                  <a:close/>
                  <a:moveTo>
                    <a:pt x="16" y="4"/>
                  </a:moveTo>
                  <a:cubicBezTo>
                    <a:pt x="19" y="4"/>
                    <a:pt x="25" y="4"/>
                    <a:pt x="28" y="4"/>
                  </a:cubicBezTo>
                  <a:cubicBezTo>
                    <a:pt x="29" y="7"/>
                    <a:pt x="33" y="15"/>
                    <a:pt x="35" y="21"/>
                  </a:cubicBezTo>
                  <a:cubicBezTo>
                    <a:pt x="28" y="21"/>
                    <a:pt x="15" y="21"/>
                    <a:pt x="7" y="21"/>
                  </a:cubicBezTo>
                  <a:cubicBezTo>
                    <a:pt x="11" y="15"/>
                    <a:pt x="15" y="7"/>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58" name="Freeform 191"/>
            <p:cNvSpPr>
              <a:spLocks/>
            </p:cNvSpPr>
            <p:nvPr/>
          </p:nvSpPr>
          <p:spPr bwMode="auto">
            <a:xfrm>
              <a:off x="7857353" y="3280267"/>
              <a:ext cx="71437" cy="52388"/>
            </a:xfrm>
            <a:custGeom>
              <a:avLst/>
              <a:gdLst>
                <a:gd name="T0" fmla="*/ 14 w 32"/>
                <a:gd name="T1" fmla="*/ 23 h 23"/>
                <a:gd name="T2" fmla="*/ 17 w 32"/>
                <a:gd name="T3" fmla="*/ 11 h 23"/>
                <a:gd name="T4" fmla="*/ 19 w 32"/>
                <a:gd name="T5" fmla="*/ 22 h 23"/>
                <a:gd name="T6" fmla="*/ 17 w 32"/>
                <a:gd name="T7" fmla="*/ 0 h 23"/>
                <a:gd name="T8" fmla="*/ 14 w 32"/>
                <a:gd name="T9" fmla="*/ 23 h 23"/>
              </a:gdLst>
              <a:ahLst/>
              <a:cxnLst>
                <a:cxn ang="0">
                  <a:pos x="T0" y="T1"/>
                </a:cxn>
                <a:cxn ang="0">
                  <a:pos x="T2" y="T3"/>
                </a:cxn>
                <a:cxn ang="0">
                  <a:pos x="T4" y="T5"/>
                </a:cxn>
                <a:cxn ang="0">
                  <a:pos x="T6" y="T7"/>
                </a:cxn>
                <a:cxn ang="0">
                  <a:pos x="T8" y="T9"/>
                </a:cxn>
              </a:cxnLst>
              <a:rect l="0" t="0" r="r" b="b"/>
              <a:pathLst>
                <a:path w="32" h="23">
                  <a:moveTo>
                    <a:pt x="14" y="23"/>
                  </a:moveTo>
                  <a:cubicBezTo>
                    <a:pt x="14" y="23"/>
                    <a:pt x="10" y="17"/>
                    <a:pt x="17" y="11"/>
                  </a:cubicBezTo>
                  <a:cubicBezTo>
                    <a:pt x="17" y="11"/>
                    <a:pt x="23" y="15"/>
                    <a:pt x="19" y="22"/>
                  </a:cubicBezTo>
                  <a:cubicBezTo>
                    <a:pt x="19" y="22"/>
                    <a:pt x="32" y="13"/>
                    <a:pt x="17" y="0"/>
                  </a:cubicBezTo>
                  <a:cubicBezTo>
                    <a:pt x="17" y="0"/>
                    <a:pt x="0" y="11"/>
                    <a:pt x="14"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59" name="Freeform 192"/>
            <p:cNvSpPr>
              <a:spLocks/>
            </p:cNvSpPr>
            <p:nvPr/>
          </p:nvSpPr>
          <p:spPr bwMode="auto">
            <a:xfrm>
              <a:off x="7874815" y="3356467"/>
              <a:ext cx="38100" cy="57150"/>
            </a:xfrm>
            <a:custGeom>
              <a:avLst/>
              <a:gdLst>
                <a:gd name="T0" fmla="*/ 10 w 17"/>
                <a:gd name="T1" fmla="*/ 4 h 25"/>
                <a:gd name="T2" fmla="*/ 10 w 17"/>
                <a:gd name="T3" fmla="*/ 3 h 25"/>
                <a:gd name="T4" fmla="*/ 9 w 17"/>
                <a:gd name="T5" fmla="*/ 0 h 25"/>
                <a:gd name="T6" fmla="*/ 6 w 17"/>
                <a:gd name="T7" fmla="*/ 2 h 25"/>
                <a:gd name="T8" fmla="*/ 2 w 17"/>
                <a:gd name="T9" fmla="*/ 4 h 25"/>
                <a:gd name="T10" fmla="*/ 0 w 17"/>
                <a:gd name="T11" fmla="*/ 2 h 25"/>
                <a:gd name="T12" fmla="*/ 0 w 17"/>
                <a:gd name="T13" fmla="*/ 24 h 25"/>
                <a:gd name="T14" fmla="*/ 1 w 17"/>
                <a:gd name="T15" fmla="*/ 25 h 25"/>
                <a:gd name="T16" fmla="*/ 16 w 17"/>
                <a:gd name="T17" fmla="*/ 25 h 25"/>
                <a:gd name="T18" fmla="*/ 17 w 17"/>
                <a:gd name="T19" fmla="*/ 24 h 25"/>
                <a:gd name="T20" fmla="*/ 17 w 17"/>
                <a:gd name="T21" fmla="*/ 12 h 25"/>
                <a:gd name="T22" fmla="*/ 16 w 17"/>
                <a:gd name="T23" fmla="*/ 12 h 25"/>
                <a:gd name="T24" fmla="*/ 10 w 17"/>
                <a:gd name="T25"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5">
                  <a:moveTo>
                    <a:pt x="10" y="4"/>
                  </a:moveTo>
                  <a:cubicBezTo>
                    <a:pt x="10" y="3"/>
                    <a:pt x="10" y="3"/>
                    <a:pt x="10" y="3"/>
                  </a:cubicBezTo>
                  <a:cubicBezTo>
                    <a:pt x="10" y="2"/>
                    <a:pt x="9" y="0"/>
                    <a:pt x="9" y="0"/>
                  </a:cubicBezTo>
                  <a:cubicBezTo>
                    <a:pt x="9" y="0"/>
                    <a:pt x="8" y="0"/>
                    <a:pt x="6" y="2"/>
                  </a:cubicBezTo>
                  <a:cubicBezTo>
                    <a:pt x="5" y="4"/>
                    <a:pt x="3" y="4"/>
                    <a:pt x="2" y="4"/>
                  </a:cubicBezTo>
                  <a:cubicBezTo>
                    <a:pt x="1" y="3"/>
                    <a:pt x="1" y="3"/>
                    <a:pt x="0" y="2"/>
                  </a:cubicBezTo>
                  <a:cubicBezTo>
                    <a:pt x="0" y="24"/>
                    <a:pt x="0" y="24"/>
                    <a:pt x="0" y="24"/>
                  </a:cubicBezTo>
                  <a:cubicBezTo>
                    <a:pt x="0" y="24"/>
                    <a:pt x="1" y="25"/>
                    <a:pt x="1" y="25"/>
                  </a:cubicBezTo>
                  <a:cubicBezTo>
                    <a:pt x="16" y="25"/>
                    <a:pt x="16" y="25"/>
                    <a:pt x="16" y="25"/>
                  </a:cubicBezTo>
                  <a:cubicBezTo>
                    <a:pt x="17" y="25"/>
                    <a:pt x="17" y="24"/>
                    <a:pt x="17" y="24"/>
                  </a:cubicBezTo>
                  <a:cubicBezTo>
                    <a:pt x="17" y="12"/>
                    <a:pt x="17" y="12"/>
                    <a:pt x="17" y="12"/>
                  </a:cubicBezTo>
                  <a:cubicBezTo>
                    <a:pt x="17" y="12"/>
                    <a:pt x="16" y="12"/>
                    <a:pt x="16" y="12"/>
                  </a:cubicBezTo>
                  <a:cubicBezTo>
                    <a:pt x="13" y="12"/>
                    <a:pt x="10" y="6"/>
                    <a:pt x="10" y="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60" name="Freeform 193"/>
            <p:cNvSpPr>
              <a:spLocks/>
            </p:cNvSpPr>
            <p:nvPr/>
          </p:nvSpPr>
          <p:spPr bwMode="auto">
            <a:xfrm>
              <a:off x="7874815" y="3334242"/>
              <a:ext cx="38100" cy="44450"/>
            </a:xfrm>
            <a:custGeom>
              <a:avLst/>
              <a:gdLst>
                <a:gd name="T0" fmla="*/ 3 w 17"/>
                <a:gd name="T1" fmla="*/ 12 h 20"/>
                <a:gd name="T2" fmla="*/ 4 w 17"/>
                <a:gd name="T3" fmla="*/ 11 h 20"/>
                <a:gd name="T4" fmla="*/ 9 w 17"/>
                <a:gd name="T5" fmla="*/ 8 h 20"/>
                <a:gd name="T6" fmla="*/ 12 w 17"/>
                <a:gd name="T7" fmla="*/ 13 h 20"/>
                <a:gd name="T8" fmla="*/ 12 w 17"/>
                <a:gd name="T9" fmla="*/ 14 h 20"/>
                <a:gd name="T10" fmla="*/ 16 w 17"/>
                <a:gd name="T11" fmla="*/ 20 h 20"/>
                <a:gd name="T12" fmla="*/ 17 w 17"/>
                <a:gd name="T13" fmla="*/ 19 h 20"/>
                <a:gd name="T14" fmla="*/ 17 w 17"/>
                <a:gd name="T15" fmla="*/ 1 h 20"/>
                <a:gd name="T16" fmla="*/ 16 w 17"/>
                <a:gd name="T17" fmla="*/ 0 h 20"/>
                <a:gd name="T18" fmla="*/ 1 w 17"/>
                <a:gd name="T19" fmla="*/ 0 h 20"/>
                <a:gd name="T20" fmla="*/ 0 w 17"/>
                <a:gd name="T21" fmla="*/ 1 h 20"/>
                <a:gd name="T22" fmla="*/ 0 w 17"/>
                <a:gd name="T23" fmla="*/ 3 h 20"/>
                <a:gd name="T24" fmla="*/ 0 w 17"/>
                <a:gd name="T25" fmla="*/ 3 h 20"/>
                <a:gd name="T26" fmla="*/ 3 w 17"/>
                <a:gd name="T2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0">
                  <a:moveTo>
                    <a:pt x="3" y="12"/>
                  </a:moveTo>
                  <a:cubicBezTo>
                    <a:pt x="3" y="12"/>
                    <a:pt x="4" y="12"/>
                    <a:pt x="4" y="11"/>
                  </a:cubicBezTo>
                  <a:cubicBezTo>
                    <a:pt x="6" y="9"/>
                    <a:pt x="8" y="8"/>
                    <a:pt x="9" y="8"/>
                  </a:cubicBezTo>
                  <a:cubicBezTo>
                    <a:pt x="11" y="9"/>
                    <a:pt x="11" y="11"/>
                    <a:pt x="12" y="13"/>
                  </a:cubicBezTo>
                  <a:cubicBezTo>
                    <a:pt x="12" y="14"/>
                    <a:pt x="12" y="14"/>
                    <a:pt x="12" y="14"/>
                  </a:cubicBezTo>
                  <a:cubicBezTo>
                    <a:pt x="12" y="16"/>
                    <a:pt x="15" y="20"/>
                    <a:pt x="16" y="20"/>
                  </a:cubicBezTo>
                  <a:cubicBezTo>
                    <a:pt x="16" y="20"/>
                    <a:pt x="17" y="20"/>
                    <a:pt x="17" y="19"/>
                  </a:cubicBezTo>
                  <a:cubicBezTo>
                    <a:pt x="17" y="1"/>
                    <a:pt x="17" y="1"/>
                    <a:pt x="17" y="1"/>
                  </a:cubicBezTo>
                  <a:cubicBezTo>
                    <a:pt x="17" y="0"/>
                    <a:pt x="17" y="0"/>
                    <a:pt x="16" y="0"/>
                  </a:cubicBezTo>
                  <a:cubicBezTo>
                    <a:pt x="1" y="0"/>
                    <a:pt x="1" y="0"/>
                    <a:pt x="1" y="0"/>
                  </a:cubicBezTo>
                  <a:cubicBezTo>
                    <a:pt x="1" y="0"/>
                    <a:pt x="0" y="0"/>
                    <a:pt x="0" y="1"/>
                  </a:cubicBezTo>
                  <a:cubicBezTo>
                    <a:pt x="0" y="3"/>
                    <a:pt x="0" y="3"/>
                    <a:pt x="0" y="3"/>
                  </a:cubicBezTo>
                  <a:cubicBezTo>
                    <a:pt x="0" y="3"/>
                    <a:pt x="0" y="3"/>
                    <a:pt x="0" y="3"/>
                  </a:cubicBezTo>
                  <a:cubicBezTo>
                    <a:pt x="1" y="7"/>
                    <a:pt x="2" y="11"/>
                    <a:pt x="3"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61" name="Freeform 194"/>
            <p:cNvSpPr>
              <a:spLocks/>
            </p:cNvSpPr>
            <p:nvPr/>
          </p:nvSpPr>
          <p:spPr bwMode="auto">
            <a:xfrm>
              <a:off x="7963715" y="3280267"/>
              <a:ext cx="71437" cy="52388"/>
            </a:xfrm>
            <a:custGeom>
              <a:avLst/>
              <a:gdLst>
                <a:gd name="T0" fmla="*/ 14 w 32"/>
                <a:gd name="T1" fmla="*/ 23 h 23"/>
                <a:gd name="T2" fmla="*/ 16 w 32"/>
                <a:gd name="T3" fmla="*/ 11 h 23"/>
                <a:gd name="T4" fmla="*/ 19 w 32"/>
                <a:gd name="T5" fmla="*/ 22 h 23"/>
                <a:gd name="T6" fmla="*/ 16 w 32"/>
                <a:gd name="T7" fmla="*/ 0 h 23"/>
                <a:gd name="T8" fmla="*/ 14 w 32"/>
                <a:gd name="T9" fmla="*/ 23 h 23"/>
              </a:gdLst>
              <a:ahLst/>
              <a:cxnLst>
                <a:cxn ang="0">
                  <a:pos x="T0" y="T1"/>
                </a:cxn>
                <a:cxn ang="0">
                  <a:pos x="T2" y="T3"/>
                </a:cxn>
                <a:cxn ang="0">
                  <a:pos x="T4" y="T5"/>
                </a:cxn>
                <a:cxn ang="0">
                  <a:pos x="T6" y="T7"/>
                </a:cxn>
                <a:cxn ang="0">
                  <a:pos x="T8" y="T9"/>
                </a:cxn>
              </a:cxnLst>
              <a:rect l="0" t="0" r="r" b="b"/>
              <a:pathLst>
                <a:path w="32" h="23">
                  <a:moveTo>
                    <a:pt x="14" y="23"/>
                  </a:moveTo>
                  <a:cubicBezTo>
                    <a:pt x="14" y="23"/>
                    <a:pt x="10" y="17"/>
                    <a:pt x="16" y="11"/>
                  </a:cubicBezTo>
                  <a:cubicBezTo>
                    <a:pt x="16" y="11"/>
                    <a:pt x="23" y="15"/>
                    <a:pt x="19" y="22"/>
                  </a:cubicBezTo>
                  <a:cubicBezTo>
                    <a:pt x="19" y="22"/>
                    <a:pt x="32" y="13"/>
                    <a:pt x="16" y="0"/>
                  </a:cubicBezTo>
                  <a:cubicBezTo>
                    <a:pt x="16" y="0"/>
                    <a:pt x="0" y="11"/>
                    <a:pt x="14"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62" name="Freeform 195"/>
            <p:cNvSpPr>
              <a:spLocks/>
            </p:cNvSpPr>
            <p:nvPr/>
          </p:nvSpPr>
          <p:spPr bwMode="auto">
            <a:xfrm>
              <a:off x="7981178" y="3356467"/>
              <a:ext cx="36512" cy="57150"/>
            </a:xfrm>
            <a:custGeom>
              <a:avLst/>
              <a:gdLst>
                <a:gd name="T0" fmla="*/ 9 w 16"/>
                <a:gd name="T1" fmla="*/ 4 h 25"/>
                <a:gd name="T2" fmla="*/ 9 w 16"/>
                <a:gd name="T3" fmla="*/ 3 h 25"/>
                <a:gd name="T4" fmla="*/ 8 w 16"/>
                <a:gd name="T5" fmla="*/ 0 h 25"/>
                <a:gd name="T6" fmla="*/ 5 w 16"/>
                <a:gd name="T7" fmla="*/ 2 h 25"/>
                <a:gd name="T8" fmla="*/ 2 w 16"/>
                <a:gd name="T9" fmla="*/ 4 h 25"/>
                <a:gd name="T10" fmla="*/ 0 w 16"/>
                <a:gd name="T11" fmla="*/ 2 h 25"/>
                <a:gd name="T12" fmla="*/ 0 w 16"/>
                <a:gd name="T13" fmla="*/ 24 h 25"/>
                <a:gd name="T14" fmla="*/ 1 w 16"/>
                <a:gd name="T15" fmla="*/ 25 h 25"/>
                <a:gd name="T16" fmla="*/ 15 w 16"/>
                <a:gd name="T17" fmla="*/ 25 h 25"/>
                <a:gd name="T18" fmla="*/ 16 w 16"/>
                <a:gd name="T19" fmla="*/ 24 h 25"/>
                <a:gd name="T20" fmla="*/ 16 w 16"/>
                <a:gd name="T21" fmla="*/ 12 h 25"/>
                <a:gd name="T22" fmla="*/ 15 w 16"/>
                <a:gd name="T23" fmla="*/ 12 h 25"/>
                <a:gd name="T24" fmla="*/ 9 w 16"/>
                <a:gd name="T25"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5">
                  <a:moveTo>
                    <a:pt x="9" y="4"/>
                  </a:moveTo>
                  <a:cubicBezTo>
                    <a:pt x="9" y="3"/>
                    <a:pt x="9" y="3"/>
                    <a:pt x="9" y="3"/>
                  </a:cubicBezTo>
                  <a:cubicBezTo>
                    <a:pt x="9" y="2"/>
                    <a:pt x="9" y="0"/>
                    <a:pt x="8" y="0"/>
                  </a:cubicBezTo>
                  <a:cubicBezTo>
                    <a:pt x="8" y="0"/>
                    <a:pt x="7" y="0"/>
                    <a:pt x="5" y="2"/>
                  </a:cubicBezTo>
                  <a:cubicBezTo>
                    <a:pt x="4" y="4"/>
                    <a:pt x="3" y="4"/>
                    <a:pt x="2" y="4"/>
                  </a:cubicBezTo>
                  <a:cubicBezTo>
                    <a:pt x="1" y="3"/>
                    <a:pt x="0" y="3"/>
                    <a:pt x="0" y="2"/>
                  </a:cubicBezTo>
                  <a:cubicBezTo>
                    <a:pt x="0" y="24"/>
                    <a:pt x="0" y="24"/>
                    <a:pt x="0" y="24"/>
                  </a:cubicBezTo>
                  <a:cubicBezTo>
                    <a:pt x="0" y="24"/>
                    <a:pt x="0" y="25"/>
                    <a:pt x="1" y="25"/>
                  </a:cubicBezTo>
                  <a:cubicBezTo>
                    <a:pt x="15" y="25"/>
                    <a:pt x="15" y="25"/>
                    <a:pt x="15" y="25"/>
                  </a:cubicBezTo>
                  <a:cubicBezTo>
                    <a:pt x="16" y="25"/>
                    <a:pt x="16" y="24"/>
                    <a:pt x="16" y="24"/>
                  </a:cubicBezTo>
                  <a:cubicBezTo>
                    <a:pt x="16" y="12"/>
                    <a:pt x="16" y="12"/>
                    <a:pt x="16" y="12"/>
                  </a:cubicBezTo>
                  <a:cubicBezTo>
                    <a:pt x="16" y="12"/>
                    <a:pt x="16" y="12"/>
                    <a:pt x="15" y="12"/>
                  </a:cubicBezTo>
                  <a:cubicBezTo>
                    <a:pt x="12" y="12"/>
                    <a:pt x="10" y="6"/>
                    <a:pt x="9" y="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63" name="Freeform 196"/>
            <p:cNvSpPr>
              <a:spLocks/>
            </p:cNvSpPr>
            <p:nvPr/>
          </p:nvSpPr>
          <p:spPr bwMode="auto">
            <a:xfrm>
              <a:off x="7981178" y="3334242"/>
              <a:ext cx="36512" cy="44450"/>
            </a:xfrm>
            <a:custGeom>
              <a:avLst/>
              <a:gdLst>
                <a:gd name="T0" fmla="*/ 2 w 16"/>
                <a:gd name="T1" fmla="*/ 12 h 20"/>
                <a:gd name="T2" fmla="*/ 4 w 16"/>
                <a:gd name="T3" fmla="*/ 11 h 20"/>
                <a:gd name="T4" fmla="*/ 9 w 16"/>
                <a:gd name="T5" fmla="*/ 8 h 20"/>
                <a:gd name="T6" fmla="*/ 11 w 16"/>
                <a:gd name="T7" fmla="*/ 13 h 20"/>
                <a:gd name="T8" fmla="*/ 11 w 16"/>
                <a:gd name="T9" fmla="*/ 14 h 20"/>
                <a:gd name="T10" fmla="*/ 15 w 16"/>
                <a:gd name="T11" fmla="*/ 20 h 20"/>
                <a:gd name="T12" fmla="*/ 16 w 16"/>
                <a:gd name="T13" fmla="*/ 19 h 20"/>
                <a:gd name="T14" fmla="*/ 16 w 16"/>
                <a:gd name="T15" fmla="*/ 1 h 20"/>
                <a:gd name="T16" fmla="*/ 15 w 16"/>
                <a:gd name="T17" fmla="*/ 0 h 20"/>
                <a:gd name="T18" fmla="*/ 1 w 16"/>
                <a:gd name="T19" fmla="*/ 0 h 20"/>
                <a:gd name="T20" fmla="*/ 0 w 16"/>
                <a:gd name="T21" fmla="*/ 1 h 20"/>
                <a:gd name="T22" fmla="*/ 0 w 16"/>
                <a:gd name="T23" fmla="*/ 3 h 20"/>
                <a:gd name="T24" fmla="*/ 0 w 16"/>
                <a:gd name="T25" fmla="*/ 3 h 20"/>
                <a:gd name="T26" fmla="*/ 2 w 16"/>
                <a:gd name="T2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0">
                  <a:moveTo>
                    <a:pt x="2" y="12"/>
                  </a:moveTo>
                  <a:cubicBezTo>
                    <a:pt x="3" y="12"/>
                    <a:pt x="3" y="12"/>
                    <a:pt x="4" y="11"/>
                  </a:cubicBezTo>
                  <a:cubicBezTo>
                    <a:pt x="6" y="9"/>
                    <a:pt x="7" y="8"/>
                    <a:pt x="9" y="8"/>
                  </a:cubicBezTo>
                  <a:cubicBezTo>
                    <a:pt x="10" y="9"/>
                    <a:pt x="11" y="11"/>
                    <a:pt x="11" y="13"/>
                  </a:cubicBezTo>
                  <a:cubicBezTo>
                    <a:pt x="11" y="14"/>
                    <a:pt x="11" y="14"/>
                    <a:pt x="11" y="14"/>
                  </a:cubicBezTo>
                  <a:cubicBezTo>
                    <a:pt x="12" y="16"/>
                    <a:pt x="14" y="20"/>
                    <a:pt x="15" y="20"/>
                  </a:cubicBezTo>
                  <a:cubicBezTo>
                    <a:pt x="16" y="20"/>
                    <a:pt x="16" y="20"/>
                    <a:pt x="16" y="19"/>
                  </a:cubicBezTo>
                  <a:cubicBezTo>
                    <a:pt x="16" y="1"/>
                    <a:pt x="16" y="1"/>
                    <a:pt x="16" y="1"/>
                  </a:cubicBezTo>
                  <a:cubicBezTo>
                    <a:pt x="16" y="0"/>
                    <a:pt x="16" y="0"/>
                    <a:pt x="15" y="0"/>
                  </a:cubicBezTo>
                  <a:cubicBezTo>
                    <a:pt x="1" y="0"/>
                    <a:pt x="1" y="0"/>
                    <a:pt x="1" y="0"/>
                  </a:cubicBezTo>
                  <a:cubicBezTo>
                    <a:pt x="0" y="0"/>
                    <a:pt x="0" y="0"/>
                    <a:pt x="0" y="1"/>
                  </a:cubicBezTo>
                  <a:cubicBezTo>
                    <a:pt x="0" y="3"/>
                    <a:pt x="0" y="3"/>
                    <a:pt x="0" y="3"/>
                  </a:cubicBezTo>
                  <a:cubicBezTo>
                    <a:pt x="0" y="3"/>
                    <a:pt x="0" y="3"/>
                    <a:pt x="0" y="3"/>
                  </a:cubicBezTo>
                  <a:cubicBezTo>
                    <a:pt x="0" y="7"/>
                    <a:pt x="1" y="11"/>
                    <a:pt x="2"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64" name="Freeform 197"/>
            <p:cNvSpPr>
              <a:spLocks/>
            </p:cNvSpPr>
            <p:nvPr/>
          </p:nvSpPr>
          <p:spPr bwMode="auto">
            <a:xfrm>
              <a:off x="8062140" y="3280267"/>
              <a:ext cx="73025" cy="52388"/>
            </a:xfrm>
            <a:custGeom>
              <a:avLst/>
              <a:gdLst>
                <a:gd name="T0" fmla="*/ 14 w 32"/>
                <a:gd name="T1" fmla="*/ 23 h 23"/>
                <a:gd name="T2" fmla="*/ 17 w 32"/>
                <a:gd name="T3" fmla="*/ 11 h 23"/>
                <a:gd name="T4" fmla="*/ 19 w 32"/>
                <a:gd name="T5" fmla="*/ 22 h 23"/>
                <a:gd name="T6" fmla="*/ 17 w 32"/>
                <a:gd name="T7" fmla="*/ 0 h 23"/>
                <a:gd name="T8" fmla="*/ 14 w 32"/>
                <a:gd name="T9" fmla="*/ 23 h 23"/>
              </a:gdLst>
              <a:ahLst/>
              <a:cxnLst>
                <a:cxn ang="0">
                  <a:pos x="T0" y="T1"/>
                </a:cxn>
                <a:cxn ang="0">
                  <a:pos x="T2" y="T3"/>
                </a:cxn>
                <a:cxn ang="0">
                  <a:pos x="T4" y="T5"/>
                </a:cxn>
                <a:cxn ang="0">
                  <a:pos x="T6" y="T7"/>
                </a:cxn>
                <a:cxn ang="0">
                  <a:pos x="T8" y="T9"/>
                </a:cxn>
              </a:cxnLst>
              <a:rect l="0" t="0" r="r" b="b"/>
              <a:pathLst>
                <a:path w="32" h="23">
                  <a:moveTo>
                    <a:pt x="14" y="23"/>
                  </a:moveTo>
                  <a:cubicBezTo>
                    <a:pt x="14" y="23"/>
                    <a:pt x="10" y="17"/>
                    <a:pt x="17" y="11"/>
                  </a:cubicBezTo>
                  <a:cubicBezTo>
                    <a:pt x="17" y="11"/>
                    <a:pt x="24" y="15"/>
                    <a:pt x="19" y="22"/>
                  </a:cubicBezTo>
                  <a:cubicBezTo>
                    <a:pt x="19" y="22"/>
                    <a:pt x="32" y="13"/>
                    <a:pt x="17" y="0"/>
                  </a:cubicBezTo>
                  <a:cubicBezTo>
                    <a:pt x="17" y="0"/>
                    <a:pt x="0" y="11"/>
                    <a:pt x="14"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65" name="Freeform 198"/>
            <p:cNvSpPr>
              <a:spLocks/>
            </p:cNvSpPr>
            <p:nvPr/>
          </p:nvSpPr>
          <p:spPr bwMode="auto">
            <a:xfrm>
              <a:off x="8079603" y="3356467"/>
              <a:ext cx="39687" cy="57150"/>
            </a:xfrm>
            <a:custGeom>
              <a:avLst/>
              <a:gdLst>
                <a:gd name="T0" fmla="*/ 10 w 17"/>
                <a:gd name="T1" fmla="*/ 4 h 25"/>
                <a:gd name="T2" fmla="*/ 10 w 17"/>
                <a:gd name="T3" fmla="*/ 3 h 25"/>
                <a:gd name="T4" fmla="*/ 9 w 17"/>
                <a:gd name="T5" fmla="*/ 0 h 25"/>
                <a:gd name="T6" fmla="*/ 6 w 17"/>
                <a:gd name="T7" fmla="*/ 2 h 25"/>
                <a:gd name="T8" fmla="*/ 2 w 17"/>
                <a:gd name="T9" fmla="*/ 4 h 25"/>
                <a:gd name="T10" fmla="*/ 0 w 17"/>
                <a:gd name="T11" fmla="*/ 2 h 25"/>
                <a:gd name="T12" fmla="*/ 0 w 17"/>
                <a:gd name="T13" fmla="*/ 24 h 25"/>
                <a:gd name="T14" fmla="*/ 1 w 17"/>
                <a:gd name="T15" fmla="*/ 25 h 25"/>
                <a:gd name="T16" fmla="*/ 16 w 17"/>
                <a:gd name="T17" fmla="*/ 25 h 25"/>
                <a:gd name="T18" fmla="*/ 17 w 17"/>
                <a:gd name="T19" fmla="*/ 24 h 25"/>
                <a:gd name="T20" fmla="*/ 17 w 17"/>
                <a:gd name="T21" fmla="*/ 12 h 25"/>
                <a:gd name="T22" fmla="*/ 16 w 17"/>
                <a:gd name="T23" fmla="*/ 12 h 25"/>
                <a:gd name="T24" fmla="*/ 10 w 17"/>
                <a:gd name="T25"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5">
                  <a:moveTo>
                    <a:pt x="10" y="4"/>
                  </a:moveTo>
                  <a:cubicBezTo>
                    <a:pt x="10" y="3"/>
                    <a:pt x="10" y="3"/>
                    <a:pt x="10" y="3"/>
                  </a:cubicBezTo>
                  <a:cubicBezTo>
                    <a:pt x="10" y="2"/>
                    <a:pt x="9" y="0"/>
                    <a:pt x="9" y="0"/>
                  </a:cubicBezTo>
                  <a:cubicBezTo>
                    <a:pt x="9" y="0"/>
                    <a:pt x="8" y="0"/>
                    <a:pt x="6" y="2"/>
                  </a:cubicBezTo>
                  <a:cubicBezTo>
                    <a:pt x="5" y="4"/>
                    <a:pt x="3" y="4"/>
                    <a:pt x="2" y="4"/>
                  </a:cubicBezTo>
                  <a:cubicBezTo>
                    <a:pt x="2" y="3"/>
                    <a:pt x="1" y="3"/>
                    <a:pt x="0" y="2"/>
                  </a:cubicBezTo>
                  <a:cubicBezTo>
                    <a:pt x="0" y="24"/>
                    <a:pt x="0" y="24"/>
                    <a:pt x="0" y="24"/>
                  </a:cubicBezTo>
                  <a:cubicBezTo>
                    <a:pt x="0" y="24"/>
                    <a:pt x="1" y="25"/>
                    <a:pt x="1" y="25"/>
                  </a:cubicBezTo>
                  <a:cubicBezTo>
                    <a:pt x="16" y="25"/>
                    <a:pt x="16" y="25"/>
                    <a:pt x="16" y="25"/>
                  </a:cubicBezTo>
                  <a:cubicBezTo>
                    <a:pt x="17" y="25"/>
                    <a:pt x="17" y="24"/>
                    <a:pt x="17" y="24"/>
                  </a:cubicBezTo>
                  <a:cubicBezTo>
                    <a:pt x="17" y="12"/>
                    <a:pt x="17" y="12"/>
                    <a:pt x="17" y="12"/>
                  </a:cubicBezTo>
                  <a:cubicBezTo>
                    <a:pt x="17" y="12"/>
                    <a:pt x="16" y="12"/>
                    <a:pt x="16" y="12"/>
                  </a:cubicBezTo>
                  <a:cubicBezTo>
                    <a:pt x="13" y="12"/>
                    <a:pt x="10" y="6"/>
                    <a:pt x="10" y="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66" name="Freeform 199"/>
            <p:cNvSpPr>
              <a:spLocks/>
            </p:cNvSpPr>
            <p:nvPr/>
          </p:nvSpPr>
          <p:spPr bwMode="auto">
            <a:xfrm>
              <a:off x="8079603" y="3334242"/>
              <a:ext cx="39687" cy="44450"/>
            </a:xfrm>
            <a:custGeom>
              <a:avLst/>
              <a:gdLst>
                <a:gd name="T0" fmla="*/ 3 w 17"/>
                <a:gd name="T1" fmla="*/ 12 h 20"/>
                <a:gd name="T2" fmla="*/ 4 w 17"/>
                <a:gd name="T3" fmla="*/ 11 h 20"/>
                <a:gd name="T4" fmla="*/ 9 w 17"/>
                <a:gd name="T5" fmla="*/ 8 h 20"/>
                <a:gd name="T6" fmla="*/ 12 w 17"/>
                <a:gd name="T7" fmla="*/ 13 h 20"/>
                <a:gd name="T8" fmla="*/ 12 w 17"/>
                <a:gd name="T9" fmla="*/ 14 h 20"/>
                <a:gd name="T10" fmla="*/ 16 w 17"/>
                <a:gd name="T11" fmla="*/ 20 h 20"/>
                <a:gd name="T12" fmla="*/ 17 w 17"/>
                <a:gd name="T13" fmla="*/ 19 h 20"/>
                <a:gd name="T14" fmla="*/ 17 w 17"/>
                <a:gd name="T15" fmla="*/ 1 h 20"/>
                <a:gd name="T16" fmla="*/ 16 w 17"/>
                <a:gd name="T17" fmla="*/ 0 h 20"/>
                <a:gd name="T18" fmla="*/ 1 w 17"/>
                <a:gd name="T19" fmla="*/ 0 h 20"/>
                <a:gd name="T20" fmla="*/ 0 w 17"/>
                <a:gd name="T21" fmla="*/ 1 h 20"/>
                <a:gd name="T22" fmla="*/ 0 w 17"/>
                <a:gd name="T23" fmla="*/ 3 h 20"/>
                <a:gd name="T24" fmla="*/ 1 w 17"/>
                <a:gd name="T25" fmla="*/ 3 h 20"/>
                <a:gd name="T26" fmla="*/ 3 w 17"/>
                <a:gd name="T2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0">
                  <a:moveTo>
                    <a:pt x="3" y="12"/>
                  </a:moveTo>
                  <a:cubicBezTo>
                    <a:pt x="3" y="12"/>
                    <a:pt x="4" y="12"/>
                    <a:pt x="4" y="11"/>
                  </a:cubicBezTo>
                  <a:cubicBezTo>
                    <a:pt x="7" y="9"/>
                    <a:pt x="8" y="8"/>
                    <a:pt x="9" y="8"/>
                  </a:cubicBezTo>
                  <a:cubicBezTo>
                    <a:pt x="11" y="9"/>
                    <a:pt x="11" y="11"/>
                    <a:pt x="12" y="13"/>
                  </a:cubicBezTo>
                  <a:cubicBezTo>
                    <a:pt x="12" y="14"/>
                    <a:pt x="12" y="14"/>
                    <a:pt x="12" y="14"/>
                  </a:cubicBezTo>
                  <a:cubicBezTo>
                    <a:pt x="12" y="16"/>
                    <a:pt x="15" y="20"/>
                    <a:pt x="16" y="20"/>
                  </a:cubicBezTo>
                  <a:cubicBezTo>
                    <a:pt x="16" y="20"/>
                    <a:pt x="17" y="20"/>
                    <a:pt x="17" y="19"/>
                  </a:cubicBezTo>
                  <a:cubicBezTo>
                    <a:pt x="17" y="1"/>
                    <a:pt x="17" y="1"/>
                    <a:pt x="17" y="1"/>
                  </a:cubicBezTo>
                  <a:cubicBezTo>
                    <a:pt x="17" y="0"/>
                    <a:pt x="17" y="0"/>
                    <a:pt x="16" y="0"/>
                  </a:cubicBezTo>
                  <a:cubicBezTo>
                    <a:pt x="1" y="0"/>
                    <a:pt x="1" y="0"/>
                    <a:pt x="1" y="0"/>
                  </a:cubicBezTo>
                  <a:cubicBezTo>
                    <a:pt x="1" y="0"/>
                    <a:pt x="0" y="0"/>
                    <a:pt x="0" y="1"/>
                  </a:cubicBezTo>
                  <a:cubicBezTo>
                    <a:pt x="0" y="3"/>
                    <a:pt x="0" y="3"/>
                    <a:pt x="0" y="3"/>
                  </a:cubicBezTo>
                  <a:cubicBezTo>
                    <a:pt x="1" y="3"/>
                    <a:pt x="1" y="3"/>
                    <a:pt x="1" y="3"/>
                  </a:cubicBezTo>
                  <a:cubicBezTo>
                    <a:pt x="1" y="7"/>
                    <a:pt x="2" y="11"/>
                    <a:pt x="3"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67" name="Rectangle 200"/>
            <p:cNvSpPr>
              <a:spLocks noChangeArrowheads="1"/>
            </p:cNvSpPr>
            <p:nvPr/>
          </p:nvSpPr>
          <p:spPr bwMode="auto">
            <a:xfrm>
              <a:off x="7841478" y="3542205"/>
              <a:ext cx="322262" cy="17463"/>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68" name="Freeform 201"/>
            <p:cNvSpPr>
              <a:spLocks/>
            </p:cNvSpPr>
            <p:nvPr/>
          </p:nvSpPr>
          <p:spPr bwMode="auto">
            <a:xfrm>
              <a:off x="7851003" y="3458067"/>
              <a:ext cx="303212" cy="80963"/>
            </a:xfrm>
            <a:custGeom>
              <a:avLst/>
              <a:gdLst>
                <a:gd name="T0" fmla="*/ 121 w 135"/>
                <a:gd name="T1" fmla="*/ 5 h 36"/>
                <a:gd name="T2" fmla="*/ 119 w 135"/>
                <a:gd name="T3" fmla="*/ 3 h 36"/>
                <a:gd name="T4" fmla="*/ 115 w 135"/>
                <a:gd name="T5" fmla="*/ 5 h 36"/>
                <a:gd name="T6" fmla="*/ 115 w 135"/>
                <a:gd name="T7" fmla="*/ 5 h 36"/>
                <a:gd name="T8" fmla="*/ 110 w 135"/>
                <a:gd name="T9" fmla="*/ 8 h 36"/>
                <a:gd name="T10" fmla="*/ 103 w 135"/>
                <a:gd name="T11" fmla="*/ 3 h 36"/>
                <a:gd name="T12" fmla="*/ 100 w 135"/>
                <a:gd name="T13" fmla="*/ 2 h 36"/>
                <a:gd name="T14" fmla="*/ 97 w 135"/>
                <a:gd name="T15" fmla="*/ 4 h 36"/>
                <a:gd name="T16" fmla="*/ 97 w 135"/>
                <a:gd name="T17" fmla="*/ 4 h 36"/>
                <a:gd name="T18" fmla="*/ 87 w 135"/>
                <a:gd name="T19" fmla="*/ 10 h 36"/>
                <a:gd name="T20" fmla="*/ 75 w 135"/>
                <a:gd name="T21" fmla="*/ 3 h 36"/>
                <a:gd name="T22" fmla="*/ 74 w 135"/>
                <a:gd name="T23" fmla="*/ 2 h 36"/>
                <a:gd name="T24" fmla="*/ 72 w 135"/>
                <a:gd name="T25" fmla="*/ 0 h 36"/>
                <a:gd name="T26" fmla="*/ 68 w 135"/>
                <a:gd name="T27" fmla="*/ 2 h 36"/>
                <a:gd name="T28" fmla="*/ 54 w 135"/>
                <a:gd name="T29" fmla="*/ 3 h 36"/>
                <a:gd name="T30" fmla="*/ 47 w 135"/>
                <a:gd name="T31" fmla="*/ 5 h 36"/>
                <a:gd name="T32" fmla="*/ 45 w 135"/>
                <a:gd name="T33" fmla="*/ 7 h 36"/>
                <a:gd name="T34" fmla="*/ 27 w 135"/>
                <a:gd name="T35" fmla="*/ 6 h 36"/>
                <a:gd name="T36" fmla="*/ 14 w 135"/>
                <a:gd name="T37" fmla="*/ 6 h 36"/>
                <a:gd name="T38" fmla="*/ 0 w 135"/>
                <a:gd name="T39" fmla="*/ 10 h 36"/>
                <a:gd name="T40" fmla="*/ 0 w 135"/>
                <a:gd name="T41" fmla="*/ 36 h 36"/>
                <a:gd name="T42" fmla="*/ 135 w 135"/>
                <a:gd name="T43" fmla="*/ 36 h 36"/>
                <a:gd name="T44" fmla="*/ 135 w 135"/>
                <a:gd name="T45" fmla="*/ 10 h 36"/>
                <a:gd name="T46" fmla="*/ 121 w 135"/>
                <a:gd name="T4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36">
                  <a:moveTo>
                    <a:pt x="121" y="5"/>
                  </a:moveTo>
                  <a:cubicBezTo>
                    <a:pt x="120" y="4"/>
                    <a:pt x="120" y="3"/>
                    <a:pt x="119" y="3"/>
                  </a:cubicBezTo>
                  <a:cubicBezTo>
                    <a:pt x="117" y="3"/>
                    <a:pt x="116" y="4"/>
                    <a:pt x="115" y="5"/>
                  </a:cubicBezTo>
                  <a:cubicBezTo>
                    <a:pt x="115" y="5"/>
                    <a:pt x="115" y="5"/>
                    <a:pt x="115" y="5"/>
                  </a:cubicBezTo>
                  <a:cubicBezTo>
                    <a:pt x="114" y="6"/>
                    <a:pt x="112" y="8"/>
                    <a:pt x="110" y="8"/>
                  </a:cubicBezTo>
                  <a:cubicBezTo>
                    <a:pt x="108" y="8"/>
                    <a:pt x="106" y="7"/>
                    <a:pt x="103" y="3"/>
                  </a:cubicBezTo>
                  <a:cubicBezTo>
                    <a:pt x="102" y="2"/>
                    <a:pt x="100" y="2"/>
                    <a:pt x="100" y="2"/>
                  </a:cubicBezTo>
                  <a:cubicBezTo>
                    <a:pt x="99" y="2"/>
                    <a:pt x="98" y="3"/>
                    <a:pt x="97" y="4"/>
                  </a:cubicBezTo>
                  <a:cubicBezTo>
                    <a:pt x="97" y="4"/>
                    <a:pt x="97" y="4"/>
                    <a:pt x="97" y="4"/>
                  </a:cubicBezTo>
                  <a:cubicBezTo>
                    <a:pt x="94" y="8"/>
                    <a:pt x="91" y="10"/>
                    <a:pt x="87" y="10"/>
                  </a:cubicBezTo>
                  <a:cubicBezTo>
                    <a:pt x="80" y="10"/>
                    <a:pt x="75" y="3"/>
                    <a:pt x="75" y="3"/>
                  </a:cubicBezTo>
                  <a:cubicBezTo>
                    <a:pt x="74" y="2"/>
                    <a:pt x="74" y="2"/>
                    <a:pt x="74" y="2"/>
                  </a:cubicBezTo>
                  <a:cubicBezTo>
                    <a:pt x="74" y="1"/>
                    <a:pt x="73" y="0"/>
                    <a:pt x="72" y="0"/>
                  </a:cubicBezTo>
                  <a:cubicBezTo>
                    <a:pt x="71" y="0"/>
                    <a:pt x="70" y="0"/>
                    <a:pt x="68" y="2"/>
                  </a:cubicBezTo>
                  <a:cubicBezTo>
                    <a:pt x="62" y="7"/>
                    <a:pt x="56" y="4"/>
                    <a:pt x="54" y="3"/>
                  </a:cubicBezTo>
                  <a:cubicBezTo>
                    <a:pt x="51" y="1"/>
                    <a:pt x="50" y="2"/>
                    <a:pt x="47" y="5"/>
                  </a:cubicBezTo>
                  <a:cubicBezTo>
                    <a:pt x="45" y="7"/>
                    <a:pt x="45" y="7"/>
                    <a:pt x="45" y="7"/>
                  </a:cubicBezTo>
                  <a:cubicBezTo>
                    <a:pt x="39" y="12"/>
                    <a:pt x="31" y="10"/>
                    <a:pt x="27" y="6"/>
                  </a:cubicBezTo>
                  <a:cubicBezTo>
                    <a:pt x="23" y="3"/>
                    <a:pt x="20" y="1"/>
                    <a:pt x="14" y="6"/>
                  </a:cubicBezTo>
                  <a:cubicBezTo>
                    <a:pt x="7" y="11"/>
                    <a:pt x="2" y="10"/>
                    <a:pt x="0" y="10"/>
                  </a:cubicBezTo>
                  <a:cubicBezTo>
                    <a:pt x="0" y="36"/>
                    <a:pt x="0" y="36"/>
                    <a:pt x="0" y="36"/>
                  </a:cubicBezTo>
                  <a:cubicBezTo>
                    <a:pt x="135" y="36"/>
                    <a:pt x="135" y="36"/>
                    <a:pt x="135" y="36"/>
                  </a:cubicBezTo>
                  <a:cubicBezTo>
                    <a:pt x="135" y="10"/>
                    <a:pt x="135" y="10"/>
                    <a:pt x="135" y="10"/>
                  </a:cubicBezTo>
                  <a:cubicBezTo>
                    <a:pt x="131" y="10"/>
                    <a:pt x="125" y="10"/>
                    <a:pt x="121" y="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69" name="Freeform 202"/>
            <p:cNvSpPr>
              <a:spLocks/>
            </p:cNvSpPr>
            <p:nvPr/>
          </p:nvSpPr>
          <p:spPr bwMode="auto">
            <a:xfrm>
              <a:off x="7851003" y="34802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70" name="Freeform 203"/>
            <p:cNvSpPr>
              <a:spLocks/>
            </p:cNvSpPr>
            <p:nvPr/>
          </p:nvSpPr>
          <p:spPr bwMode="auto">
            <a:xfrm>
              <a:off x="7851003" y="34802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71" name="Freeform 204"/>
            <p:cNvSpPr>
              <a:spLocks/>
            </p:cNvSpPr>
            <p:nvPr/>
          </p:nvSpPr>
          <p:spPr bwMode="auto">
            <a:xfrm>
              <a:off x="7851003" y="3480292"/>
              <a:ext cx="1587"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7" name="Freeform 206"/>
            <p:cNvSpPr>
              <a:spLocks/>
            </p:cNvSpPr>
            <p:nvPr/>
          </p:nvSpPr>
          <p:spPr bwMode="auto">
            <a:xfrm>
              <a:off x="7838303" y="3418380"/>
              <a:ext cx="327025" cy="71438"/>
            </a:xfrm>
            <a:custGeom>
              <a:avLst/>
              <a:gdLst>
                <a:gd name="T0" fmla="*/ 5 w 145"/>
                <a:gd name="T1" fmla="*/ 0 h 32"/>
                <a:gd name="T2" fmla="*/ 1 w 145"/>
                <a:gd name="T3" fmla="*/ 4 h 32"/>
                <a:gd name="T4" fmla="*/ 1 w 145"/>
                <a:gd name="T5" fmla="*/ 19 h 32"/>
                <a:gd name="T6" fmla="*/ 6 w 145"/>
                <a:gd name="T7" fmla="*/ 26 h 32"/>
                <a:gd name="T8" fmla="*/ 18 w 145"/>
                <a:gd name="T9" fmla="*/ 22 h 32"/>
                <a:gd name="T10" fmla="*/ 33 w 145"/>
                <a:gd name="T11" fmla="*/ 23 h 32"/>
                <a:gd name="T12" fmla="*/ 48 w 145"/>
                <a:gd name="T13" fmla="*/ 23 h 32"/>
                <a:gd name="T14" fmla="*/ 60 w 145"/>
                <a:gd name="T15" fmla="*/ 19 h 32"/>
                <a:gd name="T16" fmla="*/ 72 w 145"/>
                <a:gd name="T17" fmla="*/ 18 h 32"/>
                <a:gd name="T18" fmla="*/ 82 w 145"/>
                <a:gd name="T19" fmla="*/ 19 h 32"/>
                <a:gd name="T20" fmla="*/ 100 w 145"/>
                <a:gd name="T21" fmla="*/ 21 h 32"/>
                <a:gd name="T22" fmla="*/ 109 w 145"/>
                <a:gd name="T23" fmla="*/ 20 h 32"/>
                <a:gd name="T24" fmla="*/ 119 w 145"/>
                <a:gd name="T25" fmla="*/ 21 h 32"/>
                <a:gd name="T26" fmla="*/ 128 w 145"/>
                <a:gd name="T27" fmla="*/ 21 h 32"/>
                <a:gd name="T28" fmla="*/ 141 w 145"/>
                <a:gd name="T29" fmla="*/ 26 h 32"/>
                <a:gd name="T30" fmla="*/ 145 w 145"/>
                <a:gd name="T31" fmla="*/ 21 h 32"/>
                <a:gd name="T32" fmla="*/ 145 w 145"/>
                <a:gd name="T33" fmla="*/ 5 h 32"/>
                <a:gd name="T34" fmla="*/ 139 w 145"/>
                <a:gd name="T35" fmla="*/ 1 h 32"/>
                <a:gd name="T36" fmla="*/ 5 w 145"/>
                <a:gd name="T3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32">
                  <a:moveTo>
                    <a:pt x="5" y="0"/>
                  </a:moveTo>
                  <a:cubicBezTo>
                    <a:pt x="5" y="0"/>
                    <a:pt x="1" y="0"/>
                    <a:pt x="1" y="4"/>
                  </a:cubicBezTo>
                  <a:cubicBezTo>
                    <a:pt x="1" y="19"/>
                    <a:pt x="1" y="19"/>
                    <a:pt x="1" y="19"/>
                  </a:cubicBezTo>
                  <a:cubicBezTo>
                    <a:pt x="1" y="19"/>
                    <a:pt x="0" y="26"/>
                    <a:pt x="6" y="26"/>
                  </a:cubicBezTo>
                  <a:cubicBezTo>
                    <a:pt x="6" y="26"/>
                    <a:pt x="11" y="27"/>
                    <a:pt x="18" y="22"/>
                  </a:cubicBezTo>
                  <a:cubicBezTo>
                    <a:pt x="25" y="17"/>
                    <a:pt x="29" y="19"/>
                    <a:pt x="33" y="23"/>
                  </a:cubicBezTo>
                  <a:cubicBezTo>
                    <a:pt x="37" y="26"/>
                    <a:pt x="43" y="27"/>
                    <a:pt x="48" y="23"/>
                  </a:cubicBezTo>
                  <a:cubicBezTo>
                    <a:pt x="53" y="19"/>
                    <a:pt x="55" y="16"/>
                    <a:pt x="60" y="19"/>
                  </a:cubicBezTo>
                  <a:cubicBezTo>
                    <a:pt x="60" y="19"/>
                    <a:pt x="66" y="23"/>
                    <a:pt x="72" y="18"/>
                  </a:cubicBezTo>
                  <a:cubicBezTo>
                    <a:pt x="78" y="13"/>
                    <a:pt x="80" y="17"/>
                    <a:pt x="82" y="19"/>
                  </a:cubicBezTo>
                  <a:cubicBezTo>
                    <a:pt x="83" y="22"/>
                    <a:pt x="92" y="32"/>
                    <a:pt x="100" y="21"/>
                  </a:cubicBezTo>
                  <a:cubicBezTo>
                    <a:pt x="100" y="21"/>
                    <a:pt x="103" y="14"/>
                    <a:pt x="109" y="20"/>
                  </a:cubicBezTo>
                  <a:cubicBezTo>
                    <a:pt x="115" y="26"/>
                    <a:pt x="117" y="23"/>
                    <a:pt x="119" y="21"/>
                  </a:cubicBezTo>
                  <a:cubicBezTo>
                    <a:pt x="121" y="19"/>
                    <a:pt x="125" y="17"/>
                    <a:pt x="128" y="21"/>
                  </a:cubicBezTo>
                  <a:cubicBezTo>
                    <a:pt x="132" y="26"/>
                    <a:pt x="136" y="26"/>
                    <a:pt x="141" y="26"/>
                  </a:cubicBezTo>
                  <a:cubicBezTo>
                    <a:pt x="145" y="25"/>
                    <a:pt x="145" y="23"/>
                    <a:pt x="145" y="21"/>
                  </a:cubicBezTo>
                  <a:cubicBezTo>
                    <a:pt x="145" y="5"/>
                    <a:pt x="145" y="5"/>
                    <a:pt x="145" y="5"/>
                  </a:cubicBezTo>
                  <a:cubicBezTo>
                    <a:pt x="145" y="5"/>
                    <a:pt x="145" y="1"/>
                    <a:pt x="139" y="1"/>
                  </a:cubicBezTo>
                  <a:lnTo>
                    <a:pt x="5"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8" name="Oval 207"/>
            <p:cNvSpPr>
              <a:spLocks noChangeArrowheads="1"/>
            </p:cNvSpPr>
            <p:nvPr/>
          </p:nvSpPr>
          <p:spPr bwMode="auto">
            <a:xfrm>
              <a:off x="7885928" y="3480292"/>
              <a:ext cx="22225" cy="23813"/>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9" name="Oval 208"/>
            <p:cNvSpPr>
              <a:spLocks noChangeArrowheads="1"/>
            </p:cNvSpPr>
            <p:nvPr/>
          </p:nvSpPr>
          <p:spPr bwMode="auto">
            <a:xfrm>
              <a:off x="7954190" y="3480292"/>
              <a:ext cx="22225" cy="23813"/>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0" name="Oval 209"/>
            <p:cNvSpPr>
              <a:spLocks noChangeArrowheads="1"/>
            </p:cNvSpPr>
            <p:nvPr/>
          </p:nvSpPr>
          <p:spPr bwMode="auto">
            <a:xfrm>
              <a:off x="8020865" y="3480292"/>
              <a:ext cx="23812" cy="23813"/>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1" name="Oval 210"/>
            <p:cNvSpPr>
              <a:spLocks noChangeArrowheads="1"/>
            </p:cNvSpPr>
            <p:nvPr/>
          </p:nvSpPr>
          <p:spPr bwMode="auto">
            <a:xfrm>
              <a:off x="8089128" y="3480292"/>
              <a:ext cx="22225" cy="23813"/>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2" name="Rectangle 211"/>
            <p:cNvSpPr>
              <a:spLocks noChangeArrowheads="1"/>
            </p:cNvSpPr>
            <p:nvPr/>
          </p:nvSpPr>
          <p:spPr bwMode="auto">
            <a:xfrm>
              <a:off x="819965" y="3986705"/>
              <a:ext cx="314325" cy="26988"/>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3" name="Rectangle 212"/>
            <p:cNvSpPr>
              <a:spLocks noChangeArrowheads="1"/>
            </p:cNvSpPr>
            <p:nvPr/>
          </p:nvSpPr>
          <p:spPr bwMode="auto">
            <a:xfrm>
              <a:off x="819965" y="4167680"/>
              <a:ext cx="314325" cy="23813"/>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4" name="Freeform 213"/>
            <p:cNvSpPr>
              <a:spLocks/>
            </p:cNvSpPr>
            <p:nvPr/>
          </p:nvSpPr>
          <p:spPr bwMode="auto">
            <a:xfrm>
              <a:off x="975540" y="4018455"/>
              <a:ext cx="0" cy="1588"/>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5" name="Freeform 214"/>
            <p:cNvSpPr>
              <a:spLocks/>
            </p:cNvSpPr>
            <p:nvPr/>
          </p:nvSpPr>
          <p:spPr bwMode="auto">
            <a:xfrm>
              <a:off x="1045390" y="4018455"/>
              <a:ext cx="3175" cy="1588"/>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6" name="Rectangle 215"/>
            <p:cNvSpPr>
              <a:spLocks noChangeArrowheads="1"/>
            </p:cNvSpPr>
            <p:nvPr/>
          </p:nvSpPr>
          <p:spPr bwMode="auto">
            <a:xfrm>
              <a:off x="905690" y="4020042"/>
              <a:ext cx="1587" cy="1588"/>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7" name="Freeform 216"/>
            <p:cNvSpPr>
              <a:spLocks/>
            </p:cNvSpPr>
            <p:nvPr/>
          </p:nvSpPr>
          <p:spPr bwMode="auto">
            <a:xfrm>
              <a:off x="834253" y="4020042"/>
              <a:ext cx="284162" cy="139700"/>
            </a:xfrm>
            <a:custGeom>
              <a:avLst/>
              <a:gdLst>
                <a:gd name="T0" fmla="*/ 179 w 179"/>
                <a:gd name="T1" fmla="*/ 0 h 88"/>
                <a:gd name="T2" fmla="*/ 156 w 179"/>
                <a:gd name="T3" fmla="*/ 86 h 88"/>
                <a:gd name="T4" fmla="*/ 135 w 179"/>
                <a:gd name="T5" fmla="*/ 0 h 88"/>
                <a:gd name="T6" fmla="*/ 133 w 179"/>
                <a:gd name="T7" fmla="*/ 0 h 88"/>
                <a:gd name="T8" fmla="*/ 112 w 179"/>
                <a:gd name="T9" fmla="*/ 86 h 88"/>
                <a:gd name="T10" fmla="*/ 89 w 179"/>
                <a:gd name="T11" fmla="*/ 0 h 88"/>
                <a:gd name="T12" fmla="*/ 89 w 179"/>
                <a:gd name="T13" fmla="*/ 0 h 88"/>
                <a:gd name="T14" fmla="*/ 67 w 179"/>
                <a:gd name="T15" fmla="*/ 86 h 88"/>
                <a:gd name="T16" fmla="*/ 45 w 179"/>
                <a:gd name="T17" fmla="*/ 0 h 88"/>
                <a:gd name="T18" fmla="*/ 45 w 179"/>
                <a:gd name="T19" fmla="*/ 0 h 88"/>
                <a:gd name="T20" fmla="*/ 23 w 179"/>
                <a:gd name="T21" fmla="*/ 86 h 88"/>
                <a:gd name="T22" fmla="*/ 1 w 179"/>
                <a:gd name="T23" fmla="*/ 0 h 88"/>
                <a:gd name="T24" fmla="*/ 0 w 179"/>
                <a:gd name="T25" fmla="*/ 0 h 88"/>
                <a:gd name="T26" fmla="*/ 0 w 179"/>
                <a:gd name="T27" fmla="*/ 88 h 88"/>
                <a:gd name="T28" fmla="*/ 179 w 179"/>
                <a:gd name="T29" fmla="*/ 88 h 88"/>
                <a:gd name="T30" fmla="*/ 179 w 179"/>
                <a:gd name="T31" fmla="*/ 0 h 88"/>
                <a:gd name="T32" fmla="*/ 179 w 179"/>
                <a:gd name="T3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9" h="88">
                  <a:moveTo>
                    <a:pt x="179" y="0"/>
                  </a:moveTo>
                  <a:lnTo>
                    <a:pt x="156" y="86"/>
                  </a:lnTo>
                  <a:lnTo>
                    <a:pt x="135" y="0"/>
                  </a:lnTo>
                  <a:lnTo>
                    <a:pt x="133" y="0"/>
                  </a:lnTo>
                  <a:lnTo>
                    <a:pt x="112" y="86"/>
                  </a:lnTo>
                  <a:lnTo>
                    <a:pt x="89" y="0"/>
                  </a:lnTo>
                  <a:lnTo>
                    <a:pt x="89" y="0"/>
                  </a:lnTo>
                  <a:lnTo>
                    <a:pt x="67" y="86"/>
                  </a:lnTo>
                  <a:lnTo>
                    <a:pt x="45" y="0"/>
                  </a:lnTo>
                  <a:lnTo>
                    <a:pt x="45" y="0"/>
                  </a:lnTo>
                  <a:lnTo>
                    <a:pt x="23" y="86"/>
                  </a:lnTo>
                  <a:lnTo>
                    <a:pt x="1" y="0"/>
                  </a:lnTo>
                  <a:lnTo>
                    <a:pt x="0" y="0"/>
                  </a:lnTo>
                  <a:lnTo>
                    <a:pt x="0" y="88"/>
                  </a:lnTo>
                  <a:lnTo>
                    <a:pt x="179" y="88"/>
                  </a:lnTo>
                  <a:lnTo>
                    <a:pt x="179" y="0"/>
                  </a:lnTo>
                  <a:lnTo>
                    <a:pt x="179"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8" name="Freeform 217"/>
            <p:cNvSpPr>
              <a:spLocks/>
            </p:cNvSpPr>
            <p:nvPr/>
          </p:nvSpPr>
          <p:spPr bwMode="auto">
            <a:xfrm>
              <a:off x="905690" y="4018455"/>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9" name="Rectangle 218"/>
            <p:cNvSpPr>
              <a:spLocks noChangeArrowheads="1"/>
            </p:cNvSpPr>
            <p:nvPr/>
          </p:nvSpPr>
          <p:spPr bwMode="auto">
            <a:xfrm>
              <a:off x="975540" y="4018455"/>
              <a:ext cx="1587" cy="1588"/>
            </a:xfrm>
            <a:prstGeom prst="rect">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20" name="Freeform 219"/>
            <p:cNvSpPr>
              <a:spLocks/>
            </p:cNvSpPr>
            <p:nvPr/>
          </p:nvSpPr>
          <p:spPr bwMode="auto">
            <a:xfrm>
              <a:off x="1045390" y="4018455"/>
              <a:ext cx="3175"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lnTo>
                    <a:pt x="0" y="0"/>
                  </a:lnTo>
                  <a:lnTo>
                    <a:pt x="2"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21" name="Freeform 220"/>
            <p:cNvSpPr>
              <a:spLocks/>
            </p:cNvSpPr>
            <p:nvPr/>
          </p:nvSpPr>
          <p:spPr bwMode="auto">
            <a:xfrm>
              <a:off x="813615" y="3878755"/>
              <a:ext cx="328612" cy="80963"/>
            </a:xfrm>
            <a:custGeom>
              <a:avLst/>
              <a:gdLst>
                <a:gd name="T0" fmla="*/ 146 w 146"/>
                <a:gd name="T1" fmla="*/ 4 h 36"/>
                <a:gd name="T2" fmla="*/ 146 w 146"/>
                <a:gd name="T3" fmla="*/ 4 h 36"/>
                <a:gd name="T4" fmla="*/ 146 w 146"/>
                <a:gd name="T5" fmla="*/ 4 h 36"/>
                <a:gd name="T6" fmla="*/ 141 w 146"/>
                <a:gd name="T7" fmla="*/ 1 h 36"/>
                <a:gd name="T8" fmla="*/ 12 w 146"/>
                <a:gd name="T9" fmla="*/ 30 h 36"/>
                <a:gd name="T10" fmla="*/ 5 w 146"/>
                <a:gd name="T11" fmla="*/ 29 h 36"/>
                <a:gd name="T12" fmla="*/ 0 w 146"/>
                <a:gd name="T13" fmla="*/ 33 h 36"/>
                <a:gd name="T14" fmla="*/ 6 w 146"/>
                <a:gd name="T15" fmla="*/ 35 h 36"/>
                <a:gd name="T16" fmla="*/ 12 w 146"/>
                <a:gd name="T17" fmla="*/ 32 h 36"/>
                <a:gd name="T18" fmla="*/ 143 w 146"/>
                <a:gd name="T19" fmla="*/ 9 h 36"/>
                <a:gd name="T20" fmla="*/ 146 w 146"/>
                <a:gd name="T21" fmla="*/ 4 h 36"/>
                <a:gd name="T22" fmla="*/ 146 w 146"/>
                <a:gd name="T23" fmla="*/ 4 h 36"/>
                <a:gd name="T24" fmla="*/ 146 w 146"/>
                <a:gd name="T25"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36">
                  <a:moveTo>
                    <a:pt x="146" y="4"/>
                  </a:moveTo>
                  <a:cubicBezTo>
                    <a:pt x="146" y="4"/>
                    <a:pt x="146" y="4"/>
                    <a:pt x="146" y="4"/>
                  </a:cubicBezTo>
                  <a:cubicBezTo>
                    <a:pt x="146" y="4"/>
                    <a:pt x="146" y="4"/>
                    <a:pt x="146" y="4"/>
                  </a:cubicBezTo>
                  <a:cubicBezTo>
                    <a:pt x="145" y="0"/>
                    <a:pt x="141" y="1"/>
                    <a:pt x="141" y="1"/>
                  </a:cubicBezTo>
                  <a:cubicBezTo>
                    <a:pt x="12" y="30"/>
                    <a:pt x="12" y="30"/>
                    <a:pt x="12" y="30"/>
                  </a:cubicBezTo>
                  <a:cubicBezTo>
                    <a:pt x="11" y="29"/>
                    <a:pt x="8" y="28"/>
                    <a:pt x="5" y="29"/>
                  </a:cubicBezTo>
                  <a:cubicBezTo>
                    <a:pt x="2" y="29"/>
                    <a:pt x="0" y="31"/>
                    <a:pt x="0" y="33"/>
                  </a:cubicBezTo>
                  <a:cubicBezTo>
                    <a:pt x="0" y="35"/>
                    <a:pt x="3" y="36"/>
                    <a:pt x="6" y="35"/>
                  </a:cubicBezTo>
                  <a:cubicBezTo>
                    <a:pt x="9" y="35"/>
                    <a:pt x="11" y="34"/>
                    <a:pt x="12" y="32"/>
                  </a:cubicBezTo>
                  <a:cubicBezTo>
                    <a:pt x="143" y="9"/>
                    <a:pt x="143" y="9"/>
                    <a:pt x="143" y="9"/>
                  </a:cubicBezTo>
                  <a:cubicBezTo>
                    <a:pt x="143" y="9"/>
                    <a:pt x="146" y="8"/>
                    <a:pt x="146" y="4"/>
                  </a:cubicBezTo>
                  <a:cubicBezTo>
                    <a:pt x="146" y="4"/>
                    <a:pt x="146" y="4"/>
                    <a:pt x="146" y="4"/>
                  </a:cubicBezTo>
                  <a:cubicBezTo>
                    <a:pt x="146" y="4"/>
                    <a:pt x="146" y="4"/>
                    <a:pt x="14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22" name="Freeform 221"/>
            <p:cNvSpPr>
              <a:spLocks/>
            </p:cNvSpPr>
            <p:nvPr/>
          </p:nvSpPr>
          <p:spPr bwMode="auto">
            <a:xfrm>
              <a:off x="808853" y="3875580"/>
              <a:ext cx="331787" cy="77788"/>
            </a:xfrm>
            <a:custGeom>
              <a:avLst/>
              <a:gdLst>
                <a:gd name="T0" fmla="*/ 0 w 147"/>
                <a:gd name="T1" fmla="*/ 4 h 34"/>
                <a:gd name="T2" fmla="*/ 0 w 147"/>
                <a:gd name="T3" fmla="*/ 4 h 34"/>
                <a:gd name="T4" fmla="*/ 0 w 147"/>
                <a:gd name="T5" fmla="*/ 4 h 34"/>
                <a:gd name="T6" fmla="*/ 5 w 147"/>
                <a:gd name="T7" fmla="*/ 0 h 34"/>
                <a:gd name="T8" fmla="*/ 135 w 147"/>
                <a:gd name="T9" fmla="*/ 29 h 34"/>
                <a:gd name="T10" fmla="*/ 141 w 147"/>
                <a:gd name="T11" fmla="*/ 27 h 34"/>
                <a:gd name="T12" fmla="*/ 146 w 147"/>
                <a:gd name="T13" fmla="*/ 32 h 34"/>
                <a:gd name="T14" fmla="*/ 140 w 147"/>
                <a:gd name="T15" fmla="*/ 34 h 34"/>
                <a:gd name="T16" fmla="*/ 134 w 147"/>
                <a:gd name="T17" fmla="*/ 31 h 34"/>
                <a:gd name="T18" fmla="*/ 3 w 147"/>
                <a:gd name="T19" fmla="*/ 9 h 34"/>
                <a:gd name="T20" fmla="*/ 0 w 147"/>
                <a:gd name="T21" fmla="*/ 4 h 34"/>
                <a:gd name="T22" fmla="*/ 0 w 147"/>
                <a:gd name="T23" fmla="*/ 4 h 34"/>
                <a:gd name="T24" fmla="*/ 0 w 147"/>
                <a:gd name="T25"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34">
                  <a:moveTo>
                    <a:pt x="0" y="4"/>
                  </a:moveTo>
                  <a:cubicBezTo>
                    <a:pt x="0" y="4"/>
                    <a:pt x="0" y="4"/>
                    <a:pt x="0" y="4"/>
                  </a:cubicBezTo>
                  <a:cubicBezTo>
                    <a:pt x="0" y="4"/>
                    <a:pt x="0" y="4"/>
                    <a:pt x="0" y="4"/>
                  </a:cubicBezTo>
                  <a:cubicBezTo>
                    <a:pt x="1" y="0"/>
                    <a:pt x="5" y="0"/>
                    <a:pt x="5" y="0"/>
                  </a:cubicBezTo>
                  <a:cubicBezTo>
                    <a:pt x="135" y="29"/>
                    <a:pt x="135" y="29"/>
                    <a:pt x="135" y="29"/>
                  </a:cubicBezTo>
                  <a:cubicBezTo>
                    <a:pt x="136" y="28"/>
                    <a:pt x="138" y="27"/>
                    <a:pt x="141" y="27"/>
                  </a:cubicBezTo>
                  <a:cubicBezTo>
                    <a:pt x="144" y="28"/>
                    <a:pt x="147" y="30"/>
                    <a:pt x="146" y="32"/>
                  </a:cubicBezTo>
                  <a:cubicBezTo>
                    <a:pt x="146" y="33"/>
                    <a:pt x="143" y="34"/>
                    <a:pt x="140" y="34"/>
                  </a:cubicBezTo>
                  <a:cubicBezTo>
                    <a:pt x="137" y="33"/>
                    <a:pt x="135" y="32"/>
                    <a:pt x="134" y="31"/>
                  </a:cubicBezTo>
                  <a:cubicBezTo>
                    <a:pt x="3" y="9"/>
                    <a:pt x="3" y="9"/>
                    <a:pt x="3" y="9"/>
                  </a:cubicBezTo>
                  <a:cubicBezTo>
                    <a:pt x="3" y="9"/>
                    <a:pt x="0" y="8"/>
                    <a:pt x="0" y="4"/>
                  </a:cubicBezTo>
                  <a:cubicBezTo>
                    <a:pt x="0" y="4"/>
                    <a:pt x="0" y="4"/>
                    <a:pt x="0" y="4"/>
                  </a:cubicBezTo>
                  <a:cubicBezTo>
                    <a:pt x="0" y="4"/>
                    <a:pt x="0" y="4"/>
                    <a:pt x="0" y="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23" name="Freeform 222"/>
            <p:cNvSpPr>
              <a:spLocks noEditPoints="1"/>
            </p:cNvSpPr>
            <p:nvPr/>
          </p:nvSpPr>
          <p:spPr bwMode="auto">
            <a:xfrm>
              <a:off x="1434328" y="3781917"/>
              <a:ext cx="439737" cy="503238"/>
            </a:xfrm>
            <a:custGeom>
              <a:avLst/>
              <a:gdLst>
                <a:gd name="T0" fmla="*/ 157 w 195"/>
                <a:gd name="T1" fmla="*/ 173 h 223"/>
                <a:gd name="T2" fmla="*/ 136 w 195"/>
                <a:gd name="T3" fmla="*/ 148 h 223"/>
                <a:gd name="T4" fmla="*/ 148 w 195"/>
                <a:gd name="T5" fmla="*/ 111 h 223"/>
                <a:gd name="T6" fmla="*/ 101 w 195"/>
                <a:gd name="T7" fmla="*/ 107 h 223"/>
                <a:gd name="T8" fmla="*/ 90 w 195"/>
                <a:gd name="T9" fmla="*/ 79 h 223"/>
                <a:gd name="T10" fmla="*/ 117 w 195"/>
                <a:gd name="T11" fmla="*/ 68 h 223"/>
                <a:gd name="T12" fmla="*/ 154 w 195"/>
                <a:gd name="T13" fmla="*/ 61 h 223"/>
                <a:gd name="T14" fmla="*/ 143 w 195"/>
                <a:gd name="T15" fmla="*/ 55 h 223"/>
                <a:gd name="T16" fmla="*/ 147 w 195"/>
                <a:gd name="T17" fmla="*/ 46 h 223"/>
                <a:gd name="T18" fmla="*/ 135 w 195"/>
                <a:gd name="T19" fmla="*/ 39 h 223"/>
                <a:gd name="T20" fmla="*/ 121 w 195"/>
                <a:gd name="T21" fmla="*/ 41 h 223"/>
                <a:gd name="T22" fmla="*/ 133 w 195"/>
                <a:gd name="T23" fmla="*/ 23 h 223"/>
                <a:gd name="T24" fmla="*/ 107 w 195"/>
                <a:gd name="T25" fmla="*/ 46 h 223"/>
                <a:gd name="T26" fmla="*/ 109 w 195"/>
                <a:gd name="T27" fmla="*/ 27 h 223"/>
                <a:gd name="T28" fmla="*/ 97 w 195"/>
                <a:gd name="T29" fmla="*/ 34 h 223"/>
                <a:gd name="T30" fmla="*/ 113 w 195"/>
                <a:gd name="T31" fmla="*/ 12 h 223"/>
                <a:gd name="T32" fmla="*/ 89 w 195"/>
                <a:gd name="T33" fmla="*/ 33 h 223"/>
                <a:gd name="T34" fmla="*/ 94 w 195"/>
                <a:gd name="T35" fmla="*/ 5 h 223"/>
                <a:gd name="T36" fmla="*/ 84 w 195"/>
                <a:gd name="T37" fmla="*/ 42 h 223"/>
                <a:gd name="T38" fmla="*/ 71 w 195"/>
                <a:gd name="T39" fmla="*/ 50 h 223"/>
                <a:gd name="T40" fmla="*/ 67 w 195"/>
                <a:gd name="T41" fmla="*/ 45 h 223"/>
                <a:gd name="T42" fmla="*/ 54 w 195"/>
                <a:gd name="T43" fmla="*/ 45 h 223"/>
                <a:gd name="T44" fmla="*/ 63 w 195"/>
                <a:gd name="T45" fmla="*/ 51 h 223"/>
                <a:gd name="T46" fmla="*/ 70 w 195"/>
                <a:gd name="T47" fmla="*/ 63 h 223"/>
                <a:gd name="T48" fmla="*/ 48 w 195"/>
                <a:gd name="T49" fmla="*/ 85 h 223"/>
                <a:gd name="T50" fmla="*/ 32 w 195"/>
                <a:gd name="T51" fmla="*/ 102 h 223"/>
                <a:gd name="T52" fmla="*/ 10 w 195"/>
                <a:gd name="T53" fmla="*/ 97 h 223"/>
                <a:gd name="T54" fmla="*/ 2 w 195"/>
                <a:gd name="T55" fmla="*/ 111 h 223"/>
                <a:gd name="T56" fmla="*/ 30 w 195"/>
                <a:gd name="T57" fmla="*/ 162 h 223"/>
                <a:gd name="T58" fmla="*/ 33 w 195"/>
                <a:gd name="T59" fmla="*/ 144 h 223"/>
                <a:gd name="T60" fmla="*/ 15 w 195"/>
                <a:gd name="T61" fmla="*/ 117 h 223"/>
                <a:gd name="T62" fmla="*/ 97 w 195"/>
                <a:gd name="T63" fmla="*/ 149 h 223"/>
                <a:gd name="T64" fmla="*/ 146 w 195"/>
                <a:gd name="T65" fmla="*/ 181 h 223"/>
                <a:gd name="T66" fmla="*/ 191 w 195"/>
                <a:gd name="T67" fmla="*/ 223 h 223"/>
                <a:gd name="T68" fmla="*/ 120 w 195"/>
                <a:gd name="T69" fmla="*/ 51 h 223"/>
                <a:gd name="T70" fmla="*/ 130 w 195"/>
                <a:gd name="T71" fmla="*/ 48 h 223"/>
                <a:gd name="T72" fmla="*/ 128 w 195"/>
                <a:gd name="T73" fmla="*/ 62 h 223"/>
                <a:gd name="T74" fmla="*/ 120 w 195"/>
                <a:gd name="T75" fmla="*/ 51 h 223"/>
                <a:gd name="T76" fmla="*/ 114 w 195"/>
                <a:gd name="T77" fmla="*/ 53 h 223"/>
                <a:gd name="T78" fmla="*/ 106 w 195"/>
                <a:gd name="T79" fmla="*/ 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5" h="223">
                  <a:moveTo>
                    <a:pt x="192" y="212"/>
                  </a:moveTo>
                  <a:cubicBezTo>
                    <a:pt x="192" y="212"/>
                    <a:pt x="164" y="194"/>
                    <a:pt x="157" y="173"/>
                  </a:cubicBezTo>
                  <a:cubicBezTo>
                    <a:pt x="157" y="173"/>
                    <a:pt x="155" y="166"/>
                    <a:pt x="148" y="165"/>
                  </a:cubicBezTo>
                  <a:cubicBezTo>
                    <a:pt x="142" y="163"/>
                    <a:pt x="135" y="154"/>
                    <a:pt x="136" y="148"/>
                  </a:cubicBezTo>
                  <a:cubicBezTo>
                    <a:pt x="137" y="141"/>
                    <a:pt x="144" y="139"/>
                    <a:pt x="141" y="127"/>
                  </a:cubicBezTo>
                  <a:cubicBezTo>
                    <a:pt x="141" y="127"/>
                    <a:pt x="154" y="119"/>
                    <a:pt x="148" y="111"/>
                  </a:cubicBezTo>
                  <a:cubicBezTo>
                    <a:pt x="148" y="111"/>
                    <a:pt x="139" y="119"/>
                    <a:pt x="132" y="114"/>
                  </a:cubicBezTo>
                  <a:cubicBezTo>
                    <a:pt x="125" y="110"/>
                    <a:pt x="115" y="106"/>
                    <a:pt x="101" y="107"/>
                  </a:cubicBezTo>
                  <a:cubicBezTo>
                    <a:pt x="86" y="108"/>
                    <a:pt x="72" y="102"/>
                    <a:pt x="77" y="93"/>
                  </a:cubicBezTo>
                  <a:cubicBezTo>
                    <a:pt x="83" y="84"/>
                    <a:pt x="90" y="79"/>
                    <a:pt x="90" y="79"/>
                  </a:cubicBezTo>
                  <a:cubicBezTo>
                    <a:pt x="90" y="79"/>
                    <a:pt x="97" y="73"/>
                    <a:pt x="99" y="71"/>
                  </a:cubicBezTo>
                  <a:cubicBezTo>
                    <a:pt x="101" y="69"/>
                    <a:pt x="112" y="74"/>
                    <a:pt x="117" y="68"/>
                  </a:cubicBezTo>
                  <a:cubicBezTo>
                    <a:pt x="117" y="68"/>
                    <a:pt x="118" y="66"/>
                    <a:pt x="121" y="67"/>
                  </a:cubicBezTo>
                  <a:cubicBezTo>
                    <a:pt x="124" y="68"/>
                    <a:pt x="141" y="68"/>
                    <a:pt x="154" y="61"/>
                  </a:cubicBezTo>
                  <a:cubicBezTo>
                    <a:pt x="154" y="61"/>
                    <a:pt x="155" y="56"/>
                    <a:pt x="152" y="57"/>
                  </a:cubicBezTo>
                  <a:cubicBezTo>
                    <a:pt x="149" y="58"/>
                    <a:pt x="138" y="61"/>
                    <a:pt x="143" y="55"/>
                  </a:cubicBezTo>
                  <a:cubicBezTo>
                    <a:pt x="148" y="49"/>
                    <a:pt x="150" y="49"/>
                    <a:pt x="150" y="49"/>
                  </a:cubicBezTo>
                  <a:cubicBezTo>
                    <a:pt x="150" y="49"/>
                    <a:pt x="150" y="44"/>
                    <a:pt x="147" y="46"/>
                  </a:cubicBezTo>
                  <a:cubicBezTo>
                    <a:pt x="144" y="49"/>
                    <a:pt x="134" y="56"/>
                    <a:pt x="134" y="51"/>
                  </a:cubicBezTo>
                  <a:cubicBezTo>
                    <a:pt x="134" y="46"/>
                    <a:pt x="135" y="39"/>
                    <a:pt x="135" y="39"/>
                  </a:cubicBezTo>
                  <a:cubicBezTo>
                    <a:pt x="135" y="39"/>
                    <a:pt x="133" y="39"/>
                    <a:pt x="130" y="40"/>
                  </a:cubicBezTo>
                  <a:cubicBezTo>
                    <a:pt x="127" y="42"/>
                    <a:pt x="117" y="47"/>
                    <a:pt x="121" y="41"/>
                  </a:cubicBezTo>
                  <a:cubicBezTo>
                    <a:pt x="124" y="35"/>
                    <a:pt x="126" y="28"/>
                    <a:pt x="135" y="26"/>
                  </a:cubicBezTo>
                  <a:cubicBezTo>
                    <a:pt x="135" y="26"/>
                    <a:pt x="138" y="21"/>
                    <a:pt x="133" y="23"/>
                  </a:cubicBezTo>
                  <a:cubicBezTo>
                    <a:pt x="127" y="25"/>
                    <a:pt x="116" y="31"/>
                    <a:pt x="114" y="41"/>
                  </a:cubicBezTo>
                  <a:cubicBezTo>
                    <a:pt x="112" y="51"/>
                    <a:pt x="109" y="46"/>
                    <a:pt x="107" y="46"/>
                  </a:cubicBezTo>
                  <a:cubicBezTo>
                    <a:pt x="105" y="47"/>
                    <a:pt x="97" y="45"/>
                    <a:pt x="101" y="36"/>
                  </a:cubicBezTo>
                  <a:cubicBezTo>
                    <a:pt x="106" y="28"/>
                    <a:pt x="109" y="27"/>
                    <a:pt x="109" y="27"/>
                  </a:cubicBezTo>
                  <a:cubicBezTo>
                    <a:pt x="109" y="27"/>
                    <a:pt x="113" y="23"/>
                    <a:pt x="109" y="24"/>
                  </a:cubicBezTo>
                  <a:cubicBezTo>
                    <a:pt x="106" y="24"/>
                    <a:pt x="99" y="29"/>
                    <a:pt x="97" y="34"/>
                  </a:cubicBezTo>
                  <a:cubicBezTo>
                    <a:pt x="97" y="34"/>
                    <a:pt x="93" y="38"/>
                    <a:pt x="94" y="32"/>
                  </a:cubicBezTo>
                  <a:cubicBezTo>
                    <a:pt x="95" y="27"/>
                    <a:pt x="97" y="16"/>
                    <a:pt x="113" y="12"/>
                  </a:cubicBezTo>
                  <a:cubicBezTo>
                    <a:pt x="113" y="12"/>
                    <a:pt x="114" y="8"/>
                    <a:pt x="111" y="9"/>
                  </a:cubicBezTo>
                  <a:cubicBezTo>
                    <a:pt x="109" y="10"/>
                    <a:pt x="93" y="12"/>
                    <a:pt x="89" y="33"/>
                  </a:cubicBezTo>
                  <a:cubicBezTo>
                    <a:pt x="89" y="33"/>
                    <a:pt x="87" y="38"/>
                    <a:pt x="85" y="32"/>
                  </a:cubicBezTo>
                  <a:cubicBezTo>
                    <a:pt x="83" y="26"/>
                    <a:pt x="80" y="13"/>
                    <a:pt x="94" y="5"/>
                  </a:cubicBezTo>
                  <a:cubicBezTo>
                    <a:pt x="94" y="5"/>
                    <a:pt x="96" y="0"/>
                    <a:pt x="93" y="1"/>
                  </a:cubicBezTo>
                  <a:cubicBezTo>
                    <a:pt x="90" y="2"/>
                    <a:pt x="69" y="13"/>
                    <a:pt x="84" y="42"/>
                  </a:cubicBezTo>
                  <a:cubicBezTo>
                    <a:pt x="84" y="42"/>
                    <a:pt x="88" y="48"/>
                    <a:pt x="85" y="48"/>
                  </a:cubicBezTo>
                  <a:cubicBezTo>
                    <a:pt x="85" y="48"/>
                    <a:pt x="77" y="50"/>
                    <a:pt x="71" y="50"/>
                  </a:cubicBezTo>
                  <a:cubicBezTo>
                    <a:pt x="71" y="50"/>
                    <a:pt x="67" y="49"/>
                    <a:pt x="64" y="50"/>
                  </a:cubicBezTo>
                  <a:cubicBezTo>
                    <a:pt x="66" y="49"/>
                    <a:pt x="67" y="47"/>
                    <a:pt x="67" y="45"/>
                  </a:cubicBezTo>
                  <a:cubicBezTo>
                    <a:pt x="67" y="42"/>
                    <a:pt x="64" y="39"/>
                    <a:pt x="60" y="39"/>
                  </a:cubicBezTo>
                  <a:cubicBezTo>
                    <a:pt x="56" y="39"/>
                    <a:pt x="54" y="42"/>
                    <a:pt x="54" y="45"/>
                  </a:cubicBezTo>
                  <a:cubicBezTo>
                    <a:pt x="54" y="49"/>
                    <a:pt x="56" y="52"/>
                    <a:pt x="60" y="52"/>
                  </a:cubicBezTo>
                  <a:cubicBezTo>
                    <a:pt x="61" y="52"/>
                    <a:pt x="62" y="52"/>
                    <a:pt x="63" y="51"/>
                  </a:cubicBezTo>
                  <a:cubicBezTo>
                    <a:pt x="62" y="52"/>
                    <a:pt x="62" y="53"/>
                    <a:pt x="62" y="54"/>
                  </a:cubicBezTo>
                  <a:cubicBezTo>
                    <a:pt x="62" y="54"/>
                    <a:pt x="64" y="59"/>
                    <a:pt x="70" y="63"/>
                  </a:cubicBezTo>
                  <a:cubicBezTo>
                    <a:pt x="75" y="67"/>
                    <a:pt x="76" y="68"/>
                    <a:pt x="72" y="71"/>
                  </a:cubicBezTo>
                  <a:cubicBezTo>
                    <a:pt x="67" y="74"/>
                    <a:pt x="48" y="85"/>
                    <a:pt x="48" y="85"/>
                  </a:cubicBezTo>
                  <a:cubicBezTo>
                    <a:pt x="48" y="85"/>
                    <a:pt x="37" y="91"/>
                    <a:pt x="40" y="104"/>
                  </a:cubicBezTo>
                  <a:cubicBezTo>
                    <a:pt x="40" y="104"/>
                    <a:pt x="41" y="107"/>
                    <a:pt x="32" y="102"/>
                  </a:cubicBezTo>
                  <a:cubicBezTo>
                    <a:pt x="18" y="97"/>
                    <a:pt x="18" y="97"/>
                    <a:pt x="18" y="97"/>
                  </a:cubicBezTo>
                  <a:cubicBezTo>
                    <a:pt x="18" y="97"/>
                    <a:pt x="13" y="93"/>
                    <a:pt x="10" y="97"/>
                  </a:cubicBezTo>
                  <a:cubicBezTo>
                    <a:pt x="7" y="101"/>
                    <a:pt x="4" y="103"/>
                    <a:pt x="4" y="103"/>
                  </a:cubicBezTo>
                  <a:cubicBezTo>
                    <a:pt x="4" y="103"/>
                    <a:pt x="0" y="105"/>
                    <a:pt x="2" y="111"/>
                  </a:cubicBezTo>
                  <a:cubicBezTo>
                    <a:pt x="3" y="117"/>
                    <a:pt x="7" y="136"/>
                    <a:pt x="21" y="151"/>
                  </a:cubicBezTo>
                  <a:cubicBezTo>
                    <a:pt x="21" y="151"/>
                    <a:pt x="24" y="158"/>
                    <a:pt x="30" y="162"/>
                  </a:cubicBezTo>
                  <a:cubicBezTo>
                    <a:pt x="30" y="162"/>
                    <a:pt x="33" y="156"/>
                    <a:pt x="32" y="151"/>
                  </a:cubicBezTo>
                  <a:cubicBezTo>
                    <a:pt x="32" y="151"/>
                    <a:pt x="36" y="149"/>
                    <a:pt x="33" y="144"/>
                  </a:cubicBezTo>
                  <a:cubicBezTo>
                    <a:pt x="28" y="140"/>
                    <a:pt x="28" y="140"/>
                    <a:pt x="28" y="140"/>
                  </a:cubicBezTo>
                  <a:cubicBezTo>
                    <a:pt x="28" y="140"/>
                    <a:pt x="15" y="125"/>
                    <a:pt x="15" y="117"/>
                  </a:cubicBezTo>
                  <a:cubicBezTo>
                    <a:pt x="15" y="117"/>
                    <a:pt x="20" y="114"/>
                    <a:pt x="37" y="131"/>
                  </a:cubicBezTo>
                  <a:cubicBezTo>
                    <a:pt x="54" y="147"/>
                    <a:pt x="71" y="154"/>
                    <a:pt x="97" y="149"/>
                  </a:cubicBezTo>
                  <a:cubicBezTo>
                    <a:pt x="97" y="149"/>
                    <a:pt x="111" y="166"/>
                    <a:pt x="140" y="177"/>
                  </a:cubicBezTo>
                  <a:cubicBezTo>
                    <a:pt x="140" y="177"/>
                    <a:pt x="143" y="178"/>
                    <a:pt x="146" y="181"/>
                  </a:cubicBezTo>
                  <a:cubicBezTo>
                    <a:pt x="148" y="184"/>
                    <a:pt x="167" y="206"/>
                    <a:pt x="183" y="215"/>
                  </a:cubicBezTo>
                  <a:cubicBezTo>
                    <a:pt x="183" y="215"/>
                    <a:pt x="187" y="221"/>
                    <a:pt x="191" y="223"/>
                  </a:cubicBezTo>
                  <a:cubicBezTo>
                    <a:pt x="191" y="223"/>
                    <a:pt x="195" y="216"/>
                    <a:pt x="192" y="212"/>
                  </a:cubicBezTo>
                  <a:close/>
                  <a:moveTo>
                    <a:pt x="120" y="51"/>
                  </a:moveTo>
                  <a:cubicBezTo>
                    <a:pt x="120" y="51"/>
                    <a:pt x="126" y="47"/>
                    <a:pt x="128" y="46"/>
                  </a:cubicBezTo>
                  <a:cubicBezTo>
                    <a:pt x="130" y="46"/>
                    <a:pt x="130" y="48"/>
                    <a:pt x="130" y="48"/>
                  </a:cubicBezTo>
                  <a:cubicBezTo>
                    <a:pt x="132" y="58"/>
                    <a:pt x="132" y="58"/>
                    <a:pt x="132" y="58"/>
                  </a:cubicBezTo>
                  <a:cubicBezTo>
                    <a:pt x="132" y="58"/>
                    <a:pt x="134" y="62"/>
                    <a:pt x="128" y="62"/>
                  </a:cubicBezTo>
                  <a:cubicBezTo>
                    <a:pt x="122" y="62"/>
                    <a:pt x="120" y="57"/>
                    <a:pt x="119" y="54"/>
                  </a:cubicBezTo>
                  <a:cubicBezTo>
                    <a:pt x="118" y="51"/>
                    <a:pt x="120" y="51"/>
                    <a:pt x="120" y="51"/>
                  </a:cubicBezTo>
                  <a:close/>
                  <a:moveTo>
                    <a:pt x="111" y="51"/>
                  </a:moveTo>
                  <a:cubicBezTo>
                    <a:pt x="114" y="51"/>
                    <a:pt x="114" y="53"/>
                    <a:pt x="114" y="53"/>
                  </a:cubicBezTo>
                  <a:cubicBezTo>
                    <a:pt x="114" y="53"/>
                    <a:pt x="114" y="55"/>
                    <a:pt x="116" y="58"/>
                  </a:cubicBezTo>
                  <a:cubicBezTo>
                    <a:pt x="117" y="61"/>
                    <a:pt x="111" y="60"/>
                    <a:pt x="106" y="56"/>
                  </a:cubicBezTo>
                  <a:cubicBezTo>
                    <a:pt x="101" y="53"/>
                    <a:pt x="109" y="51"/>
                    <a:pt x="111"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24" name="Freeform 223"/>
            <p:cNvSpPr>
              <a:spLocks noEditPoints="1"/>
            </p:cNvSpPr>
            <p:nvPr/>
          </p:nvSpPr>
          <p:spPr bwMode="auto">
            <a:xfrm>
              <a:off x="2093140" y="3797792"/>
              <a:ext cx="346075" cy="471488"/>
            </a:xfrm>
            <a:custGeom>
              <a:avLst/>
              <a:gdLst>
                <a:gd name="T0" fmla="*/ 94 w 154"/>
                <a:gd name="T1" fmla="*/ 38 h 209"/>
                <a:gd name="T2" fmla="*/ 79 w 154"/>
                <a:gd name="T3" fmla="*/ 28 h 209"/>
                <a:gd name="T4" fmla="*/ 92 w 154"/>
                <a:gd name="T5" fmla="*/ 15 h 209"/>
                <a:gd name="T6" fmla="*/ 76 w 154"/>
                <a:gd name="T7" fmla="*/ 1 h 209"/>
                <a:gd name="T8" fmla="*/ 65 w 154"/>
                <a:gd name="T9" fmla="*/ 16 h 209"/>
                <a:gd name="T10" fmla="*/ 76 w 154"/>
                <a:gd name="T11" fmla="*/ 6 h 209"/>
                <a:gd name="T12" fmla="*/ 87 w 154"/>
                <a:gd name="T13" fmla="*/ 15 h 209"/>
                <a:gd name="T14" fmla="*/ 75 w 154"/>
                <a:gd name="T15" fmla="*/ 25 h 209"/>
                <a:gd name="T16" fmla="*/ 73 w 154"/>
                <a:gd name="T17" fmla="*/ 38 h 209"/>
                <a:gd name="T18" fmla="*/ 59 w 154"/>
                <a:gd name="T19" fmla="*/ 57 h 209"/>
                <a:gd name="T20" fmla="*/ 77 w 154"/>
                <a:gd name="T21" fmla="*/ 209 h 209"/>
                <a:gd name="T22" fmla="*/ 94 w 154"/>
                <a:gd name="T23" fmla="*/ 56 h 209"/>
                <a:gd name="T24" fmla="*/ 95 w 154"/>
                <a:gd name="T25" fmla="*/ 100 h 209"/>
                <a:gd name="T26" fmla="*/ 94 w 154"/>
                <a:gd name="T27" fmla="*/ 85 h 209"/>
                <a:gd name="T28" fmla="*/ 64 w 154"/>
                <a:gd name="T29" fmla="*/ 68 h 209"/>
                <a:gd name="T30" fmla="*/ 65 w 154"/>
                <a:gd name="T31" fmla="*/ 83 h 209"/>
                <a:gd name="T32" fmla="*/ 64 w 154"/>
                <a:gd name="T33" fmla="*/ 68 h 209"/>
                <a:gd name="T34" fmla="*/ 54 w 154"/>
                <a:gd name="T35" fmla="*/ 100 h 209"/>
                <a:gd name="T36" fmla="*/ 76 w 154"/>
                <a:gd name="T37" fmla="*/ 102 h 209"/>
                <a:gd name="T38" fmla="*/ 53 w 154"/>
                <a:gd name="T39" fmla="*/ 106 h 209"/>
                <a:gd name="T40" fmla="*/ 53 w 154"/>
                <a:gd name="T41" fmla="*/ 114 h 209"/>
                <a:gd name="T42" fmla="*/ 76 w 154"/>
                <a:gd name="T43" fmla="*/ 147 h 209"/>
                <a:gd name="T44" fmla="*/ 53 w 154"/>
                <a:gd name="T45" fmla="*/ 114 h 209"/>
                <a:gd name="T46" fmla="*/ 98 w 154"/>
                <a:gd name="T47" fmla="*/ 183 h 209"/>
                <a:gd name="T48" fmla="*/ 90 w 154"/>
                <a:gd name="T49" fmla="*/ 185 h 209"/>
                <a:gd name="T50" fmla="*/ 63 w 154"/>
                <a:gd name="T51" fmla="*/ 178 h 209"/>
                <a:gd name="T52" fmla="*/ 37 w 154"/>
                <a:gd name="T53" fmla="*/ 186 h 209"/>
                <a:gd name="T54" fmla="*/ 36 w 154"/>
                <a:gd name="T55" fmla="*/ 155 h 209"/>
                <a:gd name="T56" fmla="*/ 37 w 154"/>
                <a:gd name="T57" fmla="*/ 154 h 209"/>
                <a:gd name="T58" fmla="*/ 50 w 154"/>
                <a:gd name="T59" fmla="*/ 137 h 209"/>
                <a:gd name="T60" fmla="*/ 53 w 154"/>
                <a:gd name="T61" fmla="*/ 139 h 209"/>
                <a:gd name="T62" fmla="*/ 76 w 154"/>
                <a:gd name="T63" fmla="*/ 156 h 209"/>
                <a:gd name="T64" fmla="*/ 83 w 154"/>
                <a:gd name="T65" fmla="*/ 155 h 209"/>
                <a:gd name="T66" fmla="*/ 106 w 154"/>
                <a:gd name="T67" fmla="*/ 155 h 209"/>
                <a:gd name="T68" fmla="*/ 83 w 154"/>
                <a:gd name="T69" fmla="*/ 133 h 209"/>
                <a:gd name="T70" fmla="*/ 84 w 154"/>
                <a:gd name="T71" fmla="*/ 118 h 209"/>
                <a:gd name="T72" fmla="*/ 106 w 154"/>
                <a:gd name="T73" fmla="*/ 119 h 209"/>
                <a:gd name="T74" fmla="*/ 107 w 154"/>
                <a:gd name="T75" fmla="*/ 133 h 209"/>
                <a:gd name="T76" fmla="*/ 122 w 154"/>
                <a:gd name="T77" fmla="*/ 154 h 209"/>
                <a:gd name="T78" fmla="*/ 121 w 154"/>
                <a:gd name="T79" fmla="*/ 155 h 209"/>
                <a:gd name="T80" fmla="*/ 119 w 154"/>
                <a:gd name="T81" fmla="*/ 186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4" h="209">
                  <a:moveTo>
                    <a:pt x="94" y="56"/>
                  </a:moveTo>
                  <a:cubicBezTo>
                    <a:pt x="94" y="38"/>
                    <a:pt x="94" y="38"/>
                    <a:pt x="94" y="38"/>
                  </a:cubicBezTo>
                  <a:cubicBezTo>
                    <a:pt x="79" y="38"/>
                    <a:pt x="79" y="38"/>
                    <a:pt x="79" y="38"/>
                  </a:cubicBezTo>
                  <a:cubicBezTo>
                    <a:pt x="79" y="28"/>
                    <a:pt x="79" y="28"/>
                    <a:pt x="79" y="28"/>
                  </a:cubicBezTo>
                  <a:cubicBezTo>
                    <a:pt x="79" y="28"/>
                    <a:pt x="80" y="28"/>
                    <a:pt x="80" y="28"/>
                  </a:cubicBezTo>
                  <a:cubicBezTo>
                    <a:pt x="85" y="27"/>
                    <a:pt x="92" y="22"/>
                    <a:pt x="92" y="15"/>
                  </a:cubicBezTo>
                  <a:cubicBezTo>
                    <a:pt x="92" y="11"/>
                    <a:pt x="91" y="7"/>
                    <a:pt x="88" y="4"/>
                  </a:cubicBezTo>
                  <a:cubicBezTo>
                    <a:pt x="86" y="2"/>
                    <a:pt x="82" y="0"/>
                    <a:pt x="76" y="1"/>
                  </a:cubicBezTo>
                  <a:cubicBezTo>
                    <a:pt x="68" y="1"/>
                    <a:pt x="63" y="5"/>
                    <a:pt x="63" y="13"/>
                  </a:cubicBezTo>
                  <a:cubicBezTo>
                    <a:pt x="62" y="14"/>
                    <a:pt x="63" y="16"/>
                    <a:pt x="65" y="16"/>
                  </a:cubicBezTo>
                  <a:cubicBezTo>
                    <a:pt x="66" y="16"/>
                    <a:pt x="68" y="15"/>
                    <a:pt x="68" y="14"/>
                  </a:cubicBezTo>
                  <a:cubicBezTo>
                    <a:pt x="68" y="10"/>
                    <a:pt x="70" y="7"/>
                    <a:pt x="76" y="6"/>
                  </a:cubicBezTo>
                  <a:cubicBezTo>
                    <a:pt x="80" y="6"/>
                    <a:pt x="83" y="7"/>
                    <a:pt x="84" y="8"/>
                  </a:cubicBezTo>
                  <a:cubicBezTo>
                    <a:pt x="86" y="10"/>
                    <a:pt x="87" y="12"/>
                    <a:pt x="87" y="15"/>
                  </a:cubicBezTo>
                  <a:cubicBezTo>
                    <a:pt x="87" y="19"/>
                    <a:pt x="82" y="22"/>
                    <a:pt x="79" y="22"/>
                  </a:cubicBezTo>
                  <a:cubicBezTo>
                    <a:pt x="77" y="23"/>
                    <a:pt x="76" y="24"/>
                    <a:pt x="75" y="25"/>
                  </a:cubicBezTo>
                  <a:cubicBezTo>
                    <a:pt x="73" y="29"/>
                    <a:pt x="73" y="29"/>
                    <a:pt x="73" y="29"/>
                  </a:cubicBezTo>
                  <a:cubicBezTo>
                    <a:pt x="73" y="38"/>
                    <a:pt x="73" y="38"/>
                    <a:pt x="73" y="38"/>
                  </a:cubicBezTo>
                  <a:cubicBezTo>
                    <a:pt x="59" y="38"/>
                    <a:pt x="59" y="38"/>
                    <a:pt x="59" y="38"/>
                  </a:cubicBezTo>
                  <a:cubicBezTo>
                    <a:pt x="59" y="57"/>
                    <a:pt x="59" y="57"/>
                    <a:pt x="59" y="57"/>
                  </a:cubicBezTo>
                  <a:cubicBezTo>
                    <a:pt x="25" y="65"/>
                    <a:pt x="0" y="95"/>
                    <a:pt x="0" y="132"/>
                  </a:cubicBezTo>
                  <a:cubicBezTo>
                    <a:pt x="0" y="175"/>
                    <a:pt x="34" y="209"/>
                    <a:pt x="77" y="209"/>
                  </a:cubicBezTo>
                  <a:cubicBezTo>
                    <a:pt x="120" y="209"/>
                    <a:pt x="154" y="175"/>
                    <a:pt x="154" y="132"/>
                  </a:cubicBezTo>
                  <a:cubicBezTo>
                    <a:pt x="154" y="95"/>
                    <a:pt x="129" y="64"/>
                    <a:pt x="94" y="56"/>
                  </a:cubicBezTo>
                  <a:close/>
                  <a:moveTo>
                    <a:pt x="98" y="116"/>
                  </a:moveTo>
                  <a:cubicBezTo>
                    <a:pt x="104" y="105"/>
                    <a:pt x="95" y="100"/>
                    <a:pt x="95" y="100"/>
                  </a:cubicBezTo>
                  <a:cubicBezTo>
                    <a:pt x="86" y="108"/>
                    <a:pt x="91" y="116"/>
                    <a:pt x="91" y="116"/>
                  </a:cubicBezTo>
                  <a:cubicBezTo>
                    <a:pt x="72" y="101"/>
                    <a:pt x="94" y="85"/>
                    <a:pt x="94" y="85"/>
                  </a:cubicBezTo>
                  <a:cubicBezTo>
                    <a:pt x="116" y="103"/>
                    <a:pt x="98" y="116"/>
                    <a:pt x="98" y="116"/>
                  </a:cubicBezTo>
                  <a:close/>
                  <a:moveTo>
                    <a:pt x="64" y="68"/>
                  </a:moveTo>
                  <a:cubicBezTo>
                    <a:pt x="86" y="85"/>
                    <a:pt x="68" y="98"/>
                    <a:pt x="68" y="98"/>
                  </a:cubicBezTo>
                  <a:cubicBezTo>
                    <a:pt x="74" y="88"/>
                    <a:pt x="65" y="83"/>
                    <a:pt x="65" y="83"/>
                  </a:cubicBezTo>
                  <a:cubicBezTo>
                    <a:pt x="56" y="91"/>
                    <a:pt x="61" y="99"/>
                    <a:pt x="61" y="99"/>
                  </a:cubicBezTo>
                  <a:cubicBezTo>
                    <a:pt x="42" y="83"/>
                    <a:pt x="64" y="68"/>
                    <a:pt x="64" y="68"/>
                  </a:cubicBezTo>
                  <a:close/>
                  <a:moveTo>
                    <a:pt x="53" y="102"/>
                  </a:moveTo>
                  <a:cubicBezTo>
                    <a:pt x="53" y="101"/>
                    <a:pt x="54" y="100"/>
                    <a:pt x="54" y="100"/>
                  </a:cubicBezTo>
                  <a:cubicBezTo>
                    <a:pt x="75" y="100"/>
                    <a:pt x="75" y="100"/>
                    <a:pt x="75" y="100"/>
                  </a:cubicBezTo>
                  <a:cubicBezTo>
                    <a:pt x="75" y="100"/>
                    <a:pt x="76" y="101"/>
                    <a:pt x="76" y="102"/>
                  </a:cubicBezTo>
                  <a:cubicBezTo>
                    <a:pt x="76" y="122"/>
                    <a:pt x="76" y="122"/>
                    <a:pt x="76" y="122"/>
                  </a:cubicBezTo>
                  <a:cubicBezTo>
                    <a:pt x="63" y="117"/>
                    <a:pt x="56" y="110"/>
                    <a:pt x="53" y="106"/>
                  </a:cubicBezTo>
                  <a:lnTo>
                    <a:pt x="53" y="102"/>
                  </a:lnTo>
                  <a:close/>
                  <a:moveTo>
                    <a:pt x="53" y="114"/>
                  </a:moveTo>
                  <a:cubicBezTo>
                    <a:pt x="60" y="123"/>
                    <a:pt x="71" y="127"/>
                    <a:pt x="76" y="128"/>
                  </a:cubicBezTo>
                  <a:cubicBezTo>
                    <a:pt x="76" y="147"/>
                    <a:pt x="76" y="147"/>
                    <a:pt x="76" y="147"/>
                  </a:cubicBezTo>
                  <a:cubicBezTo>
                    <a:pt x="63" y="143"/>
                    <a:pt x="56" y="135"/>
                    <a:pt x="53" y="131"/>
                  </a:cubicBezTo>
                  <a:lnTo>
                    <a:pt x="53" y="114"/>
                  </a:lnTo>
                  <a:close/>
                  <a:moveTo>
                    <a:pt x="119" y="186"/>
                  </a:moveTo>
                  <a:cubicBezTo>
                    <a:pt x="114" y="177"/>
                    <a:pt x="98" y="183"/>
                    <a:pt x="98" y="183"/>
                  </a:cubicBezTo>
                  <a:cubicBezTo>
                    <a:pt x="98" y="182"/>
                    <a:pt x="96" y="180"/>
                    <a:pt x="95" y="179"/>
                  </a:cubicBezTo>
                  <a:cubicBezTo>
                    <a:pt x="92" y="180"/>
                    <a:pt x="90" y="183"/>
                    <a:pt x="90" y="185"/>
                  </a:cubicBezTo>
                  <a:cubicBezTo>
                    <a:pt x="90" y="185"/>
                    <a:pt x="74" y="178"/>
                    <a:pt x="68" y="187"/>
                  </a:cubicBezTo>
                  <a:cubicBezTo>
                    <a:pt x="68" y="187"/>
                    <a:pt x="67" y="183"/>
                    <a:pt x="63" y="178"/>
                  </a:cubicBezTo>
                  <a:cubicBezTo>
                    <a:pt x="60" y="180"/>
                    <a:pt x="59" y="182"/>
                    <a:pt x="58" y="184"/>
                  </a:cubicBezTo>
                  <a:cubicBezTo>
                    <a:pt x="58" y="184"/>
                    <a:pt x="42" y="177"/>
                    <a:pt x="37" y="186"/>
                  </a:cubicBezTo>
                  <a:cubicBezTo>
                    <a:pt x="37" y="186"/>
                    <a:pt x="30" y="172"/>
                    <a:pt x="16" y="170"/>
                  </a:cubicBezTo>
                  <a:cubicBezTo>
                    <a:pt x="16" y="170"/>
                    <a:pt x="33" y="167"/>
                    <a:pt x="36" y="155"/>
                  </a:cubicBezTo>
                  <a:cubicBezTo>
                    <a:pt x="36" y="155"/>
                    <a:pt x="41" y="161"/>
                    <a:pt x="48" y="160"/>
                  </a:cubicBezTo>
                  <a:cubicBezTo>
                    <a:pt x="46" y="157"/>
                    <a:pt x="42" y="152"/>
                    <a:pt x="37" y="154"/>
                  </a:cubicBezTo>
                  <a:cubicBezTo>
                    <a:pt x="37" y="154"/>
                    <a:pt x="40" y="143"/>
                    <a:pt x="33" y="135"/>
                  </a:cubicBezTo>
                  <a:cubicBezTo>
                    <a:pt x="33" y="135"/>
                    <a:pt x="43" y="142"/>
                    <a:pt x="50" y="137"/>
                  </a:cubicBezTo>
                  <a:cubicBezTo>
                    <a:pt x="50" y="137"/>
                    <a:pt x="50" y="141"/>
                    <a:pt x="53" y="144"/>
                  </a:cubicBezTo>
                  <a:cubicBezTo>
                    <a:pt x="53" y="139"/>
                    <a:pt x="53" y="139"/>
                    <a:pt x="53" y="139"/>
                  </a:cubicBezTo>
                  <a:cubicBezTo>
                    <a:pt x="60" y="148"/>
                    <a:pt x="72" y="152"/>
                    <a:pt x="76" y="153"/>
                  </a:cubicBezTo>
                  <a:cubicBezTo>
                    <a:pt x="76" y="156"/>
                    <a:pt x="76" y="156"/>
                    <a:pt x="76" y="156"/>
                  </a:cubicBezTo>
                  <a:cubicBezTo>
                    <a:pt x="77" y="155"/>
                    <a:pt x="78" y="155"/>
                    <a:pt x="79" y="155"/>
                  </a:cubicBezTo>
                  <a:cubicBezTo>
                    <a:pt x="81" y="155"/>
                    <a:pt x="82" y="155"/>
                    <a:pt x="83" y="155"/>
                  </a:cubicBezTo>
                  <a:cubicBezTo>
                    <a:pt x="83" y="141"/>
                    <a:pt x="83" y="141"/>
                    <a:pt x="83" y="141"/>
                  </a:cubicBezTo>
                  <a:cubicBezTo>
                    <a:pt x="90" y="150"/>
                    <a:pt x="102" y="154"/>
                    <a:pt x="106" y="155"/>
                  </a:cubicBezTo>
                  <a:cubicBezTo>
                    <a:pt x="106" y="149"/>
                    <a:pt x="106" y="149"/>
                    <a:pt x="106" y="149"/>
                  </a:cubicBezTo>
                  <a:cubicBezTo>
                    <a:pt x="93" y="145"/>
                    <a:pt x="86" y="137"/>
                    <a:pt x="83" y="133"/>
                  </a:cubicBezTo>
                  <a:cubicBezTo>
                    <a:pt x="83" y="119"/>
                    <a:pt x="83" y="119"/>
                    <a:pt x="83" y="119"/>
                  </a:cubicBezTo>
                  <a:cubicBezTo>
                    <a:pt x="83" y="119"/>
                    <a:pt x="84" y="118"/>
                    <a:pt x="84" y="118"/>
                  </a:cubicBezTo>
                  <a:cubicBezTo>
                    <a:pt x="104" y="118"/>
                    <a:pt x="104" y="118"/>
                    <a:pt x="104" y="118"/>
                  </a:cubicBezTo>
                  <a:cubicBezTo>
                    <a:pt x="105" y="118"/>
                    <a:pt x="106" y="119"/>
                    <a:pt x="106" y="119"/>
                  </a:cubicBezTo>
                  <a:cubicBezTo>
                    <a:pt x="106" y="139"/>
                    <a:pt x="106" y="139"/>
                    <a:pt x="106" y="139"/>
                  </a:cubicBezTo>
                  <a:cubicBezTo>
                    <a:pt x="107" y="136"/>
                    <a:pt x="107" y="133"/>
                    <a:pt x="107" y="133"/>
                  </a:cubicBezTo>
                  <a:cubicBezTo>
                    <a:pt x="115" y="140"/>
                    <a:pt x="128" y="133"/>
                    <a:pt x="128" y="133"/>
                  </a:cubicBezTo>
                  <a:cubicBezTo>
                    <a:pt x="119" y="141"/>
                    <a:pt x="122" y="154"/>
                    <a:pt x="122" y="154"/>
                  </a:cubicBezTo>
                  <a:cubicBezTo>
                    <a:pt x="117" y="152"/>
                    <a:pt x="112" y="156"/>
                    <a:pt x="110" y="159"/>
                  </a:cubicBezTo>
                  <a:cubicBezTo>
                    <a:pt x="116" y="160"/>
                    <a:pt x="121" y="155"/>
                    <a:pt x="121" y="155"/>
                  </a:cubicBezTo>
                  <a:cubicBezTo>
                    <a:pt x="123" y="167"/>
                    <a:pt x="141" y="169"/>
                    <a:pt x="141" y="169"/>
                  </a:cubicBezTo>
                  <a:cubicBezTo>
                    <a:pt x="126" y="171"/>
                    <a:pt x="119" y="186"/>
                    <a:pt x="119" y="18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25" name="Freeform 224"/>
            <p:cNvSpPr>
              <a:spLocks noEditPoints="1"/>
            </p:cNvSpPr>
            <p:nvPr/>
          </p:nvSpPr>
          <p:spPr bwMode="auto">
            <a:xfrm>
              <a:off x="2721790" y="3820017"/>
              <a:ext cx="369887" cy="428625"/>
            </a:xfrm>
            <a:custGeom>
              <a:avLst/>
              <a:gdLst>
                <a:gd name="T0" fmla="*/ 162 w 164"/>
                <a:gd name="T1" fmla="*/ 126 h 190"/>
                <a:gd name="T2" fmla="*/ 140 w 164"/>
                <a:gd name="T3" fmla="*/ 122 h 190"/>
                <a:gd name="T4" fmla="*/ 130 w 164"/>
                <a:gd name="T5" fmla="*/ 115 h 190"/>
                <a:gd name="T6" fmla="*/ 138 w 164"/>
                <a:gd name="T7" fmla="*/ 96 h 190"/>
                <a:gd name="T8" fmla="*/ 130 w 164"/>
                <a:gd name="T9" fmla="*/ 75 h 190"/>
                <a:gd name="T10" fmla="*/ 140 w 164"/>
                <a:gd name="T11" fmla="*/ 68 h 190"/>
                <a:gd name="T12" fmla="*/ 162 w 164"/>
                <a:gd name="T13" fmla="*/ 64 h 190"/>
                <a:gd name="T14" fmla="*/ 164 w 164"/>
                <a:gd name="T15" fmla="*/ 48 h 190"/>
                <a:gd name="T16" fmla="*/ 149 w 164"/>
                <a:gd name="T17" fmla="*/ 41 h 190"/>
                <a:gd name="T18" fmla="*/ 134 w 164"/>
                <a:gd name="T19" fmla="*/ 58 h 190"/>
                <a:gd name="T20" fmla="*/ 124 w 164"/>
                <a:gd name="T21" fmla="*/ 64 h 190"/>
                <a:gd name="T22" fmla="*/ 110 w 164"/>
                <a:gd name="T23" fmla="*/ 47 h 190"/>
                <a:gd name="T24" fmla="*/ 88 w 164"/>
                <a:gd name="T25" fmla="*/ 44 h 190"/>
                <a:gd name="T26" fmla="*/ 88 w 164"/>
                <a:gd name="T27" fmla="*/ 32 h 190"/>
                <a:gd name="T28" fmla="*/ 95 w 164"/>
                <a:gd name="T29" fmla="*/ 11 h 190"/>
                <a:gd name="T30" fmla="*/ 82 w 164"/>
                <a:gd name="T31" fmla="*/ 0 h 190"/>
                <a:gd name="T32" fmla="*/ 69 w 164"/>
                <a:gd name="T33" fmla="*/ 11 h 190"/>
                <a:gd name="T34" fmla="*/ 76 w 164"/>
                <a:gd name="T35" fmla="*/ 32 h 190"/>
                <a:gd name="T36" fmla="*/ 76 w 164"/>
                <a:gd name="T37" fmla="*/ 44 h 190"/>
                <a:gd name="T38" fmla="*/ 55 w 164"/>
                <a:gd name="T39" fmla="*/ 47 h 190"/>
                <a:gd name="T40" fmla="*/ 40 w 164"/>
                <a:gd name="T41" fmla="*/ 64 h 190"/>
                <a:gd name="T42" fmla="*/ 30 w 164"/>
                <a:gd name="T43" fmla="*/ 58 h 190"/>
                <a:gd name="T44" fmla="*/ 15 w 164"/>
                <a:gd name="T45" fmla="*/ 41 h 190"/>
                <a:gd name="T46" fmla="*/ 0 w 164"/>
                <a:gd name="T47" fmla="*/ 48 h 190"/>
                <a:gd name="T48" fmla="*/ 2 w 164"/>
                <a:gd name="T49" fmla="*/ 64 h 190"/>
                <a:gd name="T50" fmla="*/ 24 w 164"/>
                <a:gd name="T51" fmla="*/ 68 h 190"/>
                <a:gd name="T52" fmla="*/ 34 w 164"/>
                <a:gd name="T53" fmla="*/ 75 h 190"/>
                <a:gd name="T54" fmla="*/ 26 w 164"/>
                <a:gd name="T55" fmla="*/ 95 h 190"/>
                <a:gd name="T56" fmla="*/ 34 w 164"/>
                <a:gd name="T57" fmla="*/ 115 h 190"/>
                <a:gd name="T58" fmla="*/ 24 w 164"/>
                <a:gd name="T59" fmla="*/ 122 h 190"/>
                <a:gd name="T60" fmla="*/ 2 w 164"/>
                <a:gd name="T61" fmla="*/ 126 h 190"/>
                <a:gd name="T62" fmla="*/ 0 w 164"/>
                <a:gd name="T63" fmla="*/ 142 h 190"/>
                <a:gd name="T64" fmla="*/ 15 w 164"/>
                <a:gd name="T65" fmla="*/ 149 h 190"/>
                <a:gd name="T66" fmla="*/ 30 w 164"/>
                <a:gd name="T67" fmla="*/ 132 h 190"/>
                <a:gd name="T68" fmla="*/ 40 w 164"/>
                <a:gd name="T69" fmla="*/ 126 h 190"/>
                <a:gd name="T70" fmla="*/ 54 w 164"/>
                <a:gd name="T71" fmla="*/ 143 h 190"/>
                <a:gd name="T72" fmla="*/ 76 w 164"/>
                <a:gd name="T73" fmla="*/ 146 h 190"/>
                <a:gd name="T74" fmla="*/ 76 w 164"/>
                <a:gd name="T75" fmla="*/ 158 h 190"/>
                <a:gd name="T76" fmla="*/ 69 w 164"/>
                <a:gd name="T77" fmla="*/ 179 h 190"/>
                <a:gd name="T78" fmla="*/ 82 w 164"/>
                <a:gd name="T79" fmla="*/ 190 h 190"/>
                <a:gd name="T80" fmla="*/ 95 w 164"/>
                <a:gd name="T81" fmla="*/ 179 h 190"/>
                <a:gd name="T82" fmla="*/ 88 w 164"/>
                <a:gd name="T83" fmla="*/ 158 h 190"/>
                <a:gd name="T84" fmla="*/ 88 w 164"/>
                <a:gd name="T85" fmla="*/ 146 h 190"/>
                <a:gd name="T86" fmla="*/ 109 w 164"/>
                <a:gd name="T87" fmla="*/ 143 h 190"/>
                <a:gd name="T88" fmla="*/ 124 w 164"/>
                <a:gd name="T89" fmla="*/ 126 h 190"/>
                <a:gd name="T90" fmla="*/ 134 w 164"/>
                <a:gd name="T91" fmla="*/ 132 h 190"/>
                <a:gd name="T92" fmla="*/ 149 w 164"/>
                <a:gd name="T93" fmla="*/ 149 h 190"/>
                <a:gd name="T94" fmla="*/ 164 w 164"/>
                <a:gd name="T95" fmla="*/ 142 h 190"/>
                <a:gd name="T96" fmla="*/ 105 w 164"/>
                <a:gd name="T97" fmla="*/ 74 h 190"/>
                <a:gd name="T98" fmla="*/ 88 w 164"/>
                <a:gd name="T99" fmla="*/ 64 h 190"/>
                <a:gd name="T100" fmla="*/ 74 w 164"/>
                <a:gd name="T101" fmla="*/ 77 h 190"/>
                <a:gd name="T102" fmla="*/ 76 w 164"/>
                <a:gd name="T103" fmla="*/ 65 h 190"/>
                <a:gd name="T104" fmla="*/ 63 w 164"/>
                <a:gd name="T105" fmla="*/ 99 h 190"/>
                <a:gd name="T106" fmla="*/ 76 w 164"/>
                <a:gd name="T107" fmla="*/ 126 h 190"/>
                <a:gd name="T108" fmla="*/ 76 w 164"/>
                <a:gd name="T109" fmla="*/ 115 h 190"/>
                <a:gd name="T110" fmla="*/ 73 w 164"/>
                <a:gd name="T111" fmla="*/ 101 h 190"/>
                <a:gd name="T112" fmla="*/ 82 w 164"/>
                <a:gd name="T113" fmla="*/ 85 h 190"/>
                <a:gd name="T114" fmla="*/ 82 w 164"/>
                <a:gd name="T115" fmla="*/ 106 h 190"/>
                <a:gd name="T116" fmla="*/ 107 w 164"/>
                <a:gd name="T117" fmla="*/ 116 h 190"/>
                <a:gd name="T118" fmla="*/ 113 w 164"/>
                <a:gd name="T119" fmla="*/ 106 h 190"/>
                <a:gd name="T120" fmla="*/ 113 w 164"/>
                <a:gd name="T121" fmla="*/ 8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4" h="190">
                  <a:moveTo>
                    <a:pt x="162" y="134"/>
                  </a:moveTo>
                  <a:cubicBezTo>
                    <a:pt x="155" y="130"/>
                    <a:pt x="155" y="130"/>
                    <a:pt x="155" y="130"/>
                  </a:cubicBezTo>
                  <a:cubicBezTo>
                    <a:pt x="162" y="126"/>
                    <a:pt x="162" y="126"/>
                    <a:pt x="162" y="126"/>
                  </a:cubicBezTo>
                  <a:cubicBezTo>
                    <a:pt x="152" y="120"/>
                    <a:pt x="152" y="120"/>
                    <a:pt x="152" y="120"/>
                  </a:cubicBezTo>
                  <a:cubicBezTo>
                    <a:pt x="144" y="124"/>
                    <a:pt x="144" y="124"/>
                    <a:pt x="144" y="124"/>
                  </a:cubicBezTo>
                  <a:cubicBezTo>
                    <a:pt x="140" y="122"/>
                    <a:pt x="140" y="122"/>
                    <a:pt x="140" y="122"/>
                  </a:cubicBezTo>
                  <a:cubicBezTo>
                    <a:pt x="153" y="115"/>
                    <a:pt x="153" y="115"/>
                    <a:pt x="153" y="115"/>
                  </a:cubicBezTo>
                  <a:cubicBezTo>
                    <a:pt x="143" y="109"/>
                    <a:pt x="143" y="109"/>
                    <a:pt x="143" y="109"/>
                  </a:cubicBezTo>
                  <a:cubicBezTo>
                    <a:pt x="130" y="115"/>
                    <a:pt x="130" y="115"/>
                    <a:pt x="130" y="115"/>
                  </a:cubicBezTo>
                  <a:cubicBezTo>
                    <a:pt x="124" y="112"/>
                    <a:pt x="124" y="112"/>
                    <a:pt x="124" y="112"/>
                  </a:cubicBezTo>
                  <a:cubicBezTo>
                    <a:pt x="124" y="100"/>
                    <a:pt x="124" y="100"/>
                    <a:pt x="124" y="100"/>
                  </a:cubicBezTo>
                  <a:cubicBezTo>
                    <a:pt x="138" y="96"/>
                    <a:pt x="138" y="96"/>
                    <a:pt x="138" y="96"/>
                  </a:cubicBezTo>
                  <a:cubicBezTo>
                    <a:pt x="124" y="90"/>
                    <a:pt x="124" y="90"/>
                    <a:pt x="124" y="90"/>
                  </a:cubicBezTo>
                  <a:cubicBezTo>
                    <a:pt x="124" y="78"/>
                    <a:pt x="124" y="78"/>
                    <a:pt x="124" y="78"/>
                  </a:cubicBezTo>
                  <a:cubicBezTo>
                    <a:pt x="130" y="75"/>
                    <a:pt x="130" y="75"/>
                    <a:pt x="130" y="75"/>
                  </a:cubicBezTo>
                  <a:cubicBezTo>
                    <a:pt x="143" y="81"/>
                    <a:pt x="143" y="81"/>
                    <a:pt x="143" y="81"/>
                  </a:cubicBezTo>
                  <a:cubicBezTo>
                    <a:pt x="153" y="75"/>
                    <a:pt x="153" y="75"/>
                    <a:pt x="153" y="75"/>
                  </a:cubicBezTo>
                  <a:cubicBezTo>
                    <a:pt x="140" y="68"/>
                    <a:pt x="140" y="68"/>
                    <a:pt x="140" y="68"/>
                  </a:cubicBezTo>
                  <a:cubicBezTo>
                    <a:pt x="144" y="66"/>
                    <a:pt x="144" y="66"/>
                    <a:pt x="144" y="66"/>
                  </a:cubicBezTo>
                  <a:cubicBezTo>
                    <a:pt x="152" y="70"/>
                    <a:pt x="152" y="70"/>
                    <a:pt x="152" y="70"/>
                  </a:cubicBezTo>
                  <a:cubicBezTo>
                    <a:pt x="162" y="64"/>
                    <a:pt x="162" y="64"/>
                    <a:pt x="162" y="64"/>
                  </a:cubicBezTo>
                  <a:cubicBezTo>
                    <a:pt x="155" y="60"/>
                    <a:pt x="155" y="60"/>
                    <a:pt x="155" y="60"/>
                  </a:cubicBezTo>
                  <a:cubicBezTo>
                    <a:pt x="162" y="56"/>
                    <a:pt x="162" y="56"/>
                    <a:pt x="162" y="56"/>
                  </a:cubicBezTo>
                  <a:cubicBezTo>
                    <a:pt x="164" y="48"/>
                    <a:pt x="164" y="48"/>
                    <a:pt x="164" y="48"/>
                  </a:cubicBezTo>
                  <a:cubicBezTo>
                    <a:pt x="156" y="45"/>
                    <a:pt x="156" y="45"/>
                    <a:pt x="156" y="45"/>
                  </a:cubicBezTo>
                  <a:cubicBezTo>
                    <a:pt x="149" y="50"/>
                    <a:pt x="149" y="50"/>
                    <a:pt x="149" y="50"/>
                  </a:cubicBezTo>
                  <a:cubicBezTo>
                    <a:pt x="149" y="41"/>
                    <a:pt x="149" y="41"/>
                    <a:pt x="149" y="41"/>
                  </a:cubicBezTo>
                  <a:cubicBezTo>
                    <a:pt x="138" y="47"/>
                    <a:pt x="138" y="47"/>
                    <a:pt x="138" y="47"/>
                  </a:cubicBezTo>
                  <a:cubicBezTo>
                    <a:pt x="138" y="56"/>
                    <a:pt x="138" y="56"/>
                    <a:pt x="138" y="56"/>
                  </a:cubicBezTo>
                  <a:cubicBezTo>
                    <a:pt x="134" y="58"/>
                    <a:pt x="134" y="58"/>
                    <a:pt x="134" y="58"/>
                  </a:cubicBezTo>
                  <a:cubicBezTo>
                    <a:pt x="135" y="43"/>
                    <a:pt x="135" y="43"/>
                    <a:pt x="135" y="43"/>
                  </a:cubicBezTo>
                  <a:cubicBezTo>
                    <a:pt x="124" y="49"/>
                    <a:pt x="124" y="49"/>
                    <a:pt x="124" y="49"/>
                  </a:cubicBezTo>
                  <a:cubicBezTo>
                    <a:pt x="124" y="64"/>
                    <a:pt x="124" y="64"/>
                    <a:pt x="124" y="64"/>
                  </a:cubicBezTo>
                  <a:cubicBezTo>
                    <a:pt x="117" y="68"/>
                    <a:pt x="117" y="68"/>
                    <a:pt x="117" y="68"/>
                  </a:cubicBezTo>
                  <a:cubicBezTo>
                    <a:pt x="107" y="63"/>
                    <a:pt x="107" y="63"/>
                    <a:pt x="107" y="63"/>
                  </a:cubicBezTo>
                  <a:cubicBezTo>
                    <a:pt x="110" y="47"/>
                    <a:pt x="110" y="47"/>
                    <a:pt x="110" y="47"/>
                  </a:cubicBezTo>
                  <a:cubicBezTo>
                    <a:pt x="97" y="57"/>
                    <a:pt x="97" y="57"/>
                    <a:pt x="97" y="57"/>
                  </a:cubicBezTo>
                  <a:cubicBezTo>
                    <a:pt x="88" y="52"/>
                    <a:pt x="88" y="52"/>
                    <a:pt x="88" y="52"/>
                  </a:cubicBezTo>
                  <a:cubicBezTo>
                    <a:pt x="88" y="44"/>
                    <a:pt x="88" y="44"/>
                    <a:pt x="88" y="44"/>
                  </a:cubicBezTo>
                  <a:cubicBezTo>
                    <a:pt x="101" y="36"/>
                    <a:pt x="101" y="36"/>
                    <a:pt x="101" y="36"/>
                  </a:cubicBezTo>
                  <a:cubicBezTo>
                    <a:pt x="101" y="24"/>
                    <a:pt x="101" y="24"/>
                    <a:pt x="101" y="24"/>
                  </a:cubicBezTo>
                  <a:cubicBezTo>
                    <a:pt x="88" y="32"/>
                    <a:pt x="88" y="32"/>
                    <a:pt x="88" y="32"/>
                  </a:cubicBezTo>
                  <a:cubicBezTo>
                    <a:pt x="88" y="27"/>
                    <a:pt x="88" y="27"/>
                    <a:pt x="88" y="27"/>
                  </a:cubicBezTo>
                  <a:cubicBezTo>
                    <a:pt x="95" y="23"/>
                    <a:pt x="95" y="23"/>
                    <a:pt x="95" y="23"/>
                  </a:cubicBezTo>
                  <a:cubicBezTo>
                    <a:pt x="95" y="11"/>
                    <a:pt x="95" y="11"/>
                    <a:pt x="95" y="11"/>
                  </a:cubicBezTo>
                  <a:cubicBezTo>
                    <a:pt x="88" y="15"/>
                    <a:pt x="88" y="15"/>
                    <a:pt x="88" y="15"/>
                  </a:cubicBezTo>
                  <a:cubicBezTo>
                    <a:pt x="88" y="6"/>
                    <a:pt x="88" y="6"/>
                    <a:pt x="88" y="6"/>
                  </a:cubicBezTo>
                  <a:cubicBezTo>
                    <a:pt x="82" y="0"/>
                    <a:pt x="82" y="0"/>
                    <a:pt x="82" y="0"/>
                  </a:cubicBezTo>
                  <a:cubicBezTo>
                    <a:pt x="76" y="6"/>
                    <a:pt x="76" y="6"/>
                    <a:pt x="76" y="6"/>
                  </a:cubicBezTo>
                  <a:cubicBezTo>
                    <a:pt x="76" y="15"/>
                    <a:pt x="76" y="15"/>
                    <a:pt x="76" y="15"/>
                  </a:cubicBezTo>
                  <a:cubicBezTo>
                    <a:pt x="69" y="11"/>
                    <a:pt x="69" y="11"/>
                    <a:pt x="69" y="11"/>
                  </a:cubicBezTo>
                  <a:cubicBezTo>
                    <a:pt x="69" y="23"/>
                    <a:pt x="69" y="23"/>
                    <a:pt x="69" y="23"/>
                  </a:cubicBezTo>
                  <a:cubicBezTo>
                    <a:pt x="76" y="27"/>
                    <a:pt x="76" y="27"/>
                    <a:pt x="76" y="27"/>
                  </a:cubicBezTo>
                  <a:cubicBezTo>
                    <a:pt x="76" y="32"/>
                    <a:pt x="76" y="32"/>
                    <a:pt x="76" y="32"/>
                  </a:cubicBezTo>
                  <a:cubicBezTo>
                    <a:pt x="63" y="24"/>
                    <a:pt x="63" y="24"/>
                    <a:pt x="63" y="24"/>
                  </a:cubicBezTo>
                  <a:cubicBezTo>
                    <a:pt x="63" y="36"/>
                    <a:pt x="63" y="36"/>
                    <a:pt x="63" y="36"/>
                  </a:cubicBezTo>
                  <a:cubicBezTo>
                    <a:pt x="76" y="44"/>
                    <a:pt x="76" y="44"/>
                    <a:pt x="76" y="44"/>
                  </a:cubicBezTo>
                  <a:cubicBezTo>
                    <a:pt x="76" y="52"/>
                    <a:pt x="76" y="52"/>
                    <a:pt x="76" y="52"/>
                  </a:cubicBezTo>
                  <a:cubicBezTo>
                    <a:pt x="67" y="57"/>
                    <a:pt x="67" y="57"/>
                    <a:pt x="67" y="57"/>
                  </a:cubicBezTo>
                  <a:cubicBezTo>
                    <a:pt x="55" y="47"/>
                    <a:pt x="55" y="47"/>
                    <a:pt x="55" y="47"/>
                  </a:cubicBezTo>
                  <a:cubicBezTo>
                    <a:pt x="57" y="63"/>
                    <a:pt x="57" y="63"/>
                    <a:pt x="57" y="63"/>
                  </a:cubicBezTo>
                  <a:cubicBezTo>
                    <a:pt x="48" y="68"/>
                    <a:pt x="48" y="68"/>
                    <a:pt x="48" y="68"/>
                  </a:cubicBezTo>
                  <a:cubicBezTo>
                    <a:pt x="40" y="64"/>
                    <a:pt x="40" y="64"/>
                    <a:pt x="40" y="64"/>
                  </a:cubicBezTo>
                  <a:cubicBezTo>
                    <a:pt x="40" y="49"/>
                    <a:pt x="40" y="49"/>
                    <a:pt x="40" y="49"/>
                  </a:cubicBezTo>
                  <a:cubicBezTo>
                    <a:pt x="29" y="43"/>
                    <a:pt x="29" y="43"/>
                    <a:pt x="29" y="43"/>
                  </a:cubicBezTo>
                  <a:cubicBezTo>
                    <a:pt x="30" y="58"/>
                    <a:pt x="30" y="58"/>
                    <a:pt x="30" y="58"/>
                  </a:cubicBezTo>
                  <a:cubicBezTo>
                    <a:pt x="26" y="56"/>
                    <a:pt x="26" y="56"/>
                    <a:pt x="26" y="56"/>
                  </a:cubicBezTo>
                  <a:cubicBezTo>
                    <a:pt x="26" y="47"/>
                    <a:pt x="26" y="47"/>
                    <a:pt x="26" y="47"/>
                  </a:cubicBezTo>
                  <a:cubicBezTo>
                    <a:pt x="15" y="41"/>
                    <a:pt x="15" y="41"/>
                    <a:pt x="15" y="41"/>
                  </a:cubicBezTo>
                  <a:cubicBezTo>
                    <a:pt x="15" y="50"/>
                    <a:pt x="15" y="50"/>
                    <a:pt x="15" y="50"/>
                  </a:cubicBezTo>
                  <a:cubicBezTo>
                    <a:pt x="8" y="45"/>
                    <a:pt x="8" y="45"/>
                    <a:pt x="8" y="45"/>
                  </a:cubicBezTo>
                  <a:cubicBezTo>
                    <a:pt x="0" y="48"/>
                    <a:pt x="0" y="48"/>
                    <a:pt x="0" y="48"/>
                  </a:cubicBezTo>
                  <a:cubicBezTo>
                    <a:pt x="2" y="56"/>
                    <a:pt x="2" y="56"/>
                    <a:pt x="2" y="56"/>
                  </a:cubicBezTo>
                  <a:cubicBezTo>
                    <a:pt x="9" y="60"/>
                    <a:pt x="9" y="60"/>
                    <a:pt x="9" y="60"/>
                  </a:cubicBezTo>
                  <a:cubicBezTo>
                    <a:pt x="2" y="64"/>
                    <a:pt x="2" y="64"/>
                    <a:pt x="2" y="64"/>
                  </a:cubicBezTo>
                  <a:cubicBezTo>
                    <a:pt x="12" y="70"/>
                    <a:pt x="12" y="70"/>
                    <a:pt x="12" y="70"/>
                  </a:cubicBezTo>
                  <a:cubicBezTo>
                    <a:pt x="20" y="66"/>
                    <a:pt x="20" y="66"/>
                    <a:pt x="20" y="66"/>
                  </a:cubicBezTo>
                  <a:cubicBezTo>
                    <a:pt x="24" y="68"/>
                    <a:pt x="24" y="68"/>
                    <a:pt x="24" y="68"/>
                  </a:cubicBezTo>
                  <a:cubicBezTo>
                    <a:pt x="11" y="75"/>
                    <a:pt x="11" y="75"/>
                    <a:pt x="11" y="75"/>
                  </a:cubicBezTo>
                  <a:cubicBezTo>
                    <a:pt x="21" y="81"/>
                    <a:pt x="21" y="81"/>
                    <a:pt x="21" y="81"/>
                  </a:cubicBezTo>
                  <a:cubicBezTo>
                    <a:pt x="34" y="75"/>
                    <a:pt x="34" y="75"/>
                    <a:pt x="34" y="75"/>
                  </a:cubicBezTo>
                  <a:cubicBezTo>
                    <a:pt x="41" y="78"/>
                    <a:pt x="41" y="78"/>
                    <a:pt x="41" y="78"/>
                  </a:cubicBezTo>
                  <a:cubicBezTo>
                    <a:pt x="41" y="89"/>
                    <a:pt x="41" y="89"/>
                    <a:pt x="41" y="89"/>
                  </a:cubicBezTo>
                  <a:cubicBezTo>
                    <a:pt x="26" y="95"/>
                    <a:pt x="26" y="95"/>
                    <a:pt x="26" y="95"/>
                  </a:cubicBezTo>
                  <a:cubicBezTo>
                    <a:pt x="41" y="101"/>
                    <a:pt x="41" y="101"/>
                    <a:pt x="41" y="101"/>
                  </a:cubicBezTo>
                  <a:cubicBezTo>
                    <a:pt x="41" y="111"/>
                    <a:pt x="41" y="111"/>
                    <a:pt x="41" y="111"/>
                  </a:cubicBezTo>
                  <a:cubicBezTo>
                    <a:pt x="34" y="115"/>
                    <a:pt x="34" y="115"/>
                    <a:pt x="34" y="115"/>
                  </a:cubicBezTo>
                  <a:cubicBezTo>
                    <a:pt x="21" y="109"/>
                    <a:pt x="21" y="109"/>
                    <a:pt x="21" y="109"/>
                  </a:cubicBezTo>
                  <a:cubicBezTo>
                    <a:pt x="11" y="115"/>
                    <a:pt x="11" y="115"/>
                    <a:pt x="11" y="115"/>
                  </a:cubicBezTo>
                  <a:cubicBezTo>
                    <a:pt x="24" y="122"/>
                    <a:pt x="24" y="122"/>
                    <a:pt x="24" y="122"/>
                  </a:cubicBezTo>
                  <a:cubicBezTo>
                    <a:pt x="20" y="124"/>
                    <a:pt x="20" y="124"/>
                    <a:pt x="20" y="124"/>
                  </a:cubicBezTo>
                  <a:cubicBezTo>
                    <a:pt x="12" y="120"/>
                    <a:pt x="12" y="120"/>
                    <a:pt x="12" y="120"/>
                  </a:cubicBezTo>
                  <a:cubicBezTo>
                    <a:pt x="2" y="126"/>
                    <a:pt x="2" y="126"/>
                    <a:pt x="2" y="126"/>
                  </a:cubicBezTo>
                  <a:cubicBezTo>
                    <a:pt x="9" y="130"/>
                    <a:pt x="9" y="130"/>
                    <a:pt x="9" y="130"/>
                  </a:cubicBezTo>
                  <a:cubicBezTo>
                    <a:pt x="2" y="134"/>
                    <a:pt x="2" y="134"/>
                    <a:pt x="2" y="134"/>
                  </a:cubicBezTo>
                  <a:cubicBezTo>
                    <a:pt x="0" y="142"/>
                    <a:pt x="0" y="142"/>
                    <a:pt x="0" y="142"/>
                  </a:cubicBezTo>
                  <a:cubicBezTo>
                    <a:pt x="8" y="145"/>
                    <a:pt x="8" y="145"/>
                    <a:pt x="8" y="145"/>
                  </a:cubicBezTo>
                  <a:cubicBezTo>
                    <a:pt x="15" y="140"/>
                    <a:pt x="15" y="140"/>
                    <a:pt x="15" y="140"/>
                  </a:cubicBezTo>
                  <a:cubicBezTo>
                    <a:pt x="15" y="149"/>
                    <a:pt x="15" y="149"/>
                    <a:pt x="15" y="149"/>
                  </a:cubicBezTo>
                  <a:cubicBezTo>
                    <a:pt x="26" y="143"/>
                    <a:pt x="26" y="143"/>
                    <a:pt x="26" y="143"/>
                  </a:cubicBezTo>
                  <a:cubicBezTo>
                    <a:pt x="26" y="134"/>
                    <a:pt x="26" y="134"/>
                    <a:pt x="26" y="134"/>
                  </a:cubicBezTo>
                  <a:cubicBezTo>
                    <a:pt x="30" y="132"/>
                    <a:pt x="30" y="132"/>
                    <a:pt x="30" y="132"/>
                  </a:cubicBezTo>
                  <a:cubicBezTo>
                    <a:pt x="29" y="146"/>
                    <a:pt x="29" y="146"/>
                    <a:pt x="29" y="146"/>
                  </a:cubicBezTo>
                  <a:cubicBezTo>
                    <a:pt x="40" y="141"/>
                    <a:pt x="40" y="141"/>
                    <a:pt x="40" y="141"/>
                  </a:cubicBezTo>
                  <a:cubicBezTo>
                    <a:pt x="40" y="126"/>
                    <a:pt x="40" y="126"/>
                    <a:pt x="40" y="126"/>
                  </a:cubicBezTo>
                  <a:cubicBezTo>
                    <a:pt x="47" y="122"/>
                    <a:pt x="47" y="122"/>
                    <a:pt x="47" y="122"/>
                  </a:cubicBezTo>
                  <a:cubicBezTo>
                    <a:pt x="57" y="128"/>
                    <a:pt x="57" y="128"/>
                    <a:pt x="57" y="128"/>
                  </a:cubicBezTo>
                  <a:cubicBezTo>
                    <a:pt x="54" y="143"/>
                    <a:pt x="54" y="143"/>
                    <a:pt x="54" y="143"/>
                  </a:cubicBezTo>
                  <a:cubicBezTo>
                    <a:pt x="66" y="133"/>
                    <a:pt x="66" y="133"/>
                    <a:pt x="66" y="133"/>
                  </a:cubicBezTo>
                  <a:cubicBezTo>
                    <a:pt x="76" y="139"/>
                    <a:pt x="76" y="139"/>
                    <a:pt x="76" y="139"/>
                  </a:cubicBezTo>
                  <a:cubicBezTo>
                    <a:pt x="76" y="146"/>
                    <a:pt x="76" y="146"/>
                    <a:pt x="76" y="146"/>
                  </a:cubicBezTo>
                  <a:cubicBezTo>
                    <a:pt x="63" y="154"/>
                    <a:pt x="63" y="154"/>
                    <a:pt x="63" y="154"/>
                  </a:cubicBezTo>
                  <a:cubicBezTo>
                    <a:pt x="63" y="166"/>
                    <a:pt x="63" y="166"/>
                    <a:pt x="63" y="166"/>
                  </a:cubicBezTo>
                  <a:cubicBezTo>
                    <a:pt x="76" y="158"/>
                    <a:pt x="76" y="158"/>
                    <a:pt x="76" y="158"/>
                  </a:cubicBezTo>
                  <a:cubicBezTo>
                    <a:pt x="76" y="163"/>
                    <a:pt x="76" y="163"/>
                    <a:pt x="76" y="163"/>
                  </a:cubicBezTo>
                  <a:cubicBezTo>
                    <a:pt x="69" y="167"/>
                    <a:pt x="69" y="167"/>
                    <a:pt x="69" y="167"/>
                  </a:cubicBezTo>
                  <a:cubicBezTo>
                    <a:pt x="69" y="179"/>
                    <a:pt x="69" y="179"/>
                    <a:pt x="69" y="179"/>
                  </a:cubicBezTo>
                  <a:cubicBezTo>
                    <a:pt x="76" y="175"/>
                    <a:pt x="76" y="175"/>
                    <a:pt x="76" y="175"/>
                  </a:cubicBezTo>
                  <a:cubicBezTo>
                    <a:pt x="76" y="184"/>
                    <a:pt x="76" y="184"/>
                    <a:pt x="76" y="184"/>
                  </a:cubicBezTo>
                  <a:cubicBezTo>
                    <a:pt x="82" y="190"/>
                    <a:pt x="82" y="190"/>
                    <a:pt x="82" y="190"/>
                  </a:cubicBezTo>
                  <a:cubicBezTo>
                    <a:pt x="88" y="184"/>
                    <a:pt x="88" y="184"/>
                    <a:pt x="88" y="184"/>
                  </a:cubicBezTo>
                  <a:cubicBezTo>
                    <a:pt x="88" y="175"/>
                    <a:pt x="88" y="175"/>
                    <a:pt x="88" y="175"/>
                  </a:cubicBezTo>
                  <a:cubicBezTo>
                    <a:pt x="95" y="179"/>
                    <a:pt x="95" y="179"/>
                    <a:pt x="95" y="179"/>
                  </a:cubicBezTo>
                  <a:cubicBezTo>
                    <a:pt x="95" y="167"/>
                    <a:pt x="95" y="167"/>
                    <a:pt x="95" y="167"/>
                  </a:cubicBezTo>
                  <a:cubicBezTo>
                    <a:pt x="88" y="163"/>
                    <a:pt x="88" y="163"/>
                    <a:pt x="88" y="163"/>
                  </a:cubicBezTo>
                  <a:cubicBezTo>
                    <a:pt x="88" y="158"/>
                    <a:pt x="88" y="158"/>
                    <a:pt x="88" y="158"/>
                  </a:cubicBezTo>
                  <a:cubicBezTo>
                    <a:pt x="101" y="166"/>
                    <a:pt x="101" y="166"/>
                    <a:pt x="101" y="166"/>
                  </a:cubicBezTo>
                  <a:cubicBezTo>
                    <a:pt x="101" y="154"/>
                    <a:pt x="101" y="154"/>
                    <a:pt x="101" y="154"/>
                  </a:cubicBezTo>
                  <a:cubicBezTo>
                    <a:pt x="88" y="146"/>
                    <a:pt x="88" y="146"/>
                    <a:pt x="88" y="146"/>
                  </a:cubicBezTo>
                  <a:cubicBezTo>
                    <a:pt x="88" y="139"/>
                    <a:pt x="88" y="139"/>
                    <a:pt x="88" y="139"/>
                  </a:cubicBezTo>
                  <a:cubicBezTo>
                    <a:pt x="98" y="134"/>
                    <a:pt x="98" y="134"/>
                    <a:pt x="98" y="134"/>
                  </a:cubicBezTo>
                  <a:cubicBezTo>
                    <a:pt x="109" y="143"/>
                    <a:pt x="109" y="143"/>
                    <a:pt x="109" y="143"/>
                  </a:cubicBezTo>
                  <a:cubicBezTo>
                    <a:pt x="108" y="128"/>
                    <a:pt x="108" y="128"/>
                    <a:pt x="108" y="128"/>
                  </a:cubicBezTo>
                  <a:cubicBezTo>
                    <a:pt x="118" y="122"/>
                    <a:pt x="118" y="122"/>
                    <a:pt x="118" y="122"/>
                  </a:cubicBezTo>
                  <a:cubicBezTo>
                    <a:pt x="124" y="126"/>
                    <a:pt x="124" y="126"/>
                    <a:pt x="124" y="126"/>
                  </a:cubicBezTo>
                  <a:cubicBezTo>
                    <a:pt x="124" y="141"/>
                    <a:pt x="124" y="141"/>
                    <a:pt x="124" y="141"/>
                  </a:cubicBezTo>
                  <a:cubicBezTo>
                    <a:pt x="135" y="147"/>
                    <a:pt x="135" y="147"/>
                    <a:pt x="135" y="147"/>
                  </a:cubicBezTo>
                  <a:cubicBezTo>
                    <a:pt x="134" y="132"/>
                    <a:pt x="134" y="132"/>
                    <a:pt x="134" y="132"/>
                  </a:cubicBezTo>
                  <a:cubicBezTo>
                    <a:pt x="138" y="134"/>
                    <a:pt x="138" y="134"/>
                    <a:pt x="138" y="134"/>
                  </a:cubicBezTo>
                  <a:cubicBezTo>
                    <a:pt x="138" y="143"/>
                    <a:pt x="138" y="143"/>
                    <a:pt x="138" y="143"/>
                  </a:cubicBezTo>
                  <a:cubicBezTo>
                    <a:pt x="149" y="149"/>
                    <a:pt x="149" y="149"/>
                    <a:pt x="149" y="149"/>
                  </a:cubicBezTo>
                  <a:cubicBezTo>
                    <a:pt x="149" y="140"/>
                    <a:pt x="149" y="140"/>
                    <a:pt x="149" y="140"/>
                  </a:cubicBezTo>
                  <a:cubicBezTo>
                    <a:pt x="156" y="145"/>
                    <a:pt x="156" y="145"/>
                    <a:pt x="156" y="145"/>
                  </a:cubicBezTo>
                  <a:cubicBezTo>
                    <a:pt x="164" y="142"/>
                    <a:pt x="164" y="142"/>
                    <a:pt x="164" y="142"/>
                  </a:cubicBezTo>
                  <a:lnTo>
                    <a:pt x="162" y="134"/>
                  </a:lnTo>
                  <a:close/>
                  <a:moveTo>
                    <a:pt x="88" y="64"/>
                  </a:moveTo>
                  <a:cubicBezTo>
                    <a:pt x="93" y="67"/>
                    <a:pt x="100" y="71"/>
                    <a:pt x="105" y="74"/>
                  </a:cubicBezTo>
                  <a:cubicBezTo>
                    <a:pt x="95" y="80"/>
                    <a:pt x="95" y="80"/>
                    <a:pt x="95" y="80"/>
                  </a:cubicBezTo>
                  <a:cubicBezTo>
                    <a:pt x="93" y="78"/>
                    <a:pt x="90" y="77"/>
                    <a:pt x="88" y="76"/>
                  </a:cubicBezTo>
                  <a:lnTo>
                    <a:pt x="88" y="64"/>
                  </a:lnTo>
                  <a:close/>
                  <a:moveTo>
                    <a:pt x="76" y="65"/>
                  </a:moveTo>
                  <a:cubicBezTo>
                    <a:pt x="76" y="76"/>
                    <a:pt x="76" y="76"/>
                    <a:pt x="76" y="76"/>
                  </a:cubicBezTo>
                  <a:cubicBezTo>
                    <a:pt x="75" y="77"/>
                    <a:pt x="74" y="77"/>
                    <a:pt x="74" y="77"/>
                  </a:cubicBezTo>
                  <a:cubicBezTo>
                    <a:pt x="74" y="77"/>
                    <a:pt x="72" y="79"/>
                    <a:pt x="70" y="80"/>
                  </a:cubicBezTo>
                  <a:cubicBezTo>
                    <a:pt x="59" y="74"/>
                    <a:pt x="59" y="74"/>
                    <a:pt x="59" y="74"/>
                  </a:cubicBezTo>
                  <a:cubicBezTo>
                    <a:pt x="64" y="71"/>
                    <a:pt x="71" y="67"/>
                    <a:pt x="76" y="65"/>
                  </a:cubicBezTo>
                  <a:close/>
                  <a:moveTo>
                    <a:pt x="52" y="84"/>
                  </a:moveTo>
                  <a:cubicBezTo>
                    <a:pt x="63" y="90"/>
                    <a:pt x="63" y="90"/>
                    <a:pt x="63" y="90"/>
                  </a:cubicBezTo>
                  <a:cubicBezTo>
                    <a:pt x="63" y="93"/>
                    <a:pt x="63" y="96"/>
                    <a:pt x="63" y="99"/>
                  </a:cubicBezTo>
                  <a:cubicBezTo>
                    <a:pt x="52" y="105"/>
                    <a:pt x="52" y="105"/>
                    <a:pt x="52" y="105"/>
                  </a:cubicBezTo>
                  <a:cubicBezTo>
                    <a:pt x="52" y="99"/>
                    <a:pt x="52" y="90"/>
                    <a:pt x="52" y="84"/>
                  </a:cubicBezTo>
                  <a:close/>
                  <a:moveTo>
                    <a:pt x="76" y="126"/>
                  </a:moveTo>
                  <a:cubicBezTo>
                    <a:pt x="71" y="123"/>
                    <a:pt x="63" y="119"/>
                    <a:pt x="58" y="116"/>
                  </a:cubicBezTo>
                  <a:cubicBezTo>
                    <a:pt x="68" y="110"/>
                    <a:pt x="68" y="110"/>
                    <a:pt x="68" y="110"/>
                  </a:cubicBezTo>
                  <a:cubicBezTo>
                    <a:pt x="70" y="111"/>
                    <a:pt x="73" y="113"/>
                    <a:pt x="76" y="115"/>
                  </a:cubicBezTo>
                  <a:lnTo>
                    <a:pt x="76" y="126"/>
                  </a:lnTo>
                  <a:close/>
                  <a:moveTo>
                    <a:pt x="82" y="106"/>
                  </a:moveTo>
                  <a:cubicBezTo>
                    <a:pt x="82" y="106"/>
                    <a:pt x="73" y="101"/>
                    <a:pt x="73" y="101"/>
                  </a:cubicBezTo>
                  <a:cubicBezTo>
                    <a:pt x="73" y="101"/>
                    <a:pt x="73" y="90"/>
                    <a:pt x="73" y="90"/>
                  </a:cubicBezTo>
                  <a:cubicBezTo>
                    <a:pt x="73" y="90"/>
                    <a:pt x="79" y="87"/>
                    <a:pt x="79" y="87"/>
                  </a:cubicBezTo>
                  <a:cubicBezTo>
                    <a:pt x="79" y="87"/>
                    <a:pt x="82" y="85"/>
                    <a:pt x="82" y="85"/>
                  </a:cubicBezTo>
                  <a:cubicBezTo>
                    <a:pt x="83" y="85"/>
                    <a:pt x="92" y="90"/>
                    <a:pt x="92" y="90"/>
                  </a:cubicBezTo>
                  <a:cubicBezTo>
                    <a:pt x="92" y="90"/>
                    <a:pt x="92" y="101"/>
                    <a:pt x="92" y="101"/>
                  </a:cubicBezTo>
                  <a:cubicBezTo>
                    <a:pt x="92" y="101"/>
                    <a:pt x="83" y="106"/>
                    <a:pt x="82" y="106"/>
                  </a:cubicBezTo>
                  <a:close/>
                  <a:moveTo>
                    <a:pt x="88" y="115"/>
                  </a:moveTo>
                  <a:cubicBezTo>
                    <a:pt x="91" y="114"/>
                    <a:pt x="94" y="112"/>
                    <a:pt x="97" y="110"/>
                  </a:cubicBezTo>
                  <a:cubicBezTo>
                    <a:pt x="107" y="116"/>
                    <a:pt x="107" y="116"/>
                    <a:pt x="107" y="116"/>
                  </a:cubicBezTo>
                  <a:cubicBezTo>
                    <a:pt x="102" y="119"/>
                    <a:pt x="93" y="124"/>
                    <a:pt x="88" y="127"/>
                  </a:cubicBezTo>
                  <a:lnTo>
                    <a:pt x="88" y="115"/>
                  </a:lnTo>
                  <a:close/>
                  <a:moveTo>
                    <a:pt x="113" y="106"/>
                  </a:moveTo>
                  <a:cubicBezTo>
                    <a:pt x="102" y="100"/>
                    <a:pt x="102" y="100"/>
                    <a:pt x="102" y="100"/>
                  </a:cubicBezTo>
                  <a:cubicBezTo>
                    <a:pt x="102" y="96"/>
                    <a:pt x="102" y="92"/>
                    <a:pt x="102" y="89"/>
                  </a:cubicBezTo>
                  <a:cubicBezTo>
                    <a:pt x="113" y="84"/>
                    <a:pt x="113" y="84"/>
                    <a:pt x="113" y="84"/>
                  </a:cubicBezTo>
                  <a:cubicBezTo>
                    <a:pt x="113" y="90"/>
                    <a:pt x="113" y="99"/>
                    <a:pt x="113" y="10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26" name="Freeform 225"/>
            <p:cNvSpPr>
              <a:spLocks/>
            </p:cNvSpPr>
            <p:nvPr/>
          </p:nvSpPr>
          <p:spPr bwMode="auto">
            <a:xfrm>
              <a:off x="3401240" y="3827955"/>
              <a:ext cx="142875" cy="101600"/>
            </a:xfrm>
            <a:custGeom>
              <a:avLst/>
              <a:gdLst>
                <a:gd name="T0" fmla="*/ 33 w 64"/>
                <a:gd name="T1" fmla="*/ 0 h 45"/>
                <a:gd name="T2" fmla="*/ 28 w 64"/>
                <a:gd name="T3" fmla="*/ 45 h 45"/>
                <a:gd name="T4" fmla="*/ 34 w 64"/>
                <a:gd name="T5" fmla="*/ 22 h 45"/>
                <a:gd name="T6" fmla="*/ 38 w 64"/>
                <a:gd name="T7" fmla="*/ 45 h 45"/>
                <a:gd name="T8" fmla="*/ 33 w 64"/>
                <a:gd name="T9" fmla="*/ 0 h 45"/>
              </a:gdLst>
              <a:ahLst/>
              <a:cxnLst>
                <a:cxn ang="0">
                  <a:pos x="T0" y="T1"/>
                </a:cxn>
                <a:cxn ang="0">
                  <a:pos x="T2" y="T3"/>
                </a:cxn>
                <a:cxn ang="0">
                  <a:pos x="T4" y="T5"/>
                </a:cxn>
                <a:cxn ang="0">
                  <a:pos x="T6" y="T7"/>
                </a:cxn>
                <a:cxn ang="0">
                  <a:pos x="T8" y="T9"/>
                </a:cxn>
              </a:cxnLst>
              <a:rect l="0" t="0" r="r" b="b"/>
              <a:pathLst>
                <a:path w="64" h="45">
                  <a:moveTo>
                    <a:pt x="33" y="0"/>
                  </a:moveTo>
                  <a:cubicBezTo>
                    <a:pt x="33" y="0"/>
                    <a:pt x="0" y="22"/>
                    <a:pt x="28" y="45"/>
                  </a:cubicBezTo>
                  <a:cubicBezTo>
                    <a:pt x="28" y="45"/>
                    <a:pt x="20" y="33"/>
                    <a:pt x="34" y="22"/>
                  </a:cubicBezTo>
                  <a:cubicBezTo>
                    <a:pt x="34" y="22"/>
                    <a:pt x="47" y="29"/>
                    <a:pt x="38" y="45"/>
                  </a:cubicBezTo>
                  <a:cubicBezTo>
                    <a:pt x="38" y="45"/>
                    <a:pt x="64" y="26"/>
                    <a:pt x="3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27" name="Freeform 226"/>
            <p:cNvSpPr>
              <a:spLocks/>
            </p:cNvSpPr>
            <p:nvPr/>
          </p:nvSpPr>
          <p:spPr bwMode="auto">
            <a:xfrm>
              <a:off x="3499665" y="3886692"/>
              <a:ext cx="144462" cy="101600"/>
            </a:xfrm>
            <a:custGeom>
              <a:avLst/>
              <a:gdLst>
                <a:gd name="T0" fmla="*/ 33 w 64"/>
                <a:gd name="T1" fmla="*/ 0 h 45"/>
                <a:gd name="T2" fmla="*/ 28 w 64"/>
                <a:gd name="T3" fmla="*/ 45 h 45"/>
                <a:gd name="T4" fmla="*/ 33 w 64"/>
                <a:gd name="T5" fmla="*/ 22 h 45"/>
                <a:gd name="T6" fmla="*/ 38 w 64"/>
                <a:gd name="T7" fmla="*/ 44 h 45"/>
                <a:gd name="T8" fmla="*/ 33 w 64"/>
                <a:gd name="T9" fmla="*/ 0 h 45"/>
              </a:gdLst>
              <a:ahLst/>
              <a:cxnLst>
                <a:cxn ang="0">
                  <a:pos x="T0" y="T1"/>
                </a:cxn>
                <a:cxn ang="0">
                  <a:pos x="T2" y="T3"/>
                </a:cxn>
                <a:cxn ang="0">
                  <a:pos x="T4" y="T5"/>
                </a:cxn>
                <a:cxn ang="0">
                  <a:pos x="T6" y="T7"/>
                </a:cxn>
                <a:cxn ang="0">
                  <a:pos x="T8" y="T9"/>
                </a:cxn>
              </a:cxnLst>
              <a:rect l="0" t="0" r="r" b="b"/>
              <a:pathLst>
                <a:path w="64" h="45">
                  <a:moveTo>
                    <a:pt x="33" y="0"/>
                  </a:moveTo>
                  <a:cubicBezTo>
                    <a:pt x="33" y="0"/>
                    <a:pt x="0" y="22"/>
                    <a:pt x="28" y="45"/>
                  </a:cubicBezTo>
                  <a:cubicBezTo>
                    <a:pt x="28" y="45"/>
                    <a:pt x="20" y="33"/>
                    <a:pt x="33" y="22"/>
                  </a:cubicBezTo>
                  <a:cubicBezTo>
                    <a:pt x="33" y="22"/>
                    <a:pt x="46" y="29"/>
                    <a:pt x="38" y="44"/>
                  </a:cubicBezTo>
                  <a:cubicBezTo>
                    <a:pt x="38" y="44"/>
                    <a:pt x="64" y="25"/>
                    <a:pt x="3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28" name="Freeform 227"/>
            <p:cNvSpPr>
              <a:spLocks/>
            </p:cNvSpPr>
            <p:nvPr/>
          </p:nvSpPr>
          <p:spPr bwMode="auto">
            <a:xfrm>
              <a:off x="3477440" y="4132755"/>
              <a:ext cx="1587"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29" name="Freeform 228"/>
            <p:cNvSpPr>
              <a:spLocks/>
            </p:cNvSpPr>
            <p:nvPr/>
          </p:nvSpPr>
          <p:spPr bwMode="auto">
            <a:xfrm>
              <a:off x="3436165" y="3937492"/>
              <a:ext cx="77787" cy="69850"/>
            </a:xfrm>
            <a:custGeom>
              <a:avLst/>
              <a:gdLst>
                <a:gd name="T0" fmla="*/ 34 w 34"/>
                <a:gd name="T1" fmla="*/ 31 h 31"/>
                <a:gd name="T2" fmla="*/ 34 w 34"/>
                <a:gd name="T3" fmla="*/ 1 h 31"/>
                <a:gd name="T4" fmla="*/ 32 w 34"/>
                <a:gd name="T5" fmla="*/ 0 h 31"/>
                <a:gd name="T6" fmla="*/ 2 w 34"/>
                <a:gd name="T7" fmla="*/ 0 h 31"/>
                <a:gd name="T8" fmla="*/ 0 w 34"/>
                <a:gd name="T9" fmla="*/ 1 h 31"/>
                <a:gd name="T10" fmla="*/ 0 w 34"/>
                <a:gd name="T11" fmla="*/ 8 h 31"/>
                <a:gd name="T12" fmla="*/ 34 w 3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34" y="31"/>
                  </a:moveTo>
                  <a:cubicBezTo>
                    <a:pt x="34" y="1"/>
                    <a:pt x="34" y="1"/>
                    <a:pt x="34" y="1"/>
                  </a:cubicBezTo>
                  <a:cubicBezTo>
                    <a:pt x="34" y="0"/>
                    <a:pt x="33" y="0"/>
                    <a:pt x="32" y="0"/>
                  </a:cubicBezTo>
                  <a:cubicBezTo>
                    <a:pt x="2" y="0"/>
                    <a:pt x="2" y="0"/>
                    <a:pt x="2" y="0"/>
                  </a:cubicBezTo>
                  <a:cubicBezTo>
                    <a:pt x="1" y="0"/>
                    <a:pt x="0" y="0"/>
                    <a:pt x="0" y="1"/>
                  </a:cubicBezTo>
                  <a:cubicBezTo>
                    <a:pt x="0" y="8"/>
                    <a:pt x="0" y="8"/>
                    <a:pt x="0" y="8"/>
                  </a:cubicBezTo>
                  <a:cubicBezTo>
                    <a:pt x="4" y="13"/>
                    <a:pt x="14" y="24"/>
                    <a:pt x="34"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30" name="Freeform 229"/>
            <p:cNvSpPr>
              <a:spLocks/>
            </p:cNvSpPr>
            <p:nvPr/>
          </p:nvSpPr>
          <p:spPr bwMode="auto">
            <a:xfrm>
              <a:off x="3436165" y="3981942"/>
              <a:ext cx="77787" cy="107950"/>
            </a:xfrm>
            <a:custGeom>
              <a:avLst/>
              <a:gdLst>
                <a:gd name="T0" fmla="*/ 34 w 34"/>
                <a:gd name="T1" fmla="*/ 48 h 48"/>
                <a:gd name="T2" fmla="*/ 34 w 34"/>
                <a:gd name="T3" fmla="*/ 20 h 48"/>
                <a:gd name="T4" fmla="*/ 0 w 34"/>
                <a:gd name="T5" fmla="*/ 0 h 48"/>
                <a:gd name="T6" fmla="*/ 0 w 34"/>
                <a:gd name="T7" fmla="*/ 25 h 48"/>
                <a:gd name="T8" fmla="*/ 34 w 34"/>
                <a:gd name="T9" fmla="*/ 48 h 48"/>
              </a:gdLst>
              <a:ahLst/>
              <a:cxnLst>
                <a:cxn ang="0">
                  <a:pos x="T0" y="T1"/>
                </a:cxn>
                <a:cxn ang="0">
                  <a:pos x="T2" y="T3"/>
                </a:cxn>
                <a:cxn ang="0">
                  <a:pos x="T4" y="T5"/>
                </a:cxn>
                <a:cxn ang="0">
                  <a:pos x="T6" y="T7"/>
                </a:cxn>
                <a:cxn ang="0">
                  <a:pos x="T8" y="T9"/>
                </a:cxn>
              </a:cxnLst>
              <a:rect l="0" t="0" r="r" b="b"/>
              <a:pathLst>
                <a:path w="34" h="48">
                  <a:moveTo>
                    <a:pt x="34" y="48"/>
                  </a:moveTo>
                  <a:cubicBezTo>
                    <a:pt x="34" y="20"/>
                    <a:pt x="34" y="20"/>
                    <a:pt x="34" y="20"/>
                  </a:cubicBezTo>
                  <a:cubicBezTo>
                    <a:pt x="27" y="18"/>
                    <a:pt x="10" y="12"/>
                    <a:pt x="0" y="0"/>
                  </a:cubicBezTo>
                  <a:cubicBezTo>
                    <a:pt x="0" y="25"/>
                    <a:pt x="0" y="25"/>
                    <a:pt x="0" y="25"/>
                  </a:cubicBezTo>
                  <a:cubicBezTo>
                    <a:pt x="5" y="31"/>
                    <a:pt x="15" y="41"/>
                    <a:pt x="34" y="4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31" name="Freeform 230"/>
            <p:cNvSpPr>
              <a:spLocks noEditPoints="1"/>
            </p:cNvSpPr>
            <p:nvPr/>
          </p:nvSpPr>
          <p:spPr bwMode="auto">
            <a:xfrm>
              <a:off x="3312340" y="3993055"/>
              <a:ext cx="415925" cy="228600"/>
            </a:xfrm>
            <a:custGeom>
              <a:avLst/>
              <a:gdLst>
                <a:gd name="T0" fmla="*/ 154 w 184"/>
                <a:gd name="T1" fmla="*/ 54 h 101"/>
                <a:gd name="T2" fmla="*/ 138 w 184"/>
                <a:gd name="T3" fmla="*/ 61 h 101"/>
                <a:gd name="T4" fmla="*/ 156 w 184"/>
                <a:gd name="T5" fmla="*/ 53 h 101"/>
                <a:gd name="T6" fmla="*/ 164 w 184"/>
                <a:gd name="T7" fmla="*/ 22 h 101"/>
                <a:gd name="T8" fmla="*/ 135 w 184"/>
                <a:gd name="T9" fmla="*/ 23 h 101"/>
                <a:gd name="T10" fmla="*/ 132 w 184"/>
                <a:gd name="T11" fmla="*/ 30 h 101"/>
                <a:gd name="T12" fmla="*/ 132 w 184"/>
                <a:gd name="T13" fmla="*/ 2 h 101"/>
                <a:gd name="T14" fmla="*/ 131 w 184"/>
                <a:gd name="T15" fmla="*/ 0 h 101"/>
                <a:gd name="T16" fmla="*/ 101 w 184"/>
                <a:gd name="T17" fmla="*/ 0 h 101"/>
                <a:gd name="T18" fmla="*/ 99 w 184"/>
                <a:gd name="T19" fmla="*/ 2 h 101"/>
                <a:gd name="T20" fmla="*/ 99 w 184"/>
                <a:gd name="T21" fmla="*/ 23 h 101"/>
                <a:gd name="T22" fmla="*/ 133 w 184"/>
                <a:gd name="T23" fmla="*/ 46 h 101"/>
                <a:gd name="T24" fmla="*/ 133 w 184"/>
                <a:gd name="T25" fmla="*/ 55 h 101"/>
                <a:gd name="T26" fmla="*/ 99 w 184"/>
                <a:gd name="T27" fmla="*/ 35 h 101"/>
                <a:gd name="T28" fmla="*/ 99 w 184"/>
                <a:gd name="T29" fmla="*/ 55 h 101"/>
                <a:gd name="T30" fmla="*/ 94 w 184"/>
                <a:gd name="T31" fmla="*/ 54 h 101"/>
                <a:gd name="T32" fmla="*/ 89 w 184"/>
                <a:gd name="T33" fmla="*/ 55 h 101"/>
                <a:gd name="T34" fmla="*/ 89 w 184"/>
                <a:gd name="T35" fmla="*/ 52 h 101"/>
                <a:gd name="T36" fmla="*/ 55 w 184"/>
                <a:gd name="T37" fmla="*/ 32 h 101"/>
                <a:gd name="T38" fmla="*/ 55 w 184"/>
                <a:gd name="T39" fmla="*/ 38 h 101"/>
                <a:gd name="T40" fmla="*/ 51 w 184"/>
                <a:gd name="T41" fmla="*/ 28 h 101"/>
                <a:gd name="T42" fmla="*/ 26 w 184"/>
                <a:gd name="T43" fmla="*/ 26 h 101"/>
                <a:gd name="T44" fmla="*/ 32 w 184"/>
                <a:gd name="T45" fmla="*/ 53 h 101"/>
                <a:gd name="T46" fmla="*/ 48 w 184"/>
                <a:gd name="T47" fmla="*/ 62 h 101"/>
                <a:gd name="T48" fmla="*/ 30 w 184"/>
                <a:gd name="T49" fmla="*/ 55 h 101"/>
                <a:gd name="T50" fmla="*/ 0 w 184"/>
                <a:gd name="T51" fmla="*/ 76 h 101"/>
                <a:gd name="T52" fmla="*/ 32 w 184"/>
                <a:gd name="T53" fmla="*/ 101 h 101"/>
                <a:gd name="T54" fmla="*/ 63 w 184"/>
                <a:gd name="T55" fmla="*/ 97 h 101"/>
                <a:gd name="T56" fmla="*/ 69 w 184"/>
                <a:gd name="T57" fmla="*/ 89 h 101"/>
                <a:gd name="T58" fmla="*/ 78 w 184"/>
                <a:gd name="T59" fmla="*/ 101 h 101"/>
                <a:gd name="T60" fmla="*/ 109 w 184"/>
                <a:gd name="T61" fmla="*/ 99 h 101"/>
                <a:gd name="T62" fmla="*/ 117 w 184"/>
                <a:gd name="T63" fmla="*/ 89 h 101"/>
                <a:gd name="T64" fmla="*/ 121 w 184"/>
                <a:gd name="T65" fmla="*/ 96 h 101"/>
                <a:gd name="T66" fmla="*/ 152 w 184"/>
                <a:gd name="T67" fmla="*/ 100 h 101"/>
                <a:gd name="T68" fmla="*/ 184 w 184"/>
                <a:gd name="T69" fmla="*/ 75 h 101"/>
                <a:gd name="T70" fmla="*/ 154 w 184"/>
                <a:gd name="T71" fmla="*/ 54 h 101"/>
                <a:gd name="T72" fmla="*/ 74 w 184"/>
                <a:gd name="T73" fmla="*/ 62 h 101"/>
                <a:gd name="T74" fmla="*/ 73 w 184"/>
                <a:gd name="T75" fmla="*/ 62 h 101"/>
                <a:gd name="T76" fmla="*/ 74 w 184"/>
                <a:gd name="T77" fmla="*/ 62 h 101"/>
                <a:gd name="T78" fmla="*/ 74 w 184"/>
                <a:gd name="T79" fmla="*/ 6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101">
                  <a:moveTo>
                    <a:pt x="154" y="54"/>
                  </a:moveTo>
                  <a:cubicBezTo>
                    <a:pt x="154" y="54"/>
                    <a:pt x="148" y="61"/>
                    <a:pt x="138" y="61"/>
                  </a:cubicBezTo>
                  <a:cubicBezTo>
                    <a:pt x="142" y="56"/>
                    <a:pt x="149" y="50"/>
                    <a:pt x="156" y="53"/>
                  </a:cubicBezTo>
                  <a:cubicBezTo>
                    <a:pt x="156" y="53"/>
                    <a:pt x="152" y="34"/>
                    <a:pt x="164" y="22"/>
                  </a:cubicBezTo>
                  <a:cubicBezTo>
                    <a:pt x="164" y="22"/>
                    <a:pt x="146" y="32"/>
                    <a:pt x="135" y="23"/>
                  </a:cubicBezTo>
                  <a:cubicBezTo>
                    <a:pt x="135" y="23"/>
                    <a:pt x="135" y="27"/>
                    <a:pt x="132" y="30"/>
                  </a:cubicBezTo>
                  <a:cubicBezTo>
                    <a:pt x="132" y="2"/>
                    <a:pt x="132" y="2"/>
                    <a:pt x="132" y="2"/>
                  </a:cubicBezTo>
                  <a:cubicBezTo>
                    <a:pt x="132" y="1"/>
                    <a:pt x="132" y="0"/>
                    <a:pt x="131" y="0"/>
                  </a:cubicBezTo>
                  <a:cubicBezTo>
                    <a:pt x="101" y="0"/>
                    <a:pt x="101" y="0"/>
                    <a:pt x="101" y="0"/>
                  </a:cubicBezTo>
                  <a:cubicBezTo>
                    <a:pt x="100" y="0"/>
                    <a:pt x="99" y="1"/>
                    <a:pt x="99" y="2"/>
                  </a:cubicBezTo>
                  <a:cubicBezTo>
                    <a:pt x="99" y="23"/>
                    <a:pt x="99" y="23"/>
                    <a:pt x="99" y="23"/>
                  </a:cubicBezTo>
                  <a:cubicBezTo>
                    <a:pt x="103" y="28"/>
                    <a:pt x="113" y="39"/>
                    <a:pt x="133" y="46"/>
                  </a:cubicBezTo>
                  <a:cubicBezTo>
                    <a:pt x="133" y="55"/>
                    <a:pt x="133" y="55"/>
                    <a:pt x="133" y="55"/>
                  </a:cubicBezTo>
                  <a:cubicBezTo>
                    <a:pt x="126" y="53"/>
                    <a:pt x="109" y="47"/>
                    <a:pt x="99" y="35"/>
                  </a:cubicBezTo>
                  <a:cubicBezTo>
                    <a:pt x="99" y="55"/>
                    <a:pt x="99" y="55"/>
                    <a:pt x="99" y="55"/>
                  </a:cubicBezTo>
                  <a:cubicBezTo>
                    <a:pt x="98" y="54"/>
                    <a:pt x="96" y="54"/>
                    <a:pt x="94" y="54"/>
                  </a:cubicBezTo>
                  <a:cubicBezTo>
                    <a:pt x="92" y="54"/>
                    <a:pt x="90" y="54"/>
                    <a:pt x="89" y="55"/>
                  </a:cubicBezTo>
                  <a:cubicBezTo>
                    <a:pt x="89" y="52"/>
                    <a:pt x="89" y="52"/>
                    <a:pt x="89" y="52"/>
                  </a:cubicBezTo>
                  <a:cubicBezTo>
                    <a:pt x="82" y="50"/>
                    <a:pt x="66" y="44"/>
                    <a:pt x="55" y="32"/>
                  </a:cubicBezTo>
                  <a:cubicBezTo>
                    <a:pt x="55" y="38"/>
                    <a:pt x="55" y="38"/>
                    <a:pt x="55" y="38"/>
                  </a:cubicBezTo>
                  <a:cubicBezTo>
                    <a:pt x="51" y="33"/>
                    <a:pt x="51" y="28"/>
                    <a:pt x="51" y="28"/>
                  </a:cubicBezTo>
                  <a:cubicBezTo>
                    <a:pt x="41" y="36"/>
                    <a:pt x="26" y="26"/>
                    <a:pt x="26" y="26"/>
                  </a:cubicBezTo>
                  <a:cubicBezTo>
                    <a:pt x="36" y="37"/>
                    <a:pt x="32" y="53"/>
                    <a:pt x="32" y="53"/>
                  </a:cubicBezTo>
                  <a:cubicBezTo>
                    <a:pt x="39" y="51"/>
                    <a:pt x="45" y="57"/>
                    <a:pt x="48" y="62"/>
                  </a:cubicBezTo>
                  <a:cubicBezTo>
                    <a:pt x="37" y="63"/>
                    <a:pt x="30" y="55"/>
                    <a:pt x="30" y="55"/>
                  </a:cubicBezTo>
                  <a:cubicBezTo>
                    <a:pt x="26" y="73"/>
                    <a:pt x="0" y="76"/>
                    <a:pt x="0" y="76"/>
                  </a:cubicBezTo>
                  <a:cubicBezTo>
                    <a:pt x="22" y="79"/>
                    <a:pt x="32" y="101"/>
                    <a:pt x="32" y="101"/>
                  </a:cubicBezTo>
                  <a:cubicBezTo>
                    <a:pt x="40" y="87"/>
                    <a:pt x="63" y="97"/>
                    <a:pt x="63" y="97"/>
                  </a:cubicBezTo>
                  <a:cubicBezTo>
                    <a:pt x="64" y="94"/>
                    <a:pt x="66" y="91"/>
                    <a:pt x="69" y="89"/>
                  </a:cubicBezTo>
                  <a:cubicBezTo>
                    <a:pt x="75" y="95"/>
                    <a:pt x="78" y="101"/>
                    <a:pt x="78" y="101"/>
                  </a:cubicBezTo>
                  <a:cubicBezTo>
                    <a:pt x="86" y="88"/>
                    <a:pt x="109" y="99"/>
                    <a:pt x="109" y="99"/>
                  </a:cubicBezTo>
                  <a:cubicBezTo>
                    <a:pt x="110" y="95"/>
                    <a:pt x="113" y="92"/>
                    <a:pt x="117" y="89"/>
                  </a:cubicBezTo>
                  <a:cubicBezTo>
                    <a:pt x="119" y="91"/>
                    <a:pt x="121" y="94"/>
                    <a:pt x="121" y="96"/>
                  </a:cubicBezTo>
                  <a:cubicBezTo>
                    <a:pt x="121" y="96"/>
                    <a:pt x="144" y="86"/>
                    <a:pt x="152" y="100"/>
                  </a:cubicBezTo>
                  <a:cubicBezTo>
                    <a:pt x="152" y="100"/>
                    <a:pt x="162" y="78"/>
                    <a:pt x="184" y="75"/>
                  </a:cubicBezTo>
                  <a:cubicBezTo>
                    <a:pt x="184" y="75"/>
                    <a:pt x="158" y="72"/>
                    <a:pt x="154" y="54"/>
                  </a:cubicBezTo>
                  <a:close/>
                  <a:moveTo>
                    <a:pt x="74" y="62"/>
                  </a:moveTo>
                  <a:cubicBezTo>
                    <a:pt x="74" y="62"/>
                    <a:pt x="74" y="62"/>
                    <a:pt x="73" y="62"/>
                  </a:cubicBezTo>
                  <a:cubicBezTo>
                    <a:pt x="74" y="62"/>
                    <a:pt x="74" y="62"/>
                    <a:pt x="74" y="62"/>
                  </a:cubicBezTo>
                  <a:cubicBezTo>
                    <a:pt x="74" y="62"/>
                    <a:pt x="74" y="62"/>
                    <a:pt x="74" y="6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32" name="Freeform 231"/>
            <p:cNvSpPr>
              <a:spLocks/>
            </p:cNvSpPr>
            <p:nvPr/>
          </p:nvSpPr>
          <p:spPr bwMode="auto">
            <a:xfrm>
              <a:off x="4120378" y="3800967"/>
              <a:ext cx="47625" cy="50800"/>
            </a:xfrm>
            <a:custGeom>
              <a:avLst/>
              <a:gdLst>
                <a:gd name="T0" fmla="*/ 7 w 21"/>
                <a:gd name="T1" fmla="*/ 21 h 22"/>
                <a:gd name="T2" fmla="*/ 10 w 21"/>
                <a:gd name="T3" fmla="*/ 22 h 22"/>
                <a:gd name="T4" fmla="*/ 14 w 21"/>
                <a:gd name="T5" fmla="*/ 21 h 22"/>
                <a:gd name="T6" fmla="*/ 21 w 21"/>
                <a:gd name="T7" fmla="*/ 11 h 22"/>
                <a:gd name="T8" fmla="*/ 10 w 21"/>
                <a:gd name="T9" fmla="*/ 0 h 22"/>
                <a:gd name="T10" fmla="*/ 0 w 21"/>
                <a:gd name="T11" fmla="*/ 11 h 22"/>
                <a:gd name="T12" fmla="*/ 7 w 21"/>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7" y="21"/>
                  </a:moveTo>
                  <a:cubicBezTo>
                    <a:pt x="8" y="21"/>
                    <a:pt x="9" y="22"/>
                    <a:pt x="10" y="22"/>
                  </a:cubicBezTo>
                  <a:cubicBezTo>
                    <a:pt x="12" y="22"/>
                    <a:pt x="13" y="21"/>
                    <a:pt x="14" y="21"/>
                  </a:cubicBezTo>
                  <a:cubicBezTo>
                    <a:pt x="18" y="19"/>
                    <a:pt x="21" y="15"/>
                    <a:pt x="21" y="11"/>
                  </a:cubicBezTo>
                  <a:cubicBezTo>
                    <a:pt x="21" y="5"/>
                    <a:pt x="16" y="0"/>
                    <a:pt x="10" y="0"/>
                  </a:cubicBezTo>
                  <a:cubicBezTo>
                    <a:pt x="4" y="0"/>
                    <a:pt x="0" y="5"/>
                    <a:pt x="0" y="11"/>
                  </a:cubicBezTo>
                  <a:cubicBezTo>
                    <a:pt x="0" y="16"/>
                    <a:pt x="3" y="19"/>
                    <a:pt x="7" y="2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33" name="Freeform 232"/>
            <p:cNvSpPr>
              <a:spLocks noEditPoints="1"/>
            </p:cNvSpPr>
            <p:nvPr/>
          </p:nvSpPr>
          <p:spPr bwMode="auto">
            <a:xfrm>
              <a:off x="4018778" y="3853355"/>
              <a:ext cx="247650" cy="325438"/>
            </a:xfrm>
            <a:custGeom>
              <a:avLst/>
              <a:gdLst>
                <a:gd name="T0" fmla="*/ 110 w 110"/>
                <a:gd name="T1" fmla="*/ 128 h 144"/>
                <a:gd name="T2" fmla="*/ 55 w 110"/>
                <a:gd name="T3" fmla="*/ 1 h 144"/>
                <a:gd name="T4" fmla="*/ 0 w 110"/>
                <a:gd name="T5" fmla="*/ 128 h 144"/>
                <a:gd name="T6" fmla="*/ 109 w 110"/>
                <a:gd name="T7" fmla="*/ 128 h 144"/>
                <a:gd name="T8" fmla="*/ 86 w 110"/>
                <a:gd name="T9" fmla="*/ 82 h 144"/>
                <a:gd name="T10" fmla="*/ 89 w 110"/>
                <a:gd name="T11" fmla="*/ 86 h 144"/>
                <a:gd name="T12" fmla="*/ 86 w 110"/>
                <a:gd name="T13" fmla="*/ 90 h 144"/>
                <a:gd name="T14" fmla="*/ 81 w 110"/>
                <a:gd name="T15" fmla="*/ 89 h 144"/>
                <a:gd name="T16" fmla="*/ 80 w 110"/>
                <a:gd name="T17" fmla="*/ 83 h 144"/>
                <a:gd name="T18" fmla="*/ 75 w 110"/>
                <a:gd name="T19" fmla="*/ 104 h 144"/>
                <a:gd name="T20" fmla="*/ 92 w 110"/>
                <a:gd name="T21" fmla="*/ 111 h 144"/>
                <a:gd name="T22" fmla="*/ 91 w 110"/>
                <a:gd name="T23" fmla="*/ 129 h 144"/>
                <a:gd name="T24" fmla="*/ 73 w 110"/>
                <a:gd name="T25" fmla="*/ 134 h 144"/>
                <a:gd name="T26" fmla="*/ 63 w 110"/>
                <a:gd name="T27" fmla="*/ 119 h 144"/>
                <a:gd name="T28" fmla="*/ 75 w 110"/>
                <a:gd name="T29" fmla="*/ 104 h 144"/>
                <a:gd name="T30" fmla="*/ 69 w 110"/>
                <a:gd name="T31" fmla="*/ 38 h 144"/>
                <a:gd name="T32" fmla="*/ 73 w 110"/>
                <a:gd name="T33" fmla="*/ 43 h 144"/>
                <a:gd name="T34" fmla="*/ 69 w 110"/>
                <a:gd name="T35" fmla="*/ 49 h 144"/>
                <a:gd name="T36" fmla="*/ 63 w 110"/>
                <a:gd name="T37" fmla="*/ 47 h 144"/>
                <a:gd name="T38" fmla="*/ 62 w 110"/>
                <a:gd name="T39" fmla="*/ 40 h 144"/>
                <a:gd name="T40" fmla="*/ 53 w 110"/>
                <a:gd name="T41" fmla="*/ 17 h 144"/>
                <a:gd name="T42" fmla="*/ 55 w 110"/>
                <a:gd name="T43" fmla="*/ 17 h 144"/>
                <a:gd name="T44" fmla="*/ 55 w 110"/>
                <a:gd name="T45" fmla="*/ 20 h 144"/>
                <a:gd name="T46" fmla="*/ 53 w 110"/>
                <a:gd name="T47" fmla="*/ 20 h 144"/>
                <a:gd name="T48" fmla="*/ 52 w 110"/>
                <a:gd name="T49" fmla="*/ 19 h 144"/>
                <a:gd name="T50" fmla="*/ 53 w 110"/>
                <a:gd name="T51" fmla="*/ 17 h 144"/>
                <a:gd name="T52" fmla="*/ 56 w 110"/>
                <a:gd name="T53" fmla="*/ 56 h 144"/>
                <a:gd name="T54" fmla="*/ 63 w 110"/>
                <a:gd name="T55" fmla="*/ 65 h 144"/>
                <a:gd name="T56" fmla="*/ 57 w 110"/>
                <a:gd name="T57" fmla="*/ 75 h 144"/>
                <a:gd name="T58" fmla="*/ 46 w 110"/>
                <a:gd name="T59" fmla="*/ 71 h 144"/>
                <a:gd name="T60" fmla="*/ 45 w 110"/>
                <a:gd name="T61" fmla="*/ 60 h 144"/>
                <a:gd name="T62" fmla="*/ 29 w 110"/>
                <a:gd name="T63" fmla="*/ 97 h 144"/>
                <a:gd name="T64" fmla="*/ 35 w 110"/>
                <a:gd name="T65" fmla="*/ 99 h 144"/>
                <a:gd name="T66" fmla="*/ 35 w 110"/>
                <a:gd name="T67" fmla="*/ 105 h 144"/>
                <a:gd name="T68" fmla="*/ 29 w 110"/>
                <a:gd name="T69" fmla="*/ 107 h 144"/>
                <a:gd name="T70" fmla="*/ 26 w 110"/>
                <a:gd name="T71" fmla="*/ 102 h 144"/>
                <a:gd name="T72" fmla="*/ 29 w 110"/>
                <a:gd name="T73" fmla="*/ 9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44">
                  <a:moveTo>
                    <a:pt x="109" y="128"/>
                  </a:moveTo>
                  <a:cubicBezTo>
                    <a:pt x="109" y="128"/>
                    <a:pt x="110" y="128"/>
                    <a:pt x="110" y="128"/>
                  </a:cubicBezTo>
                  <a:cubicBezTo>
                    <a:pt x="59" y="0"/>
                    <a:pt x="59" y="0"/>
                    <a:pt x="59" y="0"/>
                  </a:cubicBezTo>
                  <a:cubicBezTo>
                    <a:pt x="58" y="0"/>
                    <a:pt x="57" y="1"/>
                    <a:pt x="55" y="1"/>
                  </a:cubicBezTo>
                  <a:cubicBezTo>
                    <a:pt x="54" y="1"/>
                    <a:pt x="53" y="0"/>
                    <a:pt x="52" y="0"/>
                  </a:cubicBezTo>
                  <a:cubicBezTo>
                    <a:pt x="0" y="128"/>
                    <a:pt x="0" y="128"/>
                    <a:pt x="0" y="128"/>
                  </a:cubicBezTo>
                  <a:cubicBezTo>
                    <a:pt x="1" y="128"/>
                    <a:pt x="1" y="128"/>
                    <a:pt x="2" y="129"/>
                  </a:cubicBezTo>
                  <a:cubicBezTo>
                    <a:pt x="2" y="129"/>
                    <a:pt x="52" y="144"/>
                    <a:pt x="109" y="128"/>
                  </a:cubicBezTo>
                  <a:close/>
                  <a:moveTo>
                    <a:pt x="84" y="84"/>
                  </a:moveTo>
                  <a:cubicBezTo>
                    <a:pt x="86" y="82"/>
                    <a:pt x="86" y="82"/>
                    <a:pt x="86" y="82"/>
                  </a:cubicBezTo>
                  <a:cubicBezTo>
                    <a:pt x="86" y="85"/>
                    <a:pt x="86" y="85"/>
                    <a:pt x="86" y="85"/>
                  </a:cubicBezTo>
                  <a:cubicBezTo>
                    <a:pt x="89" y="86"/>
                    <a:pt x="89" y="86"/>
                    <a:pt x="89" y="86"/>
                  </a:cubicBezTo>
                  <a:cubicBezTo>
                    <a:pt x="86" y="87"/>
                    <a:pt x="86" y="87"/>
                    <a:pt x="86" y="87"/>
                  </a:cubicBezTo>
                  <a:cubicBezTo>
                    <a:pt x="86" y="90"/>
                    <a:pt x="86" y="90"/>
                    <a:pt x="86" y="90"/>
                  </a:cubicBezTo>
                  <a:cubicBezTo>
                    <a:pt x="84" y="88"/>
                    <a:pt x="84" y="88"/>
                    <a:pt x="84" y="88"/>
                  </a:cubicBezTo>
                  <a:cubicBezTo>
                    <a:pt x="81" y="89"/>
                    <a:pt x="81" y="89"/>
                    <a:pt x="81" y="89"/>
                  </a:cubicBezTo>
                  <a:cubicBezTo>
                    <a:pt x="82" y="86"/>
                    <a:pt x="82" y="86"/>
                    <a:pt x="82" y="86"/>
                  </a:cubicBezTo>
                  <a:cubicBezTo>
                    <a:pt x="80" y="83"/>
                    <a:pt x="80" y="83"/>
                    <a:pt x="80" y="83"/>
                  </a:cubicBezTo>
                  <a:lnTo>
                    <a:pt x="84" y="84"/>
                  </a:lnTo>
                  <a:close/>
                  <a:moveTo>
                    <a:pt x="75" y="104"/>
                  </a:moveTo>
                  <a:cubicBezTo>
                    <a:pt x="81" y="113"/>
                    <a:pt x="81" y="113"/>
                    <a:pt x="81" y="113"/>
                  </a:cubicBezTo>
                  <a:cubicBezTo>
                    <a:pt x="92" y="111"/>
                    <a:pt x="92" y="111"/>
                    <a:pt x="92" y="111"/>
                  </a:cubicBezTo>
                  <a:cubicBezTo>
                    <a:pt x="85" y="120"/>
                    <a:pt x="85" y="120"/>
                    <a:pt x="85" y="120"/>
                  </a:cubicBezTo>
                  <a:cubicBezTo>
                    <a:pt x="91" y="129"/>
                    <a:pt x="91" y="129"/>
                    <a:pt x="91" y="129"/>
                  </a:cubicBezTo>
                  <a:cubicBezTo>
                    <a:pt x="80" y="125"/>
                    <a:pt x="80" y="125"/>
                    <a:pt x="80" y="125"/>
                  </a:cubicBezTo>
                  <a:cubicBezTo>
                    <a:pt x="73" y="134"/>
                    <a:pt x="73" y="134"/>
                    <a:pt x="73" y="134"/>
                  </a:cubicBezTo>
                  <a:cubicBezTo>
                    <a:pt x="73" y="123"/>
                    <a:pt x="73" y="123"/>
                    <a:pt x="73" y="123"/>
                  </a:cubicBezTo>
                  <a:cubicBezTo>
                    <a:pt x="63" y="119"/>
                    <a:pt x="63" y="119"/>
                    <a:pt x="63" y="119"/>
                  </a:cubicBezTo>
                  <a:cubicBezTo>
                    <a:pt x="74" y="115"/>
                    <a:pt x="74" y="115"/>
                    <a:pt x="74" y="115"/>
                  </a:cubicBezTo>
                  <a:lnTo>
                    <a:pt x="75" y="104"/>
                  </a:lnTo>
                  <a:close/>
                  <a:moveTo>
                    <a:pt x="66" y="41"/>
                  </a:moveTo>
                  <a:cubicBezTo>
                    <a:pt x="69" y="38"/>
                    <a:pt x="69" y="38"/>
                    <a:pt x="69" y="38"/>
                  </a:cubicBezTo>
                  <a:cubicBezTo>
                    <a:pt x="69" y="42"/>
                    <a:pt x="69" y="42"/>
                    <a:pt x="69" y="42"/>
                  </a:cubicBezTo>
                  <a:cubicBezTo>
                    <a:pt x="73" y="43"/>
                    <a:pt x="73" y="43"/>
                    <a:pt x="73" y="43"/>
                  </a:cubicBezTo>
                  <a:cubicBezTo>
                    <a:pt x="69" y="45"/>
                    <a:pt x="69" y="45"/>
                    <a:pt x="69" y="45"/>
                  </a:cubicBezTo>
                  <a:cubicBezTo>
                    <a:pt x="69" y="49"/>
                    <a:pt x="69" y="49"/>
                    <a:pt x="69" y="49"/>
                  </a:cubicBezTo>
                  <a:cubicBezTo>
                    <a:pt x="67" y="46"/>
                    <a:pt x="67" y="46"/>
                    <a:pt x="67" y="46"/>
                  </a:cubicBezTo>
                  <a:cubicBezTo>
                    <a:pt x="63" y="47"/>
                    <a:pt x="63" y="47"/>
                    <a:pt x="63" y="47"/>
                  </a:cubicBezTo>
                  <a:cubicBezTo>
                    <a:pt x="65" y="43"/>
                    <a:pt x="65" y="43"/>
                    <a:pt x="65" y="43"/>
                  </a:cubicBezTo>
                  <a:cubicBezTo>
                    <a:pt x="62" y="40"/>
                    <a:pt x="62" y="40"/>
                    <a:pt x="62" y="40"/>
                  </a:cubicBezTo>
                  <a:lnTo>
                    <a:pt x="66" y="41"/>
                  </a:lnTo>
                  <a:close/>
                  <a:moveTo>
                    <a:pt x="53" y="17"/>
                  </a:moveTo>
                  <a:cubicBezTo>
                    <a:pt x="55" y="14"/>
                    <a:pt x="55" y="14"/>
                    <a:pt x="55" y="14"/>
                  </a:cubicBezTo>
                  <a:cubicBezTo>
                    <a:pt x="55" y="17"/>
                    <a:pt x="55" y="17"/>
                    <a:pt x="55" y="17"/>
                  </a:cubicBezTo>
                  <a:cubicBezTo>
                    <a:pt x="58" y="18"/>
                    <a:pt x="58" y="18"/>
                    <a:pt x="58" y="18"/>
                  </a:cubicBezTo>
                  <a:cubicBezTo>
                    <a:pt x="55" y="20"/>
                    <a:pt x="55" y="20"/>
                    <a:pt x="55" y="20"/>
                  </a:cubicBezTo>
                  <a:cubicBezTo>
                    <a:pt x="55" y="23"/>
                    <a:pt x="55" y="23"/>
                    <a:pt x="55" y="23"/>
                  </a:cubicBezTo>
                  <a:cubicBezTo>
                    <a:pt x="53" y="20"/>
                    <a:pt x="53" y="20"/>
                    <a:pt x="53" y="20"/>
                  </a:cubicBezTo>
                  <a:cubicBezTo>
                    <a:pt x="50" y="21"/>
                    <a:pt x="50" y="21"/>
                    <a:pt x="50" y="21"/>
                  </a:cubicBezTo>
                  <a:cubicBezTo>
                    <a:pt x="52" y="19"/>
                    <a:pt x="52" y="19"/>
                    <a:pt x="52" y="19"/>
                  </a:cubicBezTo>
                  <a:cubicBezTo>
                    <a:pt x="50" y="16"/>
                    <a:pt x="50" y="16"/>
                    <a:pt x="50" y="16"/>
                  </a:cubicBezTo>
                  <a:lnTo>
                    <a:pt x="53" y="17"/>
                  </a:lnTo>
                  <a:close/>
                  <a:moveTo>
                    <a:pt x="52" y="61"/>
                  </a:moveTo>
                  <a:cubicBezTo>
                    <a:pt x="56" y="56"/>
                    <a:pt x="56" y="56"/>
                    <a:pt x="56" y="56"/>
                  </a:cubicBezTo>
                  <a:cubicBezTo>
                    <a:pt x="57" y="63"/>
                    <a:pt x="57" y="63"/>
                    <a:pt x="57" y="63"/>
                  </a:cubicBezTo>
                  <a:cubicBezTo>
                    <a:pt x="63" y="65"/>
                    <a:pt x="63" y="65"/>
                    <a:pt x="63" y="65"/>
                  </a:cubicBezTo>
                  <a:cubicBezTo>
                    <a:pt x="57" y="68"/>
                    <a:pt x="57" y="68"/>
                    <a:pt x="57" y="68"/>
                  </a:cubicBezTo>
                  <a:cubicBezTo>
                    <a:pt x="57" y="75"/>
                    <a:pt x="57" y="75"/>
                    <a:pt x="57" y="75"/>
                  </a:cubicBezTo>
                  <a:cubicBezTo>
                    <a:pt x="52" y="69"/>
                    <a:pt x="52" y="69"/>
                    <a:pt x="52" y="69"/>
                  </a:cubicBezTo>
                  <a:cubicBezTo>
                    <a:pt x="46" y="71"/>
                    <a:pt x="46" y="71"/>
                    <a:pt x="46" y="71"/>
                  </a:cubicBezTo>
                  <a:cubicBezTo>
                    <a:pt x="49" y="65"/>
                    <a:pt x="49" y="65"/>
                    <a:pt x="49" y="65"/>
                  </a:cubicBezTo>
                  <a:cubicBezTo>
                    <a:pt x="45" y="60"/>
                    <a:pt x="45" y="60"/>
                    <a:pt x="45" y="60"/>
                  </a:cubicBezTo>
                  <a:lnTo>
                    <a:pt x="52" y="61"/>
                  </a:lnTo>
                  <a:close/>
                  <a:moveTo>
                    <a:pt x="29" y="97"/>
                  </a:moveTo>
                  <a:cubicBezTo>
                    <a:pt x="34" y="90"/>
                    <a:pt x="34" y="90"/>
                    <a:pt x="34" y="90"/>
                  </a:cubicBezTo>
                  <a:cubicBezTo>
                    <a:pt x="35" y="99"/>
                    <a:pt x="35" y="99"/>
                    <a:pt x="35" y="99"/>
                  </a:cubicBezTo>
                  <a:cubicBezTo>
                    <a:pt x="43" y="102"/>
                    <a:pt x="43" y="102"/>
                    <a:pt x="43" y="102"/>
                  </a:cubicBezTo>
                  <a:cubicBezTo>
                    <a:pt x="35" y="105"/>
                    <a:pt x="35" y="105"/>
                    <a:pt x="35" y="105"/>
                  </a:cubicBezTo>
                  <a:cubicBezTo>
                    <a:pt x="35" y="114"/>
                    <a:pt x="35" y="114"/>
                    <a:pt x="35" y="114"/>
                  </a:cubicBezTo>
                  <a:cubicBezTo>
                    <a:pt x="29" y="107"/>
                    <a:pt x="29" y="107"/>
                    <a:pt x="29" y="107"/>
                  </a:cubicBezTo>
                  <a:cubicBezTo>
                    <a:pt x="21" y="110"/>
                    <a:pt x="21" y="110"/>
                    <a:pt x="21" y="110"/>
                  </a:cubicBezTo>
                  <a:cubicBezTo>
                    <a:pt x="26" y="102"/>
                    <a:pt x="26" y="102"/>
                    <a:pt x="26" y="102"/>
                  </a:cubicBezTo>
                  <a:cubicBezTo>
                    <a:pt x="20" y="95"/>
                    <a:pt x="20" y="95"/>
                    <a:pt x="20" y="95"/>
                  </a:cubicBezTo>
                  <a:lnTo>
                    <a:pt x="29" y="9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34" name="Freeform 233"/>
            <p:cNvSpPr>
              <a:spLocks/>
            </p:cNvSpPr>
            <p:nvPr/>
          </p:nvSpPr>
          <p:spPr bwMode="auto">
            <a:xfrm>
              <a:off x="3980678" y="4151805"/>
              <a:ext cx="323850" cy="98425"/>
            </a:xfrm>
            <a:custGeom>
              <a:avLst/>
              <a:gdLst>
                <a:gd name="T0" fmla="*/ 142 w 144"/>
                <a:gd name="T1" fmla="*/ 11 h 44"/>
                <a:gd name="T2" fmla="*/ 127 w 144"/>
                <a:gd name="T3" fmla="*/ 2 h 44"/>
                <a:gd name="T4" fmla="*/ 126 w 144"/>
                <a:gd name="T5" fmla="*/ 2 h 44"/>
                <a:gd name="T6" fmla="*/ 19 w 144"/>
                <a:gd name="T7" fmla="*/ 2 h 44"/>
                <a:gd name="T8" fmla="*/ 17 w 144"/>
                <a:gd name="T9" fmla="*/ 2 h 44"/>
                <a:gd name="T10" fmla="*/ 2 w 144"/>
                <a:gd name="T11" fmla="*/ 10 h 44"/>
                <a:gd name="T12" fmla="*/ 11 w 144"/>
                <a:gd name="T13" fmla="*/ 26 h 44"/>
                <a:gd name="T14" fmla="*/ 133 w 144"/>
                <a:gd name="T15" fmla="*/ 26 h 44"/>
                <a:gd name="T16" fmla="*/ 142 w 144"/>
                <a:gd name="T17" fmla="*/ 1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4">
                  <a:moveTo>
                    <a:pt x="142" y="11"/>
                  </a:moveTo>
                  <a:cubicBezTo>
                    <a:pt x="140" y="4"/>
                    <a:pt x="133" y="0"/>
                    <a:pt x="127" y="2"/>
                  </a:cubicBezTo>
                  <a:cubicBezTo>
                    <a:pt x="127" y="2"/>
                    <a:pt x="126" y="2"/>
                    <a:pt x="126" y="2"/>
                  </a:cubicBezTo>
                  <a:cubicBezTo>
                    <a:pt x="69" y="18"/>
                    <a:pt x="19" y="2"/>
                    <a:pt x="19" y="2"/>
                  </a:cubicBezTo>
                  <a:cubicBezTo>
                    <a:pt x="18" y="2"/>
                    <a:pt x="18" y="2"/>
                    <a:pt x="17" y="2"/>
                  </a:cubicBezTo>
                  <a:cubicBezTo>
                    <a:pt x="11" y="0"/>
                    <a:pt x="4" y="4"/>
                    <a:pt x="2" y="10"/>
                  </a:cubicBezTo>
                  <a:cubicBezTo>
                    <a:pt x="0" y="17"/>
                    <a:pt x="4" y="24"/>
                    <a:pt x="11" y="26"/>
                  </a:cubicBezTo>
                  <a:cubicBezTo>
                    <a:pt x="13" y="27"/>
                    <a:pt x="68" y="44"/>
                    <a:pt x="133" y="26"/>
                  </a:cubicBezTo>
                  <a:cubicBezTo>
                    <a:pt x="140" y="24"/>
                    <a:pt x="144" y="17"/>
                    <a:pt x="142"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35" name="Freeform 234"/>
            <p:cNvSpPr>
              <a:spLocks/>
            </p:cNvSpPr>
            <p:nvPr/>
          </p:nvSpPr>
          <p:spPr bwMode="auto">
            <a:xfrm>
              <a:off x="4525190" y="3902567"/>
              <a:ext cx="517525" cy="280988"/>
            </a:xfrm>
            <a:custGeom>
              <a:avLst/>
              <a:gdLst>
                <a:gd name="T0" fmla="*/ 194 w 229"/>
                <a:gd name="T1" fmla="*/ 71 h 124"/>
                <a:gd name="T2" fmla="*/ 194 w 229"/>
                <a:gd name="T3" fmla="*/ 63 h 124"/>
                <a:gd name="T4" fmla="*/ 146 w 229"/>
                <a:gd name="T5" fmla="*/ 63 h 124"/>
                <a:gd name="T6" fmla="*/ 151 w 229"/>
                <a:gd name="T7" fmla="*/ 55 h 124"/>
                <a:gd name="T8" fmla="*/ 160 w 229"/>
                <a:gd name="T9" fmla="*/ 48 h 124"/>
                <a:gd name="T10" fmla="*/ 168 w 229"/>
                <a:gd name="T11" fmla="*/ 34 h 124"/>
                <a:gd name="T12" fmla="*/ 180 w 229"/>
                <a:gd name="T13" fmla="*/ 18 h 124"/>
                <a:gd name="T14" fmla="*/ 180 w 229"/>
                <a:gd name="T15" fmla="*/ 0 h 124"/>
                <a:gd name="T16" fmla="*/ 124 w 229"/>
                <a:gd name="T17" fmla="*/ 29 h 124"/>
                <a:gd name="T18" fmla="*/ 119 w 229"/>
                <a:gd name="T19" fmla="*/ 49 h 124"/>
                <a:gd name="T20" fmla="*/ 120 w 229"/>
                <a:gd name="T21" fmla="*/ 63 h 124"/>
                <a:gd name="T22" fmla="*/ 114 w 229"/>
                <a:gd name="T23" fmla="*/ 63 h 124"/>
                <a:gd name="T24" fmla="*/ 115 w 229"/>
                <a:gd name="T25" fmla="*/ 60 h 124"/>
                <a:gd name="T26" fmla="*/ 93 w 229"/>
                <a:gd name="T27" fmla="*/ 39 h 124"/>
                <a:gd name="T28" fmla="*/ 72 w 229"/>
                <a:gd name="T29" fmla="*/ 60 h 124"/>
                <a:gd name="T30" fmla="*/ 72 w 229"/>
                <a:gd name="T31" fmla="*/ 66 h 124"/>
                <a:gd name="T32" fmla="*/ 66 w 229"/>
                <a:gd name="T33" fmla="*/ 66 h 124"/>
                <a:gd name="T34" fmla="*/ 57 w 229"/>
                <a:gd name="T35" fmla="*/ 59 h 124"/>
                <a:gd name="T36" fmla="*/ 48 w 229"/>
                <a:gd name="T37" fmla="*/ 66 h 124"/>
                <a:gd name="T38" fmla="*/ 27 w 229"/>
                <a:gd name="T39" fmla="*/ 66 h 124"/>
                <a:gd name="T40" fmla="*/ 4 w 229"/>
                <a:gd name="T41" fmla="*/ 54 h 124"/>
                <a:gd name="T42" fmla="*/ 0 w 229"/>
                <a:gd name="T43" fmla="*/ 54 h 124"/>
                <a:gd name="T44" fmla="*/ 0 w 229"/>
                <a:gd name="T45" fmla="*/ 81 h 124"/>
                <a:gd name="T46" fmla="*/ 4 w 229"/>
                <a:gd name="T47" fmla="*/ 81 h 124"/>
                <a:gd name="T48" fmla="*/ 27 w 229"/>
                <a:gd name="T49" fmla="*/ 69 h 124"/>
                <a:gd name="T50" fmla="*/ 48 w 229"/>
                <a:gd name="T51" fmla="*/ 69 h 124"/>
                <a:gd name="T52" fmla="*/ 57 w 229"/>
                <a:gd name="T53" fmla="*/ 77 h 124"/>
                <a:gd name="T54" fmla="*/ 66 w 229"/>
                <a:gd name="T55" fmla="*/ 69 h 124"/>
                <a:gd name="T56" fmla="*/ 73 w 229"/>
                <a:gd name="T57" fmla="*/ 69 h 124"/>
                <a:gd name="T58" fmla="*/ 93 w 229"/>
                <a:gd name="T59" fmla="*/ 82 h 124"/>
                <a:gd name="T60" fmla="*/ 99 w 229"/>
                <a:gd name="T61" fmla="*/ 81 h 124"/>
                <a:gd name="T62" fmla="*/ 101 w 229"/>
                <a:gd name="T63" fmla="*/ 83 h 124"/>
                <a:gd name="T64" fmla="*/ 69 w 229"/>
                <a:gd name="T65" fmla="*/ 72 h 124"/>
                <a:gd name="T66" fmla="*/ 43 w 229"/>
                <a:gd name="T67" fmla="*/ 99 h 124"/>
                <a:gd name="T68" fmla="*/ 109 w 229"/>
                <a:gd name="T69" fmla="*/ 92 h 124"/>
                <a:gd name="T70" fmla="*/ 194 w 229"/>
                <a:gd name="T71" fmla="*/ 124 h 124"/>
                <a:gd name="T72" fmla="*/ 194 w 229"/>
                <a:gd name="T73" fmla="*/ 88 h 124"/>
                <a:gd name="T74" fmla="*/ 194 w 229"/>
                <a:gd name="T75" fmla="*/ 7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 h="124">
                  <a:moveTo>
                    <a:pt x="194" y="71"/>
                  </a:moveTo>
                  <a:cubicBezTo>
                    <a:pt x="194" y="63"/>
                    <a:pt x="194" y="63"/>
                    <a:pt x="194" y="63"/>
                  </a:cubicBezTo>
                  <a:cubicBezTo>
                    <a:pt x="146" y="63"/>
                    <a:pt x="146" y="63"/>
                    <a:pt x="146" y="63"/>
                  </a:cubicBezTo>
                  <a:cubicBezTo>
                    <a:pt x="152" y="60"/>
                    <a:pt x="151" y="55"/>
                    <a:pt x="151" y="55"/>
                  </a:cubicBezTo>
                  <a:cubicBezTo>
                    <a:pt x="161" y="56"/>
                    <a:pt x="160" y="48"/>
                    <a:pt x="160" y="48"/>
                  </a:cubicBezTo>
                  <a:cubicBezTo>
                    <a:pt x="173" y="47"/>
                    <a:pt x="168" y="34"/>
                    <a:pt x="168" y="34"/>
                  </a:cubicBezTo>
                  <a:cubicBezTo>
                    <a:pt x="183" y="29"/>
                    <a:pt x="180" y="18"/>
                    <a:pt x="180" y="18"/>
                  </a:cubicBezTo>
                  <a:cubicBezTo>
                    <a:pt x="196" y="2"/>
                    <a:pt x="180" y="0"/>
                    <a:pt x="180" y="0"/>
                  </a:cubicBezTo>
                  <a:cubicBezTo>
                    <a:pt x="177" y="13"/>
                    <a:pt x="138" y="24"/>
                    <a:pt x="124" y="29"/>
                  </a:cubicBezTo>
                  <a:cubicBezTo>
                    <a:pt x="111" y="33"/>
                    <a:pt x="105" y="38"/>
                    <a:pt x="119" y="49"/>
                  </a:cubicBezTo>
                  <a:cubicBezTo>
                    <a:pt x="125" y="55"/>
                    <a:pt x="124" y="60"/>
                    <a:pt x="120" y="63"/>
                  </a:cubicBezTo>
                  <a:cubicBezTo>
                    <a:pt x="114" y="63"/>
                    <a:pt x="114" y="63"/>
                    <a:pt x="114" y="63"/>
                  </a:cubicBezTo>
                  <a:cubicBezTo>
                    <a:pt x="114" y="62"/>
                    <a:pt x="115" y="61"/>
                    <a:pt x="115" y="60"/>
                  </a:cubicBezTo>
                  <a:cubicBezTo>
                    <a:pt x="115" y="49"/>
                    <a:pt x="105" y="39"/>
                    <a:pt x="93" y="39"/>
                  </a:cubicBezTo>
                  <a:cubicBezTo>
                    <a:pt x="81" y="39"/>
                    <a:pt x="72" y="49"/>
                    <a:pt x="72" y="60"/>
                  </a:cubicBezTo>
                  <a:cubicBezTo>
                    <a:pt x="72" y="62"/>
                    <a:pt x="72" y="64"/>
                    <a:pt x="72" y="66"/>
                  </a:cubicBezTo>
                  <a:cubicBezTo>
                    <a:pt x="66" y="66"/>
                    <a:pt x="66" y="66"/>
                    <a:pt x="66" y="66"/>
                  </a:cubicBezTo>
                  <a:cubicBezTo>
                    <a:pt x="65" y="62"/>
                    <a:pt x="62" y="59"/>
                    <a:pt x="57" y="59"/>
                  </a:cubicBezTo>
                  <a:cubicBezTo>
                    <a:pt x="53" y="59"/>
                    <a:pt x="49" y="62"/>
                    <a:pt x="48" y="66"/>
                  </a:cubicBezTo>
                  <a:cubicBezTo>
                    <a:pt x="27" y="66"/>
                    <a:pt x="27" y="66"/>
                    <a:pt x="27" y="66"/>
                  </a:cubicBezTo>
                  <a:cubicBezTo>
                    <a:pt x="27" y="66"/>
                    <a:pt x="8" y="65"/>
                    <a:pt x="4" y="54"/>
                  </a:cubicBezTo>
                  <a:cubicBezTo>
                    <a:pt x="4" y="54"/>
                    <a:pt x="0" y="50"/>
                    <a:pt x="0" y="54"/>
                  </a:cubicBezTo>
                  <a:cubicBezTo>
                    <a:pt x="0" y="81"/>
                    <a:pt x="0" y="81"/>
                    <a:pt x="0" y="81"/>
                  </a:cubicBezTo>
                  <a:cubicBezTo>
                    <a:pt x="0" y="84"/>
                    <a:pt x="4" y="81"/>
                    <a:pt x="4" y="81"/>
                  </a:cubicBezTo>
                  <a:cubicBezTo>
                    <a:pt x="8" y="69"/>
                    <a:pt x="27" y="69"/>
                    <a:pt x="27" y="69"/>
                  </a:cubicBezTo>
                  <a:cubicBezTo>
                    <a:pt x="48" y="69"/>
                    <a:pt x="48" y="69"/>
                    <a:pt x="48" y="69"/>
                  </a:cubicBezTo>
                  <a:cubicBezTo>
                    <a:pt x="49" y="73"/>
                    <a:pt x="52" y="77"/>
                    <a:pt x="57" y="77"/>
                  </a:cubicBezTo>
                  <a:cubicBezTo>
                    <a:pt x="62" y="77"/>
                    <a:pt x="66" y="73"/>
                    <a:pt x="66" y="69"/>
                  </a:cubicBezTo>
                  <a:cubicBezTo>
                    <a:pt x="73" y="69"/>
                    <a:pt x="73" y="69"/>
                    <a:pt x="73" y="69"/>
                  </a:cubicBezTo>
                  <a:cubicBezTo>
                    <a:pt x="76" y="76"/>
                    <a:pt x="84" y="82"/>
                    <a:pt x="93" y="82"/>
                  </a:cubicBezTo>
                  <a:cubicBezTo>
                    <a:pt x="95" y="82"/>
                    <a:pt x="97" y="81"/>
                    <a:pt x="99" y="81"/>
                  </a:cubicBezTo>
                  <a:cubicBezTo>
                    <a:pt x="100" y="82"/>
                    <a:pt x="100" y="83"/>
                    <a:pt x="101" y="83"/>
                  </a:cubicBezTo>
                  <a:cubicBezTo>
                    <a:pt x="93" y="87"/>
                    <a:pt x="81" y="89"/>
                    <a:pt x="69" y="72"/>
                  </a:cubicBezTo>
                  <a:cubicBezTo>
                    <a:pt x="43" y="99"/>
                    <a:pt x="43" y="99"/>
                    <a:pt x="43" y="99"/>
                  </a:cubicBezTo>
                  <a:cubicBezTo>
                    <a:pt x="43" y="99"/>
                    <a:pt x="85" y="124"/>
                    <a:pt x="109" y="92"/>
                  </a:cubicBezTo>
                  <a:cubicBezTo>
                    <a:pt x="136" y="115"/>
                    <a:pt x="194" y="124"/>
                    <a:pt x="194" y="124"/>
                  </a:cubicBezTo>
                  <a:cubicBezTo>
                    <a:pt x="194" y="88"/>
                    <a:pt x="194" y="88"/>
                    <a:pt x="194" y="88"/>
                  </a:cubicBezTo>
                  <a:cubicBezTo>
                    <a:pt x="229" y="100"/>
                    <a:pt x="205" y="79"/>
                    <a:pt x="194" y="7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36" name="Freeform 235"/>
            <p:cNvSpPr>
              <a:spLocks noEditPoints="1"/>
            </p:cNvSpPr>
            <p:nvPr/>
          </p:nvSpPr>
          <p:spPr bwMode="auto">
            <a:xfrm>
              <a:off x="5206228" y="3939080"/>
              <a:ext cx="415925" cy="207963"/>
            </a:xfrm>
            <a:custGeom>
              <a:avLst/>
              <a:gdLst>
                <a:gd name="T0" fmla="*/ 97 w 184"/>
                <a:gd name="T1" fmla="*/ 16 h 92"/>
                <a:gd name="T2" fmla="*/ 109 w 184"/>
                <a:gd name="T3" fmla="*/ 21 h 92"/>
                <a:gd name="T4" fmla="*/ 136 w 184"/>
                <a:gd name="T5" fmla="*/ 16 h 92"/>
                <a:gd name="T6" fmla="*/ 124 w 184"/>
                <a:gd name="T7" fmla="*/ 21 h 92"/>
                <a:gd name="T8" fmla="*/ 136 w 184"/>
                <a:gd name="T9" fmla="*/ 16 h 92"/>
                <a:gd name="T10" fmla="*/ 110 w 184"/>
                <a:gd name="T11" fmla="*/ 16 h 92"/>
                <a:gd name="T12" fmla="*/ 122 w 184"/>
                <a:gd name="T13" fmla="*/ 21 h 92"/>
                <a:gd name="T14" fmla="*/ 95 w 184"/>
                <a:gd name="T15" fmla="*/ 16 h 92"/>
                <a:gd name="T16" fmla="*/ 83 w 184"/>
                <a:gd name="T17" fmla="*/ 21 h 92"/>
                <a:gd name="T18" fmla="*/ 95 w 184"/>
                <a:gd name="T19" fmla="*/ 16 h 92"/>
                <a:gd name="T20" fmla="*/ 171 w 184"/>
                <a:gd name="T21" fmla="*/ 32 h 92"/>
                <a:gd name="T22" fmla="*/ 165 w 184"/>
                <a:gd name="T23" fmla="*/ 32 h 92"/>
                <a:gd name="T24" fmla="*/ 135 w 184"/>
                <a:gd name="T25" fmla="*/ 23 h 92"/>
                <a:gd name="T26" fmla="*/ 125 w 184"/>
                <a:gd name="T27" fmla="*/ 32 h 92"/>
                <a:gd name="T28" fmla="*/ 121 w 184"/>
                <a:gd name="T29" fmla="*/ 23 h 92"/>
                <a:gd name="T30" fmla="*/ 112 w 184"/>
                <a:gd name="T31" fmla="*/ 32 h 92"/>
                <a:gd name="T32" fmla="*/ 107 w 184"/>
                <a:gd name="T33" fmla="*/ 23 h 92"/>
                <a:gd name="T34" fmla="*/ 98 w 184"/>
                <a:gd name="T35" fmla="*/ 32 h 92"/>
                <a:gd name="T36" fmla="*/ 94 w 184"/>
                <a:gd name="T37" fmla="*/ 23 h 92"/>
                <a:gd name="T38" fmla="*/ 84 w 184"/>
                <a:gd name="T39" fmla="*/ 32 h 92"/>
                <a:gd name="T40" fmla="*/ 68 w 184"/>
                <a:gd name="T41" fmla="*/ 32 h 92"/>
                <a:gd name="T42" fmla="*/ 0 w 184"/>
                <a:gd name="T43" fmla="*/ 78 h 92"/>
                <a:gd name="T44" fmla="*/ 42 w 184"/>
                <a:gd name="T45" fmla="*/ 60 h 92"/>
                <a:gd name="T46" fmla="*/ 60 w 184"/>
                <a:gd name="T47" fmla="*/ 92 h 92"/>
                <a:gd name="T48" fmla="*/ 158 w 184"/>
                <a:gd name="T49" fmla="*/ 68 h 92"/>
                <a:gd name="T50" fmla="*/ 151 w 184"/>
                <a:gd name="T51" fmla="*/ 42 h 92"/>
                <a:gd name="T52" fmla="*/ 168 w 184"/>
                <a:gd name="T53" fmla="*/ 44 h 92"/>
                <a:gd name="T54" fmla="*/ 178 w 184"/>
                <a:gd name="T55" fmla="*/ 42 h 92"/>
                <a:gd name="T56" fmla="*/ 184 w 184"/>
                <a:gd name="T57" fmla="*/ 30 h 92"/>
                <a:gd name="T58" fmla="*/ 148 w 184"/>
                <a:gd name="T59" fmla="*/ 66 h 92"/>
                <a:gd name="T60" fmla="*/ 67 w 184"/>
                <a:gd name="T61" fmla="*/ 83 h 92"/>
                <a:gd name="T62" fmla="*/ 51 w 184"/>
                <a:gd name="T63" fmla="*/ 60 h 92"/>
                <a:gd name="T64" fmla="*/ 84 w 184"/>
                <a:gd name="T65" fmla="*/ 44 h 92"/>
                <a:gd name="T66" fmla="*/ 94 w 184"/>
                <a:gd name="T67" fmla="*/ 60 h 92"/>
                <a:gd name="T68" fmla="*/ 98 w 184"/>
                <a:gd name="T69" fmla="*/ 44 h 92"/>
                <a:gd name="T70" fmla="*/ 107 w 184"/>
                <a:gd name="T71" fmla="*/ 60 h 92"/>
                <a:gd name="T72" fmla="*/ 112 w 184"/>
                <a:gd name="T73" fmla="*/ 44 h 92"/>
                <a:gd name="T74" fmla="*/ 121 w 184"/>
                <a:gd name="T75" fmla="*/ 60 h 92"/>
                <a:gd name="T76" fmla="*/ 125 w 184"/>
                <a:gd name="T77" fmla="*/ 44 h 92"/>
                <a:gd name="T78" fmla="*/ 135 w 184"/>
                <a:gd name="T79" fmla="*/ 60 h 92"/>
                <a:gd name="T80" fmla="*/ 148 w 184"/>
                <a:gd name="T81" fmla="*/ 6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4" h="92">
                  <a:moveTo>
                    <a:pt x="109" y="16"/>
                  </a:moveTo>
                  <a:cubicBezTo>
                    <a:pt x="97" y="16"/>
                    <a:pt x="97" y="16"/>
                    <a:pt x="97" y="16"/>
                  </a:cubicBezTo>
                  <a:cubicBezTo>
                    <a:pt x="97" y="21"/>
                    <a:pt x="97" y="21"/>
                    <a:pt x="97" y="21"/>
                  </a:cubicBezTo>
                  <a:cubicBezTo>
                    <a:pt x="109" y="21"/>
                    <a:pt x="109" y="21"/>
                    <a:pt x="109" y="21"/>
                  </a:cubicBezTo>
                  <a:lnTo>
                    <a:pt x="109" y="16"/>
                  </a:lnTo>
                  <a:close/>
                  <a:moveTo>
                    <a:pt x="136" y="16"/>
                  </a:moveTo>
                  <a:cubicBezTo>
                    <a:pt x="124" y="16"/>
                    <a:pt x="124" y="16"/>
                    <a:pt x="124" y="16"/>
                  </a:cubicBezTo>
                  <a:cubicBezTo>
                    <a:pt x="124" y="21"/>
                    <a:pt x="124" y="21"/>
                    <a:pt x="124" y="21"/>
                  </a:cubicBezTo>
                  <a:cubicBezTo>
                    <a:pt x="136" y="21"/>
                    <a:pt x="136" y="21"/>
                    <a:pt x="136" y="21"/>
                  </a:cubicBezTo>
                  <a:lnTo>
                    <a:pt x="136" y="16"/>
                  </a:lnTo>
                  <a:close/>
                  <a:moveTo>
                    <a:pt x="122" y="16"/>
                  </a:moveTo>
                  <a:cubicBezTo>
                    <a:pt x="110" y="16"/>
                    <a:pt x="110" y="16"/>
                    <a:pt x="110" y="16"/>
                  </a:cubicBezTo>
                  <a:cubicBezTo>
                    <a:pt x="110" y="21"/>
                    <a:pt x="110" y="21"/>
                    <a:pt x="110" y="21"/>
                  </a:cubicBezTo>
                  <a:cubicBezTo>
                    <a:pt x="122" y="21"/>
                    <a:pt x="122" y="21"/>
                    <a:pt x="122" y="21"/>
                  </a:cubicBezTo>
                  <a:lnTo>
                    <a:pt x="122" y="16"/>
                  </a:lnTo>
                  <a:close/>
                  <a:moveTo>
                    <a:pt x="95" y="16"/>
                  </a:moveTo>
                  <a:cubicBezTo>
                    <a:pt x="83" y="16"/>
                    <a:pt x="83" y="16"/>
                    <a:pt x="83" y="16"/>
                  </a:cubicBezTo>
                  <a:cubicBezTo>
                    <a:pt x="83" y="21"/>
                    <a:pt x="83" y="21"/>
                    <a:pt x="83" y="21"/>
                  </a:cubicBezTo>
                  <a:cubicBezTo>
                    <a:pt x="95" y="21"/>
                    <a:pt x="95" y="21"/>
                    <a:pt x="95" y="21"/>
                  </a:cubicBezTo>
                  <a:lnTo>
                    <a:pt x="95" y="16"/>
                  </a:lnTo>
                  <a:close/>
                  <a:moveTo>
                    <a:pt x="178" y="32"/>
                  </a:moveTo>
                  <a:cubicBezTo>
                    <a:pt x="171" y="32"/>
                    <a:pt x="171" y="32"/>
                    <a:pt x="171" y="32"/>
                  </a:cubicBezTo>
                  <a:cubicBezTo>
                    <a:pt x="171" y="31"/>
                    <a:pt x="169" y="30"/>
                    <a:pt x="168" y="30"/>
                  </a:cubicBezTo>
                  <a:cubicBezTo>
                    <a:pt x="166" y="30"/>
                    <a:pt x="165" y="31"/>
                    <a:pt x="165" y="32"/>
                  </a:cubicBezTo>
                  <a:cubicBezTo>
                    <a:pt x="135" y="32"/>
                    <a:pt x="135" y="32"/>
                    <a:pt x="135" y="32"/>
                  </a:cubicBezTo>
                  <a:cubicBezTo>
                    <a:pt x="135" y="23"/>
                    <a:pt x="135" y="23"/>
                    <a:pt x="135" y="23"/>
                  </a:cubicBezTo>
                  <a:cubicBezTo>
                    <a:pt x="125" y="23"/>
                    <a:pt x="125" y="23"/>
                    <a:pt x="125" y="23"/>
                  </a:cubicBezTo>
                  <a:cubicBezTo>
                    <a:pt x="125" y="32"/>
                    <a:pt x="125" y="32"/>
                    <a:pt x="125" y="32"/>
                  </a:cubicBezTo>
                  <a:cubicBezTo>
                    <a:pt x="121" y="32"/>
                    <a:pt x="121" y="32"/>
                    <a:pt x="121" y="32"/>
                  </a:cubicBezTo>
                  <a:cubicBezTo>
                    <a:pt x="121" y="23"/>
                    <a:pt x="121" y="23"/>
                    <a:pt x="121" y="23"/>
                  </a:cubicBezTo>
                  <a:cubicBezTo>
                    <a:pt x="112" y="23"/>
                    <a:pt x="112" y="23"/>
                    <a:pt x="112" y="23"/>
                  </a:cubicBezTo>
                  <a:cubicBezTo>
                    <a:pt x="112" y="32"/>
                    <a:pt x="112" y="32"/>
                    <a:pt x="112" y="32"/>
                  </a:cubicBezTo>
                  <a:cubicBezTo>
                    <a:pt x="107" y="32"/>
                    <a:pt x="107" y="32"/>
                    <a:pt x="107" y="32"/>
                  </a:cubicBezTo>
                  <a:cubicBezTo>
                    <a:pt x="107" y="23"/>
                    <a:pt x="107" y="23"/>
                    <a:pt x="107" y="23"/>
                  </a:cubicBezTo>
                  <a:cubicBezTo>
                    <a:pt x="98" y="23"/>
                    <a:pt x="98" y="23"/>
                    <a:pt x="98" y="23"/>
                  </a:cubicBezTo>
                  <a:cubicBezTo>
                    <a:pt x="98" y="32"/>
                    <a:pt x="98" y="32"/>
                    <a:pt x="98" y="32"/>
                  </a:cubicBezTo>
                  <a:cubicBezTo>
                    <a:pt x="94" y="32"/>
                    <a:pt x="94" y="32"/>
                    <a:pt x="94" y="32"/>
                  </a:cubicBezTo>
                  <a:cubicBezTo>
                    <a:pt x="94" y="23"/>
                    <a:pt x="94" y="23"/>
                    <a:pt x="94" y="23"/>
                  </a:cubicBezTo>
                  <a:cubicBezTo>
                    <a:pt x="84" y="23"/>
                    <a:pt x="84" y="23"/>
                    <a:pt x="84" y="23"/>
                  </a:cubicBezTo>
                  <a:cubicBezTo>
                    <a:pt x="84" y="32"/>
                    <a:pt x="84" y="32"/>
                    <a:pt x="84" y="32"/>
                  </a:cubicBezTo>
                  <a:cubicBezTo>
                    <a:pt x="68" y="32"/>
                    <a:pt x="68" y="32"/>
                    <a:pt x="68" y="32"/>
                  </a:cubicBezTo>
                  <a:cubicBezTo>
                    <a:pt x="68" y="32"/>
                    <a:pt x="68" y="32"/>
                    <a:pt x="68" y="32"/>
                  </a:cubicBezTo>
                  <a:cubicBezTo>
                    <a:pt x="14" y="32"/>
                    <a:pt x="0" y="0"/>
                    <a:pt x="0" y="0"/>
                  </a:cubicBezTo>
                  <a:cubicBezTo>
                    <a:pt x="0" y="78"/>
                    <a:pt x="0" y="78"/>
                    <a:pt x="0" y="78"/>
                  </a:cubicBezTo>
                  <a:cubicBezTo>
                    <a:pt x="17" y="59"/>
                    <a:pt x="34" y="51"/>
                    <a:pt x="46" y="46"/>
                  </a:cubicBezTo>
                  <a:cubicBezTo>
                    <a:pt x="44" y="50"/>
                    <a:pt x="42" y="55"/>
                    <a:pt x="42" y="60"/>
                  </a:cubicBezTo>
                  <a:cubicBezTo>
                    <a:pt x="42" y="68"/>
                    <a:pt x="42" y="68"/>
                    <a:pt x="42" y="68"/>
                  </a:cubicBezTo>
                  <a:cubicBezTo>
                    <a:pt x="42" y="81"/>
                    <a:pt x="50" y="92"/>
                    <a:pt x="60" y="92"/>
                  </a:cubicBezTo>
                  <a:cubicBezTo>
                    <a:pt x="139" y="92"/>
                    <a:pt x="139" y="92"/>
                    <a:pt x="139" y="92"/>
                  </a:cubicBezTo>
                  <a:cubicBezTo>
                    <a:pt x="149" y="92"/>
                    <a:pt x="158" y="81"/>
                    <a:pt x="158" y="68"/>
                  </a:cubicBezTo>
                  <a:cubicBezTo>
                    <a:pt x="158" y="60"/>
                    <a:pt x="158" y="60"/>
                    <a:pt x="158" y="60"/>
                  </a:cubicBezTo>
                  <a:cubicBezTo>
                    <a:pt x="158" y="53"/>
                    <a:pt x="155" y="47"/>
                    <a:pt x="151" y="42"/>
                  </a:cubicBezTo>
                  <a:cubicBezTo>
                    <a:pt x="165" y="42"/>
                    <a:pt x="165" y="42"/>
                    <a:pt x="165" y="42"/>
                  </a:cubicBezTo>
                  <a:cubicBezTo>
                    <a:pt x="165" y="44"/>
                    <a:pt x="167" y="44"/>
                    <a:pt x="168" y="44"/>
                  </a:cubicBezTo>
                  <a:cubicBezTo>
                    <a:pt x="169" y="44"/>
                    <a:pt x="171" y="44"/>
                    <a:pt x="171" y="42"/>
                  </a:cubicBezTo>
                  <a:cubicBezTo>
                    <a:pt x="178" y="42"/>
                    <a:pt x="178" y="42"/>
                    <a:pt x="178" y="42"/>
                  </a:cubicBezTo>
                  <a:cubicBezTo>
                    <a:pt x="179" y="44"/>
                    <a:pt x="181" y="46"/>
                    <a:pt x="184" y="46"/>
                  </a:cubicBezTo>
                  <a:cubicBezTo>
                    <a:pt x="184" y="30"/>
                    <a:pt x="184" y="30"/>
                    <a:pt x="184" y="30"/>
                  </a:cubicBezTo>
                  <a:cubicBezTo>
                    <a:pt x="182" y="30"/>
                    <a:pt x="180" y="31"/>
                    <a:pt x="178" y="32"/>
                  </a:cubicBezTo>
                  <a:close/>
                  <a:moveTo>
                    <a:pt x="148" y="66"/>
                  </a:moveTo>
                  <a:cubicBezTo>
                    <a:pt x="148" y="76"/>
                    <a:pt x="141" y="83"/>
                    <a:pt x="133" y="83"/>
                  </a:cubicBezTo>
                  <a:cubicBezTo>
                    <a:pt x="67" y="83"/>
                    <a:pt x="67" y="83"/>
                    <a:pt x="67" y="83"/>
                  </a:cubicBezTo>
                  <a:cubicBezTo>
                    <a:pt x="58" y="83"/>
                    <a:pt x="51" y="76"/>
                    <a:pt x="51" y="66"/>
                  </a:cubicBezTo>
                  <a:cubicBezTo>
                    <a:pt x="51" y="60"/>
                    <a:pt x="51" y="60"/>
                    <a:pt x="51" y="60"/>
                  </a:cubicBezTo>
                  <a:cubicBezTo>
                    <a:pt x="51" y="51"/>
                    <a:pt x="58" y="44"/>
                    <a:pt x="67" y="44"/>
                  </a:cubicBezTo>
                  <a:cubicBezTo>
                    <a:pt x="84" y="44"/>
                    <a:pt x="84" y="44"/>
                    <a:pt x="84" y="44"/>
                  </a:cubicBezTo>
                  <a:cubicBezTo>
                    <a:pt x="84" y="60"/>
                    <a:pt x="84" y="60"/>
                    <a:pt x="84" y="60"/>
                  </a:cubicBezTo>
                  <a:cubicBezTo>
                    <a:pt x="94" y="60"/>
                    <a:pt x="94" y="60"/>
                    <a:pt x="94" y="60"/>
                  </a:cubicBezTo>
                  <a:cubicBezTo>
                    <a:pt x="94" y="44"/>
                    <a:pt x="94" y="44"/>
                    <a:pt x="94" y="44"/>
                  </a:cubicBezTo>
                  <a:cubicBezTo>
                    <a:pt x="98" y="44"/>
                    <a:pt x="98" y="44"/>
                    <a:pt x="98" y="44"/>
                  </a:cubicBezTo>
                  <a:cubicBezTo>
                    <a:pt x="98" y="60"/>
                    <a:pt x="98" y="60"/>
                    <a:pt x="98" y="60"/>
                  </a:cubicBezTo>
                  <a:cubicBezTo>
                    <a:pt x="107" y="60"/>
                    <a:pt x="107" y="60"/>
                    <a:pt x="107" y="60"/>
                  </a:cubicBezTo>
                  <a:cubicBezTo>
                    <a:pt x="107" y="44"/>
                    <a:pt x="107" y="44"/>
                    <a:pt x="107" y="44"/>
                  </a:cubicBezTo>
                  <a:cubicBezTo>
                    <a:pt x="112" y="44"/>
                    <a:pt x="112" y="44"/>
                    <a:pt x="112" y="44"/>
                  </a:cubicBezTo>
                  <a:cubicBezTo>
                    <a:pt x="112" y="60"/>
                    <a:pt x="112" y="60"/>
                    <a:pt x="112" y="60"/>
                  </a:cubicBezTo>
                  <a:cubicBezTo>
                    <a:pt x="121" y="60"/>
                    <a:pt x="121" y="60"/>
                    <a:pt x="121" y="60"/>
                  </a:cubicBezTo>
                  <a:cubicBezTo>
                    <a:pt x="121" y="44"/>
                    <a:pt x="121" y="44"/>
                    <a:pt x="121" y="44"/>
                  </a:cubicBezTo>
                  <a:cubicBezTo>
                    <a:pt x="125" y="44"/>
                    <a:pt x="125" y="44"/>
                    <a:pt x="125" y="44"/>
                  </a:cubicBezTo>
                  <a:cubicBezTo>
                    <a:pt x="125" y="60"/>
                    <a:pt x="125" y="60"/>
                    <a:pt x="125" y="60"/>
                  </a:cubicBezTo>
                  <a:cubicBezTo>
                    <a:pt x="135" y="60"/>
                    <a:pt x="135" y="60"/>
                    <a:pt x="135" y="60"/>
                  </a:cubicBezTo>
                  <a:cubicBezTo>
                    <a:pt x="135" y="44"/>
                    <a:pt x="135" y="44"/>
                    <a:pt x="135" y="44"/>
                  </a:cubicBezTo>
                  <a:cubicBezTo>
                    <a:pt x="142" y="45"/>
                    <a:pt x="148" y="52"/>
                    <a:pt x="148" y="60"/>
                  </a:cubicBezTo>
                  <a:lnTo>
                    <a:pt x="148" y="6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37" name="Freeform 236"/>
            <p:cNvSpPr>
              <a:spLocks noEditPoints="1"/>
            </p:cNvSpPr>
            <p:nvPr/>
          </p:nvSpPr>
          <p:spPr bwMode="auto">
            <a:xfrm>
              <a:off x="5944415" y="3848592"/>
              <a:ext cx="220662" cy="352425"/>
            </a:xfrm>
            <a:custGeom>
              <a:avLst/>
              <a:gdLst>
                <a:gd name="T0" fmla="*/ 73 w 98"/>
                <a:gd name="T1" fmla="*/ 65 h 156"/>
                <a:gd name="T2" fmla="*/ 86 w 98"/>
                <a:gd name="T3" fmla="*/ 37 h 156"/>
                <a:gd name="T4" fmla="*/ 49 w 98"/>
                <a:gd name="T5" fmla="*/ 0 h 156"/>
                <a:gd name="T6" fmla="*/ 12 w 98"/>
                <a:gd name="T7" fmla="*/ 37 h 156"/>
                <a:gd name="T8" fmla="*/ 25 w 98"/>
                <a:gd name="T9" fmla="*/ 65 h 156"/>
                <a:gd name="T10" fmla="*/ 0 w 98"/>
                <a:gd name="T11" fmla="*/ 108 h 156"/>
                <a:gd name="T12" fmla="*/ 49 w 98"/>
                <a:gd name="T13" fmla="*/ 156 h 156"/>
                <a:gd name="T14" fmla="*/ 98 w 98"/>
                <a:gd name="T15" fmla="*/ 108 h 156"/>
                <a:gd name="T16" fmla="*/ 73 w 98"/>
                <a:gd name="T17" fmla="*/ 65 h 156"/>
                <a:gd name="T18" fmla="*/ 61 w 98"/>
                <a:gd name="T19" fmla="*/ 18 h 156"/>
                <a:gd name="T20" fmla="*/ 64 w 98"/>
                <a:gd name="T21" fmla="*/ 27 h 156"/>
                <a:gd name="T22" fmla="*/ 61 w 98"/>
                <a:gd name="T23" fmla="*/ 36 h 156"/>
                <a:gd name="T24" fmla="*/ 58 w 98"/>
                <a:gd name="T25" fmla="*/ 27 h 156"/>
                <a:gd name="T26" fmla="*/ 61 w 98"/>
                <a:gd name="T27" fmla="*/ 18 h 156"/>
                <a:gd name="T28" fmla="*/ 37 w 98"/>
                <a:gd name="T29" fmla="*/ 18 h 156"/>
                <a:gd name="T30" fmla="*/ 40 w 98"/>
                <a:gd name="T31" fmla="*/ 27 h 156"/>
                <a:gd name="T32" fmla="*/ 37 w 98"/>
                <a:gd name="T33" fmla="*/ 36 h 156"/>
                <a:gd name="T34" fmla="*/ 34 w 98"/>
                <a:gd name="T35" fmla="*/ 27 h 156"/>
                <a:gd name="T36" fmla="*/ 37 w 98"/>
                <a:gd name="T37" fmla="*/ 18 h 156"/>
                <a:gd name="T38" fmla="*/ 48 w 98"/>
                <a:gd name="T39" fmla="*/ 118 h 156"/>
                <a:gd name="T40" fmla="*/ 43 w 98"/>
                <a:gd name="T41" fmla="*/ 113 h 156"/>
                <a:gd name="T42" fmla="*/ 48 w 98"/>
                <a:gd name="T43" fmla="*/ 108 h 156"/>
                <a:gd name="T44" fmla="*/ 53 w 98"/>
                <a:gd name="T45" fmla="*/ 113 h 156"/>
                <a:gd name="T46" fmla="*/ 48 w 98"/>
                <a:gd name="T47" fmla="*/ 118 h 156"/>
                <a:gd name="T48" fmla="*/ 48 w 98"/>
                <a:gd name="T49" fmla="*/ 88 h 156"/>
                <a:gd name="T50" fmla="*/ 43 w 98"/>
                <a:gd name="T51" fmla="*/ 83 h 156"/>
                <a:gd name="T52" fmla="*/ 48 w 98"/>
                <a:gd name="T53" fmla="*/ 78 h 156"/>
                <a:gd name="T54" fmla="*/ 53 w 98"/>
                <a:gd name="T55" fmla="*/ 83 h 156"/>
                <a:gd name="T56" fmla="*/ 48 w 98"/>
                <a:gd name="T57" fmla="*/ 88 h 156"/>
                <a:gd name="T58" fmla="*/ 48 w 98"/>
                <a:gd name="T59" fmla="*/ 64 h 156"/>
                <a:gd name="T60" fmla="*/ 24 w 98"/>
                <a:gd name="T61" fmla="*/ 40 h 156"/>
                <a:gd name="T62" fmla="*/ 25 w 98"/>
                <a:gd name="T63" fmla="*/ 38 h 156"/>
                <a:gd name="T64" fmla="*/ 27 w 98"/>
                <a:gd name="T65" fmla="*/ 40 h 156"/>
                <a:gd name="T66" fmla="*/ 48 w 98"/>
                <a:gd name="T67" fmla="*/ 61 h 156"/>
                <a:gd name="T68" fmla="*/ 70 w 98"/>
                <a:gd name="T69" fmla="*/ 40 h 156"/>
                <a:gd name="T70" fmla="*/ 71 w 98"/>
                <a:gd name="T71" fmla="*/ 38 h 156"/>
                <a:gd name="T72" fmla="*/ 73 w 98"/>
                <a:gd name="T73" fmla="*/ 40 h 156"/>
                <a:gd name="T74" fmla="*/ 48 w 98"/>
                <a:gd name="T75" fmla="*/ 6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 h="156">
                  <a:moveTo>
                    <a:pt x="73" y="65"/>
                  </a:moveTo>
                  <a:cubicBezTo>
                    <a:pt x="81" y="59"/>
                    <a:pt x="86" y="48"/>
                    <a:pt x="86" y="37"/>
                  </a:cubicBezTo>
                  <a:cubicBezTo>
                    <a:pt x="86" y="16"/>
                    <a:pt x="70" y="0"/>
                    <a:pt x="49" y="0"/>
                  </a:cubicBezTo>
                  <a:cubicBezTo>
                    <a:pt x="28" y="0"/>
                    <a:pt x="12" y="16"/>
                    <a:pt x="12" y="37"/>
                  </a:cubicBezTo>
                  <a:cubicBezTo>
                    <a:pt x="12" y="48"/>
                    <a:pt x="17" y="59"/>
                    <a:pt x="25" y="65"/>
                  </a:cubicBezTo>
                  <a:cubicBezTo>
                    <a:pt x="10" y="74"/>
                    <a:pt x="0" y="90"/>
                    <a:pt x="0" y="108"/>
                  </a:cubicBezTo>
                  <a:cubicBezTo>
                    <a:pt x="0" y="135"/>
                    <a:pt x="22" y="156"/>
                    <a:pt x="49" y="156"/>
                  </a:cubicBezTo>
                  <a:cubicBezTo>
                    <a:pt x="76" y="156"/>
                    <a:pt x="98" y="135"/>
                    <a:pt x="98" y="108"/>
                  </a:cubicBezTo>
                  <a:cubicBezTo>
                    <a:pt x="98" y="90"/>
                    <a:pt x="88" y="74"/>
                    <a:pt x="73" y="65"/>
                  </a:cubicBezTo>
                  <a:close/>
                  <a:moveTo>
                    <a:pt x="61" y="18"/>
                  </a:moveTo>
                  <a:cubicBezTo>
                    <a:pt x="63" y="18"/>
                    <a:pt x="64" y="22"/>
                    <a:pt x="64" y="27"/>
                  </a:cubicBezTo>
                  <a:cubicBezTo>
                    <a:pt x="64" y="32"/>
                    <a:pt x="63" y="36"/>
                    <a:pt x="61" y="36"/>
                  </a:cubicBezTo>
                  <a:cubicBezTo>
                    <a:pt x="59" y="36"/>
                    <a:pt x="58" y="32"/>
                    <a:pt x="58" y="27"/>
                  </a:cubicBezTo>
                  <a:cubicBezTo>
                    <a:pt x="58" y="22"/>
                    <a:pt x="59" y="18"/>
                    <a:pt x="61" y="18"/>
                  </a:cubicBezTo>
                  <a:close/>
                  <a:moveTo>
                    <a:pt x="37" y="18"/>
                  </a:moveTo>
                  <a:cubicBezTo>
                    <a:pt x="38" y="18"/>
                    <a:pt x="40" y="22"/>
                    <a:pt x="40" y="27"/>
                  </a:cubicBezTo>
                  <a:cubicBezTo>
                    <a:pt x="40" y="32"/>
                    <a:pt x="38" y="36"/>
                    <a:pt x="37" y="36"/>
                  </a:cubicBezTo>
                  <a:cubicBezTo>
                    <a:pt x="35" y="36"/>
                    <a:pt x="34" y="32"/>
                    <a:pt x="34" y="27"/>
                  </a:cubicBezTo>
                  <a:cubicBezTo>
                    <a:pt x="34" y="22"/>
                    <a:pt x="35" y="18"/>
                    <a:pt x="37" y="18"/>
                  </a:cubicBezTo>
                  <a:close/>
                  <a:moveTo>
                    <a:pt x="48" y="118"/>
                  </a:moveTo>
                  <a:cubicBezTo>
                    <a:pt x="45" y="118"/>
                    <a:pt x="43" y="116"/>
                    <a:pt x="43" y="113"/>
                  </a:cubicBezTo>
                  <a:cubicBezTo>
                    <a:pt x="43" y="110"/>
                    <a:pt x="45" y="108"/>
                    <a:pt x="48" y="108"/>
                  </a:cubicBezTo>
                  <a:cubicBezTo>
                    <a:pt x="51" y="108"/>
                    <a:pt x="53" y="110"/>
                    <a:pt x="53" y="113"/>
                  </a:cubicBezTo>
                  <a:cubicBezTo>
                    <a:pt x="53" y="116"/>
                    <a:pt x="51" y="118"/>
                    <a:pt x="48" y="118"/>
                  </a:cubicBezTo>
                  <a:close/>
                  <a:moveTo>
                    <a:pt x="48" y="88"/>
                  </a:moveTo>
                  <a:cubicBezTo>
                    <a:pt x="45" y="88"/>
                    <a:pt x="43" y="86"/>
                    <a:pt x="43" y="83"/>
                  </a:cubicBezTo>
                  <a:cubicBezTo>
                    <a:pt x="43" y="80"/>
                    <a:pt x="45" y="78"/>
                    <a:pt x="48" y="78"/>
                  </a:cubicBezTo>
                  <a:cubicBezTo>
                    <a:pt x="51" y="78"/>
                    <a:pt x="53" y="80"/>
                    <a:pt x="53" y="83"/>
                  </a:cubicBezTo>
                  <a:cubicBezTo>
                    <a:pt x="53" y="86"/>
                    <a:pt x="51" y="88"/>
                    <a:pt x="48" y="88"/>
                  </a:cubicBezTo>
                  <a:close/>
                  <a:moveTo>
                    <a:pt x="48" y="64"/>
                  </a:moveTo>
                  <a:cubicBezTo>
                    <a:pt x="35" y="64"/>
                    <a:pt x="24" y="53"/>
                    <a:pt x="24" y="40"/>
                  </a:cubicBezTo>
                  <a:cubicBezTo>
                    <a:pt x="24" y="39"/>
                    <a:pt x="24" y="38"/>
                    <a:pt x="25" y="38"/>
                  </a:cubicBezTo>
                  <a:cubicBezTo>
                    <a:pt x="26" y="38"/>
                    <a:pt x="27" y="39"/>
                    <a:pt x="27" y="40"/>
                  </a:cubicBezTo>
                  <a:cubicBezTo>
                    <a:pt x="27" y="52"/>
                    <a:pt x="36" y="61"/>
                    <a:pt x="48" y="61"/>
                  </a:cubicBezTo>
                  <a:cubicBezTo>
                    <a:pt x="60" y="61"/>
                    <a:pt x="70" y="52"/>
                    <a:pt x="70" y="40"/>
                  </a:cubicBezTo>
                  <a:cubicBezTo>
                    <a:pt x="70" y="39"/>
                    <a:pt x="71" y="38"/>
                    <a:pt x="71" y="38"/>
                  </a:cubicBezTo>
                  <a:cubicBezTo>
                    <a:pt x="72" y="38"/>
                    <a:pt x="73" y="39"/>
                    <a:pt x="73" y="40"/>
                  </a:cubicBezTo>
                  <a:cubicBezTo>
                    <a:pt x="73" y="53"/>
                    <a:pt x="62" y="64"/>
                    <a:pt x="48" y="6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38" name="Freeform 237"/>
            <p:cNvSpPr>
              <a:spLocks/>
            </p:cNvSpPr>
            <p:nvPr/>
          </p:nvSpPr>
          <p:spPr bwMode="auto">
            <a:xfrm>
              <a:off x="6560365" y="3862880"/>
              <a:ext cx="288925" cy="358775"/>
            </a:xfrm>
            <a:custGeom>
              <a:avLst/>
              <a:gdLst>
                <a:gd name="T0" fmla="*/ 125 w 128"/>
                <a:gd name="T1" fmla="*/ 82 h 159"/>
                <a:gd name="T2" fmla="*/ 68 w 128"/>
                <a:gd name="T3" fmla="*/ 124 h 159"/>
                <a:gd name="T4" fmla="*/ 68 w 128"/>
                <a:gd name="T5" fmla="*/ 94 h 159"/>
                <a:gd name="T6" fmla="*/ 119 w 128"/>
                <a:gd name="T7" fmla="*/ 32 h 159"/>
                <a:gd name="T8" fmla="*/ 119 w 128"/>
                <a:gd name="T9" fmla="*/ 29 h 159"/>
                <a:gd name="T10" fmla="*/ 88 w 128"/>
                <a:gd name="T11" fmla="*/ 1 h 159"/>
                <a:gd name="T12" fmla="*/ 68 w 128"/>
                <a:gd name="T13" fmla="*/ 12 h 159"/>
                <a:gd name="T14" fmla="*/ 67 w 128"/>
                <a:gd name="T15" fmla="*/ 12 h 159"/>
                <a:gd name="T16" fmla="*/ 64 w 128"/>
                <a:gd name="T17" fmla="*/ 17 h 159"/>
                <a:gd name="T18" fmla="*/ 60 w 128"/>
                <a:gd name="T19" fmla="*/ 12 h 159"/>
                <a:gd name="T20" fmla="*/ 59 w 128"/>
                <a:gd name="T21" fmla="*/ 12 h 159"/>
                <a:gd name="T22" fmla="*/ 39 w 128"/>
                <a:gd name="T23" fmla="*/ 1 h 159"/>
                <a:gd name="T24" fmla="*/ 9 w 128"/>
                <a:gd name="T25" fmla="*/ 29 h 159"/>
                <a:gd name="T26" fmla="*/ 9 w 128"/>
                <a:gd name="T27" fmla="*/ 32 h 159"/>
                <a:gd name="T28" fmla="*/ 59 w 128"/>
                <a:gd name="T29" fmla="*/ 94 h 159"/>
                <a:gd name="T30" fmla="*/ 59 w 128"/>
                <a:gd name="T31" fmla="*/ 122 h 159"/>
                <a:gd name="T32" fmla="*/ 3 w 128"/>
                <a:gd name="T33" fmla="*/ 82 h 159"/>
                <a:gd name="T34" fmla="*/ 59 w 128"/>
                <a:gd name="T35" fmla="*/ 158 h 159"/>
                <a:gd name="T36" fmla="*/ 59 w 128"/>
                <a:gd name="T37" fmla="*/ 159 h 159"/>
                <a:gd name="T38" fmla="*/ 68 w 128"/>
                <a:gd name="T39" fmla="*/ 159 h 159"/>
                <a:gd name="T40" fmla="*/ 68 w 128"/>
                <a:gd name="T41" fmla="*/ 158 h 159"/>
                <a:gd name="T42" fmla="*/ 125 w 128"/>
                <a:gd name="T43" fmla="*/ 8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 h="159">
                  <a:moveTo>
                    <a:pt x="125" y="82"/>
                  </a:moveTo>
                  <a:cubicBezTo>
                    <a:pt x="125" y="82"/>
                    <a:pt x="83" y="85"/>
                    <a:pt x="68" y="124"/>
                  </a:cubicBezTo>
                  <a:cubicBezTo>
                    <a:pt x="68" y="94"/>
                    <a:pt x="68" y="94"/>
                    <a:pt x="68" y="94"/>
                  </a:cubicBezTo>
                  <a:cubicBezTo>
                    <a:pt x="112" y="69"/>
                    <a:pt x="118" y="42"/>
                    <a:pt x="119" y="32"/>
                  </a:cubicBezTo>
                  <a:cubicBezTo>
                    <a:pt x="119" y="31"/>
                    <a:pt x="119" y="30"/>
                    <a:pt x="119" y="29"/>
                  </a:cubicBezTo>
                  <a:cubicBezTo>
                    <a:pt x="118" y="13"/>
                    <a:pt x="104" y="0"/>
                    <a:pt x="88" y="1"/>
                  </a:cubicBezTo>
                  <a:cubicBezTo>
                    <a:pt x="80" y="2"/>
                    <a:pt x="73" y="6"/>
                    <a:pt x="68" y="12"/>
                  </a:cubicBezTo>
                  <a:cubicBezTo>
                    <a:pt x="68" y="12"/>
                    <a:pt x="68" y="12"/>
                    <a:pt x="67" y="12"/>
                  </a:cubicBezTo>
                  <a:cubicBezTo>
                    <a:pt x="66" y="14"/>
                    <a:pt x="65" y="15"/>
                    <a:pt x="64" y="17"/>
                  </a:cubicBezTo>
                  <a:cubicBezTo>
                    <a:pt x="63" y="15"/>
                    <a:pt x="61" y="13"/>
                    <a:pt x="60" y="12"/>
                  </a:cubicBezTo>
                  <a:cubicBezTo>
                    <a:pt x="60" y="12"/>
                    <a:pt x="60" y="12"/>
                    <a:pt x="59" y="12"/>
                  </a:cubicBezTo>
                  <a:cubicBezTo>
                    <a:pt x="54" y="6"/>
                    <a:pt x="47" y="2"/>
                    <a:pt x="39" y="1"/>
                  </a:cubicBezTo>
                  <a:cubicBezTo>
                    <a:pt x="23" y="0"/>
                    <a:pt x="10" y="13"/>
                    <a:pt x="9" y="29"/>
                  </a:cubicBezTo>
                  <a:cubicBezTo>
                    <a:pt x="9" y="30"/>
                    <a:pt x="9" y="31"/>
                    <a:pt x="9" y="32"/>
                  </a:cubicBezTo>
                  <a:cubicBezTo>
                    <a:pt x="9" y="42"/>
                    <a:pt x="15" y="69"/>
                    <a:pt x="59" y="94"/>
                  </a:cubicBezTo>
                  <a:cubicBezTo>
                    <a:pt x="59" y="122"/>
                    <a:pt x="59" y="122"/>
                    <a:pt x="59" y="122"/>
                  </a:cubicBezTo>
                  <a:cubicBezTo>
                    <a:pt x="43" y="85"/>
                    <a:pt x="3" y="82"/>
                    <a:pt x="3" y="82"/>
                  </a:cubicBezTo>
                  <a:cubicBezTo>
                    <a:pt x="0" y="145"/>
                    <a:pt x="43" y="156"/>
                    <a:pt x="59" y="158"/>
                  </a:cubicBezTo>
                  <a:cubicBezTo>
                    <a:pt x="59" y="159"/>
                    <a:pt x="59" y="159"/>
                    <a:pt x="59" y="159"/>
                  </a:cubicBezTo>
                  <a:cubicBezTo>
                    <a:pt x="68" y="159"/>
                    <a:pt x="68" y="159"/>
                    <a:pt x="68" y="159"/>
                  </a:cubicBezTo>
                  <a:cubicBezTo>
                    <a:pt x="68" y="158"/>
                    <a:pt x="68" y="158"/>
                    <a:pt x="68" y="158"/>
                  </a:cubicBezTo>
                  <a:cubicBezTo>
                    <a:pt x="84" y="157"/>
                    <a:pt x="128" y="146"/>
                    <a:pt x="125" y="8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39" name="Freeform 238"/>
            <p:cNvSpPr>
              <a:spLocks noEditPoints="1"/>
            </p:cNvSpPr>
            <p:nvPr/>
          </p:nvSpPr>
          <p:spPr bwMode="auto">
            <a:xfrm>
              <a:off x="7128690" y="3781917"/>
              <a:ext cx="487362" cy="487363"/>
            </a:xfrm>
            <a:custGeom>
              <a:avLst/>
              <a:gdLst>
                <a:gd name="T0" fmla="*/ 215 w 216"/>
                <a:gd name="T1" fmla="*/ 97 h 216"/>
                <a:gd name="T2" fmla="*/ 209 w 216"/>
                <a:gd name="T3" fmla="*/ 69 h 216"/>
                <a:gd name="T4" fmla="*/ 195 w 216"/>
                <a:gd name="T5" fmla="*/ 44 h 216"/>
                <a:gd name="T6" fmla="*/ 175 w 216"/>
                <a:gd name="T7" fmla="*/ 24 h 216"/>
                <a:gd name="T8" fmla="*/ 150 w 216"/>
                <a:gd name="T9" fmla="*/ 9 h 216"/>
                <a:gd name="T10" fmla="*/ 122 w 216"/>
                <a:gd name="T11" fmla="*/ 1 h 216"/>
                <a:gd name="T12" fmla="*/ 94 w 216"/>
                <a:gd name="T13" fmla="*/ 1 h 216"/>
                <a:gd name="T14" fmla="*/ 66 w 216"/>
                <a:gd name="T15" fmla="*/ 9 h 216"/>
                <a:gd name="T16" fmla="*/ 41 w 216"/>
                <a:gd name="T17" fmla="*/ 24 h 216"/>
                <a:gd name="T18" fmla="*/ 21 w 216"/>
                <a:gd name="T19" fmla="*/ 44 h 216"/>
                <a:gd name="T20" fmla="*/ 7 w 216"/>
                <a:gd name="T21" fmla="*/ 69 h 216"/>
                <a:gd name="T22" fmla="*/ 1 w 216"/>
                <a:gd name="T23" fmla="*/ 97 h 216"/>
                <a:gd name="T24" fmla="*/ 2 w 216"/>
                <a:gd name="T25" fmla="*/ 126 h 216"/>
                <a:gd name="T26" fmla="*/ 10 w 216"/>
                <a:gd name="T27" fmla="*/ 153 h 216"/>
                <a:gd name="T28" fmla="*/ 26 w 216"/>
                <a:gd name="T29" fmla="*/ 178 h 216"/>
                <a:gd name="T30" fmla="*/ 47 w 216"/>
                <a:gd name="T31" fmla="*/ 197 h 216"/>
                <a:gd name="T32" fmla="*/ 73 w 216"/>
                <a:gd name="T33" fmla="*/ 210 h 216"/>
                <a:gd name="T34" fmla="*/ 101 w 216"/>
                <a:gd name="T35" fmla="*/ 216 h 216"/>
                <a:gd name="T36" fmla="*/ 129 w 216"/>
                <a:gd name="T37" fmla="*/ 214 h 216"/>
                <a:gd name="T38" fmla="*/ 157 w 216"/>
                <a:gd name="T39" fmla="*/ 204 h 216"/>
                <a:gd name="T40" fmla="*/ 180 w 216"/>
                <a:gd name="T41" fmla="*/ 188 h 216"/>
                <a:gd name="T42" fmla="*/ 199 w 216"/>
                <a:gd name="T43" fmla="*/ 166 h 216"/>
                <a:gd name="T44" fmla="*/ 211 w 216"/>
                <a:gd name="T45" fmla="*/ 140 h 216"/>
                <a:gd name="T46" fmla="*/ 16 w 216"/>
                <a:gd name="T47" fmla="*/ 126 h 216"/>
                <a:gd name="T48" fmla="*/ 16 w 216"/>
                <a:gd name="T49" fmla="*/ 126 h 216"/>
                <a:gd name="T50" fmla="*/ 29 w 216"/>
                <a:gd name="T51" fmla="*/ 109 h 216"/>
                <a:gd name="T52" fmla="*/ 102 w 216"/>
                <a:gd name="T53" fmla="*/ 26 h 216"/>
                <a:gd name="T54" fmla="*/ 97 w 216"/>
                <a:gd name="T55" fmla="*/ 26 h 216"/>
                <a:gd name="T56" fmla="*/ 108 w 216"/>
                <a:gd name="T57" fmla="*/ 38 h 216"/>
                <a:gd name="T58" fmla="*/ 147 w 216"/>
                <a:gd name="T59" fmla="*/ 116 h 216"/>
                <a:gd name="T60" fmla="*/ 165 w 216"/>
                <a:gd name="T61" fmla="*/ 121 h 216"/>
                <a:gd name="T62" fmla="*/ 153 w 216"/>
                <a:gd name="T63" fmla="*/ 111 h 216"/>
                <a:gd name="T64" fmla="*/ 169 w 216"/>
                <a:gd name="T65" fmla="*/ 96 h 216"/>
                <a:gd name="T66" fmla="*/ 160 w 216"/>
                <a:gd name="T67" fmla="*/ 99 h 216"/>
                <a:gd name="T68" fmla="*/ 169 w 216"/>
                <a:gd name="T69" fmla="*/ 110 h 216"/>
                <a:gd name="T70" fmla="*/ 151 w 216"/>
                <a:gd name="T71" fmla="*/ 125 h 216"/>
                <a:gd name="T72" fmla="*/ 139 w 216"/>
                <a:gd name="T73" fmla="*/ 120 h 216"/>
                <a:gd name="T74" fmla="*/ 129 w 216"/>
                <a:gd name="T75" fmla="*/ 95 h 216"/>
                <a:gd name="T76" fmla="*/ 97 w 216"/>
                <a:gd name="T77" fmla="*/ 127 h 216"/>
                <a:gd name="T78" fmla="*/ 85 w 216"/>
                <a:gd name="T79" fmla="*/ 95 h 216"/>
                <a:gd name="T80" fmla="*/ 116 w 216"/>
                <a:gd name="T81" fmla="*/ 95 h 216"/>
                <a:gd name="T82" fmla="*/ 104 w 216"/>
                <a:gd name="T83" fmla="*/ 127 h 216"/>
                <a:gd name="T84" fmla="*/ 64 w 216"/>
                <a:gd name="T85" fmla="*/ 95 h 216"/>
                <a:gd name="T86" fmla="*/ 65 w 216"/>
                <a:gd name="T87" fmla="*/ 127 h 216"/>
                <a:gd name="T88" fmla="*/ 54 w 216"/>
                <a:gd name="T89" fmla="*/ 110 h 216"/>
                <a:gd name="T90" fmla="*/ 82 w 216"/>
                <a:gd name="T91" fmla="*/ 108 h 216"/>
                <a:gd name="T92" fmla="*/ 36 w 216"/>
                <a:gd name="T93" fmla="*/ 42 h 216"/>
                <a:gd name="T94" fmla="*/ 46 w 216"/>
                <a:gd name="T95" fmla="*/ 172 h 216"/>
                <a:gd name="T96" fmla="*/ 46 w 216"/>
                <a:gd name="T97" fmla="*/ 172 h 216"/>
                <a:gd name="T98" fmla="*/ 60 w 216"/>
                <a:gd name="T99" fmla="*/ 170 h 216"/>
                <a:gd name="T100" fmla="*/ 109 w 216"/>
                <a:gd name="T101" fmla="*/ 190 h 216"/>
                <a:gd name="T102" fmla="*/ 152 w 216"/>
                <a:gd name="T103" fmla="*/ 185 h 216"/>
                <a:gd name="T104" fmla="*/ 108 w 216"/>
                <a:gd name="T105" fmla="*/ 178 h 216"/>
                <a:gd name="T106" fmla="*/ 170 w 216"/>
                <a:gd name="T107" fmla="*/ 175 h 216"/>
                <a:gd name="T108" fmla="*/ 170 w 216"/>
                <a:gd name="T109" fmla="*/ 175 h 216"/>
                <a:gd name="T110" fmla="*/ 181 w 216"/>
                <a:gd name="T111" fmla="*/ 50 h 216"/>
                <a:gd name="T112" fmla="*/ 186 w 216"/>
                <a:gd name="T113" fmla="*/ 57 h 216"/>
                <a:gd name="T114" fmla="*/ 189 w 216"/>
                <a:gd name="T115" fmla="*/ 10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16">
                  <a:moveTo>
                    <a:pt x="208" y="118"/>
                  </a:moveTo>
                  <a:cubicBezTo>
                    <a:pt x="216" y="112"/>
                    <a:pt x="216" y="112"/>
                    <a:pt x="216" y="112"/>
                  </a:cubicBezTo>
                  <a:cubicBezTo>
                    <a:pt x="209" y="105"/>
                    <a:pt x="209" y="105"/>
                    <a:pt x="209" y="105"/>
                  </a:cubicBezTo>
                  <a:cubicBezTo>
                    <a:pt x="215" y="97"/>
                    <a:pt x="215" y="97"/>
                    <a:pt x="215" y="97"/>
                  </a:cubicBezTo>
                  <a:cubicBezTo>
                    <a:pt x="207" y="91"/>
                    <a:pt x="207" y="91"/>
                    <a:pt x="207" y="91"/>
                  </a:cubicBezTo>
                  <a:cubicBezTo>
                    <a:pt x="213" y="83"/>
                    <a:pt x="213" y="83"/>
                    <a:pt x="213" y="83"/>
                  </a:cubicBezTo>
                  <a:cubicBezTo>
                    <a:pt x="204" y="78"/>
                    <a:pt x="204" y="78"/>
                    <a:pt x="204" y="78"/>
                  </a:cubicBezTo>
                  <a:cubicBezTo>
                    <a:pt x="209" y="69"/>
                    <a:pt x="209" y="69"/>
                    <a:pt x="209" y="69"/>
                  </a:cubicBezTo>
                  <a:cubicBezTo>
                    <a:pt x="199" y="66"/>
                    <a:pt x="199" y="66"/>
                    <a:pt x="199" y="66"/>
                  </a:cubicBezTo>
                  <a:cubicBezTo>
                    <a:pt x="202" y="56"/>
                    <a:pt x="202" y="56"/>
                    <a:pt x="202" y="56"/>
                  </a:cubicBezTo>
                  <a:cubicBezTo>
                    <a:pt x="193" y="54"/>
                    <a:pt x="193" y="54"/>
                    <a:pt x="193" y="54"/>
                  </a:cubicBezTo>
                  <a:cubicBezTo>
                    <a:pt x="195" y="44"/>
                    <a:pt x="195" y="44"/>
                    <a:pt x="195" y="44"/>
                  </a:cubicBezTo>
                  <a:cubicBezTo>
                    <a:pt x="185" y="43"/>
                    <a:pt x="185" y="43"/>
                    <a:pt x="185" y="43"/>
                  </a:cubicBezTo>
                  <a:cubicBezTo>
                    <a:pt x="185" y="33"/>
                    <a:pt x="185" y="33"/>
                    <a:pt x="185" y="33"/>
                  </a:cubicBezTo>
                  <a:cubicBezTo>
                    <a:pt x="176" y="33"/>
                    <a:pt x="176" y="33"/>
                    <a:pt x="176" y="33"/>
                  </a:cubicBezTo>
                  <a:cubicBezTo>
                    <a:pt x="175" y="24"/>
                    <a:pt x="175" y="24"/>
                    <a:pt x="175" y="24"/>
                  </a:cubicBezTo>
                  <a:cubicBezTo>
                    <a:pt x="165" y="25"/>
                    <a:pt x="165" y="25"/>
                    <a:pt x="165" y="25"/>
                  </a:cubicBezTo>
                  <a:cubicBezTo>
                    <a:pt x="163" y="15"/>
                    <a:pt x="163" y="15"/>
                    <a:pt x="163" y="15"/>
                  </a:cubicBezTo>
                  <a:cubicBezTo>
                    <a:pt x="153" y="18"/>
                    <a:pt x="153" y="18"/>
                    <a:pt x="153" y="18"/>
                  </a:cubicBezTo>
                  <a:cubicBezTo>
                    <a:pt x="150" y="9"/>
                    <a:pt x="150" y="9"/>
                    <a:pt x="150" y="9"/>
                  </a:cubicBezTo>
                  <a:cubicBezTo>
                    <a:pt x="141" y="13"/>
                    <a:pt x="141" y="13"/>
                    <a:pt x="141" y="13"/>
                  </a:cubicBezTo>
                  <a:cubicBezTo>
                    <a:pt x="136" y="4"/>
                    <a:pt x="136" y="4"/>
                    <a:pt x="136" y="4"/>
                  </a:cubicBezTo>
                  <a:cubicBezTo>
                    <a:pt x="128" y="9"/>
                    <a:pt x="128" y="9"/>
                    <a:pt x="128" y="9"/>
                  </a:cubicBezTo>
                  <a:cubicBezTo>
                    <a:pt x="122" y="1"/>
                    <a:pt x="122" y="1"/>
                    <a:pt x="122" y="1"/>
                  </a:cubicBezTo>
                  <a:cubicBezTo>
                    <a:pt x="115" y="8"/>
                    <a:pt x="115" y="8"/>
                    <a:pt x="115" y="8"/>
                  </a:cubicBezTo>
                  <a:cubicBezTo>
                    <a:pt x="108" y="0"/>
                    <a:pt x="108" y="0"/>
                    <a:pt x="108" y="0"/>
                  </a:cubicBezTo>
                  <a:cubicBezTo>
                    <a:pt x="101" y="8"/>
                    <a:pt x="101" y="8"/>
                    <a:pt x="101" y="8"/>
                  </a:cubicBezTo>
                  <a:cubicBezTo>
                    <a:pt x="94" y="1"/>
                    <a:pt x="94" y="1"/>
                    <a:pt x="94" y="1"/>
                  </a:cubicBezTo>
                  <a:cubicBezTo>
                    <a:pt x="88" y="9"/>
                    <a:pt x="88" y="9"/>
                    <a:pt x="88" y="9"/>
                  </a:cubicBezTo>
                  <a:cubicBezTo>
                    <a:pt x="80" y="4"/>
                    <a:pt x="80" y="4"/>
                    <a:pt x="80" y="4"/>
                  </a:cubicBezTo>
                  <a:cubicBezTo>
                    <a:pt x="75" y="13"/>
                    <a:pt x="75" y="13"/>
                    <a:pt x="75" y="13"/>
                  </a:cubicBezTo>
                  <a:cubicBezTo>
                    <a:pt x="66" y="9"/>
                    <a:pt x="66" y="9"/>
                    <a:pt x="66" y="9"/>
                  </a:cubicBezTo>
                  <a:cubicBezTo>
                    <a:pt x="63" y="18"/>
                    <a:pt x="63" y="18"/>
                    <a:pt x="63" y="18"/>
                  </a:cubicBezTo>
                  <a:cubicBezTo>
                    <a:pt x="53" y="15"/>
                    <a:pt x="53" y="15"/>
                    <a:pt x="53" y="15"/>
                  </a:cubicBezTo>
                  <a:cubicBezTo>
                    <a:pt x="51" y="25"/>
                    <a:pt x="51" y="25"/>
                    <a:pt x="51" y="25"/>
                  </a:cubicBezTo>
                  <a:cubicBezTo>
                    <a:pt x="41" y="24"/>
                    <a:pt x="41" y="24"/>
                    <a:pt x="41" y="24"/>
                  </a:cubicBezTo>
                  <a:cubicBezTo>
                    <a:pt x="40" y="33"/>
                    <a:pt x="40" y="33"/>
                    <a:pt x="40" y="33"/>
                  </a:cubicBezTo>
                  <a:cubicBezTo>
                    <a:pt x="31" y="33"/>
                    <a:pt x="31" y="33"/>
                    <a:pt x="31" y="33"/>
                  </a:cubicBezTo>
                  <a:cubicBezTo>
                    <a:pt x="31" y="43"/>
                    <a:pt x="31" y="43"/>
                    <a:pt x="31" y="43"/>
                  </a:cubicBezTo>
                  <a:cubicBezTo>
                    <a:pt x="21" y="44"/>
                    <a:pt x="21" y="44"/>
                    <a:pt x="21" y="44"/>
                  </a:cubicBezTo>
                  <a:cubicBezTo>
                    <a:pt x="23" y="54"/>
                    <a:pt x="23" y="54"/>
                    <a:pt x="23" y="54"/>
                  </a:cubicBezTo>
                  <a:cubicBezTo>
                    <a:pt x="14" y="56"/>
                    <a:pt x="14" y="56"/>
                    <a:pt x="14" y="56"/>
                  </a:cubicBezTo>
                  <a:cubicBezTo>
                    <a:pt x="17" y="66"/>
                    <a:pt x="17" y="66"/>
                    <a:pt x="17" y="66"/>
                  </a:cubicBezTo>
                  <a:cubicBezTo>
                    <a:pt x="7" y="69"/>
                    <a:pt x="7" y="69"/>
                    <a:pt x="7" y="69"/>
                  </a:cubicBezTo>
                  <a:cubicBezTo>
                    <a:pt x="12" y="78"/>
                    <a:pt x="12" y="78"/>
                    <a:pt x="12" y="78"/>
                  </a:cubicBezTo>
                  <a:cubicBezTo>
                    <a:pt x="3" y="83"/>
                    <a:pt x="3" y="83"/>
                    <a:pt x="3" y="83"/>
                  </a:cubicBezTo>
                  <a:cubicBezTo>
                    <a:pt x="9" y="91"/>
                    <a:pt x="9" y="91"/>
                    <a:pt x="9" y="91"/>
                  </a:cubicBezTo>
                  <a:cubicBezTo>
                    <a:pt x="1" y="97"/>
                    <a:pt x="1" y="97"/>
                    <a:pt x="1" y="97"/>
                  </a:cubicBezTo>
                  <a:cubicBezTo>
                    <a:pt x="7" y="105"/>
                    <a:pt x="7" y="105"/>
                    <a:pt x="7" y="105"/>
                  </a:cubicBezTo>
                  <a:cubicBezTo>
                    <a:pt x="0" y="112"/>
                    <a:pt x="0" y="112"/>
                    <a:pt x="0" y="112"/>
                  </a:cubicBezTo>
                  <a:cubicBezTo>
                    <a:pt x="8" y="118"/>
                    <a:pt x="8" y="118"/>
                    <a:pt x="8" y="118"/>
                  </a:cubicBezTo>
                  <a:cubicBezTo>
                    <a:pt x="2" y="126"/>
                    <a:pt x="2" y="126"/>
                    <a:pt x="2" y="126"/>
                  </a:cubicBezTo>
                  <a:cubicBezTo>
                    <a:pt x="10" y="132"/>
                    <a:pt x="10" y="132"/>
                    <a:pt x="10" y="132"/>
                  </a:cubicBezTo>
                  <a:cubicBezTo>
                    <a:pt x="5" y="140"/>
                    <a:pt x="5" y="140"/>
                    <a:pt x="5" y="140"/>
                  </a:cubicBezTo>
                  <a:cubicBezTo>
                    <a:pt x="14" y="144"/>
                    <a:pt x="14" y="144"/>
                    <a:pt x="14" y="144"/>
                  </a:cubicBezTo>
                  <a:cubicBezTo>
                    <a:pt x="10" y="153"/>
                    <a:pt x="10" y="153"/>
                    <a:pt x="10" y="153"/>
                  </a:cubicBezTo>
                  <a:cubicBezTo>
                    <a:pt x="20" y="157"/>
                    <a:pt x="20" y="157"/>
                    <a:pt x="20" y="157"/>
                  </a:cubicBezTo>
                  <a:cubicBezTo>
                    <a:pt x="17" y="166"/>
                    <a:pt x="17" y="166"/>
                    <a:pt x="17" y="166"/>
                  </a:cubicBezTo>
                  <a:cubicBezTo>
                    <a:pt x="27" y="168"/>
                    <a:pt x="27" y="168"/>
                    <a:pt x="27" y="168"/>
                  </a:cubicBezTo>
                  <a:cubicBezTo>
                    <a:pt x="26" y="178"/>
                    <a:pt x="26" y="178"/>
                    <a:pt x="26" y="178"/>
                  </a:cubicBezTo>
                  <a:cubicBezTo>
                    <a:pt x="36" y="178"/>
                    <a:pt x="36" y="178"/>
                    <a:pt x="36" y="178"/>
                  </a:cubicBezTo>
                  <a:cubicBezTo>
                    <a:pt x="36" y="188"/>
                    <a:pt x="36" y="188"/>
                    <a:pt x="36" y="188"/>
                  </a:cubicBezTo>
                  <a:cubicBezTo>
                    <a:pt x="46" y="187"/>
                    <a:pt x="46" y="187"/>
                    <a:pt x="46" y="187"/>
                  </a:cubicBezTo>
                  <a:cubicBezTo>
                    <a:pt x="47" y="197"/>
                    <a:pt x="47" y="197"/>
                    <a:pt x="47" y="197"/>
                  </a:cubicBezTo>
                  <a:cubicBezTo>
                    <a:pt x="57" y="195"/>
                    <a:pt x="57" y="195"/>
                    <a:pt x="57" y="195"/>
                  </a:cubicBezTo>
                  <a:cubicBezTo>
                    <a:pt x="59" y="204"/>
                    <a:pt x="59" y="204"/>
                    <a:pt x="59" y="204"/>
                  </a:cubicBezTo>
                  <a:cubicBezTo>
                    <a:pt x="69" y="201"/>
                    <a:pt x="69" y="201"/>
                    <a:pt x="69" y="201"/>
                  </a:cubicBezTo>
                  <a:cubicBezTo>
                    <a:pt x="73" y="210"/>
                    <a:pt x="73" y="210"/>
                    <a:pt x="73" y="210"/>
                  </a:cubicBezTo>
                  <a:cubicBezTo>
                    <a:pt x="81" y="205"/>
                    <a:pt x="81" y="205"/>
                    <a:pt x="81" y="205"/>
                  </a:cubicBezTo>
                  <a:cubicBezTo>
                    <a:pt x="87" y="214"/>
                    <a:pt x="87" y="214"/>
                    <a:pt x="87" y="214"/>
                  </a:cubicBezTo>
                  <a:cubicBezTo>
                    <a:pt x="95" y="208"/>
                    <a:pt x="95" y="208"/>
                    <a:pt x="95" y="208"/>
                  </a:cubicBezTo>
                  <a:cubicBezTo>
                    <a:pt x="101" y="216"/>
                    <a:pt x="101" y="216"/>
                    <a:pt x="101" y="216"/>
                  </a:cubicBezTo>
                  <a:cubicBezTo>
                    <a:pt x="108" y="209"/>
                    <a:pt x="108" y="209"/>
                    <a:pt x="108" y="209"/>
                  </a:cubicBezTo>
                  <a:cubicBezTo>
                    <a:pt x="115" y="216"/>
                    <a:pt x="115" y="216"/>
                    <a:pt x="115" y="216"/>
                  </a:cubicBezTo>
                  <a:cubicBezTo>
                    <a:pt x="121" y="208"/>
                    <a:pt x="121" y="208"/>
                    <a:pt x="121" y="208"/>
                  </a:cubicBezTo>
                  <a:cubicBezTo>
                    <a:pt x="129" y="214"/>
                    <a:pt x="129" y="214"/>
                    <a:pt x="129" y="214"/>
                  </a:cubicBezTo>
                  <a:cubicBezTo>
                    <a:pt x="135" y="205"/>
                    <a:pt x="135" y="205"/>
                    <a:pt x="135" y="205"/>
                  </a:cubicBezTo>
                  <a:cubicBezTo>
                    <a:pt x="143" y="210"/>
                    <a:pt x="143" y="210"/>
                    <a:pt x="143" y="210"/>
                  </a:cubicBezTo>
                  <a:cubicBezTo>
                    <a:pt x="147" y="201"/>
                    <a:pt x="147" y="201"/>
                    <a:pt x="147" y="201"/>
                  </a:cubicBezTo>
                  <a:cubicBezTo>
                    <a:pt x="157" y="204"/>
                    <a:pt x="157" y="204"/>
                    <a:pt x="157" y="204"/>
                  </a:cubicBezTo>
                  <a:cubicBezTo>
                    <a:pt x="159" y="195"/>
                    <a:pt x="159" y="195"/>
                    <a:pt x="159" y="195"/>
                  </a:cubicBezTo>
                  <a:cubicBezTo>
                    <a:pt x="169" y="197"/>
                    <a:pt x="169" y="197"/>
                    <a:pt x="169" y="197"/>
                  </a:cubicBezTo>
                  <a:cubicBezTo>
                    <a:pt x="171" y="187"/>
                    <a:pt x="171" y="187"/>
                    <a:pt x="171" y="187"/>
                  </a:cubicBezTo>
                  <a:cubicBezTo>
                    <a:pt x="180" y="188"/>
                    <a:pt x="180" y="188"/>
                    <a:pt x="180" y="188"/>
                  </a:cubicBezTo>
                  <a:cubicBezTo>
                    <a:pt x="180" y="178"/>
                    <a:pt x="180" y="178"/>
                    <a:pt x="180" y="178"/>
                  </a:cubicBezTo>
                  <a:cubicBezTo>
                    <a:pt x="190" y="178"/>
                    <a:pt x="190" y="178"/>
                    <a:pt x="190" y="178"/>
                  </a:cubicBezTo>
                  <a:cubicBezTo>
                    <a:pt x="189" y="168"/>
                    <a:pt x="189" y="168"/>
                    <a:pt x="189" y="168"/>
                  </a:cubicBezTo>
                  <a:cubicBezTo>
                    <a:pt x="199" y="166"/>
                    <a:pt x="199" y="166"/>
                    <a:pt x="199" y="166"/>
                  </a:cubicBezTo>
                  <a:cubicBezTo>
                    <a:pt x="196" y="157"/>
                    <a:pt x="196" y="157"/>
                    <a:pt x="196" y="157"/>
                  </a:cubicBezTo>
                  <a:cubicBezTo>
                    <a:pt x="206" y="153"/>
                    <a:pt x="206" y="153"/>
                    <a:pt x="206" y="153"/>
                  </a:cubicBezTo>
                  <a:cubicBezTo>
                    <a:pt x="202" y="144"/>
                    <a:pt x="202" y="144"/>
                    <a:pt x="202" y="144"/>
                  </a:cubicBezTo>
                  <a:cubicBezTo>
                    <a:pt x="211" y="140"/>
                    <a:pt x="211" y="140"/>
                    <a:pt x="211" y="140"/>
                  </a:cubicBezTo>
                  <a:cubicBezTo>
                    <a:pt x="206" y="131"/>
                    <a:pt x="206" y="131"/>
                    <a:pt x="206" y="131"/>
                  </a:cubicBezTo>
                  <a:cubicBezTo>
                    <a:pt x="214" y="126"/>
                    <a:pt x="214" y="126"/>
                    <a:pt x="214" y="126"/>
                  </a:cubicBezTo>
                  <a:lnTo>
                    <a:pt x="208" y="118"/>
                  </a:lnTo>
                  <a:close/>
                  <a:moveTo>
                    <a:pt x="16" y="126"/>
                  </a:moveTo>
                  <a:cubicBezTo>
                    <a:pt x="14" y="126"/>
                    <a:pt x="13" y="124"/>
                    <a:pt x="13" y="122"/>
                  </a:cubicBezTo>
                  <a:cubicBezTo>
                    <a:pt x="13" y="121"/>
                    <a:pt x="14" y="119"/>
                    <a:pt x="16" y="119"/>
                  </a:cubicBezTo>
                  <a:cubicBezTo>
                    <a:pt x="18" y="119"/>
                    <a:pt x="19" y="121"/>
                    <a:pt x="19" y="122"/>
                  </a:cubicBezTo>
                  <a:cubicBezTo>
                    <a:pt x="19" y="124"/>
                    <a:pt x="18" y="126"/>
                    <a:pt x="16" y="126"/>
                  </a:cubicBezTo>
                  <a:close/>
                  <a:moveTo>
                    <a:pt x="20" y="119"/>
                  </a:moveTo>
                  <a:cubicBezTo>
                    <a:pt x="14" y="119"/>
                    <a:pt x="10" y="114"/>
                    <a:pt x="10" y="109"/>
                  </a:cubicBezTo>
                  <a:cubicBezTo>
                    <a:pt x="10" y="104"/>
                    <a:pt x="14" y="100"/>
                    <a:pt x="20" y="100"/>
                  </a:cubicBezTo>
                  <a:cubicBezTo>
                    <a:pt x="25" y="100"/>
                    <a:pt x="29" y="104"/>
                    <a:pt x="29" y="109"/>
                  </a:cubicBezTo>
                  <a:cubicBezTo>
                    <a:pt x="29" y="114"/>
                    <a:pt x="25" y="119"/>
                    <a:pt x="20" y="119"/>
                  </a:cubicBezTo>
                  <a:close/>
                  <a:moveTo>
                    <a:pt x="102" y="21"/>
                  </a:moveTo>
                  <a:cubicBezTo>
                    <a:pt x="103" y="21"/>
                    <a:pt x="104" y="22"/>
                    <a:pt x="104" y="24"/>
                  </a:cubicBezTo>
                  <a:cubicBezTo>
                    <a:pt x="104" y="25"/>
                    <a:pt x="103" y="26"/>
                    <a:pt x="102" y="26"/>
                  </a:cubicBezTo>
                  <a:cubicBezTo>
                    <a:pt x="100" y="26"/>
                    <a:pt x="99" y="25"/>
                    <a:pt x="99" y="24"/>
                  </a:cubicBezTo>
                  <a:cubicBezTo>
                    <a:pt x="99" y="22"/>
                    <a:pt x="100" y="21"/>
                    <a:pt x="102" y="21"/>
                  </a:cubicBezTo>
                  <a:close/>
                  <a:moveTo>
                    <a:pt x="88" y="16"/>
                  </a:moveTo>
                  <a:cubicBezTo>
                    <a:pt x="93" y="16"/>
                    <a:pt x="97" y="21"/>
                    <a:pt x="97" y="26"/>
                  </a:cubicBezTo>
                  <a:cubicBezTo>
                    <a:pt x="97" y="31"/>
                    <a:pt x="93" y="35"/>
                    <a:pt x="88" y="35"/>
                  </a:cubicBezTo>
                  <a:cubicBezTo>
                    <a:pt x="83" y="35"/>
                    <a:pt x="78" y="31"/>
                    <a:pt x="78" y="26"/>
                  </a:cubicBezTo>
                  <a:cubicBezTo>
                    <a:pt x="78" y="21"/>
                    <a:pt x="83" y="16"/>
                    <a:pt x="88" y="16"/>
                  </a:cubicBezTo>
                  <a:close/>
                  <a:moveTo>
                    <a:pt x="108" y="38"/>
                  </a:moveTo>
                  <a:cubicBezTo>
                    <a:pt x="140" y="38"/>
                    <a:pt x="166" y="59"/>
                    <a:pt x="175" y="88"/>
                  </a:cubicBezTo>
                  <a:cubicBezTo>
                    <a:pt x="41" y="88"/>
                    <a:pt x="41" y="88"/>
                    <a:pt x="41" y="88"/>
                  </a:cubicBezTo>
                  <a:cubicBezTo>
                    <a:pt x="50" y="59"/>
                    <a:pt x="76" y="38"/>
                    <a:pt x="108" y="38"/>
                  </a:cubicBezTo>
                  <a:close/>
                  <a:moveTo>
                    <a:pt x="147" y="116"/>
                  </a:moveTo>
                  <a:cubicBezTo>
                    <a:pt x="153" y="116"/>
                    <a:pt x="153" y="116"/>
                    <a:pt x="153" y="116"/>
                  </a:cubicBezTo>
                  <a:cubicBezTo>
                    <a:pt x="153" y="118"/>
                    <a:pt x="154" y="119"/>
                    <a:pt x="156" y="121"/>
                  </a:cubicBezTo>
                  <a:cubicBezTo>
                    <a:pt x="157" y="122"/>
                    <a:pt x="159" y="122"/>
                    <a:pt x="161" y="122"/>
                  </a:cubicBezTo>
                  <a:cubicBezTo>
                    <a:pt x="162" y="122"/>
                    <a:pt x="163" y="122"/>
                    <a:pt x="165" y="121"/>
                  </a:cubicBezTo>
                  <a:cubicBezTo>
                    <a:pt x="166" y="121"/>
                    <a:pt x="166" y="120"/>
                    <a:pt x="167" y="119"/>
                  </a:cubicBezTo>
                  <a:cubicBezTo>
                    <a:pt x="167" y="118"/>
                    <a:pt x="167" y="118"/>
                    <a:pt x="167" y="118"/>
                  </a:cubicBezTo>
                  <a:cubicBezTo>
                    <a:pt x="167" y="116"/>
                    <a:pt x="165" y="115"/>
                    <a:pt x="162" y="114"/>
                  </a:cubicBezTo>
                  <a:cubicBezTo>
                    <a:pt x="157" y="112"/>
                    <a:pt x="154" y="111"/>
                    <a:pt x="153" y="111"/>
                  </a:cubicBezTo>
                  <a:cubicBezTo>
                    <a:pt x="150" y="109"/>
                    <a:pt x="148" y="106"/>
                    <a:pt x="148" y="102"/>
                  </a:cubicBezTo>
                  <a:cubicBezTo>
                    <a:pt x="149" y="100"/>
                    <a:pt x="150" y="97"/>
                    <a:pt x="152" y="96"/>
                  </a:cubicBezTo>
                  <a:cubicBezTo>
                    <a:pt x="154" y="94"/>
                    <a:pt x="157" y="93"/>
                    <a:pt x="160" y="93"/>
                  </a:cubicBezTo>
                  <a:cubicBezTo>
                    <a:pt x="163" y="93"/>
                    <a:pt x="166" y="94"/>
                    <a:pt x="169" y="96"/>
                  </a:cubicBezTo>
                  <a:cubicBezTo>
                    <a:pt x="171" y="98"/>
                    <a:pt x="172" y="101"/>
                    <a:pt x="172" y="105"/>
                  </a:cubicBezTo>
                  <a:cubicBezTo>
                    <a:pt x="166" y="105"/>
                    <a:pt x="166" y="105"/>
                    <a:pt x="166" y="105"/>
                  </a:cubicBezTo>
                  <a:cubicBezTo>
                    <a:pt x="166" y="103"/>
                    <a:pt x="165" y="101"/>
                    <a:pt x="164" y="100"/>
                  </a:cubicBezTo>
                  <a:cubicBezTo>
                    <a:pt x="163" y="99"/>
                    <a:pt x="162" y="99"/>
                    <a:pt x="160" y="99"/>
                  </a:cubicBezTo>
                  <a:cubicBezTo>
                    <a:pt x="159" y="99"/>
                    <a:pt x="158" y="99"/>
                    <a:pt x="157" y="100"/>
                  </a:cubicBezTo>
                  <a:cubicBezTo>
                    <a:pt x="156" y="101"/>
                    <a:pt x="155" y="102"/>
                    <a:pt x="155" y="103"/>
                  </a:cubicBezTo>
                  <a:cubicBezTo>
                    <a:pt x="155" y="105"/>
                    <a:pt x="156" y="106"/>
                    <a:pt x="160" y="107"/>
                  </a:cubicBezTo>
                  <a:cubicBezTo>
                    <a:pt x="165" y="109"/>
                    <a:pt x="168" y="110"/>
                    <a:pt x="169" y="110"/>
                  </a:cubicBezTo>
                  <a:cubicBezTo>
                    <a:pt x="172" y="112"/>
                    <a:pt x="174" y="115"/>
                    <a:pt x="173" y="119"/>
                  </a:cubicBezTo>
                  <a:cubicBezTo>
                    <a:pt x="173" y="122"/>
                    <a:pt x="172" y="124"/>
                    <a:pt x="169" y="126"/>
                  </a:cubicBezTo>
                  <a:cubicBezTo>
                    <a:pt x="167" y="127"/>
                    <a:pt x="164" y="128"/>
                    <a:pt x="161" y="128"/>
                  </a:cubicBezTo>
                  <a:cubicBezTo>
                    <a:pt x="157" y="128"/>
                    <a:pt x="154" y="127"/>
                    <a:pt x="151" y="125"/>
                  </a:cubicBezTo>
                  <a:cubicBezTo>
                    <a:pt x="148" y="123"/>
                    <a:pt x="147" y="119"/>
                    <a:pt x="147" y="116"/>
                  </a:cubicBezTo>
                  <a:close/>
                  <a:moveTo>
                    <a:pt x="148" y="127"/>
                  </a:moveTo>
                  <a:cubicBezTo>
                    <a:pt x="141" y="127"/>
                    <a:pt x="141" y="127"/>
                    <a:pt x="141" y="127"/>
                  </a:cubicBezTo>
                  <a:cubicBezTo>
                    <a:pt x="139" y="120"/>
                    <a:pt x="139" y="120"/>
                    <a:pt x="139" y="120"/>
                  </a:cubicBezTo>
                  <a:cubicBezTo>
                    <a:pt x="126" y="120"/>
                    <a:pt x="126" y="120"/>
                    <a:pt x="126" y="120"/>
                  </a:cubicBezTo>
                  <a:cubicBezTo>
                    <a:pt x="123" y="127"/>
                    <a:pt x="123" y="127"/>
                    <a:pt x="123" y="127"/>
                  </a:cubicBezTo>
                  <a:cubicBezTo>
                    <a:pt x="117" y="127"/>
                    <a:pt x="117" y="127"/>
                    <a:pt x="117" y="127"/>
                  </a:cubicBezTo>
                  <a:cubicBezTo>
                    <a:pt x="129" y="95"/>
                    <a:pt x="129" y="95"/>
                    <a:pt x="129" y="95"/>
                  </a:cubicBezTo>
                  <a:cubicBezTo>
                    <a:pt x="136" y="95"/>
                    <a:pt x="136" y="95"/>
                    <a:pt x="136" y="95"/>
                  </a:cubicBezTo>
                  <a:lnTo>
                    <a:pt x="148" y="127"/>
                  </a:lnTo>
                  <a:close/>
                  <a:moveTo>
                    <a:pt x="104" y="127"/>
                  </a:moveTo>
                  <a:cubicBezTo>
                    <a:pt x="97" y="127"/>
                    <a:pt x="97" y="127"/>
                    <a:pt x="97" y="127"/>
                  </a:cubicBezTo>
                  <a:cubicBezTo>
                    <a:pt x="91" y="109"/>
                    <a:pt x="91" y="109"/>
                    <a:pt x="91" y="109"/>
                  </a:cubicBezTo>
                  <a:cubicBezTo>
                    <a:pt x="91" y="127"/>
                    <a:pt x="91" y="127"/>
                    <a:pt x="91" y="127"/>
                  </a:cubicBezTo>
                  <a:cubicBezTo>
                    <a:pt x="85" y="127"/>
                    <a:pt x="85" y="127"/>
                    <a:pt x="85" y="127"/>
                  </a:cubicBezTo>
                  <a:cubicBezTo>
                    <a:pt x="85" y="95"/>
                    <a:pt x="85" y="95"/>
                    <a:pt x="85" y="95"/>
                  </a:cubicBezTo>
                  <a:cubicBezTo>
                    <a:pt x="92" y="95"/>
                    <a:pt x="92" y="95"/>
                    <a:pt x="92" y="95"/>
                  </a:cubicBezTo>
                  <a:cubicBezTo>
                    <a:pt x="100" y="119"/>
                    <a:pt x="100" y="119"/>
                    <a:pt x="100" y="119"/>
                  </a:cubicBezTo>
                  <a:cubicBezTo>
                    <a:pt x="108" y="95"/>
                    <a:pt x="108" y="95"/>
                    <a:pt x="108" y="95"/>
                  </a:cubicBezTo>
                  <a:cubicBezTo>
                    <a:pt x="116" y="95"/>
                    <a:pt x="116" y="95"/>
                    <a:pt x="116" y="95"/>
                  </a:cubicBezTo>
                  <a:cubicBezTo>
                    <a:pt x="116" y="127"/>
                    <a:pt x="116" y="127"/>
                    <a:pt x="116" y="127"/>
                  </a:cubicBezTo>
                  <a:cubicBezTo>
                    <a:pt x="110" y="127"/>
                    <a:pt x="110" y="127"/>
                    <a:pt x="110" y="127"/>
                  </a:cubicBezTo>
                  <a:cubicBezTo>
                    <a:pt x="110" y="108"/>
                    <a:pt x="110" y="108"/>
                    <a:pt x="110" y="108"/>
                  </a:cubicBezTo>
                  <a:lnTo>
                    <a:pt x="104" y="127"/>
                  </a:lnTo>
                  <a:close/>
                  <a:moveTo>
                    <a:pt x="44" y="95"/>
                  </a:moveTo>
                  <a:cubicBezTo>
                    <a:pt x="51" y="95"/>
                    <a:pt x="51" y="95"/>
                    <a:pt x="51" y="95"/>
                  </a:cubicBezTo>
                  <a:cubicBezTo>
                    <a:pt x="58" y="104"/>
                    <a:pt x="58" y="104"/>
                    <a:pt x="58" y="104"/>
                  </a:cubicBezTo>
                  <a:cubicBezTo>
                    <a:pt x="64" y="95"/>
                    <a:pt x="64" y="95"/>
                    <a:pt x="64" y="95"/>
                  </a:cubicBezTo>
                  <a:cubicBezTo>
                    <a:pt x="71" y="95"/>
                    <a:pt x="71" y="95"/>
                    <a:pt x="71" y="95"/>
                  </a:cubicBezTo>
                  <a:cubicBezTo>
                    <a:pt x="61" y="110"/>
                    <a:pt x="61" y="110"/>
                    <a:pt x="61" y="110"/>
                  </a:cubicBezTo>
                  <a:cubicBezTo>
                    <a:pt x="73" y="127"/>
                    <a:pt x="73" y="127"/>
                    <a:pt x="73" y="127"/>
                  </a:cubicBezTo>
                  <a:cubicBezTo>
                    <a:pt x="65" y="127"/>
                    <a:pt x="65" y="127"/>
                    <a:pt x="65" y="127"/>
                  </a:cubicBezTo>
                  <a:cubicBezTo>
                    <a:pt x="58" y="116"/>
                    <a:pt x="58" y="116"/>
                    <a:pt x="58" y="116"/>
                  </a:cubicBezTo>
                  <a:cubicBezTo>
                    <a:pt x="50" y="127"/>
                    <a:pt x="50" y="127"/>
                    <a:pt x="50" y="127"/>
                  </a:cubicBezTo>
                  <a:cubicBezTo>
                    <a:pt x="43" y="127"/>
                    <a:pt x="43" y="127"/>
                    <a:pt x="43" y="127"/>
                  </a:cubicBezTo>
                  <a:cubicBezTo>
                    <a:pt x="54" y="110"/>
                    <a:pt x="54" y="110"/>
                    <a:pt x="54" y="110"/>
                  </a:cubicBezTo>
                  <a:lnTo>
                    <a:pt x="44" y="95"/>
                  </a:lnTo>
                  <a:close/>
                  <a:moveTo>
                    <a:pt x="73" y="114"/>
                  </a:moveTo>
                  <a:cubicBezTo>
                    <a:pt x="73" y="108"/>
                    <a:pt x="73" y="108"/>
                    <a:pt x="73" y="108"/>
                  </a:cubicBezTo>
                  <a:cubicBezTo>
                    <a:pt x="82" y="108"/>
                    <a:pt x="82" y="108"/>
                    <a:pt x="82" y="108"/>
                  </a:cubicBezTo>
                  <a:cubicBezTo>
                    <a:pt x="82" y="114"/>
                    <a:pt x="82" y="114"/>
                    <a:pt x="82" y="114"/>
                  </a:cubicBezTo>
                  <a:lnTo>
                    <a:pt x="73" y="114"/>
                  </a:lnTo>
                  <a:close/>
                  <a:moveTo>
                    <a:pt x="31" y="48"/>
                  </a:moveTo>
                  <a:cubicBezTo>
                    <a:pt x="31" y="45"/>
                    <a:pt x="33" y="42"/>
                    <a:pt x="36" y="42"/>
                  </a:cubicBezTo>
                  <a:cubicBezTo>
                    <a:pt x="39" y="42"/>
                    <a:pt x="41" y="45"/>
                    <a:pt x="41" y="48"/>
                  </a:cubicBezTo>
                  <a:cubicBezTo>
                    <a:pt x="41" y="50"/>
                    <a:pt x="39" y="53"/>
                    <a:pt x="36" y="53"/>
                  </a:cubicBezTo>
                  <a:cubicBezTo>
                    <a:pt x="33" y="53"/>
                    <a:pt x="31" y="50"/>
                    <a:pt x="31" y="48"/>
                  </a:cubicBezTo>
                  <a:close/>
                  <a:moveTo>
                    <a:pt x="46" y="172"/>
                  </a:moveTo>
                  <a:cubicBezTo>
                    <a:pt x="41" y="172"/>
                    <a:pt x="37" y="168"/>
                    <a:pt x="37" y="163"/>
                  </a:cubicBezTo>
                  <a:cubicBezTo>
                    <a:pt x="37" y="158"/>
                    <a:pt x="41" y="154"/>
                    <a:pt x="46" y="154"/>
                  </a:cubicBezTo>
                  <a:cubicBezTo>
                    <a:pt x="51" y="154"/>
                    <a:pt x="54" y="158"/>
                    <a:pt x="54" y="163"/>
                  </a:cubicBezTo>
                  <a:cubicBezTo>
                    <a:pt x="54" y="168"/>
                    <a:pt x="51" y="172"/>
                    <a:pt x="46" y="172"/>
                  </a:cubicBezTo>
                  <a:close/>
                  <a:moveTo>
                    <a:pt x="59" y="172"/>
                  </a:moveTo>
                  <a:cubicBezTo>
                    <a:pt x="58" y="172"/>
                    <a:pt x="57" y="171"/>
                    <a:pt x="57" y="170"/>
                  </a:cubicBezTo>
                  <a:cubicBezTo>
                    <a:pt x="57" y="169"/>
                    <a:pt x="58" y="168"/>
                    <a:pt x="59" y="168"/>
                  </a:cubicBezTo>
                  <a:cubicBezTo>
                    <a:pt x="60" y="168"/>
                    <a:pt x="60" y="169"/>
                    <a:pt x="60" y="170"/>
                  </a:cubicBezTo>
                  <a:cubicBezTo>
                    <a:pt x="60" y="171"/>
                    <a:pt x="60" y="172"/>
                    <a:pt x="59" y="172"/>
                  </a:cubicBezTo>
                  <a:close/>
                  <a:moveTo>
                    <a:pt x="109" y="204"/>
                  </a:moveTo>
                  <a:cubicBezTo>
                    <a:pt x="105" y="204"/>
                    <a:pt x="102" y="201"/>
                    <a:pt x="102" y="197"/>
                  </a:cubicBezTo>
                  <a:cubicBezTo>
                    <a:pt x="102" y="193"/>
                    <a:pt x="105" y="190"/>
                    <a:pt x="109" y="190"/>
                  </a:cubicBezTo>
                  <a:cubicBezTo>
                    <a:pt x="112" y="190"/>
                    <a:pt x="115" y="193"/>
                    <a:pt x="115" y="197"/>
                  </a:cubicBezTo>
                  <a:cubicBezTo>
                    <a:pt x="115" y="201"/>
                    <a:pt x="112" y="204"/>
                    <a:pt x="109" y="204"/>
                  </a:cubicBezTo>
                  <a:close/>
                  <a:moveTo>
                    <a:pt x="154" y="187"/>
                  </a:moveTo>
                  <a:cubicBezTo>
                    <a:pt x="153" y="187"/>
                    <a:pt x="152" y="186"/>
                    <a:pt x="152" y="185"/>
                  </a:cubicBezTo>
                  <a:cubicBezTo>
                    <a:pt x="152" y="183"/>
                    <a:pt x="153" y="182"/>
                    <a:pt x="154" y="182"/>
                  </a:cubicBezTo>
                  <a:cubicBezTo>
                    <a:pt x="155" y="182"/>
                    <a:pt x="156" y="183"/>
                    <a:pt x="156" y="185"/>
                  </a:cubicBezTo>
                  <a:cubicBezTo>
                    <a:pt x="156" y="186"/>
                    <a:pt x="155" y="187"/>
                    <a:pt x="154" y="187"/>
                  </a:cubicBezTo>
                  <a:close/>
                  <a:moveTo>
                    <a:pt x="108" y="178"/>
                  </a:moveTo>
                  <a:cubicBezTo>
                    <a:pt x="79" y="178"/>
                    <a:pt x="53" y="160"/>
                    <a:pt x="43" y="134"/>
                  </a:cubicBezTo>
                  <a:cubicBezTo>
                    <a:pt x="173" y="134"/>
                    <a:pt x="173" y="134"/>
                    <a:pt x="173" y="134"/>
                  </a:cubicBezTo>
                  <a:cubicBezTo>
                    <a:pt x="163" y="160"/>
                    <a:pt x="137" y="178"/>
                    <a:pt x="108" y="178"/>
                  </a:cubicBezTo>
                  <a:close/>
                  <a:moveTo>
                    <a:pt x="170" y="175"/>
                  </a:moveTo>
                  <a:cubicBezTo>
                    <a:pt x="166" y="175"/>
                    <a:pt x="163" y="171"/>
                    <a:pt x="163" y="167"/>
                  </a:cubicBezTo>
                  <a:cubicBezTo>
                    <a:pt x="163" y="163"/>
                    <a:pt x="166" y="160"/>
                    <a:pt x="170" y="160"/>
                  </a:cubicBezTo>
                  <a:cubicBezTo>
                    <a:pt x="174" y="160"/>
                    <a:pt x="177" y="163"/>
                    <a:pt x="177" y="167"/>
                  </a:cubicBezTo>
                  <a:cubicBezTo>
                    <a:pt x="177" y="171"/>
                    <a:pt x="174" y="175"/>
                    <a:pt x="170" y="175"/>
                  </a:cubicBezTo>
                  <a:close/>
                  <a:moveTo>
                    <a:pt x="171" y="59"/>
                  </a:moveTo>
                  <a:cubicBezTo>
                    <a:pt x="166" y="59"/>
                    <a:pt x="162" y="55"/>
                    <a:pt x="162" y="50"/>
                  </a:cubicBezTo>
                  <a:cubicBezTo>
                    <a:pt x="162" y="44"/>
                    <a:pt x="166" y="40"/>
                    <a:pt x="171" y="40"/>
                  </a:cubicBezTo>
                  <a:cubicBezTo>
                    <a:pt x="177" y="40"/>
                    <a:pt x="181" y="44"/>
                    <a:pt x="181" y="50"/>
                  </a:cubicBezTo>
                  <a:cubicBezTo>
                    <a:pt x="181" y="55"/>
                    <a:pt x="177" y="59"/>
                    <a:pt x="171" y="59"/>
                  </a:cubicBezTo>
                  <a:close/>
                  <a:moveTo>
                    <a:pt x="186" y="61"/>
                  </a:moveTo>
                  <a:cubicBezTo>
                    <a:pt x="184" y="61"/>
                    <a:pt x="184" y="60"/>
                    <a:pt x="184" y="59"/>
                  </a:cubicBezTo>
                  <a:cubicBezTo>
                    <a:pt x="184" y="57"/>
                    <a:pt x="184" y="57"/>
                    <a:pt x="186" y="57"/>
                  </a:cubicBezTo>
                  <a:cubicBezTo>
                    <a:pt x="187" y="57"/>
                    <a:pt x="188" y="57"/>
                    <a:pt x="188" y="59"/>
                  </a:cubicBezTo>
                  <a:cubicBezTo>
                    <a:pt x="188" y="60"/>
                    <a:pt x="187" y="61"/>
                    <a:pt x="186" y="61"/>
                  </a:cubicBezTo>
                  <a:close/>
                  <a:moveTo>
                    <a:pt x="194" y="106"/>
                  </a:moveTo>
                  <a:cubicBezTo>
                    <a:pt x="191" y="106"/>
                    <a:pt x="189" y="103"/>
                    <a:pt x="189" y="100"/>
                  </a:cubicBezTo>
                  <a:cubicBezTo>
                    <a:pt x="189" y="98"/>
                    <a:pt x="191" y="95"/>
                    <a:pt x="194" y="95"/>
                  </a:cubicBezTo>
                  <a:cubicBezTo>
                    <a:pt x="197" y="95"/>
                    <a:pt x="199" y="98"/>
                    <a:pt x="199" y="100"/>
                  </a:cubicBezTo>
                  <a:cubicBezTo>
                    <a:pt x="199" y="103"/>
                    <a:pt x="197" y="106"/>
                    <a:pt x="194" y="10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40" name="Freeform 239"/>
            <p:cNvSpPr>
              <a:spLocks/>
            </p:cNvSpPr>
            <p:nvPr/>
          </p:nvSpPr>
          <p:spPr bwMode="auto">
            <a:xfrm>
              <a:off x="7827190" y="3927967"/>
              <a:ext cx="79375" cy="142875"/>
            </a:xfrm>
            <a:custGeom>
              <a:avLst/>
              <a:gdLst>
                <a:gd name="T0" fmla="*/ 5 w 35"/>
                <a:gd name="T1" fmla="*/ 17 h 63"/>
                <a:gd name="T2" fmla="*/ 3 w 35"/>
                <a:gd name="T3" fmla="*/ 31 h 63"/>
                <a:gd name="T4" fmla="*/ 25 w 35"/>
                <a:gd name="T5" fmla="*/ 59 h 63"/>
                <a:gd name="T6" fmla="*/ 34 w 35"/>
                <a:gd name="T7" fmla="*/ 63 h 63"/>
                <a:gd name="T8" fmla="*/ 27 w 35"/>
                <a:gd name="T9" fmla="*/ 0 h 63"/>
                <a:gd name="T10" fmla="*/ 5 w 35"/>
                <a:gd name="T11" fmla="*/ 17 h 63"/>
              </a:gdLst>
              <a:ahLst/>
              <a:cxnLst>
                <a:cxn ang="0">
                  <a:pos x="T0" y="T1"/>
                </a:cxn>
                <a:cxn ang="0">
                  <a:pos x="T2" y="T3"/>
                </a:cxn>
                <a:cxn ang="0">
                  <a:pos x="T4" y="T5"/>
                </a:cxn>
                <a:cxn ang="0">
                  <a:pos x="T6" y="T7"/>
                </a:cxn>
                <a:cxn ang="0">
                  <a:pos x="T8" y="T9"/>
                </a:cxn>
                <a:cxn ang="0">
                  <a:pos x="T10" y="T11"/>
                </a:cxn>
              </a:cxnLst>
              <a:rect l="0" t="0" r="r" b="b"/>
              <a:pathLst>
                <a:path w="35" h="63">
                  <a:moveTo>
                    <a:pt x="5" y="17"/>
                  </a:moveTo>
                  <a:cubicBezTo>
                    <a:pt x="1" y="21"/>
                    <a:pt x="0" y="27"/>
                    <a:pt x="3" y="31"/>
                  </a:cubicBezTo>
                  <a:cubicBezTo>
                    <a:pt x="25" y="59"/>
                    <a:pt x="25" y="59"/>
                    <a:pt x="25" y="59"/>
                  </a:cubicBezTo>
                  <a:cubicBezTo>
                    <a:pt x="27" y="62"/>
                    <a:pt x="31" y="63"/>
                    <a:pt x="34" y="63"/>
                  </a:cubicBezTo>
                  <a:cubicBezTo>
                    <a:pt x="34" y="53"/>
                    <a:pt x="35" y="26"/>
                    <a:pt x="27" y="0"/>
                  </a:cubicBezTo>
                  <a:lnTo>
                    <a:pt x="5" y="1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41" name="Freeform 240"/>
            <p:cNvSpPr>
              <a:spLocks/>
            </p:cNvSpPr>
            <p:nvPr/>
          </p:nvSpPr>
          <p:spPr bwMode="auto">
            <a:xfrm>
              <a:off x="7916090" y="3880342"/>
              <a:ext cx="53975" cy="169863"/>
            </a:xfrm>
            <a:custGeom>
              <a:avLst/>
              <a:gdLst>
                <a:gd name="T0" fmla="*/ 0 w 24"/>
                <a:gd name="T1" fmla="*/ 12 h 75"/>
                <a:gd name="T2" fmla="*/ 9 w 24"/>
                <a:gd name="T3" fmla="*/ 75 h 75"/>
                <a:gd name="T4" fmla="*/ 22 w 24"/>
                <a:gd name="T5" fmla="*/ 65 h 75"/>
                <a:gd name="T6" fmla="*/ 15 w 24"/>
                <a:gd name="T7" fmla="*/ 0 h 75"/>
                <a:gd name="T8" fmla="*/ 0 w 24"/>
                <a:gd name="T9" fmla="*/ 12 h 75"/>
              </a:gdLst>
              <a:ahLst/>
              <a:cxnLst>
                <a:cxn ang="0">
                  <a:pos x="T0" y="T1"/>
                </a:cxn>
                <a:cxn ang="0">
                  <a:pos x="T2" y="T3"/>
                </a:cxn>
                <a:cxn ang="0">
                  <a:pos x="T4" y="T5"/>
                </a:cxn>
                <a:cxn ang="0">
                  <a:pos x="T6" y="T7"/>
                </a:cxn>
                <a:cxn ang="0">
                  <a:pos x="T8" y="T9"/>
                </a:cxn>
              </a:cxnLst>
              <a:rect l="0" t="0" r="r" b="b"/>
              <a:pathLst>
                <a:path w="24" h="75">
                  <a:moveTo>
                    <a:pt x="0" y="12"/>
                  </a:moveTo>
                  <a:cubicBezTo>
                    <a:pt x="8" y="36"/>
                    <a:pt x="9" y="60"/>
                    <a:pt x="9" y="75"/>
                  </a:cubicBezTo>
                  <a:cubicBezTo>
                    <a:pt x="22" y="65"/>
                    <a:pt x="22" y="65"/>
                    <a:pt x="22" y="65"/>
                  </a:cubicBezTo>
                  <a:cubicBezTo>
                    <a:pt x="22" y="57"/>
                    <a:pt x="24" y="28"/>
                    <a:pt x="15" y="0"/>
                  </a:cubicBezTo>
                  <a:lnTo>
                    <a:pt x="0" y="1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42" name="Freeform 241"/>
            <p:cNvSpPr>
              <a:spLocks/>
            </p:cNvSpPr>
            <p:nvPr/>
          </p:nvSpPr>
          <p:spPr bwMode="auto">
            <a:xfrm>
              <a:off x="8036740" y="3816842"/>
              <a:ext cx="77787" cy="138113"/>
            </a:xfrm>
            <a:custGeom>
              <a:avLst/>
              <a:gdLst>
                <a:gd name="T0" fmla="*/ 29 w 34"/>
                <a:gd name="T1" fmla="*/ 46 h 61"/>
                <a:gd name="T2" fmla="*/ 31 w 34"/>
                <a:gd name="T3" fmla="*/ 32 h 61"/>
                <a:gd name="T4" fmla="*/ 9 w 34"/>
                <a:gd name="T5" fmla="*/ 4 h 61"/>
                <a:gd name="T6" fmla="*/ 0 w 34"/>
                <a:gd name="T7" fmla="*/ 0 h 61"/>
                <a:gd name="T8" fmla="*/ 8 w 34"/>
                <a:gd name="T9" fmla="*/ 61 h 61"/>
                <a:gd name="T10" fmla="*/ 29 w 34"/>
                <a:gd name="T11" fmla="*/ 46 h 61"/>
              </a:gdLst>
              <a:ahLst/>
              <a:cxnLst>
                <a:cxn ang="0">
                  <a:pos x="T0" y="T1"/>
                </a:cxn>
                <a:cxn ang="0">
                  <a:pos x="T2" y="T3"/>
                </a:cxn>
                <a:cxn ang="0">
                  <a:pos x="T4" y="T5"/>
                </a:cxn>
                <a:cxn ang="0">
                  <a:pos x="T6" y="T7"/>
                </a:cxn>
                <a:cxn ang="0">
                  <a:pos x="T8" y="T9"/>
                </a:cxn>
                <a:cxn ang="0">
                  <a:pos x="T10" y="T11"/>
                </a:cxn>
              </a:cxnLst>
              <a:rect l="0" t="0" r="r" b="b"/>
              <a:pathLst>
                <a:path w="34" h="61">
                  <a:moveTo>
                    <a:pt x="29" y="46"/>
                  </a:moveTo>
                  <a:cubicBezTo>
                    <a:pt x="33" y="42"/>
                    <a:pt x="34" y="36"/>
                    <a:pt x="31" y="32"/>
                  </a:cubicBezTo>
                  <a:cubicBezTo>
                    <a:pt x="9" y="4"/>
                    <a:pt x="9" y="4"/>
                    <a:pt x="9" y="4"/>
                  </a:cubicBezTo>
                  <a:cubicBezTo>
                    <a:pt x="7" y="1"/>
                    <a:pt x="3" y="0"/>
                    <a:pt x="0" y="0"/>
                  </a:cubicBezTo>
                  <a:cubicBezTo>
                    <a:pt x="7" y="23"/>
                    <a:pt x="9" y="47"/>
                    <a:pt x="8" y="61"/>
                  </a:cubicBezTo>
                  <a:lnTo>
                    <a:pt x="29" y="4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43" name="Freeform 242"/>
            <p:cNvSpPr>
              <a:spLocks/>
            </p:cNvSpPr>
            <p:nvPr/>
          </p:nvSpPr>
          <p:spPr bwMode="auto">
            <a:xfrm>
              <a:off x="7976415" y="3832717"/>
              <a:ext cx="53975" cy="169863"/>
            </a:xfrm>
            <a:custGeom>
              <a:avLst/>
              <a:gdLst>
                <a:gd name="T0" fmla="*/ 8 w 24"/>
                <a:gd name="T1" fmla="*/ 75 h 75"/>
                <a:gd name="T2" fmla="*/ 22 w 24"/>
                <a:gd name="T3" fmla="*/ 65 h 75"/>
                <a:gd name="T4" fmla="*/ 15 w 24"/>
                <a:gd name="T5" fmla="*/ 0 h 75"/>
                <a:gd name="T6" fmla="*/ 0 w 24"/>
                <a:gd name="T7" fmla="*/ 13 h 75"/>
                <a:gd name="T8" fmla="*/ 8 w 24"/>
                <a:gd name="T9" fmla="*/ 75 h 75"/>
              </a:gdLst>
              <a:ahLst/>
              <a:cxnLst>
                <a:cxn ang="0">
                  <a:pos x="T0" y="T1"/>
                </a:cxn>
                <a:cxn ang="0">
                  <a:pos x="T2" y="T3"/>
                </a:cxn>
                <a:cxn ang="0">
                  <a:pos x="T4" y="T5"/>
                </a:cxn>
                <a:cxn ang="0">
                  <a:pos x="T6" y="T7"/>
                </a:cxn>
                <a:cxn ang="0">
                  <a:pos x="T8" y="T9"/>
                </a:cxn>
              </a:cxnLst>
              <a:rect l="0" t="0" r="r" b="b"/>
              <a:pathLst>
                <a:path w="24" h="75">
                  <a:moveTo>
                    <a:pt x="8" y="75"/>
                  </a:moveTo>
                  <a:cubicBezTo>
                    <a:pt x="22" y="65"/>
                    <a:pt x="22" y="65"/>
                    <a:pt x="22" y="65"/>
                  </a:cubicBezTo>
                  <a:cubicBezTo>
                    <a:pt x="22" y="57"/>
                    <a:pt x="24" y="28"/>
                    <a:pt x="15" y="0"/>
                  </a:cubicBezTo>
                  <a:cubicBezTo>
                    <a:pt x="0" y="13"/>
                    <a:pt x="0" y="13"/>
                    <a:pt x="0" y="13"/>
                  </a:cubicBezTo>
                  <a:cubicBezTo>
                    <a:pt x="7" y="36"/>
                    <a:pt x="9" y="60"/>
                    <a:pt x="8"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44" name="Freeform 243"/>
            <p:cNvSpPr>
              <a:spLocks/>
            </p:cNvSpPr>
            <p:nvPr/>
          </p:nvSpPr>
          <p:spPr bwMode="auto">
            <a:xfrm>
              <a:off x="7827190" y="4013692"/>
              <a:ext cx="46037" cy="49213"/>
            </a:xfrm>
            <a:custGeom>
              <a:avLst/>
              <a:gdLst>
                <a:gd name="T0" fmla="*/ 2 w 20"/>
                <a:gd name="T1" fmla="*/ 1 h 22"/>
                <a:gd name="T2" fmla="*/ 8 w 20"/>
                <a:gd name="T3" fmla="*/ 2 h 22"/>
                <a:gd name="T4" fmla="*/ 18 w 20"/>
                <a:gd name="T5" fmla="*/ 15 h 22"/>
                <a:gd name="T6" fmla="*/ 18 w 20"/>
                <a:gd name="T7" fmla="*/ 21 h 22"/>
                <a:gd name="T8" fmla="*/ 18 w 20"/>
                <a:gd name="T9" fmla="*/ 21 h 22"/>
                <a:gd name="T10" fmla="*/ 12 w 20"/>
                <a:gd name="T11" fmla="*/ 20 h 22"/>
                <a:gd name="T12" fmla="*/ 2 w 20"/>
                <a:gd name="T13" fmla="*/ 7 h 22"/>
                <a:gd name="T14" fmla="*/ 2 w 20"/>
                <a:gd name="T15" fmla="*/ 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2">
                  <a:moveTo>
                    <a:pt x="2" y="1"/>
                  </a:moveTo>
                  <a:cubicBezTo>
                    <a:pt x="4" y="0"/>
                    <a:pt x="7" y="0"/>
                    <a:pt x="8" y="2"/>
                  </a:cubicBezTo>
                  <a:cubicBezTo>
                    <a:pt x="18" y="15"/>
                    <a:pt x="18" y="15"/>
                    <a:pt x="18" y="15"/>
                  </a:cubicBezTo>
                  <a:cubicBezTo>
                    <a:pt x="20" y="17"/>
                    <a:pt x="19" y="20"/>
                    <a:pt x="18" y="21"/>
                  </a:cubicBezTo>
                  <a:cubicBezTo>
                    <a:pt x="18" y="21"/>
                    <a:pt x="18" y="21"/>
                    <a:pt x="18" y="21"/>
                  </a:cubicBezTo>
                  <a:cubicBezTo>
                    <a:pt x="16" y="22"/>
                    <a:pt x="13" y="22"/>
                    <a:pt x="12" y="20"/>
                  </a:cubicBezTo>
                  <a:cubicBezTo>
                    <a:pt x="2" y="7"/>
                    <a:pt x="2" y="7"/>
                    <a:pt x="2" y="7"/>
                  </a:cubicBezTo>
                  <a:cubicBezTo>
                    <a:pt x="0" y="5"/>
                    <a:pt x="1" y="3"/>
                    <a:pt x="2" y="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45" name="Freeform 244"/>
            <p:cNvSpPr>
              <a:spLocks/>
            </p:cNvSpPr>
            <p:nvPr/>
          </p:nvSpPr>
          <p:spPr bwMode="auto">
            <a:xfrm>
              <a:off x="7750990" y="4034330"/>
              <a:ext cx="96837" cy="101600"/>
            </a:xfrm>
            <a:custGeom>
              <a:avLst/>
              <a:gdLst>
                <a:gd name="T0" fmla="*/ 3 w 43"/>
                <a:gd name="T1" fmla="*/ 0 h 45"/>
                <a:gd name="T2" fmla="*/ 3 w 43"/>
                <a:gd name="T3" fmla="*/ 7 h 45"/>
                <a:gd name="T4" fmla="*/ 9 w 43"/>
                <a:gd name="T5" fmla="*/ 8 h 45"/>
                <a:gd name="T6" fmla="*/ 10 w 43"/>
                <a:gd name="T7" fmla="*/ 8 h 45"/>
                <a:gd name="T8" fmla="*/ 16 w 43"/>
                <a:gd name="T9" fmla="*/ 11 h 45"/>
                <a:gd name="T10" fmla="*/ 17 w 43"/>
                <a:gd name="T11" fmla="*/ 17 h 45"/>
                <a:gd name="T12" fmla="*/ 17 w 43"/>
                <a:gd name="T13" fmla="*/ 17 h 45"/>
                <a:gd name="T14" fmla="*/ 16 w 43"/>
                <a:gd name="T15" fmla="*/ 23 h 45"/>
                <a:gd name="T16" fmla="*/ 17 w 43"/>
                <a:gd name="T17" fmla="*/ 24 h 45"/>
                <a:gd name="T18" fmla="*/ 17 w 43"/>
                <a:gd name="T19" fmla="*/ 24 h 45"/>
                <a:gd name="T20" fmla="*/ 23 w 43"/>
                <a:gd name="T21" fmla="*/ 25 h 45"/>
                <a:gd name="T22" fmla="*/ 23 w 43"/>
                <a:gd name="T23" fmla="*/ 25 h 45"/>
                <a:gd name="T24" fmla="*/ 29 w 43"/>
                <a:gd name="T25" fmla="*/ 28 h 45"/>
                <a:gd name="T26" fmla="*/ 30 w 43"/>
                <a:gd name="T27" fmla="*/ 34 h 45"/>
                <a:gd name="T28" fmla="*/ 30 w 43"/>
                <a:gd name="T29" fmla="*/ 35 h 45"/>
                <a:gd name="T30" fmla="*/ 30 w 43"/>
                <a:gd name="T31" fmla="*/ 41 h 45"/>
                <a:gd name="T32" fmla="*/ 36 w 43"/>
                <a:gd name="T33" fmla="*/ 42 h 45"/>
                <a:gd name="T34" fmla="*/ 36 w 43"/>
                <a:gd name="T35" fmla="*/ 42 h 45"/>
                <a:gd name="T36" fmla="*/ 43 w 43"/>
                <a:gd name="T37" fmla="*/ 12 h 45"/>
                <a:gd name="T38" fmla="*/ 35 w 43"/>
                <a:gd name="T39" fmla="*/ 1 h 45"/>
                <a:gd name="T40" fmla="*/ 3 w 43"/>
                <a:gd name="T4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45">
                  <a:moveTo>
                    <a:pt x="3" y="0"/>
                  </a:moveTo>
                  <a:cubicBezTo>
                    <a:pt x="3" y="0"/>
                    <a:pt x="0" y="3"/>
                    <a:pt x="3" y="7"/>
                  </a:cubicBezTo>
                  <a:cubicBezTo>
                    <a:pt x="6" y="11"/>
                    <a:pt x="9" y="8"/>
                    <a:pt x="9" y="8"/>
                  </a:cubicBezTo>
                  <a:cubicBezTo>
                    <a:pt x="9" y="8"/>
                    <a:pt x="9" y="8"/>
                    <a:pt x="10" y="8"/>
                  </a:cubicBezTo>
                  <a:cubicBezTo>
                    <a:pt x="10" y="8"/>
                    <a:pt x="13" y="7"/>
                    <a:pt x="16" y="11"/>
                  </a:cubicBezTo>
                  <a:cubicBezTo>
                    <a:pt x="19" y="15"/>
                    <a:pt x="17" y="17"/>
                    <a:pt x="17" y="17"/>
                  </a:cubicBezTo>
                  <a:cubicBezTo>
                    <a:pt x="17" y="17"/>
                    <a:pt x="17" y="17"/>
                    <a:pt x="17" y="17"/>
                  </a:cubicBezTo>
                  <a:cubicBezTo>
                    <a:pt x="16" y="18"/>
                    <a:pt x="15" y="20"/>
                    <a:pt x="16" y="23"/>
                  </a:cubicBezTo>
                  <a:cubicBezTo>
                    <a:pt x="16" y="23"/>
                    <a:pt x="17" y="23"/>
                    <a:pt x="17" y="24"/>
                  </a:cubicBezTo>
                  <a:cubicBezTo>
                    <a:pt x="17" y="24"/>
                    <a:pt x="17" y="24"/>
                    <a:pt x="17" y="24"/>
                  </a:cubicBezTo>
                  <a:cubicBezTo>
                    <a:pt x="20" y="27"/>
                    <a:pt x="23" y="25"/>
                    <a:pt x="23" y="25"/>
                  </a:cubicBezTo>
                  <a:cubicBezTo>
                    <a:pt x="23" y="25"/>
                    <a:pt x="23" y="25"/>
                    <a:pt x="23" y="25"/>
                  </a:cubicBezTo>
                  <a:cubicBezTo>
                    <a:pt x="23" y="25"/>
                    <a:pt x="26" y="24"/>
                    <a:pt x="29" y="28"/>
                  </a:cubicBezTo>
                  <a:cubicBezTo>
                    <a:pt x="32" y="31"/>
                    <a:pt x="30" y="34"/>
                    <a:pt x="30" y="34"/>
                  </a:cubicBezTo>
                  <a:cubicBezTo>
                    <a:pt x="30" y="35"/>
                    <a:pt x="30" y="35"/>
                    <a:pt x="30" y="35"/>
                  </a:cubicBezTo>
                  <a:cubicBezTo>
                    <a:pt x="30" y="35"/>
                    <a:pt x="27" y="37"/>
                    <a:pt x="30" y="41"/>
                  </a:cubicBezTo>
                  <a:cubicBezTo>
                    <a:pt x="33" y="45"/>
                    <a:pt x="36" y="42"/>
                    <a:pt x="36" y="42"/>
                  </a:cubicBezTo>
                  <a:cubicBezTo>
                    <a:pt x="36" y="42"/>
                    <a:pt x="36" y="42"/>
                    <a:pt x="36" y="42"/>
                  </a:cubicBezTo>
                  <a:cubicBezTo>
                    <a:pt x="43" y="12"/>
                    <a:pt x="43" y="12"/>
                    <a:pt x="43" y="12"/>
                  </a:cubicBezTo>
                  <a:cubicBezTo>
                    <a:pt x="35" y="1"/>
                    <a:pt x="35" y="1"/>
                    <a:pt x="35" y="1"/>
                  </a:cubicBezTo>
                  <a:cubicBezTo>
                    <a:pt x="3" y="0"/>
                    <a:pt x="3" y="0"/>
                    <a:pt x="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46" name="Freeform 245"/>
            <p:cNvSpPr>
              <a:spLocks/>
            </p:cNvSpPr>
            <p:nvPr/>
          </p:nvSpPr>
          <p:spPr bwMode="auto">
            <a:xfrm>
              <a:off x="8076428" y="3824780"/>
              <a:ext cx="42862" cy="50800"/>
            </a:xfrm>
            <a:custGeom>
              <a:avLst/>
              <a:gdLst>
                <a:gd name="T0" fmla="*/ 17 w 19"/>
                <a:gd name="T1" fmla="*/ 21 h 23"/>
                <a:gd name="T2" fmla="*/ 11 w 19"/>
                <a:gd name="T3" fmla="*/ 20 h 23"/>
                <a:gd name="T4" fmla="*/ 1 w 19"/>
                <a:gd name="T5" fmla="*/ 8 h 23"/>
                <a:gd name="T6" fmla="*/ 2 w 19"/>
                <a:gd name="T7" fmla="*/ 1 h 23"/>
                <a:gd name="T8" fmla="*/ 2 w 19"/>
                <a:gd name="T9" fmla="*/ 1 h 23"/>
                <a:gd name="T10" fmla="*/ 8 w 19"/>
                <a:gd name="T11" fmla="*/ 3 h 23"/>
                <a:gd name="T12" fmla="*/ 18 w 19"/>
                <a:gd name="T13" fmla="*/ 15 h 23"/>
                <a:gd name="T14" fmla="*/ 17 w 19"/>
                <a:gd name="T15" fmla="*/ 21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3">
                  <a:moveTo>
                    <a:pt x="17" y="21"/>
                  </a:moveTo>
                  <a:cubicBezTo>
                    <a:pt x="15" y="23"/>
                    <a:pt x="13" y="22"/>
                    <a:pt x="11" y="20"/>
                  </a:cubicBezTo>
                  <a:cubicBezTo>
                    <a:pt x="1" y="8"/>
                    <a:pt x="1" y="8"/>
                    <a:pt x="1" y="8"/>
                  </a:cubicBezTo>
                  <a:cubicBezTo>
                    <a:pt x="0" y="6"/>
                    <a:pt x="0" y="3"/>
                    <a:pt x="2" y="1"/>
                  </a:cubicBezTo>
                  <a:cubicBezTo>
                    <a:pt x="2" y="1"/>
                    <a:pt x="2" y="1"/>
                    <a:pt x="2" y="1"/>
                  </a:cubicBezTo>
                  <a:cubicBezTo>
                    <a:pt x="4" y="0"/>
                    <a:pt x="6" y="1"/>
                    <a:pt x="8" y="3"/>
                  </a:cubicBezTo>
                  <a:cubicBezTo>
                    <a:pt x="18" y="15"/>
                    <a:pt x="18" y="15"/>
                    <a:pt x="18" y="15"/>
                  </a:cubicBezTo>
                  <a:cubicBezTo>
                    <a:pt x="19" y="17"/>
                    <a:pt x="19" y="20"/>
                    <a:pt x="17" y="2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47" name="Freeform 246"/>
            <p:cNvSpPr>
              <a:spLocks/>
            </p:cNvSpPr>
            <p:nvPr/>
          </p:nvSpPr>
          <p:spPr bwMode="auto">
            <a:xfrm>
              <a:off x="8098653" y="3753342"/>
              <a:ext cx="96837" cy="100013"/>
            </a:xfrm>
            <a:custGeom>
              <a:avLst/>
              <a:gdLst>
                <a:gd name="T0" fmla="*/ 40 w 43"/>
                <a:gd name="T1" fmla="*/ 44 h 44"/>
                <a:gd name="T2" fmla="*/ 40 w 43"/>
                <a:gd name="T3" fmla="*/ 38 h 44"/>
                <a:gd name="T4" fmla="*/ 34 w 43"/>
                <a:gd name="T5" fmla="*/ 36 h 44"/>
                <a:gd name="T6" fmla="*/ 34 w 43"/>
                <a:gd name="T7" fmla="*/ 36 h 44"/>
                <a:gd name="T8" fmla="*/ 28 w 43"/>
                <a:gd name="T9" fmla="*/ 34 h 44"/>
                <a:gd name="T10" fmla="*/ 27 w 43"/>
                <a:gd name="T11" fmla="*/ 27 h 44"/>
                <a:gd name="T12" fmla="*/ 27 w 43"/>
                <a:gd name="T13" fmla="*/ 27 h 44"/>
                <a:gd name="T14" fmla="*/ 27 w 43"/>
                <a:gd name="T15" fmla="*/ 22 h 44"/>
                <a:gd name="T16" fmla="*/ 27 w 43"/>
                <a:gd name="T17" fmla="*/ 21 h 44"/>
                <a:gd name="T18" fmla="*/ 26 w 43"/>
                <a:gd name="T19" fmla="*/ 20 h 44"/>
                <a:gd name="T20" fmla="*/ 21 w 43"/>
                <a:gd name="T21" fmla="*/ 19 h 44"/>
                <a:gd name="T22" fmla="*/ 21 w 43"/>
                <a:gd name="T23" fmla="*/ 19 h 44"/>
                <a:gd name="T24" fmla="*/ 15 w 43"/>
                <a:gd name="T25" fmla="*/ 17 h 44"/>
                <a:gd name="T26" fmla="*/ 14 w 43"/>
                <a:gd name="T27" fmla="*/ 10 h 44"/>
                <a:gd name="T28" fmla="*/ 14 w 43"/>
                <a:gd name="T29" fmla="*/ 10 h 44"/>
                <a:gd name="T30" fmla="*/ 14 w 43"/>
                <a:gd name="T31" fmla="*/ 3 h 44"/>
                <a:gd name="T32" fmla="*/ 8 w 43"/>
                <a:gd name="T33" fmla="*/ 2 h 44"/>
                <a:gd name="T34" fmla="*/ 8 w 43"/>
                <a:gd name="T35" fmla="*/ 2 h 44"/>
                <a:gd name="T36" fmla="*/ 0 w 43"/>
                <a:gd name="T37" fmla="*/ 32 h 44"/>
                <a:gd name="T38" fmla="*/ 9 w 43"/>
                <a:gd name="T39" fmla="*/ 44 h 44"/>
                <a:gd name="T40" fmla="*/ 40 w 43"/>
                <a:gd name="T4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44">
                  <a:moveTo>
                    <a:pt x="40" y="44"/>
                  </a:moveTo>
                  <a:cubicBezTo>
                    <a:pt x="40" y="44"/>
                    <a:pt x="43" y="42"/>
                    <a:pt x="40" y="38"/>
                  </a:cubicBezTo>
                  <a:cubicBezTo>
                    <a:pt x="38" y="34"/>
                    <a:pt x="34" y="36"/>
                    <a:pt x="34" y="36"/>
                  </a:cubicBezTo>
                  <a:cubicBezTo>
                    <a:pt x="34" y="36"/>
                    <a:pt x="34" y="36"/>
                    <a:pt x="34" y="36"/>
                  </a:cubicBezTo>
                  <a:cubicBezTo>
                    <a:pt x="33" y="36"/>
                    <a:pt x="31" y="37"/>
                    <a:pt x="28" y="34"/>
                  </a:cubicBezTo>
                  <a:cubicBezTo>
                    <a:pt x="25" y="30"/>
                    <a:pt x="27" y="27"/>
                    <a:pt x="27" y="27"/>
                  </a:cubicBezTo>
                  <a:cubicBezTo>
                    <a:pt x="27" y="27"/>
                    <a:pt x="27" y="27"/>
                    <a:pt x="27" y="27"/>
                  </a:cubicBezTo>
                  <a:cubicBezTo>
                    <a:pt x="27" y="27"/>
                    <a:pt x="29" y="25"/>
                    <a:pt x="27" y="22"/>
                  </a:cubicBezTo>
                  <a:cubicBezTo>
                    <a:pt x="27" y="21"/>
                    <a:pt x="27" y="21"/>
                    <a:pt x="27" y="21"/>
                  </a:cubicBezTo>
                  <a:cubicBezTo>
                    <a:pt x="26" y="21"/>
                    <a:pt x="26" y="20"/>
                    <a:pt x="26" y="20"/>
                  </a:cubicBezTo>
                  <a:cubicBezTo>
                    <a:pt x="23" y="18"/>
                    <a:pt x="21" y="19"/>
                    <a:pt x="21" y="19"/>
                  </a:cubicBezTo>
                  <a:cubicBezTo>
                    <a:pt x="21" y="19"/>
                    <a:pt x="21" y="19"/>
                    <a:pt x="21" y="19"/>
                  </a:cubicBezTo>
                  <a:cubicBezTo>
                    <a:pt x="21" y="19"/>
                    <a:pt x="18" y="21"/>
                    <a:pt x="15" y="17"/>
                  </a:cubicBezTo>
                  <a:cubicBezTo>
                    <a:pt x="12" y="13"/>
                    <a:pt x="13" y="11"/>
                    <a:pt x="14" y="10"/>
                  </a:cubicBezTo>
                  <a:cubicBezTo>
                    <a:pt x="14" y="10"/>
                    <a:pt x="14" y="10"/>
                    <a:pt x="14" y="10"/>
                  </a:cubicBezTo>
                  <a:cubicBezTo>
                    <a:pt x="14" y="10"/>
                    <a:pt x="17" y="7"/>
                    <a:pt x="14" y="3"/>
                  </a:cubicBezTo>
                  <a:cubicBezTo>
                    <a:pt x="11" y="0"/>
                    <a:pt x="8" y="2"/>
                    <a:pt x="8" y="2"/>
                  </a:cubicBezTo>
                  <a:cubicBezTo>
                    <a:pt x="8" y="2"/>
                    <a:pt x="8" y="2"/>
                    <a:pt x="8" y="2"/>
                  </a:cubicBezTo>
                  <a:cubicBezTo>
                    <a:pt x="0" y="32"/>
                    <a:pt x="0" y="32"/>
                    <a:pt x="0" y="32"/>
                  </a:cubicBezTo>
                  <a:cubicBezTo>
                    <a:pt x="9" y="44"/>
                    <a:pt x="9" y="44"/>
                    <a:pt x="9" y="44"/>
                  </a:cubicBezTo>
                  <a:cubicBezTo>
                    <a:pt x="40" y="44"/>
                    <a:pt x="40" y="44"/>
                    <a:pt x="4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48" name="Freeform 247"/>
            <p:cNvSpPr>
              <a:spLocks/>
            </p:cNvSpPr>
            <p:nvPr/>
          </p:nvSpPr>
          <p:spPr bwMode="auto">
            <a:xfrm>
              <a:off x="7954190" y="4081955"/>
              <a:ext cx="82550" cy="125413"/>
            </a:xfrm>
            <a:custGeom>
              <a:avLst/>
              <a:gdLst>
                <a:gd name="T0" fmla="*/ 3 w 37"/>
                <a:gd name="T1" fmla="*/ 20 h 56"/>
                <a:gd name="T2" fmla="*/ 4 w 37"/>
                <a:gd name="T3" fmla="*/ 32 h 56"/>
                <a:gd name="T4" fmla="*/ 29 w 37"/>
                <a:gd name="T5" fmla="*/ 53 h 56"/>
                <a:gd name="T6" fmla="*/ 37 w 37"/>
                <a:gd name="T7" fmla="*/ 55 h 56"/>
                <a:gd name="T8" fmla="*/ 20 w 37"/>
                <a:gd name="T9" fmla="*/ 0 h 56"/>
                <a:gd name="T10" fmla="*/ 3 w 37"/>
                <a:gd name="T11" fmla="*/ 20 h 56"/>
              </a:gdLst>
              <a:ahLst/>
              <a:cxnLst>
                <a:cxn ang="0">
                  <a:pos x="T0" y="T1"/>
                </a:cxn>
                <a:cxn ang="0">
                  <a:pos x="T2" y="T3"/>
                </a:cxn>
                <a:cxn ang="0">
                  <a:pos x="T4" y="T5"/>
                </a:cxn>
                <a:cxn ang="0">
                  <a:pos x="T6" y="T7"/>
                </a:cxn>
                <a:cxn ang="0">
                  <a:pos x="T8" y="T9"/>
                </a:cxn>
                <a:cxn ang="0">
                  <a:pos x="T10" y="T11"/>
                </a:cxn>
              </a:cxnLst>
              <a:rect l="0" t="0" r="r" b="b"/>
              <a:pathLst>
                <a:path w="37" h="56">
                  <a:moveTo>
                    <a:pt x="3" y="20"/>
                  </a:moveTo>
                  <a:cubicBezTo>
                    <a:pt x="0" y="24"/>
                    <a:pt x="0" y="29"/>
                    <a:pt x="4" y="32"/>
                  </a:cubicBezTo>
                  <a:cubicBezTo>
                    <a:pt x="29" y="53"/>
                    <a:pt x="29" y="53"/>
                    <a:pt x="29" y="53"/>
                  </a:cubicBezTo>
                  <a:cubicBezTo>
                    <a:pt x="31" y="55"/>
                    <a:pt x="34" y="56"/>
                    <a:pt x="37" y="55"/>
                  </a:cubicBezTo>
                  <a:cubicBezTo>
                    <a:pt x="36" y="46"/>
                    <a:pt x="31" y="22"/>
                    <a:pt x="20" y="0"/>
                  </a:cubicBezTo>
                  <a:lnTo>
                    <a:pt x="3" y="2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49" name="Freeform 248"/>
            <p:cNvSpPr>
              <a:spLocks/>
            </p:cNvSpPr>
            <p:nvPr/>
          </p:nvSpPr>
          <p:spPr bwMode="auto">
            <a:xfrm>
              <a:off x="8017690" y="4029567"/>
              <a:ext cx="65087" cy="150813"/>
            </a:xfrm>
            <a:custGeom>
              <a:avLst/>
              <a:gdLst>
                <a:gd name="T0" fmla="*/ 0 w 29"/>
                <a:gd name="T1" fmla="*/ 13 h 67"/>
                <a:gd name="T2" fmla="*/ 20 w 29"/>
                <a:gd name="T3" fmla="*/ 67 h 67"/>
                <a:gd name="T4" fmla="*/ 29 w 29"/>
                <a:gd name="T5" fmla="*/ 56 h 67"/>
                <a:gd name="T6" fmla="*/ 12 w 29"/>
                <a:gd name="T7" fmla="*/ 0 h 67"/>
                <a:gd name="T8" fmla="*/ 0 w 29"/>
                <a:gd name="T9" fmla="*/ 13 h 67"/>
              </a:gdLst>
              <a:ahLst/>
              <a:cxnLst>
                <a:cxn ang="0">
                  <a:pos x="T0" y="T1"/>
                </a:cxn>
                <a:cxn ang="0">
                  <a:pos x="T2" y="T3"/>
                </a:cxn>
                <a:cxn ang="0">
                  <a:pos x="T4" y="T5"/>
                </a:cxn>
                <a:cxn ang="0">
                  <a:pos x="T6" y="T7"/>
                </a:cxn>
                <a:cxn ang="0">
                  <a:pos x="T8" y="T9"/>
                </a:cxn>
              </a:cxnLst>
              <a:rect l="0" t="0" r="r" b="b"/>
              <a:pathLst>
                <a:path w="29" h="67">
                  <a:moveTo>
                    <a:pt x="0" y="13"/>
                  </a:moveTo>
                  <a:cubicBezTo>
                    <a:pt x="11" y="33"/>
                    <a:pt x="17" y="54"/>
                    <a:pt x="20" y="67"/>
                  </a:cubicBezTo>
                  <a:cubicBezTo>
                    <a:pt x="29" y="56"/>
                    <a:pt x="29" y="56"/>
                    <a:pt x="29" y="56"/>
                  </a:cubicBezTo>
                  <a:cubicBezTo>
                    <a:pt x="28" y="49"/>
                    <a:pt x="24" y="23"/>
                    <a:pt x="12" y="0"/>
                  </a:cubicBezTo>
                  <a:lnTo>
                    <a:pt x="0" y="13"/>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50" name="Freeform 249"/>
            <p:cNvSpPr>
              <a:spLocks/>
            </p:cNvSpPr>
            <p:nvPr/>
          </p:nvSpPr>
          <p:spPr bwMode="auto">
            <a:xfrm>
              <a:off x="8109765" y="3953367"/>
              <a:ext cx="82550" cy="120650"/>
            </a:xfrm>
            <a:custGeom>
              <a:avLst/>
              <a:gdLst>
                <a:gd name="T0" fmla="*/ 34 w 37"/>
                <a:gd name="T1" fmla="*/ 36 h 54"/>
                <a:gd name="T2" fmla="*/ 33 w 37"/>
                <a:gd name="T3" fmla="*/ 24 h 54"/>
                <a:gd name="T4" fmla="*/ 8 w 37"/>
                <a:gd name="T5" fmla="*/ 3 h 54"/>
                <a:gd name="T6" fmla="*/ 0 w 37"/>
                <a:gd name="T7" fmla="*/ 1 h 54"/>
                <a:gd name="T8" fmla="*/ 19 w 37"/>
                <a:gd name="T9" fmla="*/ 54 h 54"/>
                <a:gd name="T10" fmla="*/ 34 w 37"/>
                <a:gd name="T11" fmla="*/ 36 h 54"/>
              </a:gdLst>
              <a:ahLst/>
              <a:cxnLst>
                <a:cxn ang="0">
                  <a:pos x="T0" y="T1"/>
                </a:cxn>
                <a:cxn ang="0">
                  <a:pos x="T2" y="T3"/>
                </a:cxn>
                <a:cxn ang="0">
                  <a:pos x="T4" y="T5"/>
                </a:cxn>
                <a:cxn ang="0">
                  <a:pos x="T6" y="T7"/>
                </a:cxn>
                <a:cxn ang="0">
                  <a:pos x="T8" y="T9"/>
                </a:cxn>
                <a:cxn ang="0">
                  <a:pos x="T10" y="T11"/>
                </a:cxn>
              </a:cxnLst>
              <a:rect l="0" t="0" r="r" b="b"/>
              <a:pathLst>
                <a:path w="37" h="54">
                  <a:moveTo>
                    <a:pt x="34" y="36"/>
                  </a:moveTo>
                  <a:cubicBezTo>
                    <a:pt x="37" y="33"/>
                    <a:pt x="36" y="27"/>
                    <a:pt x="33" y="24"/>
                  </a:cubicBezTo>
                  <a:cubicBezTo>
                    <a:pt x="8" y="3"/>
                    <a:pt x="8" y="3"/>
                    <a:pt x="8" y="3"/>
                  </a:cubicBezTo>
                  <a:cubicBezTo>
                    <a:pt x="6" y="1"/>
                    <a:pt x="2" y="0"/>
                    <a:pt x="0" y="1"/>
                  </a:cubicBezTo>
                  <a:cubicBezTo>
                    <a:pt x="11" y="21"/>
                    <a:pt x="16" y="41"/>
                    <a:pt x="19" y="54"/>
                  </a:cubicBezTo>
                  <a:lnTo>
                    <a:pt x="34" y="3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51" name="Freeform 250"/>
            <p:cNvSpPr>
              <a:spLocks/>
            </p:cNvSpPr>
            <p:nvPr/>
          </p:nvSpPr>
          <p:spPr bwMode="auto">
            <a:xfrm>
              <a:off x="8062140" y="3975592"/>
              <a:ext cx="65087" cy="153988"/>
            </a:xfrm>
            <a:custGeom>
              <a:avLst/>
              <a:gdLst>
                <a:gd name="T0" fmla="*/ 20 w 29"/>
                <a:gd name="T1" fmla="*/ 68 h 68"/>
                <a:gd name="T2" fmla="*/ 29 w 29"/>
                <a:gd name="T3" fmla="*/ 56 h 68"/>
                <a:gd name="T4" fmla="*/ 12 w 29"/>
                <a:gd name="T5" fmla="*/ 0 h 68"/>
                <a:gd name="T6" fmla="*/ 0 w 29"/>
                <a:gd name="T7" fmla="*/ 14 h 68"/>
                <a:gd name="T8" fmla="*/ 20 w 29"/>
                <a:gd name="T9" fmla="*/ 68 h 68"/>
              </a:gdLst>
              <a:ahLst/>
              <a:cxnLst>
                <a:cxn ang="0">
                  <a:pos x="T0" y="T1"/>
                </a:cxn>
                <a:cxn ang="0">
                  <a:pos x="T2" y="T3"/>
                </a:cxn>
                <a:cxn ang="0">
                  <a:pos x="T4" y="T5"/>
                </a:cxn>
                <a:cxn ang="0">
                  <a:pos x="T6" y="T7"/>
                </a:cxn>
                <a:cxn ang="0">
                  <a:pos x="T8" y="T9"/>
                </a:cxn>
              </a:cxnLst>
              <a:rect l="0" t="0" r="r" b="b"/>
              <a:pathLst>
                <a:path w="29" h="68">
                  <a:moveTo>
                    <a:pt x="20" y="68"/>
                  </a:moveTo>
                  <a:cubicBezTo>
                    <a:pt x="29" y="56"/>
                    <a:pt x="29" y="56"/>
                    <a:pt x="29" y="56"/>
                  </a:cubicBezTo>
                  <a:cubicBezTo>
                    <a:pt x="28" y="49"/>
                    <a:pt x="24" y="23"/>
                    <a:pt x="12" y="0"/>
                  </a:cubicBezTo>
                  <a:cubicBezTo>
                    <a:pt x="0" y="14"/>
                    <a:pt x="0" y="14"/>
                    <a:pt x="0" y="14"/>
                  </a:cubicBezTo>
                  <a:cubicBezTo>
                    <a:pt x="11" y="33"/>
                    <a:pt x="17" y="55"/>
                    <a:pt x="20"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52" name="Freeform 251"/>
            <p:cNvSpPr>
              <a:spLocks/>
            </p:cNvSpPr>
            <p:nvPr/>
          </p:nvSpPr>
          <p:spPr bwMode="auto">
            <a:xfrm>
              <a:off x="7960540" y="4167680"/>
              <a:ext cx="46037" cy="39688"/>
            </a:xfrm>
            <a:custGeom>
              <a:avLst/>
              <a:gdLst>
                <a:gd name="T0" fmla="*/ 2 w 20"/>
                <a:gd name="T1" fmla="*/ 2 h 18"/>
                <a:gd name="T2" fmla="*/ 7 w 20"/>
                <a:gd name="T3" fmla="*/ 2 h 18"/>
                <a:gd name="T4" fmla="*/ 18 w 20"/>
                <a:gd name="T5" fmla="*/ 11 h 18"/>
                <a:gd name="T6" fmla="*/ 19 w 20"/>
                <a:gd name="T7" fmla="*/ 16 h 18"/>
                <a:gd name="T8" fmla="*/ 19 w 20"/>
                <a:gd name="T9" fmla="*/ 16 h 18"/>
                <a:gd name="T10" fmla="*/ 13 w 20"/>
                <a:gd name="T11" fmla="*/ 17 h 18"/>
                <a:gd name="T12" fmla="*/ 2 w 20"/>
                <a:gd name="T13" fmla="*/ 7 h 18"/>
                <a:gd name="T14" fmla="*/ 2 w 20"/>
                <a:gd name="T15" fmla="*/ 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8">
                  <a:moveTo>
                    <a:pt x="2" y="2"/>
                  </a:moveTo>
                  <a:cubicBezTo>
                    <a:pt x="3" y="0"/>
                    <a:pt x="5" y="0"/>
                    <a:pt x="7" y="2"/>
                  </a:cubicBezTo>
                  <a:cubicBezTo>
                    <a:pt x="18" y="11"/>
                    <a:pt x="18" y="11"/>
                    <a:pt x="18" y="11"/>
                  </a:cubicBezTo>
                  <a:cubicBezTo>
                    <a:pt x="20" y="12"/>
                    <a:pt x="20" y="15"/>
                    <a:pt x="19" y="16"/>
                  </a:cubicBezTo>
                  <a:cubicBezTo>
                    <a:pt x="19" y="16"/>
                    <a:pt x="19" y="16"/>
                    <a:pt x="19" y="16"/>
                  </a:cubicBezTo>
                  <a:cubicBezTo>
                    <a:pt x="18" y="18"/>
                    <a:pt x="15" y="18"/>
                    <a:pt x="13" y="17"/>
                  </a:cubicBezTo>
                  <a:cubicBezTo>
                    <a:pt x="2" y="7"/>
                    <a:pt x="2" y="7"/>
                    <a:pt x="2" y="7"/>
                  </a:cubicBezTo>
                  <a:cubicBezTo>
                    <a:pt x="1" y="6"/>
                    <a:pt x="0" y="3"/>
                    <a:pt x="2" y="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53" name="Freeform 252"/>
            <p:cNvSpPr>
              <a:spLocks/>
            </p:cNvSpPr>
            <p:nvPr/>
          </p:nvSpPr>
          <p:spPr bwMode="auto">
            <a:xfrm>
              <a:off x="7895453" y="4189905"/>
              <a:ext cx="92075" cy="87313"/>
            </a:xfrm>
            <a:custGeom>
              <a:avLst/>
              <a:gdLst>
                <a:gd name="T0" fmla="*/ 3 w 41"/>
                <a:gd name="T1" fmla="*/ 5 h 39"/>
                <a:gd name="T2" fmla="*/ 4 w 41"/>
                <a:gd name="T3" fmla="*/ 11 h 39"/>
                <a:gd name="T4" fmla="*/ 10 w 41"/>
                <a:gd name="T5" fmla="*/ 11 h 39"/>
                <a:gd name="T6" fmla="*/ 10 w 41"/>
                <a:gd name="T7" fmla="*/ 11 h 39"/>
                <a:gd name="T8" fmla="*/ 16 w 41"/>
                <a:gd name="T9" fmla="*/ 12 h 39"/>
                <a:gd name="T10" fmla="*/ 18 w 41"/>
                <a:gd name="T11" fmla="*/ 18 h 39"/>
                <a:gd name="T12" fmla="*/ 18 w 41"/>
                <a:gd name="T13" fmla="*/ 18 h 39"/>
                <a:gd name="T14" fmla="*/ 19 w 41"/>
                <a:gd name="T15" fmla="*/ 23 h 39"/>
                <a:gd name="T16" fmla="*/ 19 w 41"/>
                <a:gd name="T17" fmla="*/ 23 h 39"/>
                <a:gd name="T18" fmla="*/ 20 w 41"/>
                <a:gd name="T19" fmla="*/ 24 h 39"/>
                <a:gd name="T20" fmla="*/ 25 w 41"/>
                <a:gd name="T21" fmla="*/ 24 h 39"/>
                <a:gd name="T22" fmla="*/ 25 w 41"/>
                <a:gd name="T23" fmla="*/ 24 h 39"/>
                <a:gd name="T24" fmla="*/ 31 w 41"/>
                <a:gd name="T25" fmla="*/ 25 h 39"/>
                <a:gd name="T26" fmla="*/ 33 w 41"/>
                <a:gd name="T27" fmla="*/ 30 h 39"/>
                <a:gd name="T28" fmla="*/ 33 w 41"/>
                <a:gd name="T29" fmla="*/ 31 h 39"/>
                <a:gd name="T30" fmla="*/ 34 w 41"/>
                <a:gd name="T31" fmla="*/ 37 h 39"/>
                <a:gd name="T32" fmla="*/ 40 w 41"/>
                <a:gd name="T33" fmla="*/ 36 h 39"/>
                <a:gd name="T34" fmla="*/ 40 w 41"/>
                <a:gd name="T35" fmla="*/ 36 h 39"/>
                <a:gd name="T36" fmla="*/ 41 w 41"/>
                <a:gd name="T37" fmla="*/ 8 h 39"/>
                <a:gd name="T38" fmla="*/ 31 w 41"/>
                <a:gd name="T39" fmla="*/ 0 h 39"/>
                <a:gd name="T40" fmla="*/ 3 w 41"/>
                <a:gd name="T41"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3" y="5"/>
                  </a:moveTo>
                  <a:cubicBezTo>
                    <a:pt x="3" y="5"/>
                    <a:pt x="0" y="8"/>
                    <a:pt x="4" y="11"/>
                  </a:cubicBezTo>
                  <a:cubicBezTo>
                    <a:pt x="7" y="14"/>
                    <a:pt x="10" y="11"/>
                    <a:pt x="10" y="11"/>
                  </a:cubicBezTo>
                  <a:cubicBezTo>
                    <a:pt x="10" y="11"/>
                    <a:pt x="10" y="11"/>
                    <a:pt x="10" y="11"/>
                  </a:cubicBezTo>
                  <a:cubicBezTo>
                    <a:pt x="10" y="11"/>
                    <a:pt x="13" y="10"/>
                    <a:pt x="16" y="12"/>
                  </a:cubicBezTo>
                  <a:cubicBezTo>
                    <a:pt x="19" y="15"/>
                    <a:pt x="18" y="18"/>
                    <a:pt x="18" y="18"/>
                  </a:cubicBezTo>
                  <a:cubicBezTo>
                    <a:pt x="18" y="18"/>
                    <a:pt x="18" y="18"/>
                    <a:pt x="18" y="18"/>
                  </a:cubicBezTo>
                  <a:cubicBezTo>
                    <a:pt x="18" y="18"/>
                    <a:pt x="16" y="20"/>
                    <a:pt x="19" y="23"/>
                  </a:cubicBezTo>
                  <a:cubicBezTo>
                    <a:pt x="19" y="23"/>
                    <a:pt x="19" y="23"/>
                    <a:pt x="19" y="23"/>
                  </a:cubicBezTo>
                  <a:cubicBezTo>
                    <a:pt x="19" y="23"/>
                    <a:pt x="20" y="24"/>
                    <a:pt x="20" y="24"/>
                  </a:cubicBezTo>
                  <a:cubicBezTo>
                    <a:pt x="23" y="25"/>
                    <a:pt x="25" y="24"/>
                    <a:pt x="25" y="24"/>
                  </a:cubicBezTo>
                  <a:cubicBezTo>
                    <a:pt x="25" y="24"/>
                    <a:pt x="25" y="24"/>
                    <a:pt x="25" y="24"/>
                  </a:cubicBezTo>
                  <a:cubicBezTo>
                    <a:pt x="25" y="24"/>
                    <a:pt x="27" y="22"/>
                    <a:pt x="31" y="25"/>
                  </a:cubicBezTo>
                  <a:cubicBezTo>
                    <a:pt x="34" y="27"/>
                    <a:pt x="33" y="30"/>
                    <a:pt x="33" y="30"/>
                  </a:cubicBezTo>
                  <a:cubicBezTo>
                    <a:pt x="33" y="31"/>
                    <a:pt x="33" y="31"/>
                    <a:pt x="33" y="31"/>
                  </a:cubicBezTo>
                  <a:cubicBezTo>
                    <a:pt x="33" y="31"/>
                    <a:pt x="30" y="34"/>
                    <a:pt x="34" y="37"/>
                  </a:cubicBezTo>
                  <a:cubicBezTo>
                    <a:pt x="37" y="39"/>
                    <a:pt x="40" y="36"/>
                    <a:pt x="40" y="36"/>
                  </a:cubicBezTo>
                  <a:cubicBezTo>
                    <a:pt x="40" y="36"/>
                    <a:pt x="40" y="36"/>
                    <a:pt x="40" y="36"/>
                  </a:cubicBezTo>
                  <a:cubicBezTo>
                    <a:pt x="41" y="8"/>
                    <a:pt x="41" y="8"/>
                    <a:pt x="41" y="8"/>
                  </a:cubicBezTo>
                  <a:cubicBezTo>
                    <a:pt x="31" y="0"/>
                    <a:pt x="31" y="0"/>
                    <a:pt x="31" y="0"/>
                  </a:cubicBezTo>
                  <a:cubicBezTo>
                    <a:pt x="3" y="5"/>
                    <a:pt x="3" y="5"/>
                    <a:pt x="3" y="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54" name="Freeform 253"/>
            <p:cNvSpPr>
              <a:spLocks/>
            </p:cNvSpPr>
            <p:nvPr/>
          </p:nvSpPr>
          <p:spPr bwMode="auto">
            <a:xfrm>
              <a:off x="8146278" y="3953367"/>
              <a:ext cx="44450" cy="39688"/>
            </a:xfrm>
            <a:custGeom>
              <a:avLst/>
              <a:gdLst>
                <a:gd name="T0" fmla="*/ 18 w 20"/>
                <a:gd name="T1" fmla="*/ 16 h 18"/>
                <a:gd name="T2" fmla="*/ 13 w 20"/>
                <a:gd name="T3" fmla="*/ 16 h 18"/>
                <a:gd name="T4" fmla="*/ 2 w 20"/>
                <a:gd name="T5" fmla="*/ 7 h 18"/>
                <a:gd name="T6" fmla="*/ 1 w 20"/>
                <a:gd name="T7" fmla="*/ 2 h 18"/>
                <a:gd name="T8" fmla="*/ 1 w 20"/>
                <a:gd name="T9" fmla="*/ 2 h 18"/>
                <a:gd name="T10" fmla="*/ 7 w 20"/>
                <a:gd name="T11" fmla="*/ 2 h 18"/>
                <a:gd name="T12" fmla="*/ 18 w 20"/>
                <a:gd name="T13" fmla="*/ 11 h 18"/>
                <a:gd name="T14" fmla="*/ 18 w 20"/>
                <a:gd name="T15" fmla="*/ 16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8">
                  <a:moveTo>
                    <a:pt x="18" y="16"/>
                  </a:moveTo>
                  <a:cubicBezTo>
                    <a:pt x="17" y="18"/>
                    <a:pt x="15" y="18"/>
                    <a:pt x="13" y="16"/>
                  </a:cubicBezTo>
                  <a:cubicBezTo>
                    <a:pt x="2" y="7"/>
                    <a:pt x="2" y="7"/>
                    <a:pt x="2" y="7"/>
                  </a:cubicBezTo>
                  <a:cubicBezTo>
                    <a:pt x="0" y="6"/>
                    <a:pt x="0" y="3"/>
                    <a:pt x="1" y="2"/>
                  </a:cubicBezTo>
                  <a:cubicBezTo>
                    <a:pt x="1" y="2"/>
                    <a:pt x="1" y="2"/>
                    <a:pt x="1" y="2"/>
                  </a:cubicBezTo>
                  <a:cubicBezTo>
                    <a:pt x="3" y="0"/>
                    <a:pt x="5" y="0"/>
                    <a:pt x="7" y="2"/>
                  </a:cubicBezTo>
                  <a:cubicBezTo>
                    <a:pt x="18" y="11"/>
                    <a:pt x="18" y="11"/>
                    <a:pt x="18" y="11"/>
                  </a:cubicBezTo>
                  <a:cubicBezTo>
                    <a:pt x="19" y="12"/>
                    <a:pt x="20" y="15"/>
                    <a:pt x="18"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55" name="Freeform 254"/>
            <p:cNvSpPr>
              <a:spLocks/>
            </p:cNvSpPr>
            <p:nvPr/>
          </p:nvSpPr>
          <p:spPr bwMode="auto">
            <a:xfrm>
              <a:off x="8163740" y="3883517"/>
              <a:ext cx="92075" cy="87313"/>
            </a:xfrm>
            <a:custGeom>
              <a:avLst/>
              <a:gdLst>
                <a:gd name="T0" fmla="*/ 38 w 41"/>
                <a:gd name="T1" fmla="*/ 34 h 39"/>
                <a:gd name="T2" fmla="*/ 37 w 41"/>
                <a:gd name="T3" fmla="*/ 28 h 39"/>
                <a:gd name="T4" fmla="*/ 31 w 41"/>
                <a:gd name="T5" fmla="*/ 28 h 39"/>
                <a:gd name="T6" fmla="*/ 31 w 41"/>
                <a:gd name="T7" fmla="*/ 28 h 39"/>
                <a:gd name="T8" fmla="*/ 25 w 41"/>
                <a:gd name="T9" fmla="*/ 27 h 39"/>
                <a:gd name="T10" fmla="*/ 23 w 41"/>
                <a:gd name="T11" fmla="*/ 21 h 39"/>
                <a:gd name="T12" fmla="*/ 23 w 41"/>
                <a:gd name="T13" fmla="*/ 21 h 39"/>
                <a:gd name="T14" fmla="*/ 23 w 41"/>
                <a:gd name="T15" fmla="*/ 16 h 39"/>
                <a:gd name="T16" fmla="*/ 22 w 41"/>
                <a:gd name="T17" fmla="*/ 16 h 39"/>
                <a:gd name="T18" fmla="*/ 21 w 41"/>
                <a:gd name="T19" fmla="*/ 15 h 39"/>
                <a:gd name="T20" fmla="*/ 16 w 41"/>
                <a:gd name="T21" fmla="*/ 15 h 39"/>
                <a:gd name="T22" fmla="*/ 16 w 41"/>
                <a:gd name="T23" fmla="*/ 15 h 39"/>
                <a:gd name="T24" fmla="*/ 10 w 41"/>
                <a:gd name="T25" fmla="*/ 14 h 39"/>
                <a:gd name="T26" fmla="*/ 8 w 41"/>
                <a:gd name="T27" fmla="*/ 9 h 39"/>
                <a:gd name="T28" fmla="*/ 8 w 41"/>
                <a:gd name="T29" fmla="*/ 8 h 39"/>
                <a:gd name="T30" fmla="*/ 7 w 41"/>
                <a:gd name="T31" fmla="*/ 3 h 39"/>
                <a:gd name="T32" fmla="*/ 1 w 41"/>
                <a:gd name="T33" fmla="*/ 3 h 39"/>
                <a:gd name="T34" fmla="*/ 1 w 41"/>
                <a:gd name="T35" fmla="*/ 3 h 39"/>
                <a:gd name="T36" fmla="*/ 0 w 41"/>
                <a:gd name="T37" fmla="*/ 31 h 39"/>
                <a:gd name="T38" fmla="*/ 10 w 41"/>
                <a:gd name="T39" fmla="*/ 39 h 39"/>
                <a:gd name="T40" fmla="*/ 38 w 41"/>
                <a:gd name="T4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38" y="34"/>
                  </a:moveTo>
                  <a:cubicBezTo>
                    <a:pt x="38" y="34"/>
                    <a:pt x="41" y="31"/>
                    <a:pt x="37" y="28"/>
                  </a:cubicBezTo>
                  <a:cubicBezTo>
                    <a:pt x="34" y="25"/>
                    <a:pt x="31" y="28"/>
                    <a:pt x="31" y="28"/>
                  </a:cubicBezTo>
                  <a:cubicBezTo>
                    <a:pt x="31" y="28"/>
                    <a:pt x="31" y="28"/>
                    <a:pt x="31" y="28"/>
                  </a:cubicBezTo>
                  <a:cubicBezTo>
                    <a:pt x="31" y="28"/>
                    <a:pt x="28" y="29"/>
                    <a:pt x="25" y="27"/>
                  </a:cubicBezTo>
                  <a:cubicBezTo>
                    <a:pt x="22" y="24"/>
                    <a:pt x="23" y="21"/>
                    <a:pt x="23" y="21"/>
                  </a:cubicBezTo>
                  <a:cubicBezTo>
                    <a:pt x="23" y="21"/>
                    <a:pt x="23" y="21"/>
                    <a:pt x="23" y="21"/>
                  </a:cubicBezTo>
                  <a:cubicBezTo>
                    <a:pt x="23" y="21"/>
                    <a:pt x="25" y="19"/>
                    <a:pt x="23" y="16"/>
                  </a:cubicBezTo>
                  <a:cubicBezTo>
                    <a:pt x="22" y="16"/>
                    <a:pt x="22" y="16"/>
                    <a:pt x="22" y="16"/>
                  </a:cubicBezTo>
                  <a:cubicBezTo>
                    <a:pt x="22" y="16"/>
                    <a:pt x="22" y="15"/>
                    <a:pt x="21" y="15"/>
                  </a:cubicBezTo>
                  <a:cubicBezTo>
                    <a:pt x="18" y="14"/>
                    <a:pt x="17" y="15"/>
                    <a:pt x="16" y="15"/>
                  </a:cubicBezTo>
                  <a:cubicBezTo>
                    <a:pt x="16" y="15"/>
                    <a:pt x="16" y="15"/>
                    <a:pt x="16" y="15"/>
                  </a:cubicBezTo>
                  <a:cubicBezTo>
                    <a:pt x="16" y="15"/>
                    <a:pt x="14" y="17"/>
                    <a:pt x="10" y="14"/>
                  </a:cubicBezTo>
                  <a:cubicBezTo>
                    <a:pt x="7" y="12"/>
                    <a:pt x="8" y="9"/>
                    <a:pt x="8" y="9"/>
                  </a:cubicBezTo>
                  <a:cubicBezTo>
                    <a:pt x="8" y="8"/>
                    <a:pt x="8" y="8"/>
                    <a:pt x="8" y="8"/>
                  </a:cubicBezTo>
                  <a:cubicBezTo>
                    <a:pt x="8" y="8"/>
                    <a:pt x="11" y="5"/>
                    <a:pt x="7" y="3"/>
                  </a:cubicBezTo>
                  <a:cubicBezTo>
                    <a:pt x="4" y="0"/>
                    <a:pt x="1" y="3"/>
                    <a:pt x="1" y="3"/>
                  </a:cubicBezTo>
                  <a:cubicBezTo>
                    <a:pt x="1" y="3"/>
                    <a:pt x="1" y="3"/>
                    <a:pt x="1" y="3"/>
                  </a:cubicBezTo>
                  <a:cubicBezTo>
                    <a:pt x="0" y="31"/>
                    <a:pt x="0" y="31"/>
                    <a:pt x="0" y="31"/>
                  </a:cubicBezTo>
                  <a:cubicBezTo>
                    <a:pt x="10" y="39"/>
                    <a:pt x="10" y="39"/>
                    <a:pt x="10" y="39"/>
                  </a:cubicBezTo>
                  <a:cubicBezTo>
                    <a:pt x="38" y="34"/>
                    <a:pt x="38" y="34"/>
                    <a:pt x="38" y="3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56" name="Freeform 255"/>
            <p:cNvSpPr>
              <a:spLocks noEditPoints="1"/>
            </p:cNvSpPr>
            <p:nvPr/>
          </p:nvSpPr>
          <p:spPr bwMode="auto">
            <a:xfrm>
              <a:off x="815203" y="4437555"/>
              <a:ext cx="327025" cy="444500"/>
            </a:xfrm>
            <a:custGeom>
              <a:avLst/>
              <a:gdLst>
                <a:gd name="T0" fmla="*/ 37 w 145"/>
                <a:gd name="T1" fmla="*/ 57 h 197"/>
                <a:gd name="T2" fmla="*/ 38 w 145"/>
                <a:gd name="T3" fmla="*/ 59 h 197"/>
                <a:gd name="T4" fmla="*/ 39 w 145"/>
                <a:gd name="T5" fmla="*/ 60 h 197"/>
                <a:gd name="T6" fmla="*/ 40 w 145"/>
                <a:gd name="T7" fmla="*/ 63 h 197"/>
                <a:gd name="T8" fmla="*/ 7 w 145"/>
                <a:gd name="T9" fmla="*/ 93 h 197"/>
                <a:gd name="T10" fmla="*/ 1 w 145"/>
                <a:gd name="T11" fmla="*/ 115 h 197"/>
                <a:gd name="T12" fmla="*/ 20 w 145"/>
                <a:gd name="T13" fmla="*/ 126 h 197"/>
                <a:gd name="T14" fmla="*/ 39 w 145"/>
                <a:gd name="T15" fmla="*/ 119 h 197"/>
                <a:gd name="T16" fmla="*/ 20 w 145"/>
                <a:gd name="T17" fmla="*/ 166 h 197"/>
                <a:gd name="T18" fmla="*/ 29 w 145"/>
                <a:gd name="T19" fmla="*/ 192 h 197"/>
                <a:gd name="T20" fmla="*/ 55 w 145"/>
                <a:gd name="T21" fmla="*/ 182 h 197"/>
                <a:gd name="T22" fmla="*/ 71 w 145"/>
                <a:gd name="T23" fmla="*/ 154 h 197"/>
                <a:gd name="T24" fmla="*/ 87 w 145"/>
                <a:gd name="T25" fmla="*/ 182 h 197"/>
                <a:gd name="T26" fmla="*/ 113 w 145"/>
                <a:gd name="T27" fmla="*/ 192 h 197"/>
                <a:gd name="T28" fmla="*/ 123 w 145"/>
                <a:gd name="T29" fmla="*/ 167 h 197"/>
                <a:gd name="T30" fmla="*/ 103 w 145"/>
                <a:gd name="T31" fmla="*/ 119 h 197"/>
                <a:gd name="T32" fmla="*/ 122 w 145"/>
                <a:gd name="T33" fmla="*/ 126 h 197"/>
                <a:gd name="T34" fmla="*/ 141 w 145"/>
                <a:gd name="T35" fmla="*/ 115 h 197"/>
                <a:gd name="T36" fmla="*/ 135 w 145"/>
                <a:gd name="T37" fmla="*/ 93 h 197"/>
                <a:gd name="T38" fmla="*/ 98 w 145"/>
                <a:gd name="T39" fmla="*/ 63 h 197"/>
                <a:gd name="T40" fmla="*/ 108 w 145"/>
                <a:gd name="T41" fmla="*/ 38 h 197"/>
                <a:gd name="T42" fmla="*/ 32 w 145"/>
                <a:gd name="T43" fmla="*/ 38 h 197"/>
                <a:gd name="T44" fmla="*/ 11 w 145"/>
                <a:gd name="T45" fmla="*/ 98 h 197"/>
                <a:gd name="T46" fmla="*/ 45 w 145"/>
                <a:gd name="T47" fmla="*/ 58 h 197"/>
                <a:gd name="T48" fmla="*/ 44 w 145"/>
                <a:gd name="T49" fmla="*/ 56 h 197"/>
                <a:gd name="T50" fmla="*/ 42 w 145"/>
                <a:gd name="T51" fmla="*/ 54 h 197"/>
                <a:gd name="T52" fmla="*/ 70 w 145"/>
                <a:gd name="T53" fmla="*/ 7 h 197"/>
                <a:gd name="T54" fmla="*/ 94 w 145"/>
                <a:gd name="T55" fmla="*/ 58 h 197"/>
                <a:gd name="T56" fmla="*/ 93 w 145"/>
                <a:gd name="T57" fmla="*/ 60 h 197"/>
                <a:gd name="T58" fmla="*/ 131 w 145"/>
                <a:gd name="T59" fmla="*/ 98 h 197"/>
                <a:gd name="T60" fmla="*/ 135 w 145"/>
                <a:gd name="T61" fmla="*/ 112 h 197"/>
                <a:gd name="T62" fmla="*/ 110 w 145"/>
                <a:gd name="T63" fmla="*/ 113 h 197"/>
                <a:gd name="T64" fmla="*/ 97 w 145"/>
                <a:gd name="T65" fmla="*/ 128 h 197"/>
                <a:gd name="T66" fmla="*/ 117 w 145"/>
                <a:gd name="T67" fmla="*/ 181 h 197"/>
                <a:gd name="T68" fmla="*/ 93 w 145"/>
                <a:gd name="T69" fmla="*/ 179 h 197"/>
                <a:gd name="T70" fmla="*/ 71 w 145"/>
                <a:gd name="T71" fmla="*/ 147 h 197"/>
                <a:gd name="T72" fmla="*/ 59 w 145"/>
                <a:gd name="T73" fmla="*/ 154 h 197"/>
                <a:gd name="T74" fmla="*/ 31 w 145"/>
                <a:gd name="T75" fmla="*/ 186 h 197"/>
                <a:gd name="T76" fmla="*/ 26 w 145"/>
                <a:gd name="T77" fmla="*/ 169 h 197"/>
                <a:gd name="T78" fmla="*/ 44 w 145"/>
                <a:gd name="T79" fmla="*/ 115 h 197"/>
                <a:gd name="T80" fmla="*/ 18 w 145"/>
                <a:gd name="T81" fmla="*/ 1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5" h="197">
                  <a:moveTo>
                    <a:pt x="32" y="38"/>
                  </a:moveTo>
                  <a:cubicBezTo>
                    <a:pt x="32" y="45"/>
                    <a:pt x="34" y="51"/>
                    <a:pt x="37" y="57"/>
                  </a:cubicBezTo>
                  <a:cubicBezTo>
                    <a:pt x="37" y="57"/>
                    <a:pt x="36" y="56"/>
                    <a:pt x="36" y="56"/>
                  </a:cubicBezTo>
                  <a:cubicBezTo>
                    <a:pt x="38" y="59"/>
                    <a:pt x="38" y="59"/>
                    <a:pt x="38" y="59"/>
                  </a:cubicBezTo>
                  <a:cubicBezTo>
                    <a:pt x="38" y="60"/>
                    <a:pt x="39" y="60"/>
                    <a:pt x="39" y="60"/>
                  </a:cubicBezTo>
                  <a:cubicBezTo>
                    <a:pt x="39" y="60"/>
                    <a:pt x="39" y="60"/>
                    <a:pt x="39" y="60"/>
                  </a:cubicBezTo>
                  <a:cubicBezTo>
                    <a:pt x="39" y="60"/>
                    <a:pt x="40" y="61"/>
                    <a:pt x="40" y="61"/>
                  </a:cubicBezTo>
                  <a:cubicBezTo>
                    <a:pt x="40" y="62"/>
                    <a:pt x="40" y="63"/>
                    <a:pt x="40" y="63"/>
                  </a:cubicBezTo>
                  <a:cubicBezTo>
                    <a:pt x="40" y="65"/>
                    <a:pt x="39" y="67"/>
                    <a:pt x="37" y="70"/>
                  </a:cubicBezTo>
                  <a:cubicBezTo>
                    <a:pt x="37" y="70"/>
                    <a:pt x="7" y="93"/>
                    <a:pt x="7" y="93"/>
                  </a:cubicBezTo>
                  <a:cubicBezTo>
                    <a:pt x="4" y="95"/>
                    <a:pt x="0" y="101"/>
                    <a:pt x="0" y="108"/>
                  </a:cubicBezTo>
                  <a:cubicBezTo>
                    <a:pt x="0" y="110"/>
                    <a:pt x="0" y="112"/>
                    <a:pt x="1" y="115"/>
                  </a:cubicBezTo>
                  <a:cubicBezTo>
                    <a:pt x="6" y="126"/>
                    <a:pt x="15" y="127"/>
                    <a:pt x="19" y="126"/>
                  </a:cubicBezTo>
                  <a:cubicBezTo>
                    <a:pt x="20" y="126"/>
                    <a:pt x="20" y="126"/>
                    <a:pt x="20" y="126"/>
                  </a:cubicBezTo>
                  <a:cubicBezTo>
                    <a:pt x="35" y="119"/>
                    <a:pt x="35" y="119"/>
                    <a:pt x="35" y="119"/>
                  </a:cubicBezTo>
                  <a:cubicBezTo>
                    <a:pt x="36" y="119"/>
                    <a:pt x="38" y="118"/>
                    <a:pt x="39" y="119"/>
                  </a:cubicBezTo>
                  <a:cubicBezTo>
                    <a:pt x="40" y="120"/>
                    <a:pt x="40" y="122"/>
                    <a:pt x="39" y="126"/>
                  </a:cubicBezTo>
                  <a:cubicBezTo>
                    <a:pt x="36" y="137"/>
                    <a:pt x="20" y="166"/>
                    <a:pt x="20" y="166"/>
                  </a:cubicBezTo>
                  <a:cubicBezTo>
                    <a:pt x="19" y="167"/>
                    <a:pt x="16" y="176"/>
                    <a:pt x="19" y="183"/>
                  </a:cubicBezTo>
                  <a:cubicBezTo>
                    <a:pt x="21" y="187"/>
                    <a:pt x="24" y="190"/>
                    <a:pt x="29" y="192"/>
                  </a:cubicBezTo>
                  <a:cubicBezTo>
                    <a:pt x="43" y="197"/>
                    <a:pt x="50" y="189"/>
                    <a:pt x="54" y="182"/>
                  </a:cubicBezTo>
                  <a:cubicBezTo>
                    <a:pt x="54" y="182"/>
                    <a:pt x="55" y="182"/>
                    <a:pt x="55" y="182"/>
                  </a:cubicBezTo>
                  <a:cubicBezTo>
                    <a:pt x="65" y="156"/>
                    <a:pt x="65" y="156"/>
                    <a:pt x="65" y="156"/>
                  </a:cubicBezTo>
                  <a:cubicBezTo>
                    <a:pt x="65" y="156"/>
                    <a:pt x="66" y="154"/>
                    <a:pt x="71" y="154"/>
                  </a:cubicBezTo>
                  <a:cubicBezTo>
                    <a:pt x="76" y="154"/>
                    <a:pt x="77" y="156"/>
                    <a:pt x="77" y="156"/>
                  </a:cubicBezTo>
                  <a:cubicBezTo>
                    <a:pt x="87" y="182"/>
                    <a:pt x="87" y="182"/>
                    <a:pt x="87" y="182"/>
                  </a:cubicBezTo>
                  <a:cubicBezTo>
                    <a:pt x="87" y="182"/>
                    <a:pt x="88" y="182"/>
                    <a:pt x="88" y="182"/>
                  </a:cubicBezTo>
                  <a:cubicBezTo>
                    <a:pt x="92" y="189"/>
                    <a:pt x="99" y="197"/>
                    <a:pt x="113" y="192"/>
                  </a:cubicBezTo>
                  <a:cubicBezTo>
                    <a:pt x="118" y="190"/>
                    <a:pt x="121" y="187"/>
                    <a:pt x="123" y="183"/>
                  </a:cubicBezTo>
                  <a:cubicBezTo>
                    <a:pt x="126" y="176"/>
                    <a:pt x="123" y="167"/>
                    <a:pt x="123" y="167"/>
                  </a:cubicBezTo>
                  <a:cubicBezTo>
                    <a:pt x="122" y="166"/>
                    <a:pt x="106" y="137"/>
                    <a:pt x="103" y="126"/>
                  </a:cubicBezTo>
                  <a:cubicBezTo>
                    <a:pt x="102" y="122"/>
                    <a:pt x="102" y="120"/>
                    <a:pt x="103" y="119"/>
                  </a:cubicBezTo>
                  <a:cubicBezTo>
                    <a:pt x="104" y="118"/>
                    <a:pt x="106" y="119"/>
                    <a:pt x="108" y="119"/>
                  </a:cubicBezTo>
                  <a:cubicBezTo>
                    <a:pt x="122" y="126"/>
                    <a:pt x="122" y="126"/>
                    <a:pt x="122" y="126"/>
                  </a:cubicBezTo>
                  <a:cubicBezTo>
                    <a:pt x="122" y="126"/>
                    <a:pt x="122" y="126"/>
                    <a:pt x="123" y="126"/>
                  </a:cubicBezTo>
                  <a:cubicBezTo>
                    <a:pt x="127" y="127"/>
                    <a:pt x="136" y="126"/>
                    <a:pt x="141" y="115"/>
                  </a:cubicBezTo>
                  <a:cubicBezTo>
                    <a:pt x="145" y="104"/>
                    <a:pt x="139" y="96"/>
                    <a:pt x="135" y="93"/>
                  </a:cubicBezTo>
                  <a:cubicBezTo>
                    <a:pt x="135" y="93"/>
                    <a:pt x="135" y="93"/>
                    <a:pt x="135" y="93"/>
                  </a:cubicBezTo>
                  <a:cubicBezTo>
                    <a:pt x="99" y="65"/>
                    <a:pt x="99" y="65"/>
                    <a:pt x="99" y="65"/>
                  </a:cubicBezTo>
                  <a:cubicBezTo>
                    <a:pt x="98" y="64"/>
                    <a:pt x="98" y="63"/>
                    <a:pt x="98" y="63"/>
                  </a:cubicBezTo>
                  <a:cubicBezTo>
                    <a:pt x="98" y="63"/>
                    <a:pt x="99" y="63"/>
                    <a:pt x="99" y="62"/>
                  </a:cubicBezTo>
                  <a:cubicBezTo>
                    <a:pt x="105" y="55"/>
                    <a:pt x="108" y="47"/>
                    <a:pt x="108" y="38"/>
                  </a:cubicBezTo>
                  <a:cubicBezTo>
                    <a:pt x="108" y="17"/>
                    <a:pt x="91" y="0"/>
                    <a:pt x="70" y="0"/>
                  </a:cubicBezTo>
                  <a:cubicBezTo>
                    <a:pt x="49" y="0"/>
                    <a:pt x="32" y="17"/>
                    <a:pt x="32" y="38"/>
                  </a:cubicBezTo>
                  <a:close/>
                  <a:moveTo>
                    <a:pt x="7" y="112"/>
                  </a:moveTo>
                  <a:cubicBezTo>
                    <a:pt x="4" y="104"/>
                    <a:pt x="11" y="99"/>
                    <a:pt x="11" y="98"/>
                  </a:cubicBezTo>
                  <a:cubicBezTo>
                    <a:pt x="11" y="98"/>
                    <a:pt x="41" y="75"/>
                    <a:pt x="41" y="75"/>
                  </a:cubicBezTo>
                  <a:cubicBezTo>
                    <a:pt x="49" y="67"/>
                    <a:pt x="47" y="60"/>
                    <a:pt x="45" y="58"/>
                  </a:cubicBezTo>
                  <a:cubicBezTo>
                    <a:pt x="45" y="57"/>
                    <a:pt x="44" y="56"/>
                    <a:pt x="44" y="56"/>
                  </a:cubicBezTo>
                  <a:cubicBezTo>
                    <a:pt x="44" y="56"/>
                    <a:pt x="44" y="56"/>
                    <a:pt x="44" y="56"/>
                  </a:cubicBezTo>
                  <a:cubicBezTo>
                    <a:pt x="43" y="55"/>
                    <a:pt x="43" y="55"/>
                    <a:pt x="43" y="55"/>
                  </a:cubicBezTo>
                  <a:cubicBezTo>
                    <a:pt x="43" y="55"/>
                    <a:pt x="43" y="54"/>
                    <a:pt x="42" y="54"/>
                  </a:cubicBezTo>
                  <a:cubicBezTo>
                    <a:pt x="40" y="49"/>
                    <a:pt x="38" y="44"/>
                    <a:pt x="38" y="38"/>
                  </a:cubicBezTo>
                  <a:cubicBezTo>
                    <a:pt x="38" y="21"/>
                    <a:pt x="52" y="7"/>
                    <a:pt x="70" y="7"/>
                  </a:cubicBezTo>
                  <a:cubicBezTo>
                    <a:pt x="87" y="7"/>
                    <a:pt x="101" y="21"/>
                    <a:pt x="101" y="38"/>
                  </a:cubicBezTo>
                  <a:cubicBezTo>
                    <a:pt x="101" y="46"/>
                    <a:pt x="99" y="52"/>
                    <a:pt x="94" y="58"/>
                  </a:cubicBezTo>
                  <a:cubicBezTo>
                    <a:pt x="94" y="58"/>
                    <a:pt x="93" y="59"/>
                    <a:pt x="93" y="59"/>
                  </a:cubicBezTo>
                  <a:cubicBezTo>
                    <a:pt x="93" y="60"/>
                    <a:pt x="93" y="60"/>
                    <a:pt x="93" y="60"/>
                  </a:cubicBezTo>
                  <a:cubicBezTo>
                    <a:pt x="91" y="62"/>
                    <a:pt x="90" y="65"/>
                    <a:pt x="95" y="70"/>
                  </a:cubicBezTo>
                  <a:cubicBezTo>
                    <a:pt x="95" y="70"/>
                    <a:pt x="131" y="98"/>
                    <a:pt x="131" y="98"/>
                  </a:cubicBezTo>
                  <a:cubicBezTo>
                    <a:pt x="131" y="98"/>
                    <a:pt x="131" y="98"/>
                    <a:pt x="131" y="98"/>
                  </a:cubicBezTo>
                  <a:cubicBezTo>
                    <a:pt x="131" y="99"/>
                    <a:pt x="138" y="104"/>
                    <a:pt x="135" y="112"/>
                  </a:cubicBezTo>
                  <a:cubicBezTo>
                    <a:pt x="131" y="120"/>
                    <a:pt x="125" y="120"/>
                    <a:pt x="124" y="119"/>
                  </a:cubicBezTo>
                  <a:cubicBezTo>
                    <a:pt x="123" y="119"/>
                    <a:pt x="110" y="113"/>
                    <a:pt x="110" y="113"/>
                  </a:cubicBezTo>
                  <a:cubicBezTo>
                    <a:pt x="109" y="113"/>
                    <a:pt x="102" y="111"/>
                    <a:pt x="98" y="115"/>
                  </a:cubicBezTo>
                  <a:cubicBezTo>
                    <a:pt x="95" y="117"/>
                    <a:pt x="95" y="122"/>
                    <a:pt x="97" y="128"/>
                  </a:cubicBezTo>
                  <a:cubicBezTo>
                    <a:pt x="100" y="139"/>
                    <a:pt x="116" y="168"/>
                    <a:pt x="117" y="169"/>
                  </a:cubicBezTo>
                  <a:cubicBezTo>
                    <a:pt x="117" y="169"/>
                    <a:pt x="119" y="176"/>
                    <a:pt x="117" y="181"/>
                  </a:cubicBezTo>
                  <a:cubicBezTo>
                    <a:pt x="116" y="183"/>
                    <a:pt x="114" y="185"/>
                    <a:pt x="111" y="186"/>
                  </a:cubicBezTo>
                  <a:cubicBezTo>
                    <a:pt x="102" y="189"/>
                    <a:pt x="98" y="186"/>
                    <a:pt x="93" y="179"/>
                  </a:cubicBezTo>
                  <a:cubicBezTo>
                    <a:pt x="93" y="178"/>
                    <a:pt x="83" y="154"/>
                    <a:pt x="83" y="154"/>
                  </a:cubicBezTo>
                  <a:cubicBezTo>
                    <a:pt x="83" y="154"/>
                    <a:pt x="81" y="148"/>
                    <a:pt x="71" y="147"/>
                  </a:cubicBezTo>
                  <a:cubicBezTo>
                    <a:pt x="71" y="147"/>
                    <a:pt x="71" y="147"/>
                    <a:pt x="71" y="147"/>
                  </a:cubicBezTo>
                  <a:cubicBezTo>
                    <a:pt x="61" y="148"/>
                    <a:pt x="59" y="154"/>
                    <a:pt x="59" y="154"/>
                  </a:cubicBezTo>
                  <a:cubicBezTo>
                    <a:pt x="59" y="154"/>
                    <a:pt x="49" y="178"/>
                    <a:pt x="49" y="179"/>
                  </a:cubicBezTo>
                  <a:cubicBezTo>
                    <a:pt x="44" y="186"/>
                    <a:pt x="40" y="189"/>
                    <a:pt x="31" y="186"/>
                  </a:cubicBezTo>
                  <a:cubicBezTo>
                    <a:pt x="28" y="185"/>
                    <a:pt x="26" y="183"/>
                    <a:pt x="25" y="181"/>
                  </a:cubicBezTo>
                  <a:cubicBezTo>
                    <a:pt x="23" y="176"/>
                    <a:pt x="25" y="169"/>
                    <a:pt x="26" y="169"/>
                  </a:cubicBezTo>
                  <a:cubicBezTo>
                    <a:pt x="26" y="168"/>
                    <a:pt x="42" y="139"/>
                    <a:pt x="45" y="128"/>
                  </a:cubicBezTo>
                  <a:cubicBezTo>
                    <a:pt x="47" y="122"/>
                    <a:pt x="47" y="117"/>
                    <a:pt x="44" y="115"/>
                  </a:cubicBezTo>
                  <a:cubicBezTo>
                    <a:pt x="40" y="111"/>
                    <a:pt x="33" y="113"/>
                    <a:pt x="32" y="113"/>
                  </a:cubicBezTo>
                  <a:cubicBezTo>
                    <a:pt x="32" y="113"/>
                    <a:pt x="19" y="119"/>
                    <a:pt x="18" y="119"/>
                  </a:cubicBezTo>
                  <a:cubicBezTo>
                    <a:pt x="17" y="120"/>
                    <a:pt x="11" y="120"/>
                    <a:pt x="7" y="11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57" name="Oval 256"/>
            <p:cNvSpPr>
              <a:spLocks noChangeArrowheads="1"/>
            </p:cNvSpPr>
            <p:nvPr/>
          </p:nvSpPr>
          <p:spPr bwMode="auto">
            <a:xfrm>
              <a:off x="929503" y="4499467"/>
              <a:ext cx="26987" cy="269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58" name="Oval 257"/>
            <p:cNvSpPr>
              <a:spLocks noChangeArrowheads="1"/>
            </p:cNvSpPr>
            <p:nvPr/>
          </p:nvSpPr>
          <p:spPr bwMode="auto">
            <a:xfrm>
              <a:off x="985065" y="4499467"/>
              <a:ext cx="26987" cy="269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59" name="Oval 258"/>
            <p:cNvSpPr>
              <a:spLocks noChangeArrowheads="1"/>
            </p:cNvSpPr>
            <p:nvPr/>
          </p:nvSpPr>
          <p:spPr bwMode="auto">
            <a:xfrm>
              <a:off x="958078" y="4609005"/>
              <a:ext cx="26987" cy="269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0" name="Oval 259"/>
            <p:cNvSpPr>
              <a:spLocks noChangeArrowheads="1"/>
            </p:cNvSpPr>
            <p:nvPr/>
          </p:nvSpPr>
          <p:spPr bwMode="auto">
            <a:xfrm>
              <a:off x="958078" y="4661392"/>
              <a:ext cx="26987" cy="269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1" name="Oval 260"/>
            <p:cNvSpPr>
              <a:spLocks noChangeArrowheads="1"/>
            </p:cNvSpPr>
            <p:nvPr/>
          </p:nvSpPr>
          <p:spPr bwMode="auto">
            <a:xfrm>
              <a:off x="958078" y="4709017"/>
              <a:ext cx="26987" cy="26988"/>
            </a:xfrm>
            <a:prstGeom prst="ellipse">
              <a:avLst/>
            </a:pr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2" name="Freeform 261"/>
            <p:cNvSpPr>
              <a:spLocks/>
            </p:cNvSpPr>
            <p:nvPr/>
          </p:nvSpPr>
          <p:spPr bwMode="auto">
            <a:xfrm>
              <a:off x="935853" y="4553442"/>
              <a:ext cx="71437" cy="26988"/>
            </a:xfrm>
            <a:custGeom>
              <a:avLst/>
              <a:gdLst>
                <a:gd name="T0" fmla="*/ 28 w 32"/>
                <a:gd name="T1" fmla="*/ 0 h 12"/>
                <a:gd name="T2" fmla="*/ 4 w 32"/>
                <a:gd name="T3" fmla="*/ 1 h 12"/>
                <a:gd name="T4" fmla="*/ 1 w 32"/>
                <a:gd name="T5" fmla="*/ 0 h 12"/>
                <a:gd name="T6" fmla="*/ 1 w 32"/>
                <a:gd name="T7" fmla="*/ 3 h 12"/>
                <a:gd name="T8" fmla="*/ 15 w 32"/>
                <a:gd name="T9" fmla="*/ 10 h 12"/>
                <a:gd name="T10" fmla="*/ 31 w 32"/>
                <a:gd name="T11" fmla="*/ 4 h 12"/>
                <a:gd name="T12" fmla="*/ 31 w 32"/>
                <a:gd name="T13" fmla="*/ 1 h 12"/>
                <a:gd name="T14" fmla="*/ 28 w 32"/>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28" y="0"/>
                  </a:moveTo>
                  <a:cubicBezTo>
                    <a:pt x="15" y="12"/>
                    <a:pt x="4" y="1"/>
                    <a:pt x="4" y="1"/>
                  </a:cubicBezTo>
                  <a:cubicBezTo>
                    <a:pt x="3" y="0"/>
                    <a:pt x="2" y="0"/>
                    <a:pt x="1" y="0"/>
                  </a:cubicBezTo>
                  <a:cubicBezTo>
                    <a:pt x="0" y="1"/>
                    <a:pt x="0" y="3"/>
                    <a:pt x="1" y="3"/>
                  </a:cubicBezTo>
                  <a:cubicBezTo>
                    <a:pt x="1" y="4"/>
                    <a:pt x="7" y="10"/>
                    <a:pt x="15" y="10"/>
                  </a:cubicBezTo>
                  <a:cubicBezTo>
                    <a:pt x="21" y="10"/>
                    <a:pt x="26" y="8"/>
                    <a:pt x="31" y="4"/>
                  </a:cubicBezTo>
                  <a:cubicBezTo>
                    <a:pt x="32" y="3"/>
                    <a:pt x="32" y="1"/>
                    <a:pt x="31" y="1"/>
                  </a:cubicBezTo>
                  <a:cubicBezTo>
                    <a:pt x="30" y="0"/>
                    <a:pt x="29" y="0"/>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63" name="Freeform 262"/>
            <p:cNvSpPr>
              <a:spLocks/>
            </p:cNvSpPr>
            <p:nvPr/>
          </p:nvSpPr>
          <p:spPr bwMode="auto">
            <a:xfrm>
              <a:off x="1516878" y="4485180"/>
              <a:ext cx="234950" cy="139700"/>
            </a:xfrm>
            <a:custGeom>
              <a:avLst/>
              <a:gdLst>
                <a:gd name="T0" fmla="*/ 104 w 104"/>
                <a:gd name="T1" fmla="*/ 54 h 62"/>
                <a:gd name="T2" fmla="*/ 73 w 104"/>
                <a:gd name="T3" fmla="*/ 21 h 62"/>
                <a:gd name="T4" fmla="*/ 73 w 104"/>
                <a:gd name="T5" fmla="*/ 21 h 62"/>
                <a:gd name="T6" fmla="*/ 53 w 104"/>
                <a:gd name="T7" fmla="*/ 0 h 62"/>
                <a:gd name="T8" fmla="*/ 32 w 104"/>
                <a:gd name="T9" fmla="*/ 21 h 62"/>
                <a:gd name="T10" fmla="*/ 0 w 104"/>
                <a:gd name="T11" fmla="*/ 54 h 62"/>
                <a:gd name="T12" fmla="*/ 0 w 104"/>
                <a:gd name="T13" fmla="*/ 62 h 62"/>
                <a:gd name="T14" fmla="*/ 104 w 104"/>
                <a:gd name="T15" fmla="*/ 62 h 62"/>
                <a:gd name="T16" fmla="*/ 104 w 104"/>
                <a:gd name="T17"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2">
                  <a:moveTo>
                    <a:pt x="104" y="54"/>
                  </a:moveTo>
                  <a:cubicBezTo>
                    <a:pt x="104" y="36"/>
                    <a:pt x="87" y="26"/>
                    <a:pt x="73" y="21"/>
                  </a:cubicBezTo>
                  <a:cubicBezTo>
                    <a:pt x="73" y="21"/>
                    <a:pt x="73" y="21"/>
                    <a:pt x="73" y="21"/>
                  </a:cubicBezTo>
                  <a:cubicBezTo>
                    <a:pt x="73" y="10"/>
                    <a:pt x="64" y="0"/>
                    <a:pt x="53" y="0"/>
                  </a:cubicBezTo>
                  <a:cubicBezTo>
                    <a:pt x="41" y="0"/>
                    <a:pt x="32" y="9"/>
                    <a:pt x="32" y="21"/>
                  </a:cubicBezTo>
                  <a:cubicBezTo>
                    <a:pt x="18" y="26"/>
                    <a:pt x="0" y="35"/>
                    <a:pt x="0" y="54"/>
                  </a:cubicBezTo>
                  <a:cubicBezTo>
                    <a:pt x="0" y="57"/>
                    <a:pt x="0" y="60"/>
                    <a:pt x="0" y="62"/>
                  </a:cubicBezTo>
                  <a:cubicBezTo>
                    <a:pt x="104" y="62"/>
                    <a:pt x="104" y="62"/>
                    <a:pt x="104" y="62"/>
                  </a:cubicBezTo>
                  <a:cubicBezTo>
                    <a:pt x="104" y="60"/>
                    <a:pt x="104" y="57"/>
                    <a:pt x="104" y="5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28" name="Freeform 263"/>
            <p:cNvSpPr>
              <a:spLocks/>
            </p:cNvSpPr>
            <p:nvPr/>
          </p:nvSpPr>
          <p:spPr bwMode="auto">
            <a:xfrm>
              <a:off x="1454965" y="4702667"/>
              <a:ext cx="360362" cy="161925"/>
            </a:xfrm>
            <a:custGeom>
              <a:avLst/>
              <a:gdLst>
                <a:gd name="T0" fmla="*/ 154 w 160"/>
                <a:gd name="T1" fmla="*/ 41 h 72"/>
                <a:gd name="T2" fmla="*/ 132 w 160"/>
                <a:gd name="T3" fmla="*/ 14 h 72"/>
                <a:gd name="T4" fmla="*/ 132 w 160"/>
                <a:gd name="T5" fmla="*/ 0 h 72"/>
                <a:gd name="T6" fmla="*/ 28 w 160"/>
                <a:gd name="T7" fmla="*/ 0 h 72"/>
                <a:gd name="T8" fmla="*/ 28 w 160"/>
                <a:gd name="T9" fmla="*/ 14 h 72"/>
                <a:gd name="T10" fmla="*/ 6 w 160"/>
                <a:gd name="T11" fmla="*/ 41 h 72"/>
                <a:gd name="T12" fmla="*/ 0 w 160"/>
                <a:gd name="T13" fmla="*/ 47 h 72"/>
                <a:gd name="T14" fmla="*/ 6 w 160"/>
                <a:gd name="T15" fmla="*/ 52 h 72"/>
                <a:gd name="T16" fmla="*/ 51 w 160"/>
                <a:gd name="T17" fmla="*/ 52 h 72"/>
                <a:gd name="T18" fmla="*/ 80 w 160"/>
                <a:gd name="T19" fmla="*/ 72 h 72"/>
                <a:gd name="T20" fmla="*/ 109 w 160"/>
                <a:gd name="T21" fmla="*/ 52 h 72"/>
                <a:gd name="T22" fmla="*/ 154 w 160"/>
                <a:gd name="T23" fmla="*/ 52 h 72"/>
                <a:gd name="T24" fmla="*/ 160 w 160"/>
                <a:gd name="T25" fmla="*/ 47 h 72"/>
                <a:gd name="T26" fmla="*/ 154 w 160"/>
                <a:gd name="T27" fmla="*/ 4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72">
                  <a:moveTo>
                    <a:pt x="154" y="41"/>
                  </a:moveTo>
                  <a:cubicBezTo>
                    <a:pt x="135" y="34"/>
                    <a:pt x="132" y="14"/>
                    <a:pt x="132" y="14"/>
                  </a:cubicBezTo>
                  <a:cubicBezTo>
                    <a:pt x="132" y="14"/>
                    <a:pt x="132" y="9"/>
                    <a:pt x="132" y="0"/>
                  </a:cubicBezTo>
                  <a:cubicBezTo>
                    <a:pt x="28" y="0"/>
                    <a:pt x="28" y="0"/>
                    <a:pt x="28" y="0"/>
                  </a:cubicBezTo>
                  <a:cubicBezTo>
                    <a:pt x="28" y="9"/>
                    <a:pt x="28" y="14"/>
                    <a:pt x="28" y="14"/>
                  </a:cubicBezTo>
                  <a:cubicBezTo>
                    <a:pt x="28" y="14"/>
                    <a:pt x="25" y="34"/>
                    <a:pt x="6" y="41"/>
                  </a:cubicBezTo>
                  <a:cubicBezTo>
                    <a:pt x="6" y="41"/>
                    <a:pt x="0" y="42"/>
                    <a:pt x="0" y="47"/>
                  </a:cubicBezTo>
                  <a:cubicBezTo>
                    <a:pt x="0" y="53"/>
                    <a:pt x="6" y="52"/>
                    <a:pt x="6" y="52"/>
                  </a:cubicBezTo>
                  <a:cubicBezTo>
                    <a:pt x="51" y="52"/>
                    <a:pt x="51" y="52"/>
                    <a:pt x="51" y="52"/>
                  </a:cubicBezTo>
                  <a:cubicBezTo>
                    <a:pt x="56" y="64"/>
                    <a:pt x="67" y="72"/>
                    <a:pt x="80" y="72"/>
                  </a:cubicBezTo>
                  <a:cubicBezTo>
                    <a:pt x="93" y="72"/>
                    <a:pt x="104" y="64"/>
                    <a:pt x="109" y="52"/>
                  </a:cubicBezTo>
                  <a:cubicBezTo>
                    <a:pt x="154" y="52"/>
                    <a:pt x="154" y="52"/>
                    <a:pt x="154" y="52"/>
                  </a:cubicBezTo>
                  <a:cubicBezTo>
                    <a:pt x="154" y="52"/>
                    <a:pt x="160" y="53"/>
                    <a:pt x="160" y="47"/>
                  </a:cubicBezTo>
                  <a:cubicBezTo>
                    <a:pt x="160" y="42"/>
                    <a:pt x="154" y="41"/>
                    <a:pt x="154" y="4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29" name="Freeform 264"/>
            <p:cNvSpPr>
              <a:spLocks/>
            </p:cNvSpPr>
            <p:nvPr/>
          </p:nvSpPr>
          <p:spPr bwMode="auto">
            <a:xfrm>
              <a:off x="1516878" y="4639167"/>
              <a:ext cx="234950" cy="52388"/>
            </a:xfrm>
            <a:custGeom>
              <a:avLst/>
              <a:gdLst>
                <a:gd name="T0" fmla="*/ 104 w 104"/>
                <a:gd name="T1" fmla="*/ 0 h 23"/>
                <a:gd name="T2" fmla="*/ 0 w 104"/>
                <a:gd name="T3" fmla="*/ 0 h 23"/>
                <a:gd name="T4" fmla="*/ 0 w 104"/>
                <a:gd name="T5" fmla="*/ 23 h 23"/>
                <a:gd name="T6" fmla="*/ 104 w 104"/>
                <a:gd name="T7" fmla="*/ 23 h 23"/>
                <a:gd name="T8" fmla="*/ 104 w 104"/>
                <a:gd name="T9" fmla="*/ 0 h 23"/>
              </a:gdLst>
              <a:ahLst/>
              <a:cxnLst>
                <a:cxn ang="0">
                  <a:pos x="T0" y="T1"/>
                </a:cxn>
                <a:cxn ang="0">
                  <a:pos x="T2" y="T3"/>
                </a:cxn>
                <a:cxn ang="0">
                  <a:pos x="T4" y="T5"/>
                </a:cxn>
                <a:cxn ang="0">
                  <a:pos x="T6" y="T7"/>
                </a:cxn>
                <a:cxn ang="0">
                  <a:pos x="T8" y="T9"/>
                </a:cxn>
              </a:cxnLst>
              <a:rect l="0" t="0" r="r" b="b"/>
              <a:pathLst>
                <a:path w="104" h="23">
                  <a:moveTo>
                    <a:pt x="104" y="0"/>
                  </a:moveTo>
                  <a:cubicBezTo>
                    <a:pt x="0" y="0"/>
                    <a:pt x="0" y="0"/>
                    <a:pt x="0" y="0"/>
                  </a:cubicBezTo>
                  <a:cubicBezTo>
                    <a:pt x="0" y="9"/>
                    <a:pt x="0" y="17"/>
                    <a:pt x="0" y="23"/>
                  </a:cubicBezTo>
                  <a:cubicBezTo>
                    <a:pt x="104" y="23"/>
                    <a:pt x="104" y="23"/>
                    <a:pt x="104" y="23"/>
                  </a:cubicBezTo>
                  <a:cubicBezTo>
                    <a:pt x="104" y="17"/>
                    <a:pt x="104" y="9"/>
                    <a:pt x="10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30" name="Freeform 265"/>
            <p:cNvSpPr>
              <a:spLocks noEditPoints="1"/>
            </p:cNvSpPr>
            <p:nvPr/>
          </p:nvSpPr>
          <p:spPr bwMode="auto">
            <a:xfrm>
              <a:off x="2112190" y="4437555"/>
              <a:ext cx="342900" cy="457200"/>
            </a:xfrm>
            <a:custGeom>
              <a:avLst/>
              <a:gdLst>
                <a:gd name="T0" fmla="*/ 152 w 152"/>
                <a:gd name="T1" fmla="*/ 75 h 202"/>
                <a:gd name="T2" fmla="*/ 152 w 152"/>
                <a:gd name="T3" fmla="*/ 75 h 202"/>
                <a:gd name="T4" fmla="*/ 76 w 152"/>
                <a:gd name="T5" fmla="*/ 0 h 202"/>
                <a:gd name="T6" fmla="*/ 0 w 152"/>
                <a:gd name="T7" fmla="*/ 75 h 202"/>
                <a:gd name="T8" fmla="*/ 0 w 152"/>
                <a:gd name="T9" fmla="*/ 75 h 202"/>
                <a:gd name="T10" fmla="*/ 0 w 152"/>
                <a:gd name="T11" fmla="*/ 76 h 202"/>
                <a:gd name="T12" fmla="*/ 0 w 152"/>
                <a:gd name="T13" fmla="*/ 76 h 202"/>
                <a:gd name="T14" fmla="*/ 1 w 152"/>
                <a:gd name="T15" fmla="*/ 76 h 202"/>
                <a:gd name="T16" fmla="*/ 56 w 152"/>
                <a:gd name="T17" fmla="*/ 156 h 202"/>
                <a:gd name="T18" fmla="*/ 41 w 152"/>
                <a:gd name="T19" fmla="*/ 156 h 202"/>
                <a:gd name="T20" fmla="*/ 41 w 152"/>
                <a:gd name="T21" fmla="*/ 202 h 202"/>
                <a:gd name="T22" fmla="*/ 110 w 152"/>
                <a:gd name="T23" fmla="*/ 202 h 202"/>
                <a:gd name="T24" fmla="*/ 110 w 152"/>
                <a:gd name="T25" fmla="*/ 156 h 202"/>
                <a:gd name="T26" fmla="*/ 96 w 152"/>
                <a:gd name="T27" fmla="*/ 156 h 202"/>
                <a:gd name="T28" fmla="*/ 151 w 152"/>
                <a:gd name="T29" fmla="*/ 76 h 202"/>
                <a:gd name="T30" fmla="*/ 152 w 152"/>
                <a:gd name="T31" fmla="*/ 76 h 202"/>
                <a:gd name="T32" fmla="*/ 152 w 152"/>
                <a:gd name="T33" fmla="*/ 76 h 202"/>
                <a:gd name="T34" fmla="*/ 152 w 152"/>
                <a:gd name="T35" fmla="*/ 75 h 202"/>
                <a:gd name="T36" fmla="*/ 63 w 152"/>
                <a:gd name="T37" fmla="*/ 156 h 202"/>
                <a:gd name="T38" fmla="*/ 8 w 152"/>
                <a:gd name="T39" fmla="*/ 76 h 202"/>
                <a:gd name="T40" fmla="*/ 42 w 152"/>
                <a:gd name="T41" fmla="*/ 76 h 202"/>
                <a:gd name="T42" fmla="*/ 66 w 152"/>
                <a:gd name="T43" fmla="*/ 156 h 202"/>
                <a:gd name="T44" fmla="*/ 63 w 152"/>
                <a:gd name="T45" fmla="*/ 156 h 202"/>
                <a:gd name="T46" fmla="*/ 73 w 152"/>
                <a:gd name="T47" fmla="*/ 156 h 202"/>
                <a:gd name="T48" fmla="*/ 72 w 152"/>
                <a:gd name="T49" fmla="*/ 156 h 202"/>
                <a:gd name="T50" fmla="*/ 48 w 152"/>
                <a:gd name="T51" fmla="*/ 76 h 202"/>
                <a:gd name="T52" fmla="*/ 73 w 152"/>
                <a:gd name="T53" fmla="*/ 76 h 202"/>
                <a:gd name="T54" fmla="*/ 73 w 152"/>
                <a:gd name="T55" fmla="*/ 156 h 202"/>
                <a:gd name="T56" fmla="*/ 41 w 152"/>
                <a:gd name="T57" fmla="*/ 73 h 202"/>
                <a:gd name="T58" fmla="*/ 6 w 152"/>
                <a:gd name="T59" fmla="*/ 73 h 202"/>
                <a:gd name="T60" fmla="*/ 75 w 152"/>
                <a:gd name="T61" fmla="*/ 3 h 202"/>
                <a:gd name="T62" fmla="*/ 41 w 152"/>
                <a:gd name="T63" fmla="*/ 73 h 202"/>
                <a:gd name="T64" fmla="*/ 76 w 152"/>
                <a:gd name="T65" fmla="*/ 4 h 202"/>
                <a:gd name="T66" fmla="*/ 108 w 152"/>
                <a:gd name="T67" fmla="*/ 73 h 202"/>
                <a:gd name="T68" fmla="*/ 78 w 152"/>
                <a:gd name="T69" fmla="*/ 73 h 202"/>
                <a:gd name="T70" fmla="*/ 76 w 152"/>
                <a:gd name="T71" fmla="*/ 4 h 202"/>
                <a:gd name="T72" fmla="*/ 79 w 152"/>
                <a:gd name="T73" fmla="*/ 156 h 202"/>
                <a:gd name="T74" fmla="*/ 79 w 152"/>
                <a:gd name="T75" fmla="*/ 76 h 202"/>
                <a:gd name="T76" fmla="*/ 104 w 152"/>
                <a:gd name="T77" fmla="*/ 76 h 202"/>
                <a:gd name="T78" fmla="*/ 80 w 152"/>
                <a:gd name="T79" fmla="*/ 156 h 202"/>
                <a:gd name="T80" fmla="*/ 79 w 152"/>
                <a:gd name="T81" fmla="*/ 156 h 202"/>
                <a:gd name="T82" fmla="*/ 89 w 152"/>
                <a:gd name="T83" fmla="*/ 156 h 202"/>
                <a:gd name="T84" fmla="*/ 86 w 152"/>
                <a:gd name="T85" fmla="*/ 156 h 202"/>
                <a:gd name="T86" fmla="*/ 110 w 152"/>
                <a:gd name="T87" fmla="*/ 76 h 202"/>
                <a:gd name="T88" fmla="*/ 144 w 152"/>
                <a:gd name="T89" fmla="*/ 76 h 202"/>
                <a:gd name="T90" fmla="*/ 89 w 152"/>
                <a:gd name="T91" fmla="*/ 15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202">
                  <a:moveTo>
                    <a:pt x="152" y="75"/>
                  </a:moveTo>
                  <a:cubicBezTo>
                    <a:pt x="152" y="75"/>
                    <a:pt x="152" y="75"/>
                    <a:pt x="152" y="75"/>
                  </a:cubicBezTo>
                  <a:cubicBezTo>
                    <a:pt x="151" y="34"/>
                    <a:pt x="118" y="0"/>
                    <a:pt x="76" y="0"/>
                  </a:cubicBezTo>
                  <a:cubicBezTo>
                    <a:pt x="34" y="0"/>
                    <a:pt x="1" y="34"/>
                    <a:pt x="0" y="75"/>
                  </a:cubicBezTo>
                  <a:cubicBezTo>
                    <a:pt x="0" y="75"/>
                    <a:pt x="0" y="75"/>
                    <a:pt x="0" y="75"/>
                  </a:cubicBezTo>
                  <a:cubicBezTo>
                    <a:pt x="0" y="76"/>
                    <a:pt x="0" y="76"/>
                    <a:pt x="0" y="76"/>
                  </a:cubicBezTo>
                  <a:cubicBezTo>
                    <a:pt x="0" y="76"/>
                    <a:pt x="0" y="76"/>
                    <a:pt x="0" y="76"/>
                  </a:cubicBezTo>
                  <a:cubicBezTo>
                    <a:pt x="1" y="76"/>
                    <a:pt x="1" y="76"/>
                    <a:pt x="1" y="76"/>
                  </a:cubicBezTo>
                  <a:cubicBezTo>
                    <a:pt x="56" y="156"/>
                    <a:pt x="56" y="156"/>
                    <a:pt x="56" y="156"/>
                  </a:cubicBezTo>
                  <a:cubicBezTo>
                    <a:pt x="41" y="156"/>
                    <a:pt x="41" y="156"/>
                    <a:pt x="41" y="156"/>
                  </a:cubicBezTo>
                  <a:cubicBezTo>
                    <a:pt x="41" y="202"/>
                    <a:pt x="41" y="202"/>
                    <a:pt x="41" y="202"/>
                  </a:cubicBezTo>
                  <a:cubicBezTo>
                    <a:pt x="110" y="202"/>
                    <a:pt x="110" y="202"/>
                    <a:pt x="110" y="202"/>
                  </a:cubicBezTo>
                  <a:cubicBezTo>
                    <a:pt x="110" y="156"/>
                    <a:pt x="110" y="156"/>
                    <a:pt x="110" y="156"/>
                  </a:cubicBezTo>
                  <a:cubicBezTo>
                    <a:pt x="96" y="156"/>
                    <a:pt x="96" y="156"/>
                    <a:pt x="96" y="156"/>
                  </a:cubicBezTo>
                  <a:cubicBezTo>
                    <a:pt x="151" y="76"/>
                    <a:pt x="151" y="76"/>
                    <a:pt x="151" y="76"/>
                  </a:cubicBezTo>
                  <a:cubicBezTo>
                    <a:pt x="152" y="76"/>
                    <a:pt x="152" y="76"/>
                    <a:pt x="152" y="76"/>
                  </a:cubicBezTo>
                  <a:cubicBezTo>
                    <a:pt x="152" y="76"/>
                    <a:pt x="152" y="76"/>
                    <a:pt x="152" y="76"/>
                  </a:cubicBezTo>
                  <a:lnTo>
                    <a:pt x="152" y="75"/>
                  </a:lnTo>
                  <a:close/>
                  <a:moveTo>
                    <a:pt x="63" y="156"/>
                  </a:moveTo>
                  <a:cubicBezTo>
                    <a:pt x="8" y="76"/>
                    <a:pt x="8" y="76"/>
                    <a:pt x="8" y="76"/>
                  </a:cubicBezTo>
                  <a:cubicBezTo>
                    <a:pt x="42" y="76"/>
                    <a:pt x="42" y="76"/>
                    <a:pt x="42" y="76"/>
                  </a:cubicBezTo>
                  <a:cubicBezTo>
                    <a:pt x="66" y="156"/>
                    <a:pt x="66" y="156"/>
                    <a:pt x="66" y="156"/>
                  </a:cubicBezTo>
                  <a:lnTo>
                    <a:pt x="63" y="156"/>
                  </a:lnTo>
                  <a:close/>
                  <a:moveTo>
                    <a:pt x="73" y="156"/>
                  </a:moveTo>
                  <a:cubicBezTo>
                    <a:pt x="72" y="156"/>
                    <a:pt x="72" y="156"/>
                    <a:pt x="72" y="156"/>
                  </a:cubicBezTo>
                  <a:cubicBezTo>
                    <a:pt x="48" y="76"/>
                    <a:pt x="48" y="76"/>
                    <a:pt x="48" y="76"/>
                  </a:cubicBezTo>
                  <a:cubicBezTo>
                    <a:pt x="73" y="76"/>
                    <a:pt x="73" y="76"/>
                    <a:pt x="73" y="76"/>
                  </a:cubicBezTo>
                  <a:lnTo>
                    <a:pt x="73" y="156"/>
                  </a:lnTo>
                  <a:close/>
                  <a:moveTo>
                    <a:pt x="41" y="73"/>
                  </a:moveTo>
                  <a:cubicBezTo>
                    <a:pt x="6" y="73"/>
                    <a:pt x="6" y="73"/>
                    <a:pt x="6" y="73"/>
                  </a:cubicBezTo>
                  <a:cubicBezTo>
                    <a:pt x="9" y="11"/>
                    <a:pt x="75" y="3"/>
                    <a:pt x="75" y="3"/>
                  </a:cubicBezTo>
                  <a:cubicBezTo>
                    <a:pt x="34" y="28"/>
                    <a:pt x="41" y="73"/>
                    <a:pt x="41" y="73"/>
                  </a:cubicBezTo>
                  <a:close/>
                  <a:moveTo>
                    <a:pt x="76" y="4"/>
                  </a:moveTo>
                  <a:cubicBezTo>
                    <a:pt x="110" y="23"/>
                    <a:pt x="108" y="73"/>
                    <a:pt x="108" y="73"/>
                  </a:cubicBezTo>
                  <a:cubicBezTo>
                    <a:pt x="78" y="73"/>
                    <a:pt x="78" y="73"/>
                    <a:pt x="78" y="73"/>
                  </a:cubicBezTo>
                  <a:cubicBezTo>
                    <a:pt x="79" y="58"/>
                    <a:pt x="76" y="4"/>
                    <a:pt x="76" y="4"/>
                  </a:cubicBezTo>
                  <a:close/>
                  <a:moveTo>
                    <a:pt x="79" y="156"/>
                  </a:moveTo>
                  <a:cubicBezTo>
                    <a:pt x="79" y="76"/>
                    <a:pt x="79" y="76"/>
                    <a:pt x="79" y="76"/>
                  </a:cubicBezTo>
                  <a:cubicBezTo>
                    <a:pt x="104" y="76"/>
                    <a:pt x="104" y="76"/>
                    <a:pt x="104" y="76"/>
                  </a:cubicBezTo>
                  <a:cubicBezTo>
                    <a:pt x="80" y="156"/>
                    <a:pt x="80" y="156"/>
                    <a:pt x="80" y="156"/>
                  </a:cubicBezTo>
                  <a:lnTo>
                    <a:pt x="79" y="156"/>
                  </a:lnTo>
                  <a:close/>
                  <a:moveTo>
                    <a:pt x="89" y="156"/>
                  </a:moveTo>
                  <a:cubicBezTo>
                    <a:pt x="86" y="156"/>
                    <a:pt x="86" y="156"/>
                    <a:pt x="86" y="156"/>
                  </a:cubicBezTo>
                  <a:cubicBezTo>
                    <a:pt x="110" y="76"/>
                    <a:pt x="110" y="76"/>
                    <a:pt x="110" y="76"/>
                  </a:cubicBezTo>
                  <a:cubicBezTo>
                    <a:pt x="144" y="76"/>
                    <a:pt x="144" y="76"/>
                    <a:pt x="144" y="76"/>
                  </a:cubicBezTo>
                  <a:lnTo>
                    <a:pt x="89" y="15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31" name="Freeform 266"/>
            <p:cNvSpPr>
              <a:spLocks noEditPoints="1"/>
            </p:cNvSpPr>
            <p:nvPr/>
          </p:nvSpPr>
          <p:spPr bwMode="auto">
            <a:xfrm>
              <a:off x="2728140" y="4359767"/>
              <a:ext cx="322262" cy="434975"/>
            </a:xfrm>
            <a:custGeom>
              <a:avLst/>
              <a:gdLst>
                <a:gd name="T0" fmla="*/ 87 w 143"/>
                <a:gd name="T1" fmla="*/ 35 h 193"/>
                <a:gd name="T2" fmla="*/ 73 w 143"/>
                <a:gd name="T3" fmla="*/ 26 h 193"/>
                <a:gd name="T4" fmla="*/ 85 w 143"/>
                <a:gd name="T5" fmla="*/ 13 h 193"/>
                <a:gd name="T6" fmla="*/ 70 w 143"/>
                <a:gd name="T7" fmla="*/ 1 h 193"/>
                <a:gd name="T8" fmla="*/ 60 w 143"/>
                <a:gd name="T9" fmla="*/ 15 h 193"/>
                <a:gd name="T10" fmla="*/ 71 w 143"/>
                <a:gd name="T11" fmla="*/ 6 h 193"/>
                <a:gd name="T12" fmla="*/ 80 w 143"/>
                <a:gd name="T13" fmla="*/ 13 h 193"/>
                <a:gd name="T14" fmla="*/ 69 w 143"/>
                <a:gd name="T15" fmla="*/ 23 h 193"/>
                <a:gd name="T16" fmla="*/ 68 w 143"/>
                <a:gd name="T17" fmla="*/ 35 h 193"/>
                <a:gd name="T18" fmla="*/ 55 w 143"/>
                <a:gd name="T19" fmla="*/ 52 h 193"/>
                <a:gd name="T20" fmla="*/ 71 w 143"/>
                <a:gd name="T21" fmla="*/ 193 h 193"/>
                <a:gd name="T22" fmla="*/ 87 w 143"/>
                <a:gd name="T23" fmla="*/ 52 h 193"/>
                <a:gd name="T24" fmla="*/ 20 w 143"/>
                <a:gd name="T25" fmla="*/ 153 h 193"/>
                <a:gd name="T26" fmla="*/ 48 w 143"/>
                <a:gd name="T27" fmla="*/ 108 h 193"/>
                <a:gd name="T28" fmla="*/ 77 w 143"/>
                <a:gd name="T29" fmla="*/ 139 h 193"/>
                <a:gd name="T30" fmla="*/ 72 w 143"/>
                <a:gd name="T31" fmla="*/ 129 h 193"/>
                <a:gd name="T32" fmla="*/ 72 w 143"/>
                <a:gd name="T33" fmla="*/ 148 h 193"/>
                <a:gd name="T34" fmla="*/ 42 w 143"/>
                <a:gd name="T35" fmla="*/ 116 h 193"/>
                <a:gd name="T36" fmla="*/ 14 w 143"/>
                <a:gd name="T37" fmla="*/ 121 h 193"/>
                <a:gd name="T38" fmla="*/ 71 w 143"/>
                <a:gd name="T39" fmla="*/ 150 h 193"/>
                <a:gd name="T40" fmla="*/ 56 w 143"/>
                <a:gd name="T41" fmla="*/ 161 h 193"/>
                <a:gd name="T42" fmla="*/ 75 w 143"/>
                <a:gd name="T43" fmla="*/ 162 h 193"/>
                <a:gd name="T44" fmla="*/ 74 w 143"/>
                <a:gd name="T45" fmla="*/ 153 h 193"/>
                <a:gd name="T46" fmla="*/ 97 w 143"/>
                <a:gd name="T47" fmla="*/ 148 h 193"/>
                <a:gd name="T48" fmla="*/ 74 w 143"/>
                <a:gd name="T49" fmla="*/ 153 h 193"/>
                <a:gd name="T50" fmla="*/ 78 w 143"/>
                <a:gd name="T51" fmla="*/ 173 h 193"/>
                <a:gd name="T52" fmla="*/ 94 w 143"/>
                <a:gd name="T53" fmla="*/ 170 h 193"/>
                <a:gd name="T54" fmla="*/ 102 w 143"/>
                <a:gd name="T55" fmla="*/ 170 h 193"/>
                <a:gd name="T56" fmla="*/ 99 w 143"/>
                <a:gd name="T57" fmla="*/ 157 h 193"/>
                <a:gd name="T58" fmla="*/ 102 w 143"/>
                <a:gd name="T59" fmla="*/ 170 h 193"/>
                <a:gd name="T60" fmla="*/ 110 w 143"/>
                <a:gd name="T61" fmla="*/ 167 h 193"/>
                <a:gd name="T62" fmla="*/ 76 w 143"/>
                <a:gd name="T63" fmla="*/ 100 h 193"/>
                <a:gd name="T64" fmla="*/ 124 w 143"/>
                <a:gd name="T65" fmla="*/ 91 h 193"/>
                <a:gd name="T66" fmla="*/ 114 w 143"/>
                <a:gd name="T67" fmla="*/ 16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 h="193">
                  <a:moveTo>
                    <a:pt x="87" y="52"/>
                  </a:moveTo>
                  <a:cubicBezTo>
                    <a:pt x="87" y="35"/>
                    <a:pt x="87" y="35"/>
                    <a:pt x="87" y="35"/>
                  </a:cubicBezTo>
                  <a:cubicBezTo>
                    <a:pt x="73" y="35"/>
                    <a:pt x="73" y="35"/>
                    <a:pt x="73" y="35"/>
                  </a:cubicBezTo>
                  <a:cubicBezTo>
                    <a:pt x="73" y="26"/>
                    <a:pt x="73" y="26"/>
                    <a:pt x="73" y="26"/>
                  </a:cubicBezTo>
                  <a:cubicBezTo>
                    <a:pt x="73" y="26"/>
                    <a:pt x="74" y="26"/>
                    <a:pt x="74" y="26"/>
                  </a:cubicBezTo>
                  <a:cubicBezTo>
                    <a:pt x="79" y="25"/>
                    <a:pt x="85" y="20"/>
                    <a:pt x="85" y="13"/>
                  </a:cubicBezTo>
                  <a:cubicBezTo>
                    <a:pt x="85" y="10"/>
                    <a:pt x="84" y="6"/>
                    <a:pt x="81" y="4"/>
                  </a:cubicBezTo>
                  <a:cubicBezTo>
                    <a:pt x="80" y="2"/>
                    <a:pt x="76" y="0"/>
                    <a:pt x="70" y="1"/>
                  </a:cubicBezTo>
                  <a:cubicBezTo>
                    <a:pt x="63" y="1"/>
                    <a:pt x="59" y="5"/>
                    <a:pt x="58" y="12"/>
                  </a:cubicBezTo>
                  <a:cubicBezTo>
                    <a:pt x="58" y="13"/>
                    <a:pt x="58" y="15"/>
                    <a:pt x="60" y="15"/>
                  </a:cubicBezTo>
                  <a:cubicBezTo>
                    <a:pt x="61" y="15"/>
                    <a:pt x="63" y="14"/>
                    <a:pt x="63" y="12"/>
                  </a:cubicBezTo>
                  <a:cubicBezTo>
                    <a:pt x="63" y="9"/>
                    <a:pt x="64" y="6"/>
                    <a:pt x="71" y="6"/>
                  </a:cubicBezTo>
                  <a:cubicBezTo>
                    <a:pt x="74" y="5"/>
                    <a:pt x="76" y="6"/>
                    <a:pt x="78" y="8"/>
                  </a:cubicBezTo>
                  <a:cubicBezTo>
                    <a:pt x="79" y="9"/>
                    <a:pt x="80" y="11"/>
                    <a:pt x="80" y="13"/>
                  </a:cubicBezTo>
                  <a:cubicBezTo>
                    <a:pt x="80" y="17"/>
                    <a:pt x="76" y="20"/>
                    <a:pt x="73" y="21"/>
                  </a:cubicBezTo>
                  <a:cubicBezTo>
                    <a:pt x="71" y="21"/>
                    <a:pt x="70" y="22"/>
                    <a:pt x="69" y="23"/>
                  </a:cubicBezTo>
                  <a:cubicBezTo>
                    <a:pt x="68" y="26"/>
                    <a:pt x="68" y="26"/>
                    <a:pt x="68" y="26"/>
                  </a:cubicBezTo>
                  <a:cubicBezTo>
                    <a:pt x="68" y="35"/>
                    <a:pt x="68" y="35"/>
                    <a:pt x="68" y="35"/>
                  </a:cubicBezTo>
                  <a:cubicBezTo>
                    <a:pt x="55" y="35"/>
                    <a:pt x="55" y="35"/>
                    <a:pt x="55" y="35"/>
                  </a:cubicBezTo>
                  <a:cubicBezTo>
                    <a:pt x="55" y="52"/>
                    <a:pt x="55" y="52"/>
                    <a:pt x="55" y="52"/>
                  </a:cubicBezTo>
                  <a:cubicBezTo>
                    <a:pt x="23" y="59"/>
                    <a:pt x="0" y="88"/>
                    <a:pt x="0" y="122"/>
                  </a:cubicBezTo>
                  <a:cubicBezTo>
                    <a:pt x="0" y="161"/>
                    <a:pt x="32" y="193"/>
                    <a:pt x="71" y="193"/>
                  </a:cubicBezTo>
                  <a:cubicBezTo>
                    <a:pt x="110" y="193"/>
                    <a:pt x="143" y="161"/>
                    <a:pt x="143" y="122"/>
                  </a:cubicBezTo>
                  <a:cubicBezTo>
                    <a:pt x="143" y="88"/>
                    <a:pt x="119" y="59"/>
                    <a:pt x="87" y="52"/>
                  </a:cubicBezTo>
                  <a:close/>
                  <a:moveTo>
                    <a:pt x="51" y="168"/>
                  </a:moveTo>
                  <a:cubicBezTo>
                    <a:pt x="42" y="144"/>
                    <a:pt x="20" y="153"/>
                    <a:pt x="20" y="153"/>
                  </a:cubicBezTo>
                  <a:cubicBezTo>
                    <a:pt x="27" y="134"/>
                    <a:pt x="4" y="117"/>
                    <a:pt x="4" y="117"/>
                  </a:cubicBezTo>
                  <a:cubicBezTo>
                    <a:pt x="27" y="125"/>
                    <a:pt x="48" y="108"/>
                    <a:pt x="48" y="108"/>
                  </a:cubicBezTo>
                  <a:cubicBezTo>
                    <a:pt x="48" y="126"/>
                    <a:pt x="76" y="127"/>
                    <a:pt x="76" y="127"/>
                  </a:cubicBezTo>
                  <a:cubicBezTo>
                    <a:pt x="75" y="131"/>
                    <a:pt x="76" y="135"/>
                    <a:pt x="77" y="139"/>
                  </a:cubicBezTo>
                  <a:cubicBezTo>
                    <a:pt x="76" y="140"/>
                    <a:pt x="74" y="142"/>
                    <a:pt x="73" y="145"/>
                  </a:cubicBezTo>
                  <a:cubicBezTo>
                    <a:pt x="71" y="140"/>
                    <a:pt x="70" y="135"/>
                    <a:pt x="72" y="129"/>
                  </a:cubicBezTo>
                  <a:cubicBezTo>
                    <a:pt x="72" y="129"/>
                    <a:pt x="66" y="134"/>
                    <a:pt x="72" y="147"/>
                  </a:cubicBezTo>
                  <a:cubicBezTo>
                    <a:pt x="72" y="148"/>
                    <a:pt x="72" y="148"/>
                    <a:pt x="72" y="148"/>
                  </a:cubicBezTo>
                  <a:cubicBezTo>
                    <a:pt x="65" y="145"/>
                    <a:pt x="56" y="141"/>
                    <a:pt x="47" y="137"/>
                  </a:cubicBezTo>
                  <a:cubicBezTo>
                    <a:pt x="45" y="132"/>
                    <a:pt x="41" y="123"/>
                    <a:pt x="42" y="116"/>
                  </a:cubicBezTo>
                  <a:cubicBezTo>
                    <a:pt x="42" y="116"/>
                    <a:pt x="37" y="120"/>
                    <a:pt x="45" y="136"/>
                  </a:cubicBezTo>
                  <a:cubicBezTo>
                    <a:pt x="34" y="130"/>
                    <a:pt x="22" y="125"/>
                    <a:pt x="14" y="121"/>
                  </a:cubicBezTo>
                  <a:cubicBezTo>
                    <a:pt x="51" y="141"/>
                    <a:pt x="51" y="141"/>
                    <a:pt x="51" y="141"/>
                  </a:cubicBezTo>
                  <a:cubicBezTo>
                    <a:pt x="56" y="144"/>
                    <a:pt x="65" y="147"/>
                    <a:pt x="71" y="150"/>
                  </a:cubicBezTo>
                  <a:cubicBezTo>
                    <a:pt x="71" y="150"/>
                    <a:pt x="71" y="151"/>
                    <a:pt x="71" y="151"/>
                  </a:cubicBezTo>
                  <a:cubicBezTo>
                    <a:pt x="67" y="152"/>
                    <a:pt x="61" y="154"/>
                    <a:pt x="56" y="161"/>
                  </a:cubicBezTo>
                  <a:cubicBezTo>
                    <a:pt x="56" y="161"/>
                    <a:pt x="63" y="154"/>
                    <a:pt x="71" y="153"/>
                  </a:cubicBezTo>
                  <a:cubicBezTo>
                    <a:pt x="72" y="155"/>
                    <a:pt x="73" y="159"/>
                    <a:pt x="75" y="162"/>
                  </a:cubicBezTo>
                  <a:cubicBezTo>
                    <a:pt x="62" y="161"/>
                    <a:pt x="51" y="168"/>
                    <a:pt x="51" y="168"/>
                  </a:cubicBezTo>
                  <a:close/>
                  <a:moveTo>
                    <a:pt x="74" y="153"/>
                  </a:moveTo>
                  <a:cubicBezTo>
                    <a:pt x="72" y="147"/>
                    <a:pt x="76" y="140"/>
                    <a:pt x="83" y="139"/>
                  </a:cubicBezTo>
                  <a:cubicBezTo>
                    <a:pt x="89" y="137"/>
                    <a:pt x="96" y="141"/>
                    <a:pt x="97" y="148"/>
                  </a:cubicBezTo>
                  <a:cubicBezTo>
                    <a:pt x="99" y="154"/>
                    <a:pt x="95" y="161"/>
                    <a:pt x="88" y="162"/>
                  </a:cubicBezTo>
                  <a:cubicBezTo>
                    <a:pt x="82" y="164"/>
                    <a:pt x="75" y="160"/>
                    <a:pt x="74" y="153"/>
                  </a:cubicBezTo>
                  <a:close/>
                  <a:moveTo>
                    <a:pt x="88" y="179"/>
                  </a:moveTo>
                  <a:cubicBezTo>
                    <a:pt x="84" y="180"/>
                    <a:pt x="79" y="178"/>
                    <a:pt x="78" y="173"/>
                  </a:cubicBezTo>
                  <a:cubicBezTo>
                    <a:pt x="77" y="169"/>
                    <a:pt x="80" y="164"/>
                    <a:pt x="84" y="163"/>
                  </a:cubicBezTo>
                  <a:cubicBezTo>
                    <a:pt x="89" y="162"/>
                    <a:pt x="93" y="165"/>
                    <a:pt x="94" y="170"/>
                  </a:cubicBezTo>
                  <a:cubicBezTo>
                    <a:pt x="95" y="174"/>
                    <a:pt x="93" y="178"/>
                    <a:pt x="88" y="179"/>
                  </a:cubicBezTo>
                  <a:close/>
                  <a:moveTo>
                    <a:pt x="102" y="170"/>
                  </a:moveTo>
                  <a:cubicBezTo>
                    <a:pt x="98" y="171"/>
                    <a:pt x="95" y="168"/>
                    <a:pt x="94" y="165"/>
                  </a:cubicBezTo>
                  <a:cubicBezTo>
                    <a:pt x="93" y="161"/>
                    <a:pt x="95" y="158"/>
                    <a:pt x="99" y="157"/>
                  </a:cubicBezTo>
                  <a:cubicBezTo>
                    <a:pt x="102" y="156"/>
                    <a:pt x="106" y="159"/>
                    <a:pt x="107" y="162"/>
                  </a:cubicBezTo>
                  <a:cubicBezTo>
                    <a:pt x="107" y="165"/>
                    <a:pt x="105" y="169"/>
                    <a:pt x="102" y="170"/>
                  </a:cubicBezTo>
                  <a:close/>
                  <a:moveTo>
                    <a:pt x="114" y="167"/>
                  </a:moveTo>
                  <a:cubicBezTo>
                    <a:pt x="111" y="173"/>
                    <a:pt x="110" y="167"/>
                    <a:pt x="110" y="167"/>
                  </a:cubicBezTo>
                  <a:cubicBezTo>
                    <a:pt x="110" y="141"/>
                    <a:pt x="85" y="133"/>
                    <a:pt x="85" y="133"/>
                  </a:cubicBezTo>
                  <a:cubicBezTo>
                    <a:pt x="95" y="110"/>
                    <a:pt x="76" y="100"/>
                    <a:pt x="76" y="100"/>
                  </a:cubicBezTo>
                  <a:cubicBezTo>
                    <a:pt x="93" y="91"/>
                    <a:pt x="91" y="64"/>
                    <a:pt x="91" y="64"/>
                  </a:cubicBezTo>
                  <a:cubicBezTo>
                    <a:pt x="99" y="86"/>
                    <a:pt x="124" y="91"/>
                    <a:pt x="124" y="91"/>
                  </a:cubicBezTo>
                  <a:cubicBezTo>
                    <a:pt x="112" y="102"/>
                    <a:pt x="128" y="124"/>
                    <a:pt x="128" y="124"/>
                  </a:cubicBezTo>
                  <a:cubicBezTo>
                    <a:pt x="114" y="131"/>
                    <a:pt x="114" y="167"/>
                    <a:pt x="114" y="16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32" name="Freeform 267"/>
            <p:cNvSpPr>
              <a:spLocks/>
            </p:cNvSpPr>
            <p:nvPr/>
          </p:nvSpPr>
          <p:spPr bwMode="auto">
            <a:xfrm>
              <a:off x="3274240" y="4559792"/>
              <a:ext cx="92075" cy="182563"/>
            </a:xfrm>
            <a:custGeom>
              <a:avLst/>
              <a:gdLst>
                <a:gd name="T0" fmla="*/ 27 w 41"/>
                <a:gd name="T1" fmla="*/ 65 h 81"/>
                <a:gd name="T2" fmla="*/ 22 w 41"/>
                <a:gd name="T3" fmla="*/ 41 h 81"/>
                <a:gd name="T4" fmla="*/ 33 w 41"/>
                <a:gd name="T5" fmla="*/ 20 h 81"/>
                <a:gd name="T6" fmla="*/ 21 w 41"/>
                <a:gd name="T7" fmla="*/ 38 h 81"/>
                <a:gd name="T8" fmla="*/ 11 w 41"/>
                <a:gd name="T9" fmla="*/ 0 h 81"/>
                <a:gd name="T10" fmla="*/ 19 w 41"/>
                <a:gd name="T11" fmla="*/ 33 h 81"/>
                <a:gd name="T12" fmla="*/ 0 w 41"/>
                <a:gd name="T13" fmla="*/ 26 h 81"/>
                <a:gd name="T14" fmla="*/ 19 w 41"/>
                <a:gd name="T15" fmla="*/ 36 h 81"/>
                <a:gd name="T16" fmla="*/ 26 w 41"/>
                <a:gd name="T17" fmla="*/ 64 h 81"/>
                <a:gd name="T18" fmla="*/ 6 w 41"/>
                <a:gd name="T19" fmla="*/ 59 h 81"/>
                <a:gd name="T20" fmla="*/ 26 w 41"/>
                <a:gd name="T21" fmla="*/ 67 h 81"/>
                <a:gd name="T22" fmla="*/ 29 w 41"/>
                <a:gd name="T23" fmla="*/ 81 h 81"/>
                <a:gd name="T24" fmla="*/ 28 w 41"/>
                <a:gd name="T25" fmla="*/ 69 h 81"/>
                <a:gd name="T26" fmla="*/ 28 w 41"/>
                <a:gd name="T27" fmla="*/ 69 h 81"/>
                <a:gd name="T28" fmla="*/ 41 w 41"/>
                <a:gd name="T29" fmla="*/ 50 h 81"/>
                <a:gd name="T30" fmla="*/ 27 w 41"/>
                <a:gd name="T31"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81">
                  <a:moveTo>
                    <a:pt x="27" y="65"/>
                  </a:moveTo>
                  <a:cubicBezTo>
                    <a:pt x="26" y="58"/>
                    <a:pt x="24" y="48"/>
                    <a:pt x="22" y="41"/>
                  </a:cubicBezTo>
                  <a:cubicBezTo>
                    <a:pt x="24" y="28"/>
                    <a:pt x="29" y="22"/>
                    <a:pt x="33" y="20"/>
                  </a:cubicBezTo>
                  <a:cubicBezTo>
                    <a:pt x="24" y="25"/>
                    <a:pt x="22" y="34"/>
                    <a:pt x="21" y="38"/>
                  </a:cubicBezTo>
                  <a:cubicBezTo>
                    <a:pt x="16" y="16"/>
                    <a:pt x="11" y="0"/>
                    <a:pt x="11" y="0"/>
                  </a:cubicBezTo>
                  <a:cubicBezTo>
                    <a:pt x="13" y="9"/>
                    <a:pt x="16" y="21"/>
                    <a:pt x="19" y="33"/>
                  </a:cubicBezTo>
                  <a:cubicBezTo>
                    <a:pt x="5" y="23"/>
                    <a:pt x="0" y="26"/>
                    <a:pt x="0" y="26"/>
                  </a:cubicBezTo>
                  <a:cubicBezTo>
                    <a:pt x="7" y="27"/>
                    <a:pt x="15" y="32"/>
                    <a:pt x="19" y="36"/>
                  </a:cubicBezTo>
                  <a:cubicBezTo>
                    <a:pt x="21" y="45"/>
                    <a:pt x="24" y="57"/>
                    <a:pt x="26" y="64"/>
                  </a:cubicBezTo>
                  <a:cubicBezTo>
                    <a:pt x="13" y="54"/>
                    <a:pt x="6" y="59"/>
                    <a:pt x="6" y="59"/>
                  </a:cubicBezTo>
                  <a:cubicBezTo>
                    <a:pt x="16" y="57"/>
                    <a:pt x="23" y="63"/>
                    <a:pt x="26" y="67"/>
                  </a:cubicBezTo>
                  <a:cubicBezTo>
                    <a:pt x="28" y="75"/>
                    <a:pt x="29" y="81"/>
                    <a:pt x="29" y="81"/>
                  </a:cubicBezTo>
                  <a:cubicBezTo>
                    <a:pt x="29" y="77"/>
                    <a:pt x="29" y="73"/>
                    <a:pt x="28" y="69"/>
                  </a:cubicBezTo>
                  <a:cubicBezTo>
                    <a:pt x="28" y="69"/>
                    <a:pt x="28" y="69"/>
                    <a:pt x="28" y="69"/>
                  </a:cubicBezTo>
                  <a:cubicBezTo>
                    <a:pt x="28" y="58"/>
                    <a:pt x="41" y="50"/>
                    <a:pt x="41" y="50"/>
                  </a:cubicBezTo>
                  <a:cubicBezTo>
                    <a:pt x="30" y="53"/>
                    <a:pt x="28" y="63"/>
                    <a:pt x="27" y="6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33" name="Freeform 268"/>
            <p:cNvSpPr>
              <a:spLocks/>
            </p:cNvSpPr>
            <p:nvPr/>
          </p:nvSpPr>
          <p:spPr bwMode="auto">
            <a:xfrm>
              <a:off x="3483790" y="4469305"/>
              <a:ext cx="239712" cy="88900"/>
            </a:xfrm>
            <a:custGeom>
              <a:avLst/>
              <a:gdLst>
                <a:gd name="T0" fmla="*/ 101 w 106"/>
                <a:gd name="T1" fmla="*/ 0 h 39"/>
                <a:gd name="T2" fmla="*/ 5 w 106"/>
                <a:gd name="T3" fmla="*/ 0 h 39"/>
                <a:gd name="T4" fmla="*/ 0 w 106"/>
                <a:gd name="T5" fmla="*/ 5 h 39"/>
                <a:gd name="T6" fmla="*/ 0 w 106"/>
                <a:gd name="T7" fmla="*/ 34 h 39"/>
                <a:gd name="T8" fmla="*/ 5 w 106"/>
                <a:gd name="T9" fmla="*/ 39 h 39"/>
                <a:gd name="T10" fmla="*/ 101 w 106"/>
                <a:gd name="T11" fmla="*/ 39 h 39"/>
                <a:gd name="T12" fmla="*/ 106 w 106"/>
                <a:gd name="T13" fmla="*/ 34 h 39"/>
                <a:gd name="T14" fmla="*/ 106 w 106"/>
                <a:gd name="T15" fmla="*/ 5 h 39"/>
                <a:gd name="T16" fmla="*/ 101 w 106"/>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9">
                  <a:moveTo>
                    <a:pt x="101" y="0"/>
                  </a:moveTo>
                  <a:cubicBezTo>
                    <a:pt x="5" y="0"/>
                    <a:pt x="5" y="0"/>
                    <a:pt x="5" y="0"/>
                  </a:cubicBezTo>
                  <a:cubicBezTo>
                    <a:pt x="2" y="0"/>
                    <a:pt x="0" y="3"/>
                    <a:pt x="0" y="5"/>
                  </a:cubicBezTo>
                  <a:cubicBezTo>
                    <a:pt x="0" y="34"/>
                    <a:pt x="0" y="34"/>
                    <a:pt x="0" y="34"/>
                  </a:cubicBezTo>
                  <a:cubicBezTo>
                    <a:pt x="0" y="37"/>
                    <a:pt x="2" y="39"/>
                    <a:pt x="5" y="39"/>
                  </a:cubicBezTo>
                  <a:cubicBezTo>
                    <a:pt x="101" y="39"/>
                    <a:pt x="101" y="39"/>
                    <a:pt x="101" y="39"/>
                  </a:cubicBezTo>
                  <a:cubicBezTo>
                    <a:pt x="104" y="39"/>
                    <a:pt x="106" y="37"/>
                    <a:pt x="106" y="34"/>
                  </a:cubicBezTo>
                  <a:cubicBezTo>
                    <a:pt x="106" y="5"/>
                    <a:pt x="106" y="5"/>
                    <a:pt x="106" y="5"/>
                  </a:cubicBezTo>
                  <a:cubicBezTo>
                    <a:pt x="106" y="3"/>
                    <a:pt x="104" y="0"/>
                    <a:pt x="10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34" name="Freeform 269"/>
            <p:cNvSpPr>
              <a:spLocks noEditPoints="1"/>
            </p:cNvSpPr>
            <p:nvPr/>
          </p:nvSpPr>
          <p:spPr bwMode="auto">
            <a:xfrm>
              <a:off x="3331390" y="4566142"/>
              <a:ext cx="376237" cy="277813"/>
            </a:xfrm>
            <a:custGeom>
              <a:avLst/>
              <a:gdLst>
                <a:gd name="T0" fmla="*/ 166 w 167"/>
                <a:gd name="T1" fmla="*/ 0 h 123"/>
                <a:gd name="T2" fmla="*/ 83 w 167"/>
                <a:gd name="T3" fmla="*/ 0 h 123"/>
                <a:gd name="T4" fmla="*/ 85 w 167"/>
                <a:gd name="T5" fmla="*/ 39 h 123"/>
                <a:gd name="T6" fmla="*/ 85 w 167"/>
                <a:gd name="T7" fmla="*/ 39 h 123"/>
                <a:gd name="T8" fmla="*/ 64 w 167"/>
                <a:gd name="T9" fmla="*/ 63 h 123"/>
                <a:gd name="T10" fmla="*/ 32 w 167"/>
                <a:gd name="T11" fmla="*/ 64 h 123"/>
                <a:gd name="T12" fmla="*/ 4 w 167"/>
                <a:gd name="T13" fmla="*/ 113 h 123"/>
                <a:gd name="T14" fmla="*/ 2 w 167"/>
                <a:gd name="T15" fmla="*/ 113 h 123"/>
                <a:gd name="T16" fmla="*/ 2 w 167"/>
                <a:gd name="T17" fmla="*/ 123 h 123"/>
                <a:gd name="T18" fmla="*/ 8 w 167"/>
                <a:gd name="T19" fmla="*/ 123 h 123"/>
                <a:gd name="T20" fmla="*/ 8 w 167"/>
                <a:gd name="T21" fmla="*/ 123 h 123"/>
                <a:gd name="T22" fmla="*/ 66 w 167"/>
                <a:gd name="T23" fmla="*/ 123 h 123"/>
                <a:gd name="T24" fmla="*/ 66 w 167"/>
                <a:gd name="T25" fmla="*/ 123 h 123"/>
                <a:gd name="T26" fmla="*/ 66 w 167"/>
                <a:gd name="T27" fmla="*/ 123 h 123"/>
                <a:gd name="T28" fmla="*/ 66 w 167"/>
                <a:gd name="T29" fmla="*/ 123 h 123"/>
                <a:gd name="T30" fmla="*/ 110 w 167"/>
                <a:gd name="T31" fmla="*/ 123 h 123"/>
                <a:gd name="T32" fmla="*/ 164 w 167"/>
                <a:gd name="T33" fmla="*/ 123 h 123"/>
                <a:gd name="T34" fmla="*/ 166 w 167"/>
                <a:gd name="T35" fmla="*/ 113 h 123"/>
                <a:gd name="T36" fmla="*/ 157 w 167"/>
                <a:gd name="T37" fmla="*/ 61 h 123"/>
                <a:gd name="T38" fmla="*/ 166 w 167"/>
                <a:gd name="T39" fmla="*/ 0 h 123"/>
                <a:gd name="T40" fmla="*/ 111 w 167"/>
                <a:gd name="T41" fmla="*/ 12 h 123"/>
                <a:gd name="T42" fmla="*/ 111 w 167"/>
                <a:gd name="T43" fmla="*/ 11 h 123"/>
                <a:gd name="T44" fmla="*/ 113 w 167"/>
                <a:gd name="T45" fmla="*/ 10 h 123"/>
                <a:gd name="T46" fmla="*/ 131 w 167"/>
                <a:gd name="T47" fmla="*/ 10 h 123"/>
                <a:gd name="T48" fmla="*/ 133 w 167"/>
                <a:gd name="T49" fmla="*/ 11 h 123"/>
                <a:gd name="T50" fmla="*/ 133 w 167"/>
                <a:gd name="T51" fmla="*/ 12 h 123"/>
                <a:gd name="T52" fmla="*/ 133 w 167"/>
                <a:gd name="T53" fmla="*/ 27 h 123"/>
                <a:gd name="T54" fmla="*/ 133 w 167"/>
                <a:gd name="T55" fmla="*/ 28 h 123"/>
                <a:gd name="T56" fmla="*/ 131 w 167"/>
                <a:gd name="T57" fmla="*/ 29 h 123"/>
                <a:gd name="T58" fmla="*/ 113 w 167"/>
                <a:gd name="T59" fmla="*/ 29 h 123"/>
                <a:gd name="T60" fmla="*/ 111 w 167"/>
                <a:gd name="T61" fmla="*/ 28 h 123"/>
                <a:gd name="T62" fmla="*/ 111 w 167"/>
                <a:gd name="T63" fmla="*/ 27 h 123"/>
                <a:gd name="T64" fmla="*/ 111 w 167"/>
                <a:gd name="T65" fmla="*/ 12 h 123"/>
                <a:gd name="T66" fmla="*/ 91 w 167"/>
                <a:gd name="T67" fmla="*/ 5 h 123"/>
                <a:gd name="T68" fmla="*/ 109 w 167"/>
                <a:gd name="T69" fmla="*/ 11 h 123"/>
                <a:gd name="T70" fmla="*/ 109 w 167"/>
                <a:gd name="T71" fmla="*/ 28 h 123"/>
                <a:gd name="T72" fmla="*/ 91 w 167"/>
                <a:gd name="T73" fmla="*/ 34 h 123"/>
                <a:gd name="T74" fmla="*/ 91 w 167"/>
                <a:gd name="T75" fmla="*/ 5 h 123"/>
                <a:gd name="T76" fmla="*/ 136 w 167"/>
                <a:gd name="T77" fmla="*/ 45 h 123"/>
                <a:gd name="T78" fmla="*/ 131 w 167"/>
                <a:gd name="T79" fmla="*/ 53 h 123"/>
                <a:gd name="T80" fmla="*/ 122 w 167"/>
                <a:gd name="T81" fmla="*/ 33 h 123"/>
                <a:gd name="T82" fmla="*/ 113 w 167"/>
                <a:gd name="T83" fmla="*/ 53 h 123"/>
                <a:gd name="T84" fmla="*/ 108 w 167"/>
                <a:gd name="T85" fmla="*/ 45 h 123"/>
                <a:gd name="T86" fmla="*/ 93 w 167"/>
                <a:gd name="T87" fmla="*/ 46 h 123"/>
                <a:gd name="T88" fmla="*/ 109 w 167"/>
                <a:gd name="T89" fmla="*/ 30 h 123"/>
                <a:gd name="T90" fmla="*/ 111 w 167"/>
                <a:gd name="T91" fmla="*/ 31 h 123"/>
                <a:gd name="T92" fmla="*/ 133 w 167"/>
                <a:gd name="T93" fmla="*/ 31 h 123"/>
                <a:gd name="T94" fmla="*/ 135 w 167"/>
                <a:gd name="T95" fmla="*/ 30 h 123"/>
                <a:gd name="T96" fmla="*/ 150 w 167"/>
                <a:gd name="T97" fmla="*/ 46 h 123"/>
                <a:gd name="T98" fmla="*/ 136 w 167"/>
                <a:gd name="T99" fmla="*/ 45 h 123"/>
                <a:gd name="T100" fmla="*/ 154 w 167"/>
                <a:gd name="T101" fmla="*/ 34 h 123"/>
                <a:gd name="T102" fmla="*/ 135 w 167"/>
                <a:gd name="T103" fmla="*/ 29 h 123"/>
                <a:gd name="T104" fmla="*/ 135 w 167"/>
                <a:gd name="T105" fmla="*/ 29 h 123"/>
                <a:gd name="T106" fmla="*/ 135 w 167"/>
                <a:gd name="T107" fmla="*/ 11 h 123"/>
                <a:gd name="T108" fmla="*/ 135 w 167"/>
                <a:gd name="T109" fmla="*/ 11 h 123"/>
                <a:gd name="T110" fmla="*/ 154 w 167"/>
                <a:gd name="T111" fmla="*/ 5 h 123"/>
                <a:gd name="T112" fmla="*/ 154 w 167"/>
                <a:gd name="T113" fmla="*/ 3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 h="123">
                  <a:moveTo>
                    <a:pt x="166" y="0"/>
                  </a:moveTo>
                  <a:cubicBezTo>
                    <a:pt x="83" y="0"/>
                    <a:pt x="83" y="0"/>
                    <a:pt x="83" y="0"/>
                  </a:cubicBezTo>
                  <a:cubicBezTo>
                    <a:pt x="85" y="39"/>
                    <a:pt x="85" y="39"/>
                    <a:pt x="85" y="39"/>
                  </a:cubicBezTo>
                  <a:cubicBezTo>
                    <a:pt x="85" y="39"/>
                    <a:pt x="85" y="39"/>
                    <a:pt x="85" y="39"/>
                  </a:cubicBezTo>
                  <a:cubicBezTo>
                    <a:pt x="85" y="39"/>
                    <a:pt x="87" y="65"/>
                    <a:pt x="64" y="63"/>
                  </a:cubicBezTo>
                  <a:cubicBezTo>
                    <a:pt x="46" y="59"/>
                    <a:pt x="32" y="64"/>
                    <a:pt x="32" y="64"/>
                  </a:cubicBezTo>
                  <a:cubicBezTo>
                    <a:pt x="0" y="75"/>
                    <a:pt x="1" y="100"/>
                    <a:pt x="4" y="113"/>
                  </a:cubicBezTo>
                  <a:cubicBezTo>
                    <a:pt x="2" y="113"/>
                    <a:pt x="2" y="113"/>
                    <a:pt x="2" y="113"/>
                  </a:cubicBezTo>
                  <a:cubicBezTo>
                    <a:pt x="2" y="123"/>
                    <a:pt x="2" y="123"/>
                    <a:pt x="2" y="123"/>
                  </a:cubicBezTo>
                  <a:cubicBezTo>
                    <a:pt x="8" y="123"/>
                    <a:pt x="8" y="123"/>
                    <a:pt x="8" y="123"/>
                  </a:cubicBezTo>
                  <a:cubicBezTo>
                    <a:pt x="8" y="123"/>
                    <a:pt x="8" y="123"/>
                    <a:pt x="8" y="123"/>
                  </a:cubicBezTo>
                  <a:cubicBezTo>
                    <a:pt x="66" y="123"/>
                    <a:pt x="66" y="123"/>
                    <a:pt x="66" y="123"/>
                  </a:cubicBezTo>
                  <a:cubicBezTo>
                    <a:pt x="66" y="123"/>
                    <a:pt x="66" y="123"/>
                    <a:pt x="66" y="123"/>
                  </a:cubicBezTo>
                  <a:cubicBezTo>
                    <a:pt x="66" y="123"/>
                    <a:pt x="66" y="123"/>
                    <a:pt x="66" y="123"/>
                  </a:cubicBezTo>
                  <a:cubicBezTo>
                    <a:pt x="66" y="123"/>
                    <a:pt x="66" y="123"/>
                    <a:pt x="66" y="123"/>
                  </a:cubicBezTo>
                  <a:cubicBezTo>
                    <a:pt x="112" y="100"/>
                    <a:pt x="110" y="123"/>
                    <a:pt x="110" y="123"/>
                  </a:cubicBezTo>
                  <a:cubicBezTo>
                    <a:pt x="164" y="123"/>
                    <a:pt x="164" y="123"/>
                    <a:pt x="164" y="123"/>
                  </a:cubicBezTo>
                  <a:cubicBezTo>
                    <a:pt x="166" y="113"/>
                    <a:pt x="166" y="113"/>
                    <a:pt x="166" y="113"/>
                  </a:cubicBezTo>
                  <a:cubicBezTo>
                    <a:pt x="167" y="92"/>
                    <a:pt x="161" y="71"/>
                    <a:pt x="157" y="61"/>
                  </a:cubicBezTo>
                  <a:lnTo>
                    <a:pt x="166" y="0"/>
                  </a:lnTo>
                  <a:close/>
                  <a:moveTo>
                    <a:pt x="111" y="12"/>
                  </a:moveTo>
                  <a:cubicBezTo>
                    <a:pt x="111" y="12"/>
                    <a:pt x="111" y="12"/>
                    <a:pt x="111" y="11"/>
                  </a:cubicBezTo>
                  <a:cubicBezTo>
                    <a:pt x="112" y="11"/>
                    <a:pt x="112" y="10"/>
                    <a:pt x="113" y="10"/>
                  </a:cubicBezTo>
                  <a:cubicBezTo>
                    <a:pt x="131" y="10"/>
                    <a:pt x="131" y="10"/>
                    <a:pt x="131" y="10"/>
                  </a:cubicBezTo>
                  <a:cubicBezTo>
                    <a:pt x="132" y="10"/>
                    <a:pt x="133" y="11"/>
                    <a:pt x="133" y="11"/>
                  </a:cubicBezTo>
                  <a:cubicBezTo>
                    <a:pt x="133" y="12"/>
                    <a:pt x="133" y="12"/>
                    <a:pt x="133" y="12"/>
                  </a:cubicBezTo>
                  <a:cubicBezTo>
                    <a:pt x="133" y="27"/>
                    <a:pt x="133" y="27"/>
                    <a:pt x="133" y="27"/>
                  </a:cubicBezTo>
                  <a:cubicBezTo>
                    <a:pt x="133" y="27"/>
                    <a:pt x="133" y="28"/>
                    <a:pt x="133" y="28"/>
                  </a:cubicBezTo>
                  <a:cubicBezTo>
                    <a:pt x="133" y="29"/>
                    <a:pt x="132" y="29"/>
                    <a:pt x="131" y="29"/>
                  </a:cubicBezTo>
                  <a:cubicBezTo>
                    <a:pt x="113" y="29"/>
                    <a:pt x="113" y="29"/>
                    <a:pt x="113" y="29"/>
                  </a:cubicBezTo>
                  <a:cubicBezTo>
                    <a:pt x="112" y="29"/>
                    <a:pt x="112" y="29"/>
                    <a:pt x="111" y="28"/>
                  </a:cubicBezTo>
                  <a:cubicBezTo>
                    <a:pt x="111" y="28"/>
                    <a:pt x="111" y="27"/>
                    <a:pt x="111" y="27"/>
                  </a:cubicBezTo>
                  <a:lnTo>
                    <a:pt x="111" y="12"/>
                  </a:lnTo>
                  <a:close/>
                  <a:moveTo>
                    <a:pt x="91" y="5"/>
                  </a:moveTo>
                  <a:cubicBezTo>
                    <a:pt x="98" y="5"/>
                    <a:pt x="105" y="8"/>
                    <a:pt x="109" y="11"/>
                  </a:cubicBezTo>
                  <a:cubicBezTo>
                    <a:pt x="109" y="28"/>
                    <a:pt x="109" y="28"/>
                    <a:pt x="109" y="28"/>
                  </a:cubicBezTo>
                  <a:cubicBezTo>
                    <a:pt x="98" y="34"/>
                    <a:pt x="91" y="34"/>
                    <a:pt x="91" y="34"/>
                  </a:cubicBezTo>
                  <a:lnTo>
                    <a:pt x="91" y="5"/>
                  </a:lnTo>
                  <a:close/>
                  <a:moveTo>
                    <a:pt x="136" y="45"/>
                  </a:moveTo>
                  <a:cubicBezTo>
                    <a:pt x="131" y="53"/>
                    <a:pt x="131" y="53"/>
                    <a:pt x="131" y="53"/>
                  </a:cubicBezTo>
                  <a:cubicBezTo>
                    <a:pt x="122" y="33"/>
                    <a:pt x="122" y="33"/>
                    <a:pt x="122" y="33"/>
                  </a:cubicBezTo>
                  <a:cubicBezTo>
                    <a:pt x="113" y="53"/>
                    <a:pt x="113" y="53"/>
                    <a:pt x="113" y="53"/>
                  </a:cubicBezTo>
                  <a:cubicBezTo>
                    <a:pt x="108" y="45"/>
                    <a:pt x="108" y="45"/>
                    <a:pt x="108" y="45"/>
                  </a:cubicBezTo>
                  <a:cubicBezTo>
                    <a:pt x="93" y="46"/>
                    <a:pt x="93" y="46"/>
                    <a:pt x="93" y="46"/>
                  </a:cubicBezTo>
                  <a:cubicBezTo>
                    <a:pt x="109" y="30"/>
                    <a:pt x="109" y="30"/>
                    <a:pt x="109" y="30"/>
                  </a:cubicBezTo>
                  <a:cubicBezTo>
                    <a:pt x="110" y="30"/>
                    <a:pt x="111" y="31"/>
                    <a:pt x="111" y="31"/>
                  </a:cubicBezTo>
                  <a:cubicBezTo>
                    <a:pt x="133" y="31"/>
                    <a:pt x="133" y="31"/>
                    <a:pt x="133" y="31"/>
                  </a:cubicBezTo>
                  <a:cubicBezTo>
                    <a:pt x="134" y="31"/>
                    <a:pt x="134" y="31"/>
                    <a:pt x="135" y="30"/>
                  </a:cubicBezTo>
                  <a:cubicBezTo>
                    <a:pt x="150" y="46"/>
                    <a:pt x="150" y="46"/>
                    <a:pt x="150" y="46"/>
                  </a:cubicBezTo>
                  <a:lnTo>
                    <a:pt x="136" y="45"/>
                  </a:lnTo>
                  <a:close/>
                  <a:moveTo>
                    <a:pt x="154" y="34"/>
                  </a:moveTo>
                  <a:cubicBezTo>
                    <a:pt x="154" y="34"/>
                    <a:pt x="146" y="34"/>
                    <a:pt x="135" y="29"/>
                  </a:cubicBezTo>
                  <a:cubicBezTo>
                    <a:pt x="135" y="29"/>
                    <a:pt x="135" y="29"/>
                    <a:pt x="135" y="29"/>
                  </a:cubicBezTo>
                  <a:cubicBezTo>
                    <a:pt x="135" y="11"/>
                    <a:pt x="135" y="11"/>
                    <a:pt x="135" y="11"/>
                  </a:cubicBezTo>
                  <a:cubicBezTo>
                    <a:pt x="135" y="11"/>
                    <a:pt x="135" y="11"/>
                    <a:pt x="135" y="11"/>
                  </a:cubicBezTo>
                  <a:cubicBezTo>
                    <a:pt x="140" y="8"/>
                    <a:pt x="147" y="5"/>
                    <a:pt x="154" y="5"/>
                  </a:cubicBezTo>
                  <a:lnTo>
                    <a:pt x="154" y="34"/>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35" name="Freeform 270"/>
            <p:cNvSpPr>
              <a:spLocks/>
            </p:cNvSpPr>
            <p:nvPr/>
          </p:nvSpPr>
          <p:spPr bwMode="auto">
            <a:xfrm>
              <a:off x="4099740" y="4655042"/>
              <a:ext cx="25400" cy="36513"/>
            </a:xfrm>
            <a:custGeom>
              <a:avLst/>
              <a:gdLst>
                <a:gd name="T0" fmla="*/ 6 w 11"/>
                <a:gd name="T1" fmla="*/ 0 h 16"/>
                <a:gd name="T2" fmla="*/ 2 w 11"/>
                <a:gd name="T3" fmla="*/ 2 h 16"/>
                <a:gd name="T4" fmla="*/ 0 w 11"/>
                <a:gd name="T5" fmla="*/ 8 h 16"/>
                <a:gd name="T6" fmla="*/ 2 w 11"/>
                <a:gd name="T7" fmla="*/ 14 h 16"/>
                <a:gd name="T8" fmla="*/ 6 w 11"/>
                <a:gd name="T9" fmla="*/ 16 h 16"/>
                <a:gd name="T10" fmla="*/ 10 w 11"/>
                <a:gd name="T11" fmla="*/ 14 h 16"/>
                <a:gd name="T12" fmla="*/ 11 w 11"/>
                <a:gd name="T13" fmla="*/ 8 h 16"/>
                <a:gd name="T14" fmla="*/ 10 w 11"/>
                <a:gd name="T15" fmla="*/ 2 h 16"/>
                <a:gd name="T16" fmla="*/ 6 w 11"/>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6">
                  <a:moveTo>
                    <a:pt x="6" y="0"/>
                  </a:moveTo>
                  <a:cubicBezTo>
                    <a:pt x="4" y="0"/>
                    <a:pt x="3" y="0"/>
                    <a:pt x="2" y="2"/>
                  </a:cubicBezTo>
                  <a:cubicBezTo>
                    <a:pt x="1" y="3"/>
                    <a:pt x="0" y="5"/>
                    <a:pt x="0" y="8"/>
                  </a:cubicBezTo>
                  <a:cubicBezTo>
                    <a:pt x="0" y="10"/>
                    <a:pt x="1" y="12"/>
                    <a:pt x="2" y="14"/>
                  </a:cubicBezTo>
                  <a:cubicBezTo>
                    <a:pt x="3" y="15"/>
                    <a:pt x="4" y="16"/>
                    <a:pt x="6" y="16"/>
                  </a:cubicBezTo>
                  <a:cubicBezTo>
                    <a:pt x="8" y="16"/>
                    <a:pt x="9" y="15"/>
                    <a:pt x="10" y="14"/>
                  </a:cubicBezTo>
                  <a:cubicBezTo>
                    <a:pt x="11" y="12"/>
                    <a:pt x="11" y="10"/>
                    <a:pt x="11" y="8"/>
                  </a:cubicBezTo>
                  <a:cubicBezTo>
                    <a:pt x="11" y="5"/>
                    <a:pt x="11" y="3"/>
                    <a:pt x="10" y="2"/>
                  </a:cubicBezTo>
                  <a:cubicBezTo>
                    <a:pt x="9" y="0"/>
                    <a:pt x="8"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36" name="Freeform 271"/>
            <p:cNvSpPr>
              <a:spLocks/>
            </p:cNvSpPr>
            <p:nvPr/>
          </p:nvSpPr>
          <p:spPr bwMode="auto">
            <a:xfrm>
              <a:off x="4264840" y="4651867"/>
              <a:ext cx="22225" cy="12700"/>
            </a:xfrm>
            <a:custGeom>
              <a:avLst/>
              <a:gdLst>
                <a:gd name="T0" fmla="*/ 5 w 10"/>
                <a:gd name="T1" fmla="*/ 0 h 5"/>
                <a:gd name="T2" fmla="*/ 1 w 10"/>
                <a:gd name="T3" fmla="*/ 2 h 5"/>
                <a:gd name="T4" fmla="*/ 0 w 10"/>
                <a:gd name="T5" fmla="*/ 5 h 5"/>
                <a:gd name="T6" fmla="*/ 10 w 10"/>
                <a:gd name="T7" fmla="*/ 5 h 5"/>
                <a:gd name="T8" fmla="*/ 8 w 10"/>
                <a:gd name="T9" fmla="*/ 2 h 5"/>
                <a:gd name="T10" fmla="*/ 5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5" y="0"/>
                  </a:moveTo>
                  <a:cubicBezTo>
                    <a:pt x="3" y="0"/>
                    <a:pt x="2" y="1"/>
                    <a:pt x="1" y="2"/>
                  </a:cubicBezTo>
                  <a:cubicBezTo>
                    <a:pt x="0" y="2"/>
                    <a:pt x="0" y="4"/>
                    <a:pt x="0" y="5"/>
                  </a:cubicBezTo>
                  <a:cubicBezTo>
                    <a:pt x="10" y="5"/>
                    <a:pt x="10" y="5"/>
                    <a:pt x="10" y="5"/>
                  </a:cubicBezTo>
                  <a:cubicBezTo>
                    <a:pt x="10" y="4"/>
                    <a:pt x="9" y="2"/>
                    <a:pt x="8" y="2"/>
                  </a:cubicBezTo>
                  <a:cubicBezTo>
                    <a:pt x="8" y="1"/>
                    <a:pt x="6" y="0"/>
                    <a:pt x="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37" name="Freeform 272"/>
            <p:cNvSpPr>
              <a:spLocks noEditPoints="1"/>
            </p:cNvSpPr>
            <p:nvPr/>
          </p:nvSpPr>
          <p:spPr bwMode="auto">
            <a:xfrm>
              <a:off x="3939403" y="4488355"/>
              <a:ext cx="423862" cy="371475"/>
            </a:xfrm>
            <a:custGeom>
              <a:avLst/>
              <a:gdLst>
                <a:gd name="T0" fmla="*/ 188 w 188"/>
                <a:gd name="T1" fmla="*/ 49 h 165"/>
                <a:gd name="T2" fmla="*/ 136 w 188"/>
                <a:gd name="T3" fmla="*/ 1 h 165"/>
                <a:gd name="T4" fmla="*/ 101 w 188"/>
                <a:gd name="T5" fmla="*/ 19 h 165"/>
                <a:gd name="T6" fmla="*/ 94 w 188"/>
                <a:gd name="T7" fmla="*/ 28 h 165"/>
                <a:gd name="T8" fmla="*/ 87 w 188"/>
                <a:gd name="T9" fmla="*/ 19 h 165"/>
                <a:gd name="T10" fmla="*/ 52 w 188"/>
                <a:gd name="T11" fmla="*/ 1 h 165"/>
                <a:gd name="T12" fmla="*/ 0 w 188"/>
                <a:gd name="T13" fmla="*/ 49 h 165"/>
                <a:gd name="T14" fmla="*/ 0 w 188"/>
                <a:gd name="T15" fmla="*/ 54 h 165"/>
                <a:gd name="T16" fmla="*/ 89 w 188"/>
                <a:gd name="T17" fmla="*/ 162 h 165"/>
                <a:gd name="T18" fmla="*/ 94 w 188"/>
                <a:gd name="T19" fmla="*/ 165 h 165"/>
                <a:gd name="T20" fmla="*/ 99 w 188"/>
                <a:gd name="T21" fmla="*/ 162 h 165"/>
                <a:gd name="T22" fmla="*/ 188 w 188"/>
                <a:gd name="T23" fmla="*/ 54 h 165"/>
                <a:gd name="T24" fmla="*/ 188 w 188"/>
                <a:gd name="T25" fmla="*/ 49 h 165"/>
                <a:gd name="T26" fmla="*/ 57 w 188"/>
                <a:gd name="T27" fmla="*/ 97 h 165"/>
                <a:gd name="T28" fmla="*/ 25 w 188"/>
                <a:gd name="T29" fmla="*/ 97 h 165"/>
                <a:gd name="T30" fmla="*/ 25 w 188"/>
                <a:gd name="T31" fmla="*/ 54 h 165"/>
                <a:gd name="T32" fmla="*/ 38 w 188"/>
                <a:gd name="T33" fmla="*/ 54 h 165"/>
                <a:gd name="T34" fmla="*/ 38 w 188"/>
                <a:gd name="T35" fmla="*/ 86 h 165"/>
                <a:gd name="T36" fmla="*/ 57 w 188"/>
                <a:gd name="T37" fmla="*/ 86 h 165"/>
                <a:gd name="T38" fmla="*/ 57 w 188"/>
                <a:gd name="T39" fmla="*/ 97 h 165"/>
                <a:gd name="T40" fmla="*/ 89 w 188"/>
                <a:gd name="T41" fmla="*/ 93 h 165"/>
                <a:gd name="T42" fmla="*/ 77 w 188"/>
                <a:gd name="T43" fmla="*/ 98 h 165"/>
                <a:gd name="T44" fmla="*/ 65 w 188"/>
                <a:gd name="T45" fmla="*/ 93 h 165"/>
                <a:gd name="T46" fmla="*/ 60 w 188"/>
                <a:gd name="T47" fmla="*/ 82 h 165"/>
                <a:gd name="T48" fmla="*/ 65 w 188"/>
                <a:gd name="T49" fmla="*/ 70 h 165"/>
                <a:gd name="T50" fmla="*/ 77 w 188"/>
                <a:gd name="T51" fmla="*/ 65 h 165"/>
                <a:gd name="T52" fmla="*/ 89 w 188"/>
                <a:gd name="T53" fmla="*/ 70 h 165"/>
                <a:gd name="T54" fmla="*/ 94 w 188"/>
                <a:gd name="T55" fmla="*/ 82 h 165"/>
                <a:gd name="T56" fmla="*/ 89 w 188"/>
                <a:gd name="T57" fmla="*/ 93 h 165"/>
                <a:gd name="T58" fmla="*/ 120 w 188"/>
                <a:gd name="T59" fmla="*/ 97 h 165"/>
                <a:gd name="T60" fmla="*/ 106 w 188"/>
                <a:gd name="T61" fmla="*/ 97 h 165"/>
                <a:gd name="T62" fmla="*/ 96 w 188"/>
                <a:gd name="T63" fmla="*/ 66 h 165"/>
                <a:gd name="T64" fmla="*/ 107 w 188"/>
                <a:gd name="T65" fmla="*/ 66 h 165"/>
                <a:gd name="T66" fmla="*/ 113 w 188"/>
                <a:gd name="T67" fmla="*/ 84 h 165"/>
                <a:gd name="T68" fmla="*/ 118 w 188"/>
                <a:gd name="T69" fmla="*/ 66 h 165"/>
                <a:gd name="T70" fmla="*/ 130 w 188"/>
                <a:gd name="T71" fmla="*/ 66 h 165"/>
                <a:gd name="T72" fmla="*/ 120 w 188"/>
                <a:gd name="T73" fmla="*/ 97 h 165"/>
                <a:gd name="T74" fmla="*/ 145 w 188"/>
                <a:gd name="T75" fmla="*/ 88 h 165"/>
                <a:gd name="T76" fmla="*/ 150 w 188"/>
                <a:gd name="T77" fmla="*/ 90 h 165"/>
                <a:gd name="T78" fmla="*/ 152 w 188"/>
                <a:gd name="T79" fmla="*/ 89 h 165"/>
                <a:gd name="T80" fmla="*/ 154 w 188"/>
                <a:gd name="T81" fmla="*/ 88 h 165"/>
                <a:gd name="T82" fmla="*/ 165 w 188"/>
                <a:gd name="T83" fmla="*/ 88 h 165"/>
                <a:gd name="T84" fmla="*/ 159 w 188"/>
                <a:gd name="T85" fmla="*/ 95 h 165"/>
                <a:gd name="T86" fmla="*/ 149 w 188"/>
                <a:gd name="T87" fmla="*/ 98 h 165"/>
                <a:gd name="T88" fmla="*/ 136 w 188"/>
                <a:gd name="T89" fmla="*/ 93 h 165"/>
                <a:gd name="T90" fmla="*/ 132 w 188"/>
                <a:gd name="T91" fmla="*/ 81 h 165"/>
                <a:gd name="T92" fmla="*/ 137 w 188"/>
                <a:gd name="T93" fmla="*/ 70 h 165"/>
                <a:gd name="T94" fmla="*/ 149 w 188"/>
                <a:gd name="T95" fmla="*/ 65 h 165"/>
                <a:gd name="T96" fmla="*/ 161 w 188"/>
                <a:gd name="T97" fmla="*/ 71 h 165"/>
                <a:gd name="T98" fmla="*/ 166 w 188"/>
                <a:gd name="T99" fmla="*/ 85 h 165"/>
                <a:gd name="T100" fmla="*/ 143 w 188"/>
                <a:gd name="T101" fmla="*/ 85 h 165"/>
                <a:gd name="T102" fmla="*/ 145 w 188"/>
                <a:gd name="T103" fmla="*/ 8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5">
                  <a:moveTo>
                    <a:pt x="188" y="49"/>
                  </a:moveTo>
                  <a:cubicBezTo>
                    <a:pt x="186" y="21"/>
                    <a:pt x="163" y="0"/>
                    <a:pt x="136" y="1"/>
                  </a:cubicBezTo>
                  <a:cubicBezTo>
                    <a:pt x="122" y="2"/>
                    <a:pt x="110" y="9"/>
                    <a:pt x="101" y="19"/>
                  </a:cubicBezTo>
                  <a:cubicBezTo>
                    <a:pt x="99" y="22"/>
                    <a:pt x="96" y="25"/>
                    <a:pt x="94" y="28"/>
                  </a:cubicBezTo>
                  <a:cubicBezTo>
                    <a:pt x="92" y="25"/>
                    <a:pt x="89" y="22"/>
                    <a:pt x="87" y="19"/>
                  </a:cubicBezTo>
                  <a:cubicBezTo>
                    <a:pt x="78" y="9"/>
                    <a:pt x="66" y="2"/>
                    <a:pt x="52" y="1"/>
                  </a:cubicBezTo>
                  <a:cubicBezTo>
                    <a:pt x="25" y="0"/>
                    <a:pt x="1" y="21"/>
                    <a:pt x="0" y="49"/>
                  </a:cubicBezTo>
                  <a:cubicBezTo>
                    <a:pt x="0" y="50"/>
                    <a:pt x="0" y="52"/>
                    <a:pt x="0" y="54"/>
                  </a:cubicBezTo>
                  <a:cubicBezTo>
                    <a:pt x="0" y="72"/>
                    <a:pt x="11" y="119"/>
                    <a:pt x="89" y="162"/>
                  </a:cubicBezTo>
                  <a:cubicBezTo>
                    <a:pt x="91" y="163"/>
                    <a:pt x="92" y="164"/>
                    <a:pt x="94" y="165"/>
                  </a:cubicBezTo>
                  <a:cubicBezTo>
                    <a:pt x="96" y="164"/>
                    <a:pt x="97" y="163"/>
                    <a:pt x="99" y="162"/>
                  </a:cubicBezTo>
                  <a:cubicBezTo>
                    <a:pt x="177" y="119"/>
                    <a:pt x="187" y="72"/>
                    <a:pt x="188" y="54"/>
                  </a:cubicBezTo>
                  <a:cubicBezTo>
                    <a:pt x="188" y="52"/>
                    <a:pt x="188" y="50"/>
                    <a:pt x="188" y="49"/>
                  </a:cubicBezTo>
                  <a:close/>
                  <a:moveTo>
                    <a:pt x="57" y="97"/>
                  </a:moveTo>
                  <a:cubicBezTo>
                    <a:pt x="25" y="97"/>
                    <a:pt x="25" y="97"/>
                    <a:pt x="25" y="97"/>
                  </a:cubicBezTo>
                  <a:cubicBezTo>
                    <a:pt x="25" y="54"/>
                    <a:pt x="25" y="54"/>
                    <a:pt x="25" y="54"/>
                  </a:cubicBezTo>
                  <a:cubicBezTo>
                    <a:pt x="38" y="54"/>
                    <a:pt x="38" y="54"/>
                    <a:pt x="38" y="54"/>
                  </a:cubicBezTo>
                  <a:cubicBezTo>
                    <a:pt x="38" y="86"/>
                    <a:pt x="38" y="86"/>
                    <a:pt x="38" y="86"/>
                  </a:cubicBezTo>
                  <a:cubicBezTo>
                    <a:pt x="57" y="86"/>
                    <a:pt x="57" y="86"/>
                    <a:pt x="57" y="86"/>
                  </a:cubicBezTo>
                  <a:lnTo>
                    <a:pt x="57" y="97"/>
                  </a:lnTo>
                  <a:close/>
                  <a:moveTo>
                    <a:pt x="89" y="93"/>
                  </a:moveTo>
                  <a:cubicBezTo>
                    <a:pt x="86" y="96"/>
                    <a:pt x="82" y="98"/>
                    <a:pt x="77" y="98"/>
                  </a:cubicBezTo>
                  <a:cubicBezTo>
                    <a:pt x="72" y="98"/>
                    <a:pt x="68" y="96"/>
                    <a:pt x="65" y="93"/>
                  </a:cubicBezTo>
                  <a:cubicBezTo>
                    <a:pt x="61" y="90"/>
                    <a:pt x="60" y="86"/>
                    <a:pt x="60" y="82"/>
                  </a:cubicBezTo>
                  <a:cubicBezTo>
                    <a:pt x="60" y="77"/>
                    <a:pt x="61" y="73"/>
                    <a:pt x="65" y="70"/>
                  </a:cubicBezTo>
                  <a:cubicBezTo>
                    <a:pt x="68" y="67"/>
                    <a:pt x="72" y="65"/>
                    <a:pt x="77" y="65"/>
                  </a:cubicBezTo>
                  <a:cubicBezTo>
                    <a:pt x="82" y="65"/>
                    <a:pt x="86" y="67"/>
                    <a:pt x="89" y="70"/>
                  </a:cubicBezTo>
                  <a:cubicBezTo>
                    <a:pt x="92" y="73"/>
                    <a:pt x="94" y="77"/>
                    <a:pt x="94" y="82"/>
                  </a:cubicBezTo>
                  <a:cubicBezTo>
                    <a:pt x="94" y="86"/>
                    <a:pt x="92" y="90"/>
                    <a:pt x="89" y="93"/>
                  </a:cubicBezTo>
                  <a:close/>
                  <a:moveTo>
                    <a:pt x="120" y="97"/>
                  </a:moveTo>
                  <a:cubicBezTo>
                    <a:pt x="106" y="97"/>
                    <a:pt x="106" y="97"/>
                    <a:pt x="106" y="97"/>
                  </a:cubicBezTo>
                  <a:cubicBezTo>
                    <a:pt x="96" y="66"/>
                    <a:pt x="96" y="66"/>
                    <a:pt x="96" y="66"/>
                  </a:cubicBezTo>
                  <a:cubicBezTo>
                    <a:pt x="107" y="66"/>
                    <a:pt x="107" y="66"/>
                    <a:pt x="107" y="66"/>
                  </a:cubicBezTo>
                  <a:cubicBezTo>
                    <a:pt x="113" y="84"/>
                    <a:pt x="113" y="84"/>
                    <a:pt x="113" y="84"/>
                  </a:cubicBezTo>
                  <a:cubicBezTo>
                    <a:pt x="118" y="66"/>
                    <a:pt x="118" y="66"/>
                    <a:pt x="118" y="66"/>
                  </a:cubicBezTo>
                  <a:cubicBezTo>
                    <a:pt x="130" y="66"/>
                    <a:pt x="130" y="66"/>
                    <a:pt x="130" y="66"/>
                  </a:cubicBezTo>
                  <a:lnTo>
                    <a:pt x="120" y="97"/>
                  </a:lnTo>
                  <a:close/>
                  <a:moveTo>
                    <a:pt x="145" y="88"/>
                  </a:moveTo>
                  <a:cubicBezTo>
                    <a:pt x="146" y="89"/>
                    <a:pt x="148" y="90"/>
                    <a:pt x="150" y="90"/>
                  </a:cubicBezTo>
                  <a:cubicBezTo>
                    <a:pt x="151" y="90"/>
                    <a:pt x="151" y="90"/>
                    <a:pt x="152" y="89"/>
                  </a:cubicBezTo>
                  <a:cubicBezTo>
                    <a:pt x="153" y="89"/>
                    <a:pt x="153" y="88"/>
                    <a:pt x="154" y="88"/>
                  </a:cubicBezTo>
                  <a:cubicBezTo>
                    <a:pt x="165" y="88"/>
                    <a:pt x="165" y="88"/>
                    <a:pt x="165" y="88"/>
                  </a:cubicBezTo>
                  <a:cubicBezTo>
                    <a:pt x="164" y="91"/>
                    <a:pt x="162" y="94"/>
                    <a:pt x="159" y="95"/>
                  </a:cubicBezTo>
                  <a:cubicBezTo>
                    <a:pt x="156" y="97"/>
                    <a:pt x="152" y="98"/>
                    <a:pt x="149" y="98"/>
                  </a:cubicBezTo>
                  <a:cubicBezTo>
                    <a:pt x="144" y="98"/>
                    <a:pt x="140" y="96"/>
                    <a:pt x="136" y="93"/>
                  </a:cubicBezTo>
                  <a:cubicBezTo>
                    <a:pt x="133" y="90"/>
                    <a:pt x="132" y="86"/>
                    <a:pt x="132" y="81"/>
                  </a:cubicBezTo>
                  <a:cubicBezTo>
                    <a:pt x="132" y="77"/>
                    <a:pt x="133" y="73"/>
                    <a:pt x="137" y="70"/>
                  </a:cubicBezTo>
                  <a:cubicBezTo>
                    <a:pt x="140" y="67"/>
                    <a:pt x="144" y="65"/>
                    <a:pt x="149" y="65"/>
                  </a:cubicBezTo>
                  <a:cubicBezTo>
                    <a:pt x="154" y="65"/>
                    <a:pt x="158" y="67"/>
                    <a:pt x="161" y="71"/>
                  </a:cubicBezTo>
                  <a:cubicBezTo>
                    <a:pt x="164" y="74"/>
                    <a:pt x="166" y="79"/>
                    <a:pt x="166" y="85"/>
                  </a:cubicBezTo>
                  <a:cubicBezTo>
                    <a:pt x="143" y="85"/>
                    <a:pt x="143" y="85"/>
                    <a:pt x="143" y="85"/>
                  </a:cubicBezTo>
                  <a:cubicBezTo>
                    <a:pt x="144" y="86"/>
                    <a:pt x="144" y="88"/>
                    <a:pt x="145" y="8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38" name="Freeform 273"/>
            <p:cNvSpPr>
              <a:spLocks noEditPoints="1"/>
            </p:cNvSpPr>
            <p:nvPr/>
          </p:nvSpPr>
          <p:spPr bwMode="auto">
            <a:xfrm>
              <a:off x="4582340" y="4405805"/>
              <a:ext cx="382587" cy="430213"/>
            </a:xfrm>
            <a:custGeom>
              <a:avLst/>
              <a:gdLst>
                <a:gd name="T0" fmla="*/ 62 w 170"/>
                <a:gd name="T1" fmla="*/ 90 h 190"/>
                <a:gd name="T2" fmla="*/ 42 w 170"/>
                <a:gd name="T3" fmla="*/ 23 h 190"/>
                <a:gd name="T4" fmla="*/ 59 w 170"/>
                <a:gd name="T5" fmla="*/ 17 h 190"/>
                <a:gd name="T6" fmla="*/ 42 w 170"/>
                <a:gd name="T7" fmla="*/ 0 h 190"/>
                <a:gd name="T8" fmla="*/ 36 w 170"/>
                <a:gd name="T9" fmla="*/ 17 h 190"/>
                <a:gd name="T10" fmla="*/ 20 w 170"/>
                <a:gd name="T11" fmla="*/ 23 h 190"/>
                <a:gd name="T12" fmla="*/ 36 w 170"/>
                <a:gd name="T13" fmla="*/ 50 h 190"/>
                <a:gd name="T14" fmla="*/ 8 w 170"/>
                <a:gd name="T15" fmla="*/ 117 h 190"/>
                <a:gd name="T16" fmla="*/ 158 w 170"/>
                <a:gd name="T17" fmla="*/ 190 h 190"/>
                <a:gd name="T18" fmla="*/ 170 w 170"/>
                <a:gd name="T19" fmla="*/ 128 h 190"/>
                <a:gd name="T20" fmla="*/ 39 w 170"/>
                <a:gd name="T21" fmla="*/ 111 h 190"/>
                <a:gd name="T22" fmla="*/ 39 w 170"/>
                <a:gd name="T23" fmla="*/ 93 h 190"/>
                <a:gd name="T24" fmla="*/ 39 w 170"/>
                <a:gd name="T25" fmla="*/ 111 h 190"/>
                <a:gd name="T26" fmla="*/ 146 w 170"/>
                <a:gd name="T27" fmla="*/ 142 h 190"/>
                <a:gd name="T28" fmla="*/ 134 w 170"/>
                <a:gd name="T29" fmla="*/ 130 h 190"/>
                <a:gd name="T30" fmla="*/ 106 w 170"/>
                <a:gd name="T31" fmla="*/ 142 h 190"/>
                <a:gd name="T32" fmla="*/ 94 w 170"/>
                <a:gd name="T33" fmla="*/ 130 h 190"/>
                <a:gd name="T34" fmla="*/ 81 w 170"/>
                <a:gd name="T35" fmla="*/ 183 h 190"/>
                <a:gd name="T36" fmla="*/ 92 w 170"/>
                <a:gd name="T37" fmla="*/ 170 h 190"/>
                <a:gd name="T38" fmla="*/ 92 w 170"/>
                <a:gd name="T39" fmla="*/ 168 h 190"/>
                <a:gd name="T40" fmla="*/ 81 w 170"/>
                <a:gd name="T41" fmla="*/ 157 h 190"/>
                <a:gd name="T42" fmla="*/ 92 w 170"/>
                <a:gd name="T43" fmla="*/ 168 h 190"/>
                <a:gd name="T44" fmla="*/ 81 w 170"/>
                <a:gd name="T45" fmla="*/ 155 h 190"/>
                <a:gd name="T46" fmla="*/ 92 w 170"/>
                <a:gd name="T47" fmla="*/ 144 h 190"/>
                <a:gd name="T48" fmla="*/ 92 w 170"/>
                <a:gd name="T49" fmla="*/ 142 h 190"/>
                <a:gd name="T50" fmla="*/ 92 w 170"/>
                <a:gd name="T51" fmla="*/ 130 h 190"/>
                <a:gd name="T52" fmla="*/ 106 w 170"/>
                <a:gd name="T53" fmla="*/ 183 h 190"/>
                <a:gd name="T54" fmla="*/ 94 w 170"/>
                <a:gd name="T55" fmla="*/ 170 h 190"/>
                <a:gd name="T56" fmla="*/ 106 w 170"/>
                <a:gd name="T57" fmla="*/ 183 h 190"/>
                <a:gd name="T58" fmla="*/ 94 w 170"/>
                <a:gd name="T59" fmla="*/ 168 h 190"/>
                <a:gd name="T60" fmla="*/ 106 w 170"/>
                <a:gd name="T61" fmla="*/ 157 h 190"/>
                <a:gd name="T62" fmla="*/ 106 w 170"/>
                <a:gd name="T63" fmla="*/ 155 h 190"/>
                <a:gd name="T64" fmla="*/ 94 w 170"/>
                <a:gd name="T65" fmla="*/ 144 h 190"/>
                <a:gd name="T66" fmla="*/ 106 w 170"/>
                <a:gd name="T67" fmla="*/ 155 h 190"/>
                <a:gd name="T68" fmla="*/ 121 w 170"/>
                <a:gd name="T69" fmla="*/ 183 h 190"/>
                <a:gd name="T70" fmla="*/ 132 w 170"/>
                <a:gd name="T71" fmla="*/ 170 h 190"/>
                <a:gd name="T72" fmla="*/ 132 w 170"/>
                <a:gd name="T73" fmla="*/ 168 h 190"/>
                <a:gd name="T74" fmla="*/ 121 w 170"/>
                <a:gd name="T75" fmla="*/ 157 h 190"/>
                <a:gd name="T76" fmla="*/ 132 w 170"/>
                <a:gd name="T77" fmla="*/ 168 h 190"/>
                <a:gd name="T78" fmla="*/ 121 w 170"/>
                <a:gd name="T79" fmla="*/ 155 h 190"/>
                <a:gd name="T80" fmla="*/ 132 w 170"/>
                <a:gd name="T81" fmla="*/ 144 h 190"/>
                <a:gd name="T82" fmla="*/ 132 w 170"/>
                <a:gd name="T83" fmla="*/ 142 h 190"/>
                <a:gd name="T84" fmla="*/ 132 w 170"/>
                <a:gd name="T85" fmla="*/ 130 h 190"/>
                <a:gd name="T86" fmla="*/ 146 w 170"/>
                <a:gd name="T87" fmla="*/ 183 h 190"/>
                <a:gd name="T88" fmla="*/ 134 w 170"/>
                <a:gd name="T89" fmla="*/ 170 h 190"/>
                <a:gd name="T90" fmla="*/ 146 w 170"/>
                <a:gd name="T91" fmla="*/ 183 h 190"/>
                <a:gd name="T92" fmla="*/ 134 w 170"/>
                <a:gd name="T93" fmla="*/ 168 h 190"/>
                <a:gd name="T94" fmla="*/ 146 w 170"/>
                <a:gd name="T95" fmla="*/ 157 h 190"/>
                <a:gd name="T96" fmla="*/ 146 w 170"/>
                <a:gd name="T97" fmla="*/ 155 h 190"/>
                <a:gd name="T98" fmla="*/ 134 w 170"/>
                <a:gd name="T99" fmla="*/ 144 h 190"/>
                <a:gd name="T100" fmla="*/ 146 w 170"/>
                <a:gd name="T101" fmla="*/ 15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90">
                  <a:moveTo>
                    <a:pt x="149" y="90"/>
                  </a:moveTo>
                  <a:cubicBezTo>
                    <a:pt x="62" y="90"/>
                    <a:pt x="62" y="90"/>
                    <a:pt x="62" y="90"/>
                  </a:cubicBezTo>
                  <a:cubicBezTo>
                    <a:pt x="42" y="50"/>
                    <a:pt x="42" y="50"/>
                    <a:pt x="42" y="50"/>
                  </a:cubicBezTo>
                  <a:cubicBezTo>
                    <a:pt x="42" y="23"/>
                    <a:pt x="42" y="23"/>
                    <a:pt x="42" y="23"/>
                  </a:cubicBezTo>
                  <a:cubicBezTo>
                    <a:pt x="59" y="23"/>
                    <a:pt x="59" y="23"/>
                    <a:pt x="59" y="23"/>
                  </a:cubicBezTo>
                  <a:cubicBezTo>
                    <a:pt x="59" y="17"/>
                    <a:pt x="59" y="17"/>
                    <a:pt x="59" y="17"/>
                  </a:cubicBezTo>
                  <a:cubicBezTo>
                    <a:pt x="42" y="17"/>
                    <a:pt x="42" y="17"/>
                    <a:pt x="42" y="17"/>
                  </a:cubicBezTo>
                  <a:cubicBezTo>
                    <a:pt x="42" y="0"/>
                    <a:pt x="42" y="0"/>
                    <a:pt x="42" y="0"/>
                  </a:cubicBezTo>
                  <a:cubicBezTo>
                    <a:pt x="36" y="0"/>
                    <a:pt x="36" y="0"/>
                    <a:pt x="36" y="0"/>
                  </a:cubicBezTo>
                  <a:cubicBezTo>
                    <a:pt x="36" y="17"/>
                    <a:pt x="36" y="17"/>
                    <a:pt x="36" y="17"/>
                  </a:cubicBezTo>
                  <a:cubicBezTo>
                    <a:pt x="20" y="17"/>
                    <a:pt x="20" y="17"/>
                    <a:pt x="20" y="17"/>
                  </a:cubicBezTo>
                  <a:cubicBezTo>
                    <a:pt x="20" y="23"/>
                    <a:pt x="20" y="23"/>
                    <a:pt x="20" y="23"/>
                  </a:cubicBezTo>
                  <a:cubicBezTo>
                    <a:pt x="36" y="23"/>
                    <a:pt x="36" y="23"/>
                    <a:pt x="36" y="23"/>
                  </a:cubicBezTo>
                  <a:cubicBezTo>
                    <a:pt x="36" y="50"/>
                    <a:pt x="36" y="50"/>
                    <a:pt x="36" y="50"/>
                  </a:cubicBezTo>
                  <a:cubicBezTo>
                    <a:pt x="0" y="117"/>
                    <a:pt x="0" y="117"/>
                    <a:pt x="0" y="117"/>
                  </a:cubicBezTo>
                  <a:cubicBezTo>
                    <a:pt x="8" y="117"/>
                    <a:pt x="8" y="117"/>
                    <a:pt x="8" y="117"/>
                  </a:cubicBezTo>
                  <a:cubicBezTo>
                    <a:pt x="8" y="190"/>
                    <a:pt x="8" y="190"/>
                    <a:pt x="8" y="190"/>
                  </a:cubicBezTo>
                  <a:cubicBezTo>
                    <a:pt x="158" y="190"/>
                    <a:pt x="158" y="190"/>
                    <a:pt x="158" y="190"/>
                  </a:cubicBezTo>
                  <a:cubicBezTo>
                    <a:pt x="158" y="128"/>
                    <a:pt x="158" y="128"/>
                    <a:pt x="158" y="128"/>
                  </a:cubicBezTo>
                  <a:cubicBezTo>
                    <a:pt x="170" y="128"/>
                    <a:pt x="170" y="128"/>
                    <a:pt x="170" y="128"/>
                  </a:cubicBezTo>
                  <a:lnTo>
                    <a:pt x="149" y="90"/>
                  </a:lnTo>
                  <a:close/>
                  <a:moveTo>
                    <a:pt x="39" y="111"/>
                  </a:moveTo>
                  <a:cubicBezTo>
                    <a:pt x="34" y="111"/>
                    <a:pt x="30" y="107"/>
                    <a:pt x="30" y="102"/>
                  </a:cubicBezTo>
                  <a:cubicBezTo>
                    <a:pt x="30" y="97"/>
                    <a:pt x="34" y="93"/>
                    <a:pt x="39" y="93"/>
                  </a:cubicBezTo>
                  <a:cubicBezTo>
                    <a:pt x="44" y="93"/>
                    <a:pt x="48" y="97"/>
                    <a:pt x="48" y="102"/>
                  </a:cubicBezTo>
                  <a:cubicBezTo>
                    <a:pt x="48" y="107"/>
                    <a:pt x="44" y="111"/>
                    <a:pt x="39" y="111"/>
                  </a:cubicBezTo>
                  <a:close/>
                  <a:moveTo>
                    <a:pt x="134" y="130"/>
                  </a:moveTo>
                  <a:cubicBezTo>
                    <a:pt x="140" y="130"/>
                    <a:pt x="145" y="135"/>
                    <a:pt x="146" y="142"/>
                  </a:cubicBezTo>
                  <a:cubicBezTo>
                    <a:pt x="134" y="142"/>
                    <a:pt x="134" y="142"/>
                    <a:pt x="134" y="142"/>
                  </a:cubicBezTo>
                  <a:lnTo>
                    <a:pt x="134" y="130"/>
                  </a:lnTo>
                  <a:close/>
                  <a:moveTo>
                    <a:pt x="94" y="130"/>
                  </a:moveTo>
                  <a:cubicBezTo>
                    <a:pt x="101" y="130"/>
                    <a:pt x="106" y="135"/>
                    <a:pt x="106" y="142"/>
                  </a:cubicBezTo>
                  <a:cubicBezTo>
                    <a:pt x="94" y="142"/>
                    <a:pt x="94" y="142"/>
                    <a:pt x="94" y="142"/>
                  </a:cubicBezTo>
                  <a:lnTo>
                    <a:pt x="94" y="130"/>
                  </a:lnTo>
                  <a:close/>
                  <a:moveTo>
                    <a:pt x="92" y="183"/>
                  </a:moveTo>
                  <a:cubicBezTo>
                    <a:pt x="81" y="183"/>
                    <a:pt x="81" y="183"/>
                    <a:pt x="81" y="183"/>
                  </a:cubicBezTo>
                  <a:cubicBezTo>
                    <a:pt x="81" y="170"/>
                    <a:pt x="81" y="170"/>
                    <a:pt x="81" y="170"/>
                  </a:cubicBezTo>
                  <a:cubicBezTo>
                    <a:pt x="92" y="170"/>
                    <a:pt x="92" y="170"/>
                    <a:pt x="92" y="170"/>
                  </a:cubicBezTo>
                  <a:lnTo>
                    <a:pt x="92" y="183"/>
                  </a:lnTo>
                  <a:close/>
                  <a:moveTo>
                    <a:pt x="92" y="168"/>
                  </a:moveTo>
                  <a:cubicBezTo>
                    <a:pt x="81" y="168"/>
                    <a:pt x="81" y="168"/>
                    <a:pt x="81" y="168"/>
                  </a:cubicBezTo>
                  <a:cubicBezTo>
                    <a:pt x="81" y="157"/>
                    <a:pt x="81" y="157"/>
                    <a:pt x="81" y="157"/>
                  </a:cubicBezTo>
                  <a:cubicBezTo>
                    <a:pt x="92" y="157"/>
                    <a:pt x="92" y="157"/>
                    <a:pt x="92" y="157"/>
                  </a:cubicBezTo>
                  <a:lnTo>
                    <a:pt x="92" y="168"/>
                  </a:lnTo>
                  <a:close/>
                  <a:moveTo>
                    <a:pt x="92" y="155"/>
                  </a:moveTo>
                  <a:cubicBezTo>
                    <a:pt x="81" y="155"/>
                    <a:pt x="81" y="155"/>
                    <a:pt x="81" y="155"/>
                  </a:cubicBezTo>
                  <a:cubicBezTo>
                    <a:pt x="81" y="144"/>
                    <a:pt x="81" y="144"/>
                    <a:pt x="81" y="144"/>
                  </a:cubicBezTo>
                  <a:cubicBezTo>
                    <a:pt x="92" y="144"/>
                    <a:pt x="92" y="144"/>
                    <a:pt x="92" y="144"/>
                  </a:cubicBezTo>
                  <a:lnTo>
                    <a:pt x="92" y="155"/>
                  </a:lnTo>
                  <a:close/>
                  <a:moveTo>
                    <a:pt x="92" y="142"/>
                  </a:moveTo>
                  <a:cubicBezTo>
                    <a:pt x="81" y="142"/>
                    <a:pt x="81" y="142"/>
                    <a:pt x="81" y="142"/>
                  </a:cubicBezTo>
                  <a:cubicBezTo>
                    <a:pt x="82" y="136"/>
                    <a:pt x="86" y="131"/>
                    <a:pt x="92" y="130"/>
                  </a:cubicBezTo>
                  <a:lnTo>
                    <a:pt x="92" y="142"/>
                  </a:lnTo>
                  <a:close/>
                  <a:moveTo>
                    <a:pt x="106" y="183"/>
                  </a:moveTo>
                  <a:cubicBezTo>
                    <a:pt x="94" y="183"/>
                    <a:pt x="94" y="183"/>
                    <a:pt x="94" y="183"/>
                  </a:cubicBezTo>
                  <a:cubicBezTo>
                    <a:pt x="94" y="170"/>
                    <a:pt x="94" y="170"/>
                    <a:pt x="94" y="170"/>
                  </a:cubicBezTo>
                  <a:cubicBezTo>
                    <a:pt x="106" y="170"/>
                    <a:pt x="106" y="170"/>
                    <a:pt x="106" y="170"/>
                  </a:cubicBezTo>
                  <a:lnTo>
                    <a:pt x="106" y="183"/>
                  </a:lnTo>
                  <a:close/>
                  <a:moveTo>
                    <a:pt x="106" y="168"/>
                  </a:moveTo>
                  <a:cubicBezTo>
                    <a:pt x="94" y="168"/>
                    <a:pt x="94" y="168"/>
                    <a:pt x="94" y="168"/>
                  </a:cubicBezTo>
                  <a:cubicBezTo>
                    <a:pt x="94" y="157"/>
                    <a:pt x="94" y="157"/>
                    <a:pt x="94" y="157"/>
                  </a:cubicBezTo>
                  <a:cubicBezTo>
                    <a:pt x="106" y="157"/>
                    <a:pt x="106" y="157"/>
                    <a:pt x="106" y="157"/>
                  </a:cubicBezTo>
                  <a:lnTo>
                    <a:pt x="106" y="168"/>
                  </a:lnTo>
                  <a:close/>
                  <a:moveTo>
                    <a:pt x="106" y="155"/>
                  </a:moveTo>
                  <a:cubicBezTo>
                    <a:pt x="94" y="155"/>
                    <a:pt x="94" y="155"/>
                    <a:pt x="94" y="155"/>
                  </a:cubicBezTo>
                  <a:cubicBezTo>
                    <a:pt x="94" y="144"/>
                    <a:pt x="94" y="144"/>
                    <a:pt x="94" y="144"/>
                  </a:cubicBezTo>
                  <a:cubicBezTo>
                    <a:pt x="106" y="144"/>
                    <a:pt x="106" y="144"/>
                    <a:pt x="106" y="144"/>
                  </a:cubicBezTo>
                  <a:lnTo>
                    <a:pt x="106" y="155"/>
                  </a:lnTo>
                  <a:close/>
                  <a:moveTo>
                    <a:pt x="132" y="183"/>
                  </a:moveTo>
                  <a:cubicBezTo>
                    <a:pt x="121" y="183"/>
                    <a:pt x="121" y="183"/>
                    <a:pt x="121" y="183"/>
                  </a:cubicBezTo>
                  <a:cubicBezTo>
                    <a:pt x="121" y="170"/>
                    <a:pt x="121" y="170"/>
                    <a:pt x="121" y="170"/>
                  </a:cubicBezTo>
                  <a:cubicBezTo>
                    <a:pt x="132" y="170"/>
                    <a:pt x="132" y="170"/>
                    <a:pt x="132" y="170"/>
                  </a:cubicBezTo>
                  <a:lnTo>
                    <a:pt x="132" y="183"/>
                  </a:lnTo>
                  <a:close/>
                  <a:moveTo>
                    <a:pt x="132" y="168"/>
                  </a:moveTo>
                  <a:cubicBezTo>
                    <a:pt x="121" y="168"/>
                    <a:pt x="121" y="168"/>
                    <a:pt x="121" y="168"/>
                  </a:cubicBezTo>
                  <a:cubicBezTo>
                    <a:pt x="121" y="157"/>
                    <a:pt x="121" y="157"/>
                    <a:pt x="121" y="157"/>
                  </a:cubicBezTo>
                  <a:cubicBezTo>
                    <a:pt x="132" y="157"/>
                    <a:pt x="132" y="157"/>
                    <a:pt x="132" y="157"/>
                  </a:cubicBezTo>
                  <a:lnTo>
                    <a:pt x="132" y="168"/>
                  </a:lnTo>
                  <a:close/>
                  <a:moveTo>
                    <a:pt x="132" y="155"/>
                  </a:moveTo>
                  <a:cubicBezTo>
                    <a:pt x="121" y="155"/>
                    <a:pt x="121" y="155"/>
                    <a:pt x="121" y="155"/>
                  </a:cubicBezTo>
                  <a:cubicBezTo>
                    <a:pt x="121" y="144"/>
                    <a:pt x="121" y="144"/>
                    <a:pt x="121" y="144"/>
                  </a:cubicBezTo>
                  <a:cubicBezTo>
                    <a:pt x="132" y="144"/>
                    <a:pt x="132" y="144"/>
                    <a:pt x="132" y="144"/>
                  </a:cubicBezTo>
                  <a:lnTo>
                    <a:pt x="132" y="155"/>
                  </a:lnTo>
                  <a:close/>
                  <a:moveTo>
                    <a:pt x="132" y="142"/>
                  </a:moveTo>
                  <a:cubicBezTo>
                    <a:pt x="121" y="142"/>
                    <a:pt x="121" y="142"/>
                    <a:pt x="121" y="142"/>
                  </a:cubicBezTo>
                  <a:cubicBezTo>
                    <a:pt x="121" y="136"/>
                    <a:pt x="126" y="131"/>
                    <a:pt x="132" y="130"/>
                  </a:cubicBezTo>
                  <a:lnTo>
                    <a:pt x="132" y="142"/>
                  </a:lnTo>
                  <a:close/>
                  <a:moveTo>
                    <a:pt x="146" y="183"/>
                  </a:moveTo>
                  <a:cubicBezTo>
                    <a:pt x="134" y="183"/>
                    <a:pt x="134" y="183"/>
                    <a:pt x="134" y="183"/>
                  </a:cubicBezTo>
                  <a:cubicBezTo>
                    <a:pt x="134" y="170"/>
                    <a:pt x="134" y="170"/>
                    <a:pt x="134" y="170"/>
                  </a:cubicBezTo>
                  <a:cubicBezTo>
                    <a:pt x="146" y="170"/>
                    <a:pt x="146" y="170"/>
                    <a:pt x="146" y="170"/>
                  </a:cubicBezTo>
                  <a:lnTo>
                    <a:pt x="146" y="183"/>
                  </a:lnTo>
                  <a:close/>
                  <a:moveTo>
                    <a:pt x="146" y="168"/>
                  </a:moveTo>
                  <a:cubicBezTo>
                    <a:pt x="134" y="168"/>
                    <a:pt x="134" y="168"/>
                    <a:pt x="134" y="168"/>
                  </a:cubicBezTo>
                  <a:cubicBezTo>
                    <a:pt x="134" y="157"/>
                    <a:pt x="134" y="157"/>
                    <a:pt x="134" y="157"/>
                  </a:cubicBezTo>
                  <a:cubicBezTo>
                    <a:pt x="146" y="157"/>
                    <a:pt x="146" y="157"/>
                    <a:pt x="146" y="157"/>
                  </a:cubicBezTo>
                  <a:lnTo>
                    <a:pt x="146" y="168"/>
                  </a:lnTo>
                  <a:close/>
                  <a:moveTo>
                    <a:pt x="146" y="155"/>
                  </a:moveTo>
                  <a:cubicBezTo>
                    <a:pt x="134" y="155"/>
                    <a:pt x="134" y="155"/>
                    <a:pt x="134" y="155"/>
                  </a:cubicBezTo>
                  <a:cubicBezTo>
                    <a:pt x="134" y="144"/>
                    <a:pt x="134" y="144"/>
                    <a:pt x="134" y="144"/>
                  </a:cubicBezTo>
                  <a:cubicBezTo>
                    <a:pt x="146" y="144"/>
                    <a:pt x="146" y="144"/>
                    <a:pt x="146" y="144"/>
                  </a:cubicBezTo>
                  <a:lnTo>
                    <a:pt x="146" y="155"/>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39" name="Freeform 274"/>
            <p:cNvSpPr>
              <a:spLocks/>
            </p:cNvSpPr>
            <p:nvPr/>
          </p:nvSpPr>
          <p:spPr bwMode="auto">
            <a:xfrm>
              <a:off x="5290365" y="4820142"/>
              <a:ext cx="53975" cy="34925"/>
            </a:xfrm>
            <a:custGeom>
              <a:avLst/>
              <a:gdLst>
                <a:gd name="T0" fmla="*/ 5 w 24"/>
                <a:gd name="T1" fmla="*/ 7 h 16"/>
                <a:gd name="T2" fmla="*/ 24 w 24"/>
                <a:gd name="T3" fmla="*/ 6 h 16"/>
                <a:gd name="T4" fmla="*/ 0 w 24"/>
                <a:gd name="T5" fmla="*/ 0 h 16"/>
                <a:gd name="T6" fmla="*/ 5 w 24"/>
                <a:gd name="T7" fmla="*/ 7 h 16"/>
              </a:gdLst>
              <a:ahLst/>
              <a:cxnLst>
                <a:cxn ang="0">
                  <a:pos x="T0" y="T1"/>
                </a:cxn>
                <a:cxn ang="0">
                  <a:pos x="T2" y="T3"/>
                </a:cxn>
                <a:cxn ang="0">
                  <a:pos x="T4" y="T5"/>
                </a:cxn>
                <a:cxn ang="0">
                  <a:pos x="T6" y="T7"/>
                </a:cxn>
              </a:cxnLst>
              <a:rect l="0" t="0" r="r" b="b"/>
              <a:pathLst>
                <a:path w="24" h="16">
                  <a:moveTo>
                    <a:pt x="5" y="7"/>
                  </a:moveTo>
                  <a:cubicBezTo>
                    <a:pt x="17" y="16"/>
                    <a:pt x="23" y="7"/>
                    <a:pt x="24" y="6"/>
                  </a:cubicBezTo>
                  <a:cubicBezTo>
                    <a:pt x="14" y="5"/>
                    <a:pt x="6" y="2"/>
                    <a:pt x="0" y="0"/>
                  </a:cubicBezTo>
                  <a:cubicBezTo>
                    <a:pt x="1" y="2"/>
                    <a:pt x="2" y="4"/>
                    <a:pt x="5" y="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40" name="Freeform 275"/>
            <p:cNvSpPr>
              <a:spLocks/>
            </p:cNvSpPr>
            <p:nvPr/>
          </p:nvSpPr>
          <p:spPr bwMode="auto">
            <a:xfrm>
              <a:off x="5409428" y="4578842"/>
              <a:ext cx="93662" cy="55563"/>
            </a:xfrm>
            <a:custGeom>
              <a:avLst/>
              <a:gdLst>
                <a:gd name="T0" fmla="*/ 0 w 41"/>
                <a:gd name="T1" fmla="*/ 16 h 25"/>
                <a:gd name="T2" fmla="*/ 30 w 41"/>
                <a:gd name="T3" fmla="*/ 25 h 25"/>
                <a:gd name="T4" fmla="*/ 41 w 41"/>
                <a:gd name="T5" fmla="*/ 8 h 25"/>
                <a:gd name="T6" fmla="*/ 12 w 41"/>
                <a:gd name="T7" fmla="*/ 0 h 25"/>
                <a:gd name="T8" fmla="*/ 0 w 41"/>
                <a:gd name="T9" fmla="*/ 16 h 25"/>
              </a:gdLst>
              <a:ahLst/>
              <a:cxnLst>
                <a:cxn ang="0">
                  <a:pos x="T0" y="T1"/>
                </a:cxn>
                <a:cxn ang="0">
                  <a:pos x="T2" y="T3"/>
                </a:cxn>
                <a:cxn ang="0">
                  <a:pos x="T4" y="T5"/>
                </a:cxn>
                <a:cxn ang="0">
                  <a:pos x="T6" y="T7"/>
                </a:cxn>
                <a:cxn ang="0">
                  <a:pos x="T8" y="T9"/>
                </a:cxn>
              </a:cxnLst>
              <a:rect l="0" t="0" r="r" b="b"/>
              <a:pathLst>
                <a:path w="41" h="25">
                  <a:moveTo>
                    <a:pt x="0" y="16"/>
                  </a:moveTo>
                  <a:cubicBezTo>
                    <a:pt x="5" y="19"/>
                    <a:pt x="16" y="24"/>
                    <a:pt x="30" y="25"/>
                  </a:cubicBezTo>
                  <a:cubicBezTo>
                    <a:pt x="41" y="8"/>
                    <a:pt x="41" y="8"/>
                    <a:pt x="41" y="8"/>
                  </a:cubicBezTo>
                  <a:cubicBezTo>
                    <a:pt x="28" y="8"/>
                    <a:pt x="17" y="2"/>
                    <a:pt x="12" y="0"/>
                  </a:cubicBezTo>
                  <a:lnTo>
                    <a:pt x="0" y="1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41" name="Freeform 276"/>
            <p:cNvSpPr>
              <a:spLocks/>
            </p:cNvSpPr>
            <p:nvPr/>
          </p:nvSpPr>
          <p:spPr bwMode="auto">
            <a:xfrm>
              <a:off x="5463403" y="4474067"/>
              <a:ext cx="104775" cy="84138"/>
            </a:xfrm>
            <a:custGeom>
              <a:avLst/>
              <a:gdLst>
                <a:gd name="T0" fmla="*/ 40 w 46"/>
                <a:gd name="T1" fmla="*/ 0 h 37"/>
                <a:gd name="T2" fmla="*/ 9 w 46"/>
                <a:gd name="T3" fmla="*/ 14 h 37"/>
                <a:gd name="T4" fmla="*/ 8 w 46"/>
                <a:gd name="T5" fmla="*/ 17 h 37"/>
                <a:gd name="T6" fmla="*/ 0 w 46"/>
                <a:gd name="T7" fmla="*/ 28 h 37"/>
                <a:gd name="T8" fmla="*/ 29 w 46"/>
                <a:gd name="T9" fmla="*/ 37 h 37"/>
                <a:gd name="T10" fmla="*/ 34 w 46"/>
                <a:gd name="T11" fmla="*/ 31 h 37"/>
                <a:gd name="T12" fmla="*/ 40 w 46"/>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46" h="37">
                  <a:moveTo>
                    <a:pt x="40" y="0"/>
                  </a:moveTo>
                  <a:cubicBezTo>
                    <a:pt x="36" y="6"/>
                    <a:pt x="28" y="13"/>
                    <a:pt x="9" y="14"/>
                  </a:cubicBezTo>
                  <a:cubicBezTo>
                    <a:pt x="9" y="16"/>
                    <a:pt x="8" y="17"/>
                    <a:pt x="8" y="17"/>
                  </a:cubicBezTo>
                  <a:cubicBezTo>
                    <a:pt x="0" y="28"/>
                    <a:pt x="0" y="28"/>
                    <a:pt x="0" y="28"/>
                  </a:cubicBezTo>
                  <a:cubicBezTo>
                    <a:pt x="5" y="31"/>
                    <a:pt x="16" y="37"/>
                    <a:pt x="29" y="37"/>
                  </a:cubicBezTo>
                  <a:cubicBezTo>
                    <a:pt x="34" y="31"/>
                    <a:pt x="34" y="31"/>
                    <a:pt x="34" y="31"/>
                  </a:cubicBezTo>
                  <a:cubicBezTo>
                    <a:pt x="34" y="31"/>
                    <a:pt x="46" y="16"/>
                    <a:pt x="4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42" name="Freeform 277"/>
            <p:cNvSpPr>
              <a:spLocks/>
            </p:cNvSpPr>
            <p:nvPr/>
          </p:nvSpPr>
          <p:spPr bwMode="auto">
            <a:xfrm>
              <a:off x="5306240" y="4736005"/>
              <a:ext cx="92075" cy="57150"/>
            </a:xfrm>
            <a:custGeom>
              <a:avLst/>
              <a:gdLst>
                <a:gd name="T0" fmla="*/ 0 w 41"/>
                <a:gd name="T1" fmla="*/ 17 h 25"/>
                <a:gd name="T2" fmla="*/ 29 w 41"/>
                <a:gd name="T3" fmla="*/ 25 h 25"/>
                <a:gd name="T4" fmla="*/ 41 w 41"/>
                <a:gd name="T5" fmla="*/ 9 h 25"/>
                <a:gd name="T6" fmla="*/ 11 w 41"/>
                <a:gd name="T7" fmla="*/ 0 h 25"/>
                <a:gd name="T8" fmla="*/ 0 w 41"/>
                <a:gd name="T9" fmla="*/ 17 h 25"/>
              </a:gdLst>
              <a:ahLst/>
              <a:cxnLst>
                <a:cxn ang="0">
                  <a:pos x="T0" y="T1"/>
                </a:cxn>
                <a:cxn ang="0">
                  <a:pos x="T2" y="T3"/>
                </a:cxn>
                <a:cxn ang="0">
                  <a:pos x="T4" y="T5"/>
                </a:cxn>
                <a:cxn ang="0">
                  <a:pos x="T6" y="T7"/>
                </a:cxn>
                <a:cxn ang="0">
                  <a:pos x="T8" y="T9"/>
                </a:cxn>
              </a:cxnLst>
              <a:rect l="0" t="0" r="r" b="b"/>
              <a:pathLst>
                <a:path w="41" h="25">
                  <a:moveTo>
                    <a:pt x="0" y="17"/>
                  </a:moveTo>
                  <a:cubicBezTo>
                    <a:pt x="5" y="20"/>
                    <a:pt x="16" y="25"/>
                    <a:pt x="29" y="25"/>
                  </a:cubicBezTo>
                  <a:cubicBezTo>
                    <a:pt x="41" y="9"/>
                    <a:pt x="41" y="9"/>
                    <a:pt x="41" y="9"/>
                  </a:cubicBezTo>
                  <a:cubicBezTo>
                    <a:pt x="27" y="9"/>
                    <a:pt x="16" y="3"/>
                    <a:pt x="11" y="0"/>
                  </a:cubicBezTo>
                  <a:lnTo>
                    <a:pt x="0" y="1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43" name="Freeform 278"/>
            <p:cNvSpPr>
              <a:spLocks/>
            </p:cNvSpPr>
            <p:nvPr/>
          </p:nvSpPr>
          <p:spPr bwMode="auto">
            <a:xfrm>
              <a:off x="5358628" y="4651867"/>
              <a:ext cx="92075" cy="58738"/>
            </a:xfrm>
            <a:custGeom>
              <a:avLst/>
              <a:gdLst>
                <a:gd name="T0" fmla="*/ 0 w 41"/>
                <a:gd name="T1" fmla="*/ 17 h 26"/>
                <a:gd name="T2" fmla="*/ 29 w 41"/>
                <a:gd name="T3" fmla="*/ 26 h 26"/>
                <a:gd name="T4" fmla="*/ 41 w 41"/>
                <a:gd name="T5" fmla="*/ 9 h 26"/>
                <a:gd name="T6" fmla="*/ 12 w 41"/>
                <a:gd name="T7" fmla="*/ 0 h 26"/>
                <a:gd name="T8" fmla="*/ 0 w 41"/>
                <a:gd name="T9" fmla="*/ 17 h 26"/>
              </a:gdLst>
              <a:ahLst/>
              <a:cxnLst>
                <a:cxn ang="0">
                  <a:pos x="T0" y="T1"/>
                </a:cxn>
                <a:cxn ang="0">
                  <a:pos x="T2" y="T3"/>
                </a:cxn>
                <a:cxn ang="0">
                  <a:pos x="T4" y="T5"/>
                </a:cxn>
                <a:cxn ang="0">
                  <a:pos x="T6" y="T7"/>
                </a:cxn>
                <a:cxn ang="0">
                  <a:pos x="T8" y="T9"/>
                </a:cxn>
              </a:cxnLst>
              <a:rect l="0" t="0" r="r" b="b"/>
              <a:pathLst>
                <a:path w="41" h="26">
                  <a:moveTo>
                    <a:pt x="0" y="17"/>
                  </a:moveTo>
                  <a:cubicBezTo>
                    <a:pt x="5" y="20"/>
                    <a:pt x="16" y="26"/>
                    <a:pt x="29" y="26"/>
                  </a:cubicBezTo>
                  <a:cubicBezTo>
                    <a:pt x="41" y="9"/>
                    <a:pt x="41" y="9"/>
                    <a:pt x="41" y="9"/>
                  </a:cubicBezTo>
                  <a:cubicBezTo>
                    <a:pt x="28" y="9"/>
                    <a:pt x="16" y="3"/>
                    <a:pt x="12" y="0"/>
                  </a:cubicBezTo>
                  <a:lnTo>
                    <a:pt x="0" y="1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44" name="Freeform 279"/>
            <p:cNvSpPr>
              <a:spLocks/>
            </p:cNvSpPr>
            <p:nvPr/>
          </p:nvSpPr>
          <p:spPr bwMode="auto">
            <a:xfrm>
              <a:off x="5360215" y="4458192"/>
              <a:ext cx="76200" cy="85725"/>
            </a:xfrm>
            <a:custGeom>
              <a:avLst/>
              <a:gdLst>
                <a:gd name="T0" fmla="*/ 15 w 34"/>
                <a:gd name="T1" fmla="*/ 0 h 38"/>
                <a:gd name="T2" fmla="*/ 9 w 34"/>
                <a:gd name="T3" fmla="*/ 10 h 38"/>
                <a:gd name="T4" fmla="*/ 14 w 34"/>
                <a:gd name="T5" fmla="*/ 30 h 38"/>
                <a:gd name="T6" fmla="*/ 33 w 34"/>
                <a:gd name="T7" fmla="*/ 27 h 38"/>
                <a:gd name="T8" fmla="*/ 34 w 34"/>
                <a:gd name="T9" fmla="*/ 25 h 38"/>
                <a:gd name="T10" fmla="*/ 15 w 34"/>
                <a:gd name="T11" fmla="*/ 0 h 38"/>
              </a:gdLst>
              <a:ahLst/>
              <a:cxnLst>
                <a:cxn ang="0">
                  <a:pos x="T0" y="T1"/>
                </a:cxn>
                <a:cxn ang="0">
                  <a:pos x="T2" y="T3"/>
                </a:cxn>
                <a:cxn ang="0">
                  <a:pos x="T4" y="T5"/>
                </a:cxn>
                <a:cxn ang="0">
                  <a:pos x="T6" y="T7"/>
                </a:cxn>
                <a:cxn ang="0">
                  <a:pos x="T8" y="T9"/>
                </a:cxn>
                <a:cxn ang="0">
                  <a:pos x="T10" y="T11"/>
                </a:cxn>
              </a:cxnLst>
              <a:rect l="0" t="0" r="r" b="b"/>
              <a:pathLst>
                <a:path w="34" h="38">
                  <a:moveTo>
                    <a:pt x="15" y="0"/>
                  </a:moveTo>
                  <a:cubicBezTo>
                    <a:pt x="9" y="10"/>
                    <a:pt x="9" y="10"/>
                    <a:pt x="9" y="10"/>
                  </a:cubicBezTo>
                  <a:cubicBezTo>
                    <a:pt x="9" y="10"/>
                    <a:pt x="0" y="20"/>
                    <a:pt x="14" y="30"/>
                  </a:cubicBezTo>
                  <a:cubicBezTo>
                    <a:pt x="26" y="38"/>
                    <a:pt x="33" y="27"/>
                    <a:pt x="33" y="27"/>
                  </a:cubicBezTo>
                  <a:cubicBezTo>
                    <a:pt x="34" y="25"/>
                    <a:pt x="34" y="25"/>
                    <a:pt x="34" y="25"/>
                  </a:cubicBezTo>
                  <a:cubicBezTo>
                    <a:pt x="29" y="10"/>
                    <a:pt x="20" y="3"/>
                    <a:pt x="1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45" name="Freeform 280"/>
            <p:cNvSpPr>
              <a:spLocks/>
            </p:cNvSpPr>
            <p:nvPr/>
          </p:nvSpPr>
          <p:spPr bwMode="auto">
            <a:xfrm>
              <a:off x="5433240" y="4408980"/>
              <a:ext cx="71437" cy="76200"/>
            </a:xfrm>
            <a:custGeom>
              <a:avLst/>
              <a:gdLst>
                <a:gd name="T0" fmla="*/ 32 w 32"/>
                <a:gd name="T1" fmla="*/ 7 h 34"/>
                <a:gd name="T2" fmla="*/ 0 w 32"/>
                <a:gd name="T3" fmla="*/ 6 h 34"/>
                <a:gd name="T4" fmla="*/ 12 w 32"/>
                <a:gd name="T5" fmla="*/ 34 h 34"/>
                <a:gd name="T6" fmla="*/ 20 w 32"/>
                <a:gd name="T7" fmla="*/ 34 h 34"/>
                <a:gd name="T8" fmla="*/ 20 w 32"/>
                <a:gd name="T9" fmla="*/ 34 h 34"/>
                <a:gd name="T10" fmla="*/ 32 w 32"/>
                <a:gd name="T11" fmla="*/ 7 h 34"/>
              </a:gdLst>
              <a:ahLst/>
              <a:cxnLst>
                <a:cxn ang="0">
                  <a:pos x="T0" y="T1"/>
                </a:cxn>
                <a:cxn ang="0">
                  <a:pos x="T2" y="T3"/>
                </a:cxn>
                <a:cxn ang="0">
                  <a:pos x="T4" y="T5"/>
                </a:cxn>
                <a:cxn ang="0">
                  <a:pos x="T6" y="T7"/>
                </a:cxn>
                <a:cxn ang="0">
                  <a:pos x="T8" y="T9"/>
                </a:cxn>
                <a:cxn ang="0">
                  <a:pos x="T10" y="T11"/>
                </a:cxn>
              </a:cxnLst>
              <a:rect l="0" t="0" r="r" b="b"/>
              <a:pathLst>
                <a:path w="32" h="34">
                  <a:moveTo>
                    <a:pt x="32" y="7"/>
                  </a:moveTo>
                  <a:cubicBezTo>
                    <a:pt x="25" y="4"/>
                    <a:pt x="12" y="0"/>
                    <a:pt x="0" y="6"/>
                  </a:cubicBezTo>
                  <a:cubicBezTo>
                    <a:pt x="9" y="16"/>
                    <a:pt x="11" y="28"/>
                    <a:pt x="12" y="34"/>
                  </a:cubicBezTo>
                  <a:cubicBezTo>
                    <a:pt x="14" y="33"/>
                    <a:pt x="17" y="32"/>
                    <a:pt x="20" y="34"/>
                  </a:cubicBezTo>
                  <a:cubicBezTo>
                    <a:pt x="20" y="34"/>
                    <a:pt x="20" y="34"/>
                    <a:pt x="20" y="34"/>
                  </a:cubicBezTo>
                  <a:cubicBezTo>
                    <a:pt x="24" y="29"/>
                    <a:pt x="32" y="18"/>
                    <a:pt x="32" y="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46" name="Freeform 281"/>
            <p:cNvSpPr>
              <a:spLocks/>
            </p:cNvSpPr>
            <p:nvPr/>
          </p:nvSpPr>
          <p:spPr bwMode="auto">
            <a:xfrm>
              <a:off x="5965053" y="4413742"/>
              <a:ext cx="161925" cy="236538"/>
            </a:xfrm>
            <a:custGeom>
              <a:avLst/>
              <a:gdLst>
                <a:gd name="T0" fmla="*/ 47 w 72"/>
                <a:gd name="T1" fmla="*/ 28 h 105"/>
                <a:gd name="T2" fmla="*/ 56 w 72"/>
                <a:gd name="T3" fmla="*/ 11 h 105"/>
                <a:gd name="T4" fmla="*/ 55 w 72"/>
                <a:gd name="T5" fmla="*/ 6 h 105"/>
                <a:gd name="T6" fmla="*/ 49 w 72"/>
                <a:gd name="T7" fmla="*/ 7 h 105"/>
                <a:gd name="T8" fmla="*/ 44 w 72"/>
                <a:gd name="T9" fmla="*/ 17 h 105"/>
                <a:gd name="T10" fmla="*/ 47 w 72"/>
                <a:gd name="T11" fmla="*/ 5 h 105"/>
                <a:gd name="T12" fmla="*/ 44 w 72"/>
                <a:gd name="T13" fmla="*/ 1 h 105"/>
                <a:gd name="T14" fmla="*/ 39 w 72"/>
                <a:gd name="T15" fmla="*/ 4 h 105"/>
                <a:gd name="T16" fmla="*/ 35 w 72"/>
                <a:gd name="T17" fmla="*/ 18 h 105"/>
                <a:gd name="T18" fmla="*/ 32 w 72"/>
                <a:gd name="T19" fmla="*/ 4 h 105"/>
                <a:gd name="T20" fmla="*/ 28 w 72"/>
                <a:gd name="T21" fmla="*/ 0 h 105"/>
                <a:gd name="T22" fmla="*/ 25 w 72"/>
                <a:gd name="T23" fmla="*/ 5 h 105"/>
                <a:gd name="T24" fmla="*/ 27 w 72"/>
                <a:gd name="T25" fmla="*/ 15 h 105"/>
                <a:gd name="T26" fmla="*/ 23 w 72"/>
                <a:gd name="T27" fmla="*/ 7 h 105"/>
                <a:gd name="T28" fmla="*/ 18 w 72"/>
                <a:gd name="T29" fmla="*/ 5 h 105"/>
                <a:gd name="T30" fmla="*/ 16 w 72"/>
                <a:gd name="T31" fmla="*/ 10 h 105"/>
                <a:gd name="T32" fmla="*/ 23 w 72"/>
                <a:gd name="T33" fmla="*/ 28 h 105"/>
                <a:gd name="T34" fmla="*/ 0 w 72"/>
                <a:gd name="T35" fmla="*/ 28 h 105"/>
                <a:gd name="T36" fmla="*/ 0 w 72"/>
                <a:gd name="T37" fmla="*/ 105 h 105"/>
                <a:gd name="T38" fmla="*/ 72 w 72"/>
                <a:gd name="T39" fmla="*/ 105 h 105"/>
                <a:gd name="T40" fmla="*/ 72 w 72"/>
                <a:gd name="T41" fmla="*/ 28 h 105"/>
                <a:gd name="T42" fmla="*/ 47 w 72"/>
                <a:gd name="T43" fmla="*/ 2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105">
                  <a:moveTo>
                    <a:pt x="47" y="28"/>
                  </a:moveTo>
                  <a:cubicBezTo>
                    <a:pt x="56" y="11"/>
                    <a:pt x="56" y="11"/>
                    <a:pt x="56" y="11"/>
                  </a:cubicBezTo>
                  <a:cubicBezTo>
                    <a:pt x="57" y="9"/>
                    <a:pt x="56" y="7"/>
                    <a:pt x="55" y="6"/>
                  </a:cubicBezTo>
                  <a:cubicBezTo>
                    <a:pt x="53" y="5"/>
                    <a:pt x="50" y="5"/>
                    <a:pt x="49" y="7"/>
                  </a:cubicBezTo>
                  <a:cubicBezTo>
                    <a:pt x="44" y="17"/>
                    <a:pt x="44" y="17"/>
                    <a:pt x="44" y="17"/>
                  </a:cubicBezTo>
                  <a:cubicBezTo>
                    <a:pt x="47" y="5"/>
                    <a:pt x="47" y="5"/>
                    <a:pt x="47" y="5"/>
                  </a:cubicBezTo>
                  <a:cubicBezTo>
                    <a:pt x="47" y="3"/>
                    <a:pt x="46" y="1"/>
                    <a:pt x="44" y="1"/>
                  </a:cubicBezTo>
                  <a:cubicBezTo>
                    <a:pt x="41" y="0"/>
                    <a:pt x="39" y="1"/>
                    <a:pt x="39" y="4"/>
                  </a:cubicBezTo>
                  <a:cubicBezTo>
                    <a:pt x="35" y="18"/>
                    <a:pt x="35" y="18"/>
                    <a:pt x="35" y="18"/>
                  </a:cubicBezTo>
                  <a:cubicBezTo>
                    <a:pt x="32" y="4"/>
                    <a:pt x="32" y="4"/>
                    <a:pt x="32" y="4"/>
                  </a:cubicBezTo>
                  <a:cubicBezTo>
                    <a:pt x="32" y="1"/>
                    <a:pt x="30" y="0"/>
                    <a:pt x="28" y="0"/>
                  </a:cubicBezTo>
                  <a:cubicBezTo>
                    <a:pt x="26" y="1"/>
                    <a:pt x="24" y="3"/>
                    <a:pt x="25" y="5"/>
                  </a:cubicBezTo>
                  <a:cubicBezTo>
                    <a:pt x="27" y="15"/>
                    <a:pt x="27" y="15"/>
                    <a:pt x="27" y="15"/>
                  </a:cubicBezTo>
                  <a:cubicBezTo>
                    <a:pt x="23" y="7"/>
                    <a:pt x="23" y="7"/>
                    <a:pt x="23" y="7"/>
                  </a:cubicBezTo>
                  <a:cubicBezTo>
                    <a:pt x="22" y="5"/>
                    <a:pt x="20" y="4"/>
                    <a:pt x="18" y="5"/>
                  </a:cubicBezTo>
                  <a:cubicBezTo>
                    <a:pt x="16" y="6"/>
                    <a:pt x="15" y="8"/>
                    <a:pt x="16" y="10"/>
                  </a:cubicBezTo>
                  <a:cubicBezTo>
                    <a:pt x="23" y="28"/>
                    <a:pt x="23" y="28"/>
                    <a:pt x="23" y="28"/>
                  </a:cubicBezTo>
                  <a:cubicBezTo>
                    <a:pt x="0" y="28"/>
                    <a:pt x="0" y="28"/>
                    <a:pt x="0" y="28"/>
                  </a:cubicBezTo>
                  <a:cubicBezTo>
                    <a:pt x="0" y="105"/>
                    <a:pt x="0" y="105"/>
                    <a:pt x="0" y="105"/>
                  </a:cubicBezTo>
                  <a:cubicBezTo>
                    <a:pt x="72" y="105"/>
                    <a:pt x="72" y="105"/>
                    <a:pt x="72" y="105"/>
                  </a:cubicBezTo>
                  <a:cubicBezTo>
                    <a:pt x="72" y="28"/>
                    <a:pt x="72" y="28"/>
                    <a:pt x="72" y="28"/>
                  </a:cubicBezTo>
                  <a:lnTo>
                    <a:pt x="47" y="2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47" name="Freeform 282"/>
            <p:cNvSpPr>
              <a:spLocks/>
            </p:cNvSpPr>
            <p:nvPr/>
          </p:nvSpPr>
          <p:spPr bwMode="auto">
            <a:xfrm>
              <a:off x="5847578" y="4469305"/>
              <a:ext cx="165100" cy="395288"/>
            </a:xfrm>
            <a:custGeom>
              <a:avLst/>
              <a:gdLst>
                <a:gd name="T0" fmla="*/ 69 w 73"/>
                <a:gd name="T1" fmla="*/ 121 h 175"/>
                <a:gd name="T2" fmla="*/ 35 w 73"/>
                <a:gd name="T3" fmla="*/ 60 h 175"/>
                <a:gd name="T4" fmla="*/ 28 w 73"/>
                <a:gd name="T5" fmla="*/ 58 h 175"/>
                <a:gd name="T6" fmla="*/ 23 w 73"/>
                <a:gd name="T7" fmla="*/ 62 h 175"/>
                <a:gd name="T8" fmla="*/ 21 w 73"/>
                <a:gd name="T9" fmla="*/ 68 h 175"/>
                <a:gd name="T10" fmla="*/ 51 w 73"/>
                <a:gd name="T11" fmla="*/ 121 h 175"/>
                <a:gd name="T12" fmla="*/ 48 w 73"/>
                <a:gd name="T13" fmla="*/ 121 h 175"/>
                <a:gd name="T14" fmla="*/ 16 w 73"/>
                <a:gd name="T15" fmla="*/ 75 h 175"/>
                <a:gd name="T16" fmla="*/ 16 w 73"/>
                <a:gd name="T17" fmla="*/ 4 h 175"/>
                <a:gd name="T18" fmla="*/ 11 w 73"/>
                <a:gd name="T19" fmla="*/ 0 h 175"/>
                <a:gd name="T20" fmla="*/ 4 w 73"/>
                <a:gd name="T21" fmla="*/ 0 h 175"/>
                <a:gd name="T22" fmla="*/ 0 w 73"/>
                <a:gd name="T23" fmla="*/ 4 h 175"/>
                <a:gd name="T24" fmla="*/ 0 w 73"/>
                <a:gd name="T25" fmla="*/ 78 h 175"/>
                <a:gd name="T26" fmla="*/ 0 w 73"/>
                <a:gd name="T27" fmla="*/ 79 h 175"/>
                <a:gd name="T28" fmla="*/ 1 w 73"/>
                <a:gd name="T29" fmla="*/ 81 h 175"/>
                <a:gd name="T30" fmla="*/ 34 w 73"/>
                <a:gd name="T31" fmla="*/ 128 h 175"/>
                <a:gd name="T32" fmla="*/ 34 w 73"/>
                <a:gd name="T33" fmla="*/ 170 h 175"/>
                <a:gd name="T34" fmla="*/ 38 w 73"/>
                <a:gd name="T35" fmla="*/ 175 h 175"/>
                <a:gd name="T36" fmla="*/ 68 w 73"/>
                <a:gd name="T37" fmla="*/ 175 h 175"/>
                <a:gd name="T38" fmla="*/ 73 w 73"/>
                <a:gd name="T39" fmla="*/ 170 h 175"/>
                <a:gd name="T40" fmla="*/ 73 w 73"/>
                <a:gd name="T41" fmla="*/ 125 h 175"/>
                <a:gd name="T42" fmla="*/ 69 w 73"/>
                <a:gd name="T43" fmla="*/ 12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175">
                  <a:moveTo>
                    <a:pt x="69" y="121"/>
                  </a:moveTo>
                  <a:cubicBezTo>
                    <a:pt x="35" y="60"/>
                    <a:pt x="35" y="60"/>
                    <a:pt x="35" y="60"/>
                  </a:cubicBezTo>
                  <a:cubicBezTo>
                    <a:pt x="33" y="58"/>
                    <a:pt x="31" y="57"/>
                    <a:pt x="28" y="58"/>
                  </a:cubicBezTo>
                  <a:cubicBezTo>
                    <a:pt x="23" y="62"/>
                    <a:pt x="23" y="62"/>
                    <a:pt x="23" y="62"/>
                  </a:cubicBezTo>
                  <a:cubicBezTo>
                    <a:pt x="20" y="63"/>
                    <a:pt x="20" y="66"/>
                    <a:pt x="21" y="68"/>
                  </a:cubicBezTo>
                  <a:cubicBezTo>
                    <a:pt x="51" y="121"/>
                    <a:pt x="51" y="121"/>
                    <a:pt x="51" y="121"/>
                  </a:cubicBezTo>
                  <a:cubicBezTo>
                    <a:pt x="48" y="121"/>
                    <a:pt x="48" y="121"/>
                    <a:pt x="48" y="121"/>
                  </a:cubicBezTo>
                  <a:cubicBezTo>
                    <a:pt x="16" y="75"/>
                    <a:pt x="16" y="75"/>
                    <a:pt x="16" y="75"/>
                  </a:cubicBezTo>
                  <a:cubicBezTo>
                    <a:pt x="16" y="4"/>
                    <a:pt x="16" y="4"/>
                    <a:pt x="16" y="4"/>
                  </a:cubicBezTo>
                  <a:cubicBezTo>
                    <a:pt x="16" y="2"/>
                    <a:pt x="14" y="0"/>
                    <a:pt x="11" y="0"/>
                  </a:cubicBezTo>
                  <a:cubicBezTo>
                    <a:pt x="4" y="0"/>
                    <a:pt x="4" y="0"/>
                    <a:pt x="4" y="0"/>
                  </a:cubicBezTo>
                  <a:cubicBezTo>
                    <a:pt x="2" y="0"/>
                    <a:pt x="0" y="2"/>
                    <a:pt x="0" y="4"/>
                  </a:cubicBezTo>
                  <a:cubicBezTo>
                    <a:pt x="0" y="78"/>
                    <a:pt x="0" y="78"/>
                    <a:pt x="0" y="78"/>
                  </a:cubicBezTo>
                  <a:cubicBezTo>
                    <a:pt x="0" y="78"/>
                    <a:pt x="0" y="79"/>
                    <a:pt x="0" y="79"/>
                  </a:cubicBezTo>
                  <a:cubicBezTo>
                    <a:pt x="0" y="80"/>
                    <a:pt x="0" y="81"/>
                    <a:pt x="1" y="81"/>
                  </a:cubicBezTo>
                  <a:cubicBezTo>
                    <a:pt x="34" y="128"/>
                    <a:pt x="34" y="128"/>
                    <a:pt x="34" y="128"/>
                  </a:cubicBezTo>
                  <a:cubicBezTo>
                    <a:pt x="34" y="170"/>
                    <a:pt x="34" y="170"/>
                    <a:pt x="34" y="170"/>
                  </a:cubicBezTo>
                  <a:cubicBezTo>
                    <a:pt x="34" y="173"/>
                    <a:pt x="36" y="175"/>
                    <a:pt x="38" y="175"/>
                  </a:cubicBezTo>
                  <a:cubicBezTo>
                    <a:pt x="68" y="175"/>
                    <a:pt x="68" y="175"/>
                    <a:pt x="68" y="175"/>
                  </a:cubicBezTo>
                  <a:cubicBezTo>
                    <a:pt x="71" y="175"/>
                    <a:pt x="73" y="173"/>
                    <a:pt x="73" y="170"/>
                  </a:cubicBezTo>
                  <a:cubicBezTo>
                    <a:pt x="73" y="125"/>
                    <a:pt x="73" y="125"/>
                    <a:pt x="73" y="125"/>
                  </a:cubicBezTo>
                  <a:cubicBezTo>
                    <a:pt x="73" y="123"/>
                    <a:pt x="71" y="121"/>
                    <a:pt x="69" y="12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48" name="Freeform 283"/>
            <p:cNvSpPr>
              <a:spLocks/>
            </p:cNvSpPr>
            <p:nvPr/>
          </p:nvSpPr>
          <p:spPr bwMode="auto">
            <a:xfrm>
              <a:off x="6079353" y="4469305"/>
              <a:ext cx="165100" cy="395288"/>
            </a:xfrm>
            <a:custGeom>
              <a:avLst/>
              <a:gdLst>
                <a:gd name="T0" fmla="*/ 69 w 73"/>
                <a:gd name="T1" fmla="*/ 0 h 175"/>
                <a:gd name="T2" fmla="*/ 62 w 73"/>
                <a:gd name="T3" fmla="*/ 0 h 175"/>
                <a:gd name="T4" fmla="*/ 57 w 73"/>
                <a:gd name="T5" fmla="*/ 4 h 175"/>
                <a:gd name="T6" fmla="*/ 57 w 73"/>
                <a:gd name="T7" fmla="*/ 75 h 175"/>
                <a:gd name="T8" fmla="*/ 25 w 73"/>
                <a:gd name="T9" fmla="*/ 121 h 175"/>
                <a:gd name="T10" fmla="*/ 22 w 73"/>
                <a:gd name="T11" fmla="*/ 121 h 175"/>
                <a:gd name="T12" fmla="*/ 52 w 73"/>
                <a:gd name="T13" fmla="*/ 68 h 175"/>
                <a:gd name="T14" fmla="*/ 50 w 73"/>
                <a:gd name="T15" fmla="*/ 62 h 175"/>
                <a:gd name="T16" fmla="*/ 45 w 73"/>
                <a:gd name="T17" fmla="*/ 58 h 175"/>
                <a:gd name="T18" fmla="*/ 38 w 73"/>
                <a:gd name="T19" fmla="*/ 60 h 175"/>
                <a:gd name="T20" fmla="*/ 4 w 73"/>
                <a:gd name="T21" fmla="*/ 121 h 175"/>
                <a:gd name="T22" fmla="*/ 0 w 73"/>
                <a:gd name="T23" fmla="*/ 125 h 175"/>
                <a:gd name="T24" fmla="*/ 0 w 73"/>
                <a:gd name="T25" fmla="*/ 170 h 175"/>
                <a:gd name="T26" fmla="*/ 5 w 73"/>
                <a:gd name="T27" fmla="*/ 175 h 175"/>
                <a:gd name="T28" fmla="*/ 35 w 73"/>
                <a:gd name="T29" fmla="*/ 175 h 175"/>
                <a:gd name="T30" fmla="*/ 39 w 73"/>
                <a:gd name="T31" fmla="*/ 170 h 175"/>
                <a:gd name="T32" fmla="*/ 39 w 73"/>
                <a:gd name="T33" fmla="*/ 128 h 175"/>
                <a:gd name="T34" fmla="*/ 72 w 73"/>
                <a:gd name="T35" fmla="*/ 81 h 175"/>
                <a:gd name="T36" fmla="*/ 73 w 73"/>
                <a:gd name="T37" fmla="*/ 79 h 175"/>
                <a:gd name="T38" fmla="*/ 73 w 73"/>
                <a:gd name="T39" fmla="*/ 78 h 175"/>
                <a:gd name="T40" fmla="*/ 73 w 73"/>
                <a:gd name="T41" fmla="*/ 4 h 175"/>
                <a:gd name="T42" fmla="*/ 69 w 73"/>
                <a:gd name="T4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175">
                  <a:moveTo>
                    <a:pt x="69" y="0"/>
                  </a:moveTo>
                  <a:cubicBezTo>
                    <a:pt x="62" y="0"/>
                    <a:pt x="62" y="0"/>
                    <a:pt x="62" y="0"/>
                  </a:cubicBezTo>
                  <a:cubicBezTo>
                    <a:pt x="59" y="0"/>
                    <a:pt x="57" y="2"/>
                    <a:pt x="57" y="4"/>
                  </a:cubicBezTo>
                  <a:cubicBezTo>
                    <a:pt x="57" y="75"/>
                    <a:pt x="57" y="75"/>
                    <a:pt x="57" y="75"/>
                  </a:cubicBezTo>
                  <a:cubicBezTo>
                    <a:pt x="25" y="121"/>
                    <a:pt x="25" y="121"/>
                    <a:pt x="25" y="121"/>
                  </a:cubicBezTo>
                  <a:cubicBezTo>
                    <a:pt x="22" y="121"/>
                    <a:pt x="22" y="121"/>
                    <a:pt x="22" y="121"/>
                  </a:cubicBezTo>
                  <a:cubicBezTo>
                    <a:pt x="52" y="68"/>
                    <a:pt x="52" y="68"/>
                    <a:pt x="52" y="68"/>
                  </a:cubicBezTo>
                  <a:cubicBezTo>
                    <a:pt x="53" y="66"/>
                    <a:pt x="53" y="63"/>
                    <a:pt x="50" y="62"/>
                  </a:cubicBezTo>
                  <a:cubicBezTo>
                    <a:pt x="45" y="58"/>
                    <a:pt x="45" y="58"/>
                    <a:pt x="45" y="58"/>
                  </a:cubicBezTo>
                  <a:cubicBezTo>
                    <a:pt x="42" y="57"/>
                    <a:pt x="40" y="58"/>
                    <a:pt x="38" y="60"/>
                  </a:cubicBezTo>
                  <a:cubicBezTo>
                    <a:pt x="4" y="121"/>
                    <a:pt x="4" y="121"/>
                    <a:pt x="4" y="121"/>
                  </a:cubicBezTo>
                  <a:cubicBezTo>
                    <a:pt x="2" y="121"/>
                    <a:pt x="0" y="123"/>
                    <a:pt x="0" y="125"/>
                  </a:cubicBezTo>
                  <a:cubicBezTo>
                    <a:pt x="0" y="170"/>
                    <a:pt x="0" y="170"/>
                    <a:pt x="0" y="170"/>
                  </a:cubicBezTo>
                  <a:cubicBezTo>
                    <a:pt x="0" y="173"/>
                    <a:pt x="2" y="175"/>
                    <a:pt x="5" y="175"/>
                  </a:cubicBezTo>
                  <a:cubicBezTo>
                    <a:pt x="35" y="175"/>
                    <a:pt x="35" y="175"/>
                    <a:pt x="35" y="175"/>
                  </a:cubicBezTo>
                  <a:cubicBezTo>
                    <a:pt x="37" y="175"/>
                    <a:pt x="39" y="173"/>
                    <a:pt x="39" y="170"/>
                  </a:cubicBezTo>
                  <a:cubicBezTo>
                    <a:pt x="39" y="128"/>
                    <a:pt x="39" y="128"/>
                    <a:pt x="39" y="128"/>
                  </a:cubicBezTo>
                  <a:cubicBezTo>
                    <a:pt x="72" y="81"/>
                    <a:pt x="72" y="81"/>
                    <a:pt x="72" y="81"/>
                  </a:cubicBezTo>
                  <a:cubicBezTo>
                    <a:pt x="73" y="81"/>
                    <a:pt x="73" y="80"/>
                    <a:pt x="73" y="79"/>
                  </a:cubicBezTo>
                  <a:cubicBezTo>
                    <a:pt x="73" y="79"/>
                    <a:pt x="73" y="78"/>
                    <a:pt x="73" y="78"/>
                  </a:cubicBezTo>
                  <a:cubicBezTo>
                    <a:pt x="73" y="4"/>
                    <a:pt x="73" y="4"/>
                    <a:pt x="73" y="4"/>
                  </a:cubicBezTo>
                  <a:cubicBezTo>
                    <a:pt x="73" y="2"/>
                    <a:pt x="71" y="0"/>
                    <a:pt x="6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49" name="Freeform 284"/>
            <p:cNvSpPr>
              <a:spLocks/>
            </p:cNvSpPr>
            <p:nvPr/>
          </p:nvSpPr>
          <p:spPr bwMode="auto">
            <a:xfrm>
              <a:off x="6888978" y="4421680"/>
              <a:ext cx="88900" cy="114300"/>
            </a:xfrm>
            <a:custGeom>
              <a:avLst/>
              <a:gdLst>
                <a:gd name="T0" fmla="*/ 34 w 39"/>
                <a:gd name="T1" fmla="*/ 49 h 50"/>
                <a:gd name="T2" fmla="*/ 26 w 39"/>
                <a:gd name="T3" fmla="*/ 19 h 50"/>
                <a:gd name="T4" fmla="*/ 1 w 39"/>
                <a:gd name="T5" fmla="*/ 1 h 50"/>
                <a:gd name="T6" fmla="*/ 29 w 39"/>
                <a:gd name="T7" fmla="*/ 17 h 50"/>
                <a:gd name="T8" fmla="*/ 34 w 39"/>
                <a:gd name="T9" fmla="*/ 49 h 50"/>
              </a:gdLst>
              <a:ahLst/>
              <a:cxnLst>
                <a:cxn ang="0">
                  <a:pos x="T0" y="T1"/>
                </a:cxn>
                <a:cxn ang="0">
                  <a:pos x="T2" y="T3"/>
                </a:cxn>
                <a:cxn ang="0">
                  <a:pos x="T4" y="T5"/>
                </a:cxn>
                <a:cxn ang="0">
                  <a:pos x="T6" y="T7"/>
                </a:cxn>
                <a:cxn ang="0">
                  <a:pos x="T8" y="T9"/>
                </a:cxn>
              </a:cxnLst>
              <a:rect l="0" t="0" r="r" b="b"/>
              <a:pathLst>
                <a:path w="39" h="50">
                  <a:moveTo>
                    <a:pt x="34" y="49"/>
                  </a:moveTo>
                  <a:cubicBezTo>
                    <a:pt x="33" y="49"/>
                    <a:pt x="36" y="33"/>
                    <a:pt x="26" y="19"/>
                  </a:cubicBezTo>
                  <a:cubicBezTo>
                    <a:pt x="16" y="5"/>
                    <a:pt x="0" y="2"/>
                    <a:pt x="1" y="1"/>
                  </a:cubicBezTo>
                  <a:cubicBezTo>
                    <a:pt x="0" y="0"/>
                    <a:pt x="18" y="2"/>
                    <a:pt x="29" y="17"/>
                  </a:cubicBezTo>
                  <a:cubicBezTo>
                    <a:pt x="39" y="33"/>
                    <a:pt x="35" y="50"/>
                    <a:pt x="34"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50" name="Freeform 285"/>
            <p:cNvSpPr>
              <a:spLocks/>
            </p:cNvSpPr>
            <p:nvPr/>
          </p:nvSpPr>
          <p:spPr bwMode="auto">
            <a:xfrm>
              <a:off x="6881040" y="4442317"/>
              <a:ext cx="71437" cy="93663"/>
            </a:xfrm>
            <a:custGeom>
              <a:avLst/>
              <a:gdLst>
                <a:gd name="T0" fmla="*/ 28 w 32"/>
                <a:gd name="T1" fmla="*/ 41 h 41"/>
                <a:gd name="T2" fmla="*/ 21 w 32"/>
                <a:gd name="T3" fmla="*/ 16 h 41"/>
                <a:gd name="T4" fmla="*/ 1 w 32"/>
                <a:gd name="T5" fmla="*/ 1 h 41"/>
                <a:gd name="T6" fmla="*/ 23 w 32"/>
                <a:gd name="T7" fmla="*/ 15 h 41"/>
                <a:gd name="T8" fmla="*/ 28 w 32"/>
                <a:gd name="T9" fmla="*/ 41 h 41"/>
              </a:gdLst>
              <a:ahLst/>
              <a:cxnLst>
                <a:cxn ang="0">
                  <a:pos x="T0" y="T1"/>
                </a:cxn>
                <a:cxn ang="0">
                  <a:pos x="T2" y="T3"/>
                </a:cxn>
                <a:cxn ang="0">
                  <a:pos x="T4" y="T5"/>
                </a:cxn>
                <a:cxn ang="0">
                  <a:pos x="T6" y="T7"/>
                </a:cxn>
                <a:cxn ang="0">
                  <a:pos x="T8" y="T9"/>
                </a:cxn>
              </a:cxnLst>
              <a:rect l="0" t="0" r="r" b="b"/>
              <a:pathLst>
                <a:path w="32" h="41">
                  <a:moveTo>
                    <a:pt x="28" y="41"/>
                  </a:moveTo>
                  <a:cubicBezTo>
                    <a:pt x="27" y="41"/>
                    <a:pt x="29" y="28"/>
                    <a:pt x="21" y="16"/>
                  </a:cubicBezTo>
                  <a:cubicBezTo>
                    <a:pt x="13" y="5"/>
                    <a:pt x="0" y="2"/>
                    <a:pt x="1" y="1"/>
                  </a:cubicBezTo>
                  <a:cubicBezTo>
                    <a:pt x="0" y="0"/>
                    <a:pt x="15" y="2"/>
                    <a:pt x="23" y="15"/>
                  </a:cubicBezTo>
                  <a:cubicBezTo>
                    <a:pt x="32" y="27"/>
                    <a:pt x="28" y="41"/>
                    <a:pt x="28" y="4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51" name="Freeform 286"/>
            <p:cNvSpPr>
              <a:spLocks/>
            </p:cNvSpPr>
            <p:nvPr/>
          </p:nvSpPr>
          <p:spPr bwMode="auto">
            <a:xfrm>
              <a:off x="6876278" y="4464542"/>
              <a:ext cx="50800" cy="68263"/>
            </a:xfrm>
            <a:custGeom>
              <a:avLst/>
              <a:gdLst>
                <a:gd name="T0" fmla="*/ 20 w 23"/>
                <a:gd name="T1" fmla="*/ 29 h 30"/>
                <a:gd name="T2" fmla="*/ 15 w 23"/>
                <a:gd name="T3" fmla="*/ 12 h 30"/>
                <a:gd name="T4" fmla="*/ 1 w 23"/>
                <a:gd name="T5" fmla="*/ 1 h 30"/>
                <a:gd name="T6" fmla="*/ 17 w 23"/>
                <a:gd name="T7" fmla="*/ 10 h 30"/>
                <a:gd name="T8" fmla="*/ 20 w 23"/>
                <a:gd name="T9" fmla="*/ 29 h 30"/>
              </a:gdLst>
              <a:ahLst/>
              <a:cxnLst>
                <a:cxn ang="0">
                  <a:pos x="T0" y="T1"/>
                </a:cxn>
                <a:cxn ang="0">
                  <a:pos x="T2" y="T3"/>
                </a:cxn>
                <a:cxn ang="0">
                  <a:pos x="T4" y="T5"/>
                </a:cxn>
                <a:cxn ang="0">
                  <a:pos x="T6" y="T7"/>
                </a:cxn>
                <a:cxn ang="0">
                  <a:pos x="T8" y="T9"/>
                </a:cxn>
              </a:cxnLst>
              <a:rect l="0" t="0" r="r" b="b"/>
              <a:pathLst>
                <a:path w="23" h="30">
                  <a:moveTo>
                    <a:pt x="20" y="29"/>
                  </a:moveTo>
                  <a:cubicBezTo>
                    <a:pt x="19" y="29"/>
                    <a:pt x="21" y="20"/>
                    <a:pt x="15" y="12"/>
                  </a:cubicBezTo>
                  <a:cubicBezTo>
                    <a:pt x="10" y="3"/>
                    <a:pt x="0" y="1"/>
                    <a:pt x="1" y="1"/>
                  </a:cubicBezTo>
                  <a:cubicBezTo>
                    <a:pt x="0" y="0"/>
                    <a:pt x="11" y="1"/>
                    <a:pt x="17" y="10"/>
                  </a:cubicBezTo>
                  <a:cubicBezTo>
                    <a:pt x="23" y="20"/>
                    <a:pt x="21" y="30"/>
                    <a:pt x="20"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52" name="Freeform 287"/>
            <p:cNvSpPr>
              <a:spLocks/>
            </p:cNvSpPr>
            <p:nvPr/>
          </p:nvSpPr>
          <p:spPr bwMode="auto">
            <a:xfrm>
              <a:off x="6647678" y="4488355"/>
              <a:ext cx="244475" cy="200025"/>
            </a:xfrm>
            <a:custGeom>
              <a:avLst/>
              <a:gdLst>
                <a:gd name="T0" fmla="*/ 98 w 108"/>
                <a:gd name="T1" fmla="*/ 38 h 89"/>
                <a:gd name="T2" fmla="*/ 102 w 108"/>
                <a:gd name="T3" fmla="*/ 11 h 89"/>
                <a:gd name="T4" fmla="*/ 74 w 108"/>
                <a:gd name="T5" fmla="*/ 6 h 89"/>
                <a:gd name="T6" fmla="*/ 66 w 108"/>
                <a:gd name="T7" fmla="*/ 26 h 89"/>
                <a:gd name="T8" fmla="*/ 4 w 108"/>
                <a:gd name="T9" fmla="*/ 72 h 89"/>
                <a:gd name="T10" fmla="*/ 3 w 108"/>
                <a:gd name="T11" fmla="*/ 84 h 89"/>
                <a:gd name="T12" fmla="*/ 15 w 108"/>
                <a:gd name="T13" fmla="*/ 86 h 89"/>
                <a:gd name="T14" fmla="*/ 76 w 108"/>
                <a:gd name="T15" fmla="*/ 40 h 89"/>
                <a:gd name="T16" fmla="*/ 98 w 108"/>
                <a:gd name="T17" fmla="*/ 3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9">
                  <a:moveTo>
                    <a:pt x="98" y="38"/>
                  </a:moveTo>
                  <a:cubicBezTo>
                    <a:pt x="106" y="32"/>
                    <a:pt x="108" y="19"/>
                    <a:pt x="102" y="11"/>
                  </a:cubicBezTo>
                  <a:cubicBezTo>
                    <a:pt x="95" y="2"/>
                    <a:pt x="83" y="0"/>
                    <a:pt x="74" y="6"/>
                  </a:cubicBezTo>
                  <a:cubicBezTo>
                    <a:pt x="67" y="11"/>
                    <a:pt x="65" y="19"/>
                    <a:pt x="66" y="26"/>
                  </a:cubicBezTo>
                  <a:cubicBezTo>
                    <a:pt x="4" y="72"/>
                    <a:pt x="4" y="72"/>
                    <a:pt x="4" y="72"/>
                  </a:cubicBezTo>
                  <a:cubicBezTo>
                    <a:pt x="1" y="75"/>
                    <a:pt x="0" y="81"/>
                    <a:pt x="3" y="84"/>
                  </a:cubicBezTo>
                  <a:cubicBezTo>
                    <a:pt x="6" y="88"/>
                    <a:pt x="11" y="89"/>
                    <a:pt x="15" y="86"/>
                  </a:cubicBezTo>
                  <a:cubicBezTo>
                    <a:pt x="76" y="40"/>
                    <a:pt x="76" y="40"/>
                    <a:pt x="76" y="40"/>
                  </a:cubicBezTo>
                  <a:cubicBezTo>
                    <a:pt x="83" y="44"/>
                    <a:pt x="91" y="43"/>
                    <a:pt x="98" y="3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53" name="Freeform 288"/>
            <p:cNvSpPr>
              <a:spLocks/>
            </p:cNvSpPr>
            <p:nvPr/>
          </p:nvSpPr>
          <p:spPr bwMode="auto">
            <a:xfrm>
              <a:off x="6538140" y="4507405"/>
              <a:ext cx="274637" cy="314325"/>
            </a:xfrm>
            <a:custGeom>
              <a:avLst/>
              <a:gdLst>
                <a:gd name="T0" fmla="*/ 22 w 122"/>
                <a:gd name="T1" fmla="*/ 13 h 139"/>
                <a:gd name="T2" fmla="*/ 22 w 122"/>
                <a:gd name="T3" fmla="*/ 96 h 139"/>
                <a:gd name="T4" fmla="*/ 101 w 122"/>
                <a:gd name="T5" fmla="*/ 124 h 139"/>
                <a:gd name="T6" fmla="*/ 107 w 122"/>
                <a:gd name="T7" fmla="*/ 52 h 139"/>
                <a:gd name="T8" fmla="*/ 77 w 122"/>
                <a:gd name="T9" fmla="*/ 74 h 139"/>
                <a:gd name="T10" fmla="*/ 99 w 122"/>
                <a:gd name="T11" fmla="*/ 76 h 139"/>
                <a:gd name="T12" fmla="*/ 104 w 122"/>
                <a:gd name="T13" fmla="*/ 83 h 139"/>
                <a:gd name="T14" fmla="*/ 99 w 122"/>
                <a:gd name="T15" fmla="*/ 87 h 139"/>
                <a:gd name="T16" fmla="*/ 65 w 122"/>
                <a:gd name="T17" fmla="*/ 83 h 139"/>
                <a:gd name="T18" fmla="*/ 64 w 122"/>
                <a:gd name="T19" fmla="*/ 83 h 139"/>
                <a:gd name="T20" fmla="*/ 92 w 122"/>
                <a:gd name="T21" fmla="*/ 104 h 139"/>
                <a:gd name="T22" fmla="*/ 92 w 122"/>
                <a:gd name="T23" fmla="*/ 111 h 139"/>
                <a:gd name="T24" fmla="*/ 85 w 122"/>
                <a:gd name="T25" fmla="*/ 109 h 139"/>
                <a:gd name="T26" fmla="*/ 56 w 122"/>
                <a:gd name="T27" fmla="*/ 89 h 139"/>
                <a:gd name="T28" fmla="*/ 65 w 122"/>
                <a:gd name="T29" fmla="*/ 111 h 139"/>
                <a:gd name="T30" fmla="*/ 61 w 122"/>
                <a:gd name="T31" fmla="*/ 114 h 139"/>
                <a:gd name="T32" fmla="*/ 54 w 122"/>
                <a:gd name="T33" fmla="*/ 108 h 139"/>
                <a:gd name="T34" fmla="*/ 43 w 122"/>
                <a:gd name="T35" fmla="*/ 88 h 139"/>
                <a:gd name="T36" fmla="*/ 32 w 122"/>
                <a:gd name="T37" fmla="*/ 97 h 139"/>
                <a:gd name="T38" fmla="*/ 26 w 122"/>
                <a:gd name="T39" fmla="*/ 94 h 139"/>
                <a:gd name="T40" fmla="*/ 24 w 122"/>
                <a:gd name="T41" fmla="*/ 88 h 139"/>
                <a:gd name="T42" fmla="*/ 35 w 122"/>
                <a:gd name="T43" fmla="*/ 79 h 139"/>
                <a:gd name="T44" fmla="*/ 19 w 122"/>
                <a:gd name="T45" fmla="*/ 64 h 139"/>
                <a:gd name="T46" fmla="*/ 16 w 122"/>
                <a:gd name="T47" fmla="*/ 55 h 139"/>
                <a:gd name="T48" fmla="*/ 20 w 122"/>
                <a:gd name="T49" fmla="*/ 52 h 139"/>
                <a:gd name="T50" fmla="*/ 36 w 122"/>
                <a:gd name="T51" fmla="*/ 67 h 139"/>
                <a:gd name="T52" fmla="*/ 29 w 122"/>
                <a:gd name="T53" fmla="*/ 33 h 139"/>
                <a:gd name="T54" fmla="*/ 30 w 122"/>
                <a:gd name="T55" fmla="*/ 25 h 139"/>
                <a:gd name="T56" fmla="*/ 37 w 122"/>
                <a:gd name="T57" fmla="*/ 28 h 139"/>
                <a:gd name="T58" fmla="*/ 44 w 122"/>
                <a:gd name="T59" fmla="*/ 61 h 139"/>
                <a:gd name="T60" fmla="*/ 55 w 122"/>
                <a:gd name="T61" fmla="*/ 26 h 139"/>
                <a:gd name="T62" fmla="*/ 61 w 122"/>
                <a:gd name="T63" fmla="*/ 22 h 139"/>
                <a:gd name="T64" fmla="*/ 65 w 122"/>
                <a:gd name="T65" fmla="*/ 30 h 139"/>
                <a:gd name="T66" fmla="*/ 58 w 122"/>
                <a:gd name="T67" fmla="*/ 52 h 139"/>
                <a:gd name="T68" fmla="*/ 90 w 122"/>
                <a:gd name="T69" fmla="*/ 28 h 139"/>
                <a:gd name="T70" fmla="*/ 22 w 122"/>
                <a:gd name="T71" fmla="*/ 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2" h="139">
                  <a:moveTo>
                    <a:pt x="22" y="13"/>
                  </a:moveTo>
                  <a:cubicBezTo>
                    <a:pt x="0" y="28"/>
                    <a:pt x="0" y="66"/>
                    <a:pt x="22" y="96"/>
                  </a:cubicBezTo>
                  <a:cubicBezTo>
                    <a:pt x="44" y="127"/>
                    <a:pt x="79" y="139"/>
                    <a:pt x="101" y="124"/>
                  </a:cubicBezTo>
                  <a:cubicBezTo>
                    <a:pt x="120" y="110"/>
                    <a:pt x="122" y="80"/>
                    <a:pt x="107" y="52"/>
                  </a:cubicBezTo>
                  <a:cubicBezTo>
                    <a:pt x="77" y="74"/>
                    <a:pt x="77" y="74"/>
                    <a:pt x="77" y="74"/>
                  </a:cubicBezTo>
                  <a:cubicBezTo>
                    <a:pt x="99" y="76"/>
                    <a:pt x="99" y="76"/>
                    <a:pt x="99" y="76"/>
                  </a:cubicBezTo>
                  <a:cubicBezTo>
                    <a:pt x="102" y="77"/>
                    <a:pt x="104" y="80"/>
                    <a:pt x="104" y="83"/>
                  </a:cubicBezTo>
                  <a:cubicBezTo>
                    <a:pt x="104" y="86"/>
                    <a:pt x="102" y="88"/>
                    <a:pt x="99" y="87"/>
                  </a:cubicBezTo>
                  <a:cubicBezTo>
                    <a:pt x="65" y="83"/>
                    <a:pt x="65" y="83"/>
                    <a:pt x="65" y="83"/>
                  </a:cubicBezTo>
                  <a:cubicBezTo>
                    <a:pt x="65" y="83"/>
                    <a:pt x="64" y="83"/>
                    <a:pt x="64" y="83"/>
                  </a:cubicBezTo>
                  <a:cubicBezTo>
                    <a:pt x="92" y="104"/>
                    <a:pt x="92" y="104"/>
                    <a:pt x="92" y="104"/>
                  </a:cubicBezTo>
                  <a:cubicBezTo>
                    <a:pt x="94" y="107"/>
                    <a:pt x="94" y="110"/>
                    <a:pt x="92" y="111"/>
                  </a:cubicBezTo>
                  <a:cubicBezTo>
                    <a:pt x="90" y="113"/>
                    <a:pt x="87" y="112"/>
                    <a:pt x="85" y="109"/>
                  </a:cubicBezTo>
                  <a:cubicBezTo>
                    <a:pt x="56" y="89"/>
                    <a:pt x="56" y="89"/>
                    <a:pt x="56" y="89"/>
                  </a:cubicBezTo>
                  <a:cubicBezTo>
                    <a:pt x="65" y="111"/>
                    <a:pt x="65" y="111"/>
                    <a:pt x="65" y="111"/>
                  </a:cubicBezTo>
                  <a:cubicBezTo>
                    <a:pt x="66" y="113"/>
                    <a:pt x="64" y="115"/>
                    <a:pt x="61" y="114"/>
                  </a:cubicBezTo>
                  <a:cubicBezTo>
                    <a:pt x="58" y="113"/>
                    <a:pt x="55" y="111"/>
                    <a:pt x="54" y="108"/>
                  </a:cubicBezTo>
                  <a:cubicBezTo>
                    <a:pt x="43" y="88"/>
                    <a:pt x="43" y="88"/>
                    <a:pt x="43" y="88"/>
                  </a:cubicBezTo>
                  <a:cubicBezTo>
                    <a:pt x="32" y="97"/>
                    <a:pt x="32" y="97"/>
                    <a:pt x="32" y="97"/>
                  </a:cubicBezTo>
                  <a:cubicBezTo>
                    <a:pt x="31" y="98"/>
                    <a:pt x="28" y="97"/>
                    <a:pt x="26" y="94"/>
                  </a:cubicBezTo>
                  <a:cubicBezTo>
                    <a:pt x="24" y="92"/>
                    <a:pt x="23" y="89"/>
                    <a:pt x="24" y="88"/>
                  </a:cubicBezTo>
                  <a:cubicBezTo>
                    <a:pt x="35" y="79"/>
                    <a:pt x="35" y="79"/>
                    <a:pt x="35" y="79"/>
                  </a:cubicBezTo>
                  <a:cubicBezTo>
                    <a:pt x="19" y="64"/>
                    <a:pt x="19" y="64"/>
                    <a:pt x="19" y="64"/>
                  </a:cubicBezTo>
                  <a:cubicBezTo>
                    <a:pt x="17" y="63"/>
                    <a:pt x="15" y="59"/>
                    <a:pt x="16" y="55"/>
                  </a:cubicBezTo>
                  <a:cubicBezTo>
                    <a:pt x="16" y="52"/>
                    <a:pt x="18" y="50"/>
                    <a:pt x="20" y="52"/>
                  </a:cubicBezTo>
                  <a:cubicBezTo>
                    <a:pt x="36" y="67"/>
                    <a:pt x="36" y="67"/>
                    <a:pt x="36" y="67"/>
                  </a:cubicBezTo>
                  <a:cubicBezTo>
                    <a:pt x="29" y="33"/>
                    <a:pt x="29" y="33"/>
                    <a:pt x="29" y="33"/>
                  </a:cubicBezTo>
                  <a:cubicBezTo>
                    <a:pt x="28" y="30"/>
                    <a:pt x="28" y="26"/>
                    <a:pt x="30" y="25"/>
                  </a:cubicBezTo>
                  <a:cubicBezTo>
                    <a:pt x="32" y="24"/>
                    <a:pt x="35" y="25"/>
                    <a:pt x="37" y="28"/>
                  </a:cubicBezTo>
                  <a:cubicBezTo>
                    <a:pt x="44" y="61"/>
                    <a:pt x="44" y="61"/>
                    <a:pt x="44" y="61"/>
                  </a:cubicBezTo>
                  <a:cubicBezTo>
                    <a:pt x="55" y="26"/>
                    <a:pt x="55" y="26"/>
                    <a:pt x="55" y="26"/>
                  </a:cubicBezTo>
                  <a:cubicBezTo>
                    <a:pt x="56" y="23"/>
                    <a:pt x="58" y="21"/>
                    <a:pt x="61" y="22"/>
                  </a:cubicBezTo>
                  <a:cubicBezTo>
                    <a:pt x="64" y="23"/>
                    <a:pt x="66" y="27"/>
                    <a:pt x="65" y="30"/>
                  </a:cubicBezTo>
                  <a:cubicBezTo>
                    <a:pt x="58" y="52"/>
                    <a:pt x="58" y="52"/>
                    <a:pt x="58" y="52"/>
                  </a:cubicBezTo>
                  <a:cubicBezTo>
                    <a:pt x="90" y="28"/>
                    <a:pt x="90" y="28"/>
                    <a:pt x="90" y="28"/>
                  </a:cubicBezTo>
                  <a:cubicBezTo>
                    <a:pt x="68" y="7"/>
                    <a:pt x="40" y="0"/>
                    <a:pt x="22"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54" name="Freeform 289"/>
            <p:cNvSpPr>
              <a:spLocks/>
            </p:cNvSpPr>
            <p:nvPr/>
          </p:nvSpPr>
          <p:spPr bwMode="auto">
            <a:xfrm>
              <a:off x="6682603" y="4694730"/>
              <a:ext cx="158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0"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55" name="Freeform 290"/>
            <p:cNvSpPr>
              <a:spLocks/>
            </p:cNvSpPr>
            <p:nvPr/>
          </p:nvSpPr>
          <p:spPr bwMode="auto">
            <a:xfrm>
              <a:off x="6503215" y="4469305"/>
              <a:ext cx="341312" cy="390525"/>
            </a:xfrm>
            <a:custGeom>
              <a:avLst/>
              <a:gdLst>
                <a:gd name="T0" fmla="*/ 116 w 151"/>
                <a:gd name="T1" fmla="*/ 141 h 173"/>
                <a:gd name="T2" fmla="*/ 37 w 151"/>
                <a:gd name="T3" fmla="*/ 113 h 173"/>
                <a:gd name="T4" fmla="*/ 37 w 151"/>
                <a:gd name="T5" fmla="*/ 30 h 173"/>
                <a:gd name="T6" fmla="*/ 105 w 151"/>
                <a:gd name="T7" fmla="*/ 45 h 173"/>
                <a:gd name="T8" fmla="*/ 114 w 151"/>
                <a:gd name="T9" fmla="*/ 38 h 173"/>
                <a:gd name="T10" fmla="*/ 27 w 151"/>
                <a:gd name="T11" fmla="*/ 16 h 173"/>
                <a:gd name="T12" fmla="*/ 27 w 151"/>
                <a:gd name="T13" fmla="*/ 120 h 173"/>
                <a:gd name="T14" fmla="*/ 125 w 151"/>
                <a:gd name="T15" fmla="*/ 154 h 173"/>
                <a:gd name="T16" fmla="*/ 132 w 151"/>
                <a:gd name="T17" fmla="*/ 62 h 173"/>
                <a:gd name="T18" fmla="*/ 122 w 151"/>
                <a:gd name="T19" fmla="*/ 69 h 173"/>
                <a:gd name="T20" fmla="*/ 116 w 151"/>
                <a:gd name="T21" fmla="*/ 14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173">
                  <a:moveTo>
                    <a:pt x="116" y="141"/>
                  </a:moveTo>
                  <a:cubicBezTo>
                    <a:pt x="94" y="156"/>
                    <a:pt x="59" y="144"/>
                    <a:pt x="37" y="113"/>
                  </a:cubicBezTo>
                  <a:cubicBezTo>
                    <a:pt x="15" y="83"/>
                    <a:pt x="15" y="45"/>
                    <a:pt x="37" y="30"/>
                  </a:cubicBezTo>
                  <a:cubicBezTo>
                    <a:pt x="55" y="17"/>
                    <a:pt x="83" y="24"/>
                    <a:pt x="105" y="45"/>
                  </a:cubicBezTo>
                  <a:cubicBezTo>
                    <a:pt x="114" y="38"/>
                    <a:pt x="114" y="38"/>
                    <a:pt x="114" y="38"/>
                  </a:cubicBezTo>
                  <a:cubicBezTo>
                    <a:pt x="87" y="10"/>
                    <a:pt x="51" y="0"/>
                    <a:pt x="27" y="16"/>
                  </a:cubicBezTo>
                  <a:cubicBezTo>
                    <a:pt x="0" y="36"/>
                    <a:pt x="0" y="82"/>
                    <a:pt x="27" y="120"/>
                  </a:cubicBezTo>
                  <a:cubicBezTo>
                    <a:pt x="54" y="158"/>
                    <a:pt x="98" y="173"/>
                    <a:pt x="125" y="154"/>
                  </a:cubicBezTo>
                  <a:cubicBezTo>
                    <a:pt x="149" y="137"/>
                    <a:pt x="151" y="97"/>
                    <a:pt x="132" y="62"/>
                  </a:cubicBezTo>
                  <a:cubicBezTo>
                    <a:pt x="122" y="69"/>
                    <a:pt x="122" y="69"/>
                    <a:pt x="122" y="69"/>
                  </a:cubicBezTo>
                  <a:cubicBezTo>
                    <a:pt x="137" y="97"/>
                    <a:pt x="135" y="127"/>
                    <a:pt x="116" y="14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56" name="Freeform 291"/>
            <p:cNvSpPr>
              <a:spLocks noEditPoints="1"/>
            </p:cNvSpPr>
            <p:nvPr/>
          </p:nvSpPr>
          <p:spPr bwMode="auto">
            <a:xfrm>
              <a:off x="6465115" y="4680442"/>
              <a:ext cx="138112" cy="161925"/>
            </a:xfrm>
            <a:custGeom>
              <a:avLst/>
              <a:gdLst>
                <a:gd name="T0" fmla="*/ 37 w 61"/>
                <a:gd name="T1" fmla="*/ 35 h 72"/>
                <a:gd name="T2" fmla="*/ 20 w 61"/>
                <a:gd name="T3" fmla="*/ 0 h 72"/>
                <a:gd name="T4" fmla="*/ 17 w 61"/>
                <a:gd name="T5" fmla="*/ 1 h 72"/>
                <a:gd name="T6" fmla="*/ 12 w 61"/>
                <a:gd name="T7" fmla="*/ 49 h 72"/>
                <a:gd name="T8" fmla="*/ 57 w 61"/>
                <a:gd name="T9" fmla="*/ 62 h 72"/>
                <a:gd name="T10" fmla="*/ 61 w 61"/>
                <a:gd name="T11" fmla="*/ 60 h 72"/>
                <a:gd name="T12" fmla="*/ 37 w 61"/>
                <a:gd name="T13" fmla="*/ 35 h 72"/>
                <a:gd name="T14" fmla="*/ 15 w 61"/>
                <a:gd name="T15" fmla="*/ 46 h 72"/>
                <a:gd name="T16" fmla="*/ 18 w 61"/>
                <a:gd name="T17" fmla="*/ 6 h 72"/>
                <a:gd name="T18" fmla="*/ 15 w 61"/>
                <a:gd name="T19" fmla="*/ 4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72">
                  <a:moveTo>
                    <a:pt x="37" y="35"/>
                  </a:moveTo>
                  <a:cubicBezTo>
                    <a:pt x="29" y="24"/>
                    <a:pt x="23" y="11"/>
                    <a:pt x="20" y="0"/>
                  </a:cubicBezTo>
                  <a:cubicBezTo>
                    <a:pt x="19" y="0"/>
                    <a:pt x="18" y="1"/>
                    <a:pt x="17" y="1"/>
                  </a:cubicBezTo>
                  <a:cubicBezTo>
                    <a:pt x="3" y="11"/>
                    <a:pt x="0" y="32"/>
                    <a:pt x="12" y="49"/>
                  </a:cubicBezTo>
                  <a:cubicBezTo>
                    <a:pt x="23" y="66"/>
                    <a:pt x="43" y="72"/>
                    <a:pt x="57" y="62"/>
                  </a:cubicBezTo>
                  <a:cubicBezTo>
                    <a:pt x="58" y="62"/>
                    <a:pt x="60" y="61"/>
                    <a:pt x="61" y="60"/>
                  </a:cubicBezTo>
                  <a:cubicBezTo>
                    <a:pt x="52" y="53"/>
                    <a:pt x="44" y="45"/>
                    <a:pt x="37" y="35"/>
                  </a:cubicBezTo>
                  <a:close/>
                  <a:moveTo>
                    <a:pt x="15" y="46"/>
                  </a:moveTo>
                  <a:cubicBezTo>
                    <a:pt x="1" y="27"/>
                    <a:pt x="10" y="9"/>
                    <a:pt x="18" y="6"/>
                  </a:cubicBezTo>
                  <a:cubicBezTo>
                    <a:pt x="9" y="15"/>
                    <a:pt x="9" y="29"/>
                    <a:pt x="15" y="4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57" name="Freeform 292"/>
            <p:cNvSpPr>
              <a:spLocks noEditPoints="1"/>
            </p:cNvSpPr>
            <p:nvPr/>
          </p:nvSpPr>
          <p:spPr bwMode="auto">
            <a:xfrm>
              <a:off x="7187428" y="4426442"/>
              <a:ext cx="369887" cy="406400"/>
            </a:xfrm>
            <a:custGeom>
              <a:avLst/>
              <a:gdLst>
                <a:gd name="T0" fmla="*/ 140 w 164"/>
                <a:gd name="T1" fmla="*/ 99 h 180"/>
                <a:gd name="T2" fmla="*/ 140 w 164"/>
                <a:gd name="T3" fmla="*/ 30 h 180"/>
                <a:gd name="T4" fmla="*/ 140 w 164"/>
                <a:gd name="T5" fmla="*/ 29 h 180"/>
                <a:gd name="T6" fmla="*/ 134 w 164"/>
                <a:gd name="T7" fmla="*/ 24 h 180"/>
                <a:gd name="T8" fmla="*/ 65 w 164"/>
                <a:gd name="T9" fmla="*/ 24 h 180"/>
                <a:gd name="T10" fmla="*/ 41 w 164"/>
                <a:gd name="T11" fmla="*/ 0 h 180"/>
                <a:gd name="T12" fmla="*/ 41 w 164"/>
                <a:gd name="T13" fmla="*/ 123 h 180"/>
                <a:gd name="T14" fmla="*/ 164 w 164"/>
                <a:gd name="T15" fmla="*/ 123 h 180"/>
                <a:gd name="T16" fmla="*/ 140 w 164"/>
                <a:gd name="T17" fmla="*/ 99 h 180"/>
                <a:gd name="T18" fmla="*/ 33 w 164"/>
                <a:gd name="T19" fmla="*/ 103 h 180"/>
                <a:gd name="T20" fmla="*/ 40 w 164"/>
                <a:gd name="T21" fmla="*/ 12 h 180"/>
                <a:gd name="T22" fmla="*/ 47 w 164"/>
                <a:gd name="T23" fmla="*/ 20 h 180"/>
                <a:gd name="T24" fmla="*/ 33 w 164"/>
                <a:gd name="T25" fmla="*/ 103 h 180"/>
                <a:gd name="T26" fmla="*/ 128 w 164"/>
                <a:gd name="T27" fmla="*/ 87 h 180"/>
                <a:gd name="T28" fmla="*/ 76 w 164"/>
                <a:gd name="T29" fmla="*/ 36 h 180"/>
                <a:gd name="T30" fmla="*/ 128 w 164"/>
                <a:gd name="T31" fmla="*/ 36 h 180"/>
                <a:gd name="T32" fmla="*/ 128 w 164"/>
                <a:gd name="T33" fmla="*/ 87 h 180"/>
                <a:gd name="T34" fmla="*/ 54 w 164"/>
                <a:gd name="T35" fmla="*/ 159 h 180"/>
                <a:gd name="T36" fmla="*/ 40 w 164"/>
                <a:gd name="T37" fmla="*/ 136 h 180"/>
                <a:gd name="T38" fmla="*/ 25 w 164"/>
                <a:gd name="T39" fmla="*/ 159 h 180"/>
                <a:gd name="T40" fmla="*/ 0 w 164"/>
                <a:gd name="T41" fmla="*/ 180 h 180"/>
                <a:gd name="T42" fmla="*/ 79 w 164"/>
                <a:gd name="T43" fmla="*/ 180 h 180"/>
                <a:gd name="T44" fmla="*/ 54 w 164"/>
                <a:gd name="T45" fmla="*/ 159 h 180"/>
                <a:gd name="T46" fmla="*/ 29 w 164"/>
                <a:gd name="T47" fmla="*/ 158 h 180"/>
                <a:gd name="T48" fmla="*/ 41 w 164"/>
                <a:gd name="T49" fmla="*/ 138 h 180"/>
                <a:gd name="T50" fmla="*/ 29 w 164"/>
                <a:gd name="T5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4" h="180">
                  <a:moveTo>
                    <a:pt x="140" y="99"/>
                  </a:moveTo>
                  <a:cubicBezTo>
                    <a:pt x="140" y="30"/>
                    <a:pt x="140" y="30"/>
                    <a:pt x="140" y="30"/>
                  </a:cubicBezTo>
                  <a:cubicBezTo>
                    <a:pt x="140" y="30"/>
                    <a:pt x="140" y="30"/>
                    <a:pt x="140" y="29"/>
                  </a:cubicBezTo>
                  <a:cubicBezTo>
                    <a:pt x="140" y="26"/>
                    <a:pt x="137" y="24"/>
                    <a:pt x="134" y="24"/>
                  </a:cubicBezTo>
                  <a:cubicBezTo>
                    <a:pt x="65" y="24"/>
                    <a:pt x="65" y="24"/>
                    <a:pt x="65" y="24"/>
                  </a:cubicBezTo>
                  <a:cubicBezTo>
                    <a:pt x="41" y="0"/>
                    <a:pt x="41" y="0"/>
                    <a:pt x="41" y="0"/>
                  </a:cubicBezTo>
                  <a:cubicBezTo>
                    <a:pt x="7" y="34"/>
                    <a:pt x="7" y="89"/>
                    <a:pt x="41" y="123"/>
                  </a:cubicBezTo>
                  <a:cubicBezTo>
                    <a:pt x="75" y="157"/>
                    <a:pt x="130" y="157"/>
                    <a:pt x="164" y="123"/>
                  </a:cubicBezTo>
                  <a:lnTo>
                    <a:pt x="140" y="99"/>
                  </a:lnTo>
                  <a:close/>
                  <a:moveTo>
                    <a:pt x="33" y="103"/>
                  </a:moveTo>
                  <a:cubicBezTo>
                    <a:pt x="3" y="49"/>
                    <a:pt x="40" y="12"/>
                    <a:pt x="40" y="12"/>
                  </a:cubicBezTo>
                  <a:cubicBezTo>
                    <a:pt x="47" y="20"/>
                    <a:pt x="47" y="20"/>
                    <a:pt x="47" y="20"/>
                  </a:cubicBezTo>
                  <a:cubicBezTo>
                    <a:pt x="47" y="20"/>
                    <a:pt x="18" y="48"/>
                    <a:pt x="33" y="103"/>
                  </a:cubicBezTo>
                  <a:close/>
                  <a:moveTo>
                    <a:pt x="128" y="87"/>
                  </a:moveTo>
                  <a:cubicBezTo>
                    <a:pt x="76" y="36"/>
                    <a:pt x="76" y="36"/>
                    <a:pt x="76" y="36"/>
                  </a:cubicBezTo>
                  <a:cubicBezTo>
                    <a:pt x="128" y="36"/>
                    <a:pt x="128" y="36"/>
                    <a:pt x="128" y="36"/>
                  </a:cubicBezTo>
                  <a:lnTo>
                    <a:pt x="128" y="87"/>
                  </a:lnTo>
                  <a:close/>
                  <a:moveTo>
                    <a:pt x="54" y="159"/>
                  </a:moveTo>
                  <a:cubicBezTo>
                    <a:pt x="53" y="149"/>
                    <a:pt x="54" y="136"/>
                    <a:pt x="40" y="136"/>
                  </a:cubicBezTo>
                  <a:cubicBezTo>
                    <a:pt x="25" y="136"/>
                    <a:pt x="26" y="149"/>
                    <a:pt x="25" y="159"/>
                  </a:cubicBezTo>
                  <a:cubicBezTo>
                    <a:pt x="17" y="178"/>
                    <a:pt x="1" y="160"/>
                    <a:pt x="0" y="180"/>
                  </a:cubicBezTo>
                  <a:cubicBezTo>
                    <a:pt x="79" y="180"/>
                    <a:pt x="79" y="180"/>
                    <a:pt x="79" y="180"/>
                  </a:cubicBezTo>
                  <a:cubicBezTo>
                    <a:pt x="78" y="160"/>
                    <a:pt x="63" y="178"/>
                    <a:pt x="54" y="159"/>
                  </a:cubicBezTo>
                  <a:close/>
                  <a:moveTo>
                    <a:pt x="29" y="158"/>
                  </a:moveTo>
                  <a:cubicBezTo>
                    <a:pt x="26" y="136"/>
                    <a:pt x="41" y="138"/>
                    <a:pt x="41" y="138"/>
                  </a:cubicBezTo>
                  <a:cubicBezTo>
                    <a:pt x="41" y="138"/>
                    <a:pt x="34" y="143"/>
                    <a:pt x="29" y="15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58" name="Freeform 293"/>
            <p:cNvSpPr>
              <a:spLocks/>
            </p:cNvSpPr>
            <p:nvPr/>
          </p:nvSpPr>
          <p:spPr bwMode="auto">
            <a:xfrm>
              <a:off x="7822428" y="4602655"/>
              <a:ext cx="341312" cy="158750"/>
            </a:xfrm>
            <a:custGeom>
              <a:avLst/>
              <a:gdLst>
                <a:gd name="T0" fmla="*/ 124 w 151"/>
                <a:gd name="T1" fmla="*/ 0 h 70"/>
                <a:gd name="T2" fmla="*/ 5 w 151"/>
                <a:gd name="T3" fmla="*/ 0 h 70"/>
                <a:gd name="T4" fmla="*/ 1 w 151"/>
                <a:gd name="T5" fmla="*/ 5 h 70"/>
                <a:gd name="T6" fmla="*/ 21 w 151"/>
                <a:gd name="T7" fmla="*/ 65 h 70"/>
                <a:gd name="T8" fmla="*/ 28 w 151"/>
                <a:gd name="T9" fmla="*/ 70 h 70"/>
                <a:gd name="T10" fmla="*/ 146 w 151"/>
                <a:gd name="T11" fmla="*/ 70 h 70"/>
                <a:gd name="T12" fmla="*/ 151 w 151"/>
                <a:gd name="T13" fmla="*/ 65 h 70"/>
                <a:gd name="T14" fmla="*/ 131 w 151"/>
                <a:gd name="T15" fmla="*/ 5 h 70"/>
                <a:gd name="T16" fmla="*/ 124 w 151"/>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70">
                  <a:moveTo>
                    <a:pt x="124" y="0"/>
                  </a:moveTo>
                  <a:cubicBezTo>
                    <a:pt x="5" y="0"/>
                    <a:pt x="5" y="0"/>
                    <a:pt x="5" y="0"/>
                  </a:cubicBezTo>
                  <a:cubicBezTo>
                    <a:pt x="2" y="0"/>
                    <a:pt x="0" y="2"/>
                    <a:pt x="1" y="5"/>
                  </a:cubicBezTo>
                  <a:cubicBezTo>
                    <a:pt x="21" y="65"/>
                    <a:pt x="21" y="65"/>
                    <a:pt x="21" y="65"/>
                  </a:cubicBezTo>
                  <a:cubicBezTo>
                    <a:pt x="21" y="68"/>
                    <a:pt x="25" y="70"/>
                    <a:pt x="28" y="70"/>
                  </a:cubicBezTo>
                  <a:cubicBezTo>
                    <a:pt x="146" y="70"/>
                    <a:pt x="146" y="70"/>
                    <a:pt x="146" y="70"/>
                  </a:cubicBezTo>
                  <a:cubicBezTo>
                    <a:pt x="149" y="70"/>
                    <a:pt x="151" y="68"/>
                    <a:pt x="151" y="65"/>
                  </a:cubicBezTo>
                  <a:cubicBezTo>
                    <a:pt x="131" y="5"/>
                    <a:pt x="131" y="5"/>
                    <a:pt x="131" y="5"/>
                  </a:cubicBezTo>
                  <a:cubicBezTo>
                    <a:pt x="130" y="2"/>
                    <a:pt x="127" y="0"/>
                    <a:pt x="1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59" name="Freeform 294"/>
            <p:cNvSpPr>
              <a:spLocks/>
            </p:cNvSpPr>
            <p:nvPr/>
          </p:nvSpPr>
          <p:spPr bwMode="auto">
            <a:xfrm>
              <a:off x="7870053" y="4516930"/>
              <a:ext cx="293687" cy="193675"/>
            </a:xfrm>
            <a:custGeom>
              <a:avLst/>
              <a:gdLst>
                <a:gd name="T0" fmla="*/ 110 w 130"/>
                <a:gd name="T1" fmla="*/ 34 h 86"/>
                <a:gd name="T2" fmla="*/ 115 w 130"/>
                <a:gd name="T3" fmla="*/ 41 h 86"/>
                <a:gd name="T4" fmla="*/ 130 w 130"/>
                <a:gd name="T5" fmla="*/ 86 h 86"/>
                <a:gd name="T6" fmla="*/ 130 w 130"/>
                <a:gd name="T7" fmla="*/ 14 h 86"/>
                <a:gd name="T8" fmla="*/ 121 w 130"/>
                <a:gd name="T9" fmla="*/ 0 h 86"/>
                <a:gd name="T10" fmla="*/ 90 w 130"/>
                <a:gd name="T11" fmla="*/ 0 h 86"/>
                <a:gd name="T12" fmla="*/ 78 w 130"/>
                <a:gd name="T13" fmla="*/ 20 h 86"/>
                <a:gd name="T14" fmla="*/ 6 w 130"/>
                <a:gd name="T15" fmla="*/ 20 h 86"/>
                <a:gd name="T16" fmla="*/ 0 w 130"/>
                <a:gd name="T17" fmla="*/ 26 h 86"/>
                <a:gd name="T18" fmla="*/ 0 w 130"/>
                <a:gd name="T19" fmla="*/ 32 h 86"/>
                <a:gd name="T20" fmla="*/ 103 w 130"/>
                <a:gd name="T21" fmla="*/ 32 h 86"/>
                <a:gd name="T22" fmla="*/ 110 w 130"/>
                <a:gd name="T23"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6">
                  <a:moveTo>
                    <a:pt x="110" y="34"/>
                  </a:moveTo>
                  <a:cubicBezTo>
                    <a:pt x="112" y="36"/>
                    <a:pt x="114" y="38"/>
                    <a:pt x="115" y="41"/>
                  </a:cubicBezTo>
                  <a:cubicBezTo>
                    <a:pt x="130" y="86"/>
                    <a:pt x="130" y="86"/>
                    <a:pt x="130" y="86"/>
                  </a:cubicBezTo>
                  <a:cubicBezTo>
                    <a:pt x="130" y="14"/>
                    <a:pt x="130" y="14"/>
                    <a:pt x="130" y="14"/>
                  </a:cubicBezTo>
                  <a:cubicBezTo>
                    <a:pt x="130" y="14"/>
                    <a:pt x="130" y="0"/>
                    <a:pt x="121" y="0"/>
                  </a:cubicBezTo>
                  <a:cubicBezTo>
                    <a:pt x="90" y="0"/>
                    <a:pt x="90" y="0"/>
                    <a:pt x="90" y="0"/>
                  </a:cubicBezTo>
                  <a:cubicBezTo>
                    <a:pt x="83" y="0"/>
                    <a:pt x="80" y="11"/>
                    <a:pt x="78" y="20"/>
                  </a:cubicBezTo>
                  <a:cubicBezTo>
                    <a:pt x="6" y="20"/>
                    <a:pt x="6" y="20"/>
                    <a:pt x="6" y="20"/>
                  </a:cubicBezTo>
                  <a:cubicBezTo>
                    <a:pt x="3" y="20"/>
                    <a:pt x="0" y="22"/>
                    <a:pt x="0" y="26"/>
                  </a:cubicBezTo>
                  <a:cubicBezTo>
                    <a:pt x="0" y="32"/>
                    <a:pt x="0" y="32"/>
                    <a:pt x="0" y="32"/>
                  </a:cubicBezTo>
                  <a:cubicBezTo>
                    <a:pt x="103" y="32"/>
                    <a:pt x="103" y="32"/>
                    <a:pt x="103" y="32"/>
                  </a:cubicBezTo>
                  <a:cubicBezTo>
                    <a:pt x="105" y="32"/>
                    <a:pt x="108" y="33"/>
                    <a:pt x="110" y="3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sp>
        <p:nvSpPr>
          <p:cNvPr id="292" name="淘宝店chenying0907 291"/>
          <p:cNvSpPr txBox="1"/>
          <p:nvPr/>
        </p:nvSpPr>
        <p:spPr>
          <a:xfrm>
            <a:off x="2418613" y="645844"/>
            <a:ext cx="4313548" cy="461665"/>
          </a:xfrm>
          <a:prstGeom prst="rect">
            <a:avLst/>
          </a:prstGeom>
          <a:noFill/>
        </p:spPr>
        <p:txBody>
          <a:bodyPr wrap="square" rtlCol="0">
            <a:spAutoFit/>
          </a:bodyPr>
          <a:lstStyle/>
          <a:p>
            <a:pPr algn="ctr"/>
            <a:r>
              <a:rPr lang="zh-CN" altLang="en-US" sz="2400" dirty="0">
                <a:solidFill>
                  <a:schemeClr val="accent1"/>
                </a:solidFill>
                <a:latin typeface="+mn-ea"/>
              </a:rPr>
              <a:t>Gift Vector Small Icons</a:t>
            </a:r>
          </a:p>
        </p:txBody>
      </p:sp>
    </p:spTree>
    <p:extLst>
      <p:ext uri="{BB962C8B-B14F-4D97-AF65-F5344CB8AC3E}">
        <p14:creationId xmlns:p14="http://schemas.microsoft.com/office/powerpoint/2010/main" val="1210182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p14="http://schemas.microsoft.com/office/powerpoint/2010/main" xmlns:a14="http://schemas.microsoft.com/office/drawing/2010/main" xmlns="">
      <p:transition spd="slow" advTm="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681163" y="2855914"/>
            <a:ext cx="447675" cy="492125"/>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013" noProof="1">
              <a:solidFill>
                <a:prstClr val="white"/>
              </a:solidFill>
            </a:endParaRPr>
          </a:p>
        </p:txBody>
      </p:sp>
      <p:sp>
        <p:nvSpPr>
          <p:cNvPr id="4" name="矩形 3"/>
          <p:cNvSpPr/>
          <p:nvPr/>
        </p:nvSpPr>
        <p:spPr>
          <a:xfrm>
            <a:off x="2124075" y="2857500"/>
            <a:ext cx="7019925" cy="49371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fontAlgn="base">
              <a:defRPr/>
            </a:pPr>
            <a:r>
              <a:rPr lang="en-US" altLang="zh-CN" sz="21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2282825"/>
            <a:ext cx="6985000" cy="58102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400" spc="15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1800" spc="15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6983413" y="2279650"/>
            <a:ext cx="641350" cy="584200"/>
          </a:xfrm>
          <a:prstGeom prst="r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013" noProof="1">
              <a:solidFill>
                <a:prstClr val="white"/>
              </a:solidFill>
            </a:endParaRPr>
          </a:p>
        </p:txBody>
      </p:sp>
      <p:sp>
        <p:nvSpPr>
          <p:cNvPr id="15365" name="矩形 11"/>
          <p:cNvSpPr/>
          <p:nvPr/>
        </p:nvSpPr>
        <p:spPr>
          <a:xfrm>
            <a:off x="1982788" y="2940051"/>
            <a:ext cx="5178425" cy="1270000"/>
          </a:xfrm>
          <a:prstGeom prst="rect">
            <a:avLst/>
          </a:prstGeom>
          <a:noFill/>
          <a:ln w="25400">
            <a:noFill/>
          </a:ln>
        </p:spPr>
        <p:txBody>
          <a:bodyPr anchor="ctr"/>
          <a:lstStyle/>
          <a:p>
            <a:pPr>
              <a:lnSpc>
                <a:spcPts val="1800"/>
              </a:lnSpc>
            </a:pPr>
            <a:r>
              <a:rPr lang="en-US" altLang="zh-CN" sz="9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2490788" y="633414"/>
            <a:ext cx="4162425" cy="960437"/>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1"/>
          <p:cNvSpPr txBox="1"/>
          <p:nvPr>
            <p:custDataLst>
              <p:tags r:id="rId1"/>
            </p:custDataLst>
          </p:nvPr>
        </p:nvSpPr>
        <p:spPr bwMode="auto">
          <a:xfrm>
            <a:off x="2855019" y="1857631"/>
            <a:ext cx="3168352" cy="707886"/>
          </a:xfrm>
          <a:prstGeom prst="rect">
            <a:avLst/>
          </a:prstGeom>
          <a:noFill/>
        </p:spPr>
        <p:txBody>
          <a:bodyPr wrap="square">
            <a:spAutoFit/>
          </a:bodyPr>
          <a:lstStyle/>
          <a:p>
            <a:pPr algn="ctr" eaLnBrk="1" fontAlgn="auto" hangingPunct="1">
              <a:spcBef>
                <a:spcPts val="0"/>
              </a:spcBef>
              <a:spcAft>
                <a:spcPts val="0"/>
              </a:spcAft>
              <a:defRPr/>
            </a:pPr>
            <a:r>
              <a:rPr lang="en-US" altLang="zh-CN" sz="4000" i="1" dirty="0">
                <a:solidFill>
                  <a:schemeClr val="accent1">
                    <a:lumMod val="75000"/>
                  </a:schemeClr>
                </a:solidFill>
                <a:latin typeface="微软雅黑 Light" panose="020B0502040204020203" pitchFamily="34" charset="-122"/>
                <a:ea typeface="微软雅黑 Light" panose="020B0502040204020203" pitchFamily="34" charset="-122"/>
                <a:cs typeface="Arial" pitchFamily="34" charset="0"/>
              </a:rPr>
              <a:t>PART ONE</a:t>
            </a:r>
            <a:endParaRPr lang="zh-CN" altLang="en-US" sz="4000" i="1" baseline="-3000" dirty="0">
              <a:solidFill>
                <a:schemeClr val="accent1">
                  <a:lumMod val="75000"/>
                </a:schemeClr>
              </a:solidFill>
              <a:latin typeface="微软雅黑 Light" panose="020B0502040204020203" pitchFamily="34" charset="-122"/>
              <a:ea typeface="微软雅黑 Light" panose="020B0502040204020203" pitchFamily="34" charset="-122"/>
              <a:cs typeface="Arial" pitchFamily="34" charset="0"/>
            </a:endParaRPr>
          </a:p>
        </p:txBody>
      </p:sp>
      <p:sp>
        <p:nvSpPr>
          <p:cNvPr id="14" name="1"/>
          <p:cNvSpPr txBox="1">
            <a:spLocks noChangeArrowheads="1"/>
          </p:cNvSpPr>
          <p:nvPr>
            <p:custDataLst>
              <p:tags r:id="rId2"/>
            </p:custDataLst>
          </p:nvPr>
        </p:nvSpPr>
        <p:spPr bwMode="auto">
          <a:xfrm>
            <a:off x="1780309" y="2636335"/>
            <a:ext cx="5317773" cy="4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29" tIns="34263" rIns="68529" bIns="34263">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ctr" eaLnBrk="1" hangingPunct="1">
              <a:lnSpc>
                <a:spcPct val="120000"/>
              </a:lnSpc>
            </a:pPr>
            <a:r>
              <a:rPr lang="en-US" altLang="zh-CN" sz="1100" dirty="0">
                <a:solidFill>
                  <a:schemeClr val="tx1">
                    <a:lumMod val="85000"/>
                    <a:lumOff val="15000"/>
                  </a:schemeClr>
                </a:solidFill>
                <a:latin typeface="微软雅黑 Light" panose="020B0502040204020203" pitchFamily="34" charset="-122"/>
                <a:ea typeface="微软雅黑 Light" panose="020B0502040204020203" pitchFamily="34" charset="-122"/>
                <a:cs typeface="Arial" panose="020B0604020202020204" pitchFamily="34" charset="0"/>
              </a:rPr>
              <a:t>Click here to modify the text, your may post text here. Click here to modify the text. Click here to modify the text, your may post text here.</a:t>
            </a:r>
            <a:endParaRPr lang="zh-CN" altLang="en-US" sz="1100" baseline="-3000" dirty="0">
              <a:solidFill>
                <a:schemeClr val="tx1">
                  <a:lumMod val="85000"/>
                  <a:lumOff val="15000"/>
                </a:schemeClr>
              </a:solidFill>
              <a:latin typeface="微软雅黑 Light" panose="020B0502040204020203" pitchFamily="34" charset="-122"/>
              <a:ea typeface="微软雅黑 Light" panose="020B0502040204020203" pitchFamily="34" charset="-122"/>
              <a:cs typeface="Arial" panose="020B0604020202020204" pitchFamily="34" charset="0"/>
            </a:endParaRPr>
          </a:p>
        </p:txBody>
      </p:sp>
      <p:pic>
        <p:nvPicPr>
          <p:cNvPr id="2" name="PA_图片 1"/>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2874072" y="1946122"/>
            <a:ext cx="335258" cy="445772"/>
          </a:xfrm>
          <a:prstGeom prst="rect">
            <a:avLst/>
          </a:prstGeom>
        </p:spPr>
      </p:pic>
    </p:spTree>
    <p:extLst>
      <p:ext uri="{BB962C8B-B14F-4D97-AF65-F5344CB8AC3E}">
        <p14:creationId xmlns:p14="http://schemas.microsoft.com/office/powerpoint/2010/main" val="31412158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6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p:cNvSpPr/>
          <p:nvPr>
            <p:custDataLst>
              <p:tags r:id="rId1"/>
            </p:custDataLst>
          </p:nvPr>
        </p:nvSpPr>
        <p:spPr>
          <a:xfrm>
            <a:off x="665020" y="1863438"/>
            <a:ext cx="387927" cy="387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7" name="1"/>
          <p:cNvSpPr txBox="1"/>
          <p:nvPr>
            <p:custDataLst>
              <p:tags r:id="rId2"/>
            </p:custDataLst>
          </p:nvPr>
        </p:nvSpPr>
        <p:spPr>
          <a:xfrm>
            <a:off x="665020" y="1905002"/>
            <a:ext cx="387927" cy="338554"/>
          </a:xfrm>
          <a:prstGeom prst="rect">
            <a:avLst/>
          </a:prstGeom>
          <a:noFill/>
        </p:spPr>
        <p:txBody>
          <a:bodyPr wrap="square" rtlCol="0">
            <a:spAutoFit/>
          </a:bodyPr>
          <a:lstStyle/>
          <a:p>
            <a:r>
              <a:rPr lang="zh-CN" altLang="en-US" sz="1600" dirty="0">
                <a:solidFill>
                  <a:schemeClr val="bg1"/>
                </a:solidFill>
                <a:latin typeface="FontAwesome" pitchFamily="2" charset="0"/>
              </a:rPr>
              <a:t></a:t>
            </a:r>
            <a:endParaRPr lang="zh-CN" altLang="en-US" sz="1600" dirty="0">
              <a:solidFill>
                <a:schemeClr val="bg1"/>
              </a:solidFill>
              <a:latin typeface="微软雅黑 Light" panose="020B0502040204020203" pitchFamily="34" charset="-122"/>
            </a:endParaRPr>
          </a:p>
        </p:txBody>
      </p:sp>
      <p:sp>
        <p:nvSpPr>
          <p:cNvPr id="10" name="1"/>
          <p:cNvSpPr txBox="1"/>
          <p:nvPr>
            <p:custDataLst>
              <p:tags r:id="rId3"/>
            </p:custDataLst>
          </p:nvPr>
        </p:nvSpPr>
        <p:spPr>
          <a:xfrm>
            <a:off x="1052947" y="2016718"/>
            <a:ext cx="1939636" cy="276999"/>
          </a:xfrm>
          <a:prstGeom prst="rect">
            <a:avLst/>
          </a:prstGeom>
          <a:noFill/>
        </p:spPr>
        <p:txBody>
          <a:bodyPr wrap="square" rtlCol="0">
            <a:spAutoFit/>
          </a:bodyPr>
          <a:lstStyle/>
          <a:p>
            <a:r>
              <a:rPr lang="en-US" altLang="zh-CN" sz="1200" b="1" dirty="0">
                <a:latin typeface="微软雅黑 Light" panose="020B0502040204020203" pitchFamily="34" charset="-122"/>
              </a:rPr>
              <a:t>VIDEO ANIMATION</a:t>
            </a:r>
            <a:endParaRPr lang="zh-CN" altLang="en-US" sz="1200" b="1" dirty="0">
              <a:latin typeface="微软雅黑 Light" panose="020B0502040204020203" pitchFamily="34" charset="-122"/>
            </a:endParaRPr>
          </a:p>
        </p:txBody>
      </p:sp>
      <p:sp>
        <p:nvSpPr>
          <p:cNvPr id="11" name="1"/>
          <p:cNvSpPr txBox="1"/>
          <p:nvPr>
            <p:custDataLst>
              <p:tags r:id="rId4"/>
            </p:custDataLst>
          </p:nvPr>
        </p:nvSpPr>
        <p:spPr>
          <a:xfrm>
            <a:off x="588819" y="2334491"/>
            <a:ext cx="2410691" cy="632481"/>
          </a:xfrm>
          <a:prstGeom prst="rect">
            <a:avLst/>
          </a:prstGeom>
          <a:noFill/>
        </p:spPr>
        <p:txBody>
          <a:bodyPr wrap="square" rtlCol="0">
            <a:spAutoFit/>
          </a:bodyPr>
          <a:lstStyle/>
          <a:p>
            <a:pPr>
              <a:lnSpc>
                <a:spcPct val="130000"/>
              </a:lnSpc>
            </a:pPr>
            <a:r>
              <a:rPr lang="en-US" altLang="zh-CN" sz="900" dirty="0">
                <a:solidFill>
                  <a:schemeClr val="tx1">
                    <a:lumMod val="85000"/>
                    <a:lumOff val="15000"/>
                  </a:schemeClr>
                </a:solidFill>
                <a:latin typeface="微软雅黑 Light" panose="020B0502040204020203" pitchFamily="34" charset="-122"/>
              </a:rPr>
              <a:t>S is many variations of passages of Lorem available, but the majority have suffered</a:t>
            </a:r>
            <a:endParaRPr lang="zh-CN" altLang="en-US" sz="900" dirty="0">
              <a:latin typeface="微软雅黑 Light" panose="020B0502040204020203" pitchFamily="34" charset="-122"/>
            </a:endParaRPr>
          </a:p>
        </p:txBody>
      </p:sp>
      <p:sp>
        <p:nvSpPr>
          <p:cNvPr id="17" name="1"/>
          <p:cNvSpPr/>
          <p:nvPr>
            <p:custDataLst>
              <p:tags r:id="rId5"/>
            </p:custDataLst>
          </p:nvPr>
        </p:nvSpPr>
        <p:spPr>
          <a:xfrm>
            <a:off x="3522520" y="1863438"/>
            <a:ext cx="387927" cy="387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8" name="1"/>
          <p:cNvSpPr txBox="1"/>
          <p:nvPr>
            <p:custDataLst>
              <p:tags r:id="rId6"/>
            </p:custDataLst>
          </p:nvPr>
        </p:nvSpPr>
        <p:spPr>
          <a:xfrm>
            <a:off x="3522520" y="1905002"/>
            <a:ext cx="387927" cy="338554"/>
          </a:xfrm>
          <a:prstGeom prst="rect">
            <a:avLst/>
          </a:prstGeom>
          <a:noFill/>
        </p:spPr>
        <p:txBody>
          <a:bodyPr wrap="square" rtlCol="0">
            <a:spAutoFit/>
          </a:bodyPr>
          <a:lstStyle/>
          <a:p>
            <a:r>
              <a:rPr lang="zh-CN" altLang="en-US" sz="1600" dirty="0">
                <a:solidFill>
                  <a:schemeClr val="bg1"/>
                </a:solidFill>
                <a:latin typeface="FontAwesome" pitchFamily="2" charset="0"/>
              </a:rPr>
              <a:t></a:t>
            </a:r>
            <a:endParaRPr lang="zh-CN" altLang="en-US" sz="1600" dirty="0">
              <a:solidFill>
                <a:schemeClr val="bg1"/>
              </a:solidFill>
              <a:latin typeface="微软雅黑 Light" panose="020B0502040204020203" pitchFamily="34" charset="-122"/>
            </a:endParaRPr>
          </a:p>
        </p:txBody>
      </p:sp>
      <p:sp>
        <p:nvSpPr>
          <p:cNvPr id="15" name="1"/>
          <p:cNvSpPr txBox="1"/>
          <p:nvPr>
            <p:custDataLst>
              <p:tags r:id="rId7"/>
            </p:custDataLst>
          </p:nvPr>
        </p:nvSpPr>
        <p:spPr>
          <a:xfrm>
            <a:off x="3910447" y="2016718"/>
            <a:ext cx="1939636" cy="276999"/>
          </a:xfrm>
          <a:prstGeom prst="rect">
            <a:avLst/>
          </a:prstGeom>
          <a:noFill/>
        </p:spPr>
        <p:txBody>
          <a:bodyPr wrap="square" rtlCol="0">
            <a:spAutoFit/>
          </a:bodyPr>
          <a:lstStyle/>
          <a:p>
            <a:r>
              <a:rPr lang="en-US" altLang="zh-CN" sz="1200" b="1" dirty="0">
                <a:latin typeface="微软雅黑 Light" panose="020B0502040204020203" pitchFamily="34" charset="-122"/>
              </a:rPr>
              <a:t>PHOTOGRAPHY</a:t>
            </a:r>
            <a:endParaRPr lang="zh-CN" altLang="en-US" sz="1200" b="1" dirty="0">
              <a:latin typeface="微软雅黑 Light" panose="020B0502040204020203" pitchFamily="34" charset="-122"/>
            </a:endParaRPr>
          </a:p>
        </p:txBody>
      </p:sp>
      <p:sp>
        <p:nvSpPr>
          <p:cNvPr id="16" name="1"/>
          <p:cNvSpPr txBox="1"/>
          <p:nvPr>
            <p:custDataLst>
              <p:tags r:id="rId8"/>
            </p:custDataLst>
          </p:nvPr>
        </p:nvSpPr>
        <p:spPr>
          <a:xfrm>
            <a:off x="3446319" y="2334491"/>
            <a:ext cx="2410691" cy="632481"/>
          </a:xfrm>
          <a:prstGeom prst="rect">
            <a:avLst/>
          </a:prstGeom>
          <a:noFill/>
        </p:spPr>
        <p:txBody>
          <a:bodyPr wrap="square" rtlCol="0">
            <a:spAutoFit/>
          </a:bodyPr>
          <a:lstStyle/>
          <a:p>
            <a:pPr>
              <a:lnSpc>
                <a:spcPct val="130000"/>
              </a:lnSpc>
            </a:pPr>
            <a:r>
              <a:rPr lang="en-US" altLang="zh-CN" sz="900" dirty="0">
                <a:solidFill>
                  <a:schemeClr val="tx1">
                    <a:lumMod val="85000"/>
                    <a:lumOff val="15000"/>
                  </a:schemeClr>
                </a:solidFill>
                <a:latin typeface="微软雅黑 Light" panose="020B0502040204020203" pitchFamily="34" charset="-122"/>
              </a:rPr>
              <a:t>S is many variations of passages of Lorem available, but the majority have suffered</a:t>
            </a:r>
            <a:endParaRPr lang="zh-CN" altLang="en-US" sz="900" dirty="0">
              <a:latin typeface="微软雅黑 Light" panose="020B0502040204020203" pitchFamily="34" charset="-122"/>
            </a:endParaRPr>
          </a:p>
        </p:txBody>
      </p:sp>
      <p:sp>
        <p:nvSpPr>
          <p:cNvPr id="23" name="1"/>
          <p:cNvSpPr/>
          <p:nvPr>
            <p:custDataLst>
              <p:tags r:id="rId9"/>
            </p:custDataLst>
          </p:nvPr>
        </p:nvSpPr>
        <p:spPr>
          <a:xfrm>
            <a:off x="6380019" y="1863438"/>
            <a:ext cx="387927" cy="387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4" name="1"/>
          <p:cNvSpPr txBox="1"/>
          <p:nvPr>
            <p:custDataLst>
              <p:tags r:id="rId10"/>
            </p:custDataLst>
          </p:nvPr>
        </p:nvSpPr>
        <p:spPr>
          <a:xfrm>
            <a:off x="6380019" y="1905002"/>
            <a:ext cx="387927" cy="338554"/>
          </a:xfrm>
          <a:prstGeom prst="rect">
            <a:avLst/>
          </a:prstGeom>
          <a:noFill/>
        </p:spPr>
        <p:txBody>
          <a:bodyPr wrap="square" rtlCol="0">
            <a:spAutoFit/>
          </a:bodyPr>
          <a:lstStyle/>
          <a:p>
            <a:r>
              <a:rPr lang="zh-CN" altLang="en-US" sz="1600" dirty="0">
                <a:solidFill>
                  <a:schemeClr val="bg1"/>
                </a:solidFill>
                <a:latin typeface="FontAwesome" pitchFamily="2" charset="0"/>
              </a:rPr>
              <a:t></a:t>
            </a:r>
            <a:endParaRPr lang="zh-CN" altLang="en-US" sz="1600" dirty="0">
              <a:solidFill>
                <a:schemeClr val="bg1"/>
              </a:solidFill>
              <a:latin typeface="微软雅黑 Light" panose="020B0502040204020203" pitchFamily="34" charset="-122"/>
            </a:endParaRPr>
          </a:p>
        </p:txBody>
      </p:sp>
      <p:sp>
        <p:nvSpPr>
          <p:cNvPr id="21" name="1"/>
          <p:cNvSpPr txBox="1"/>
          <p:nvPr>
            <p:custDataLst>
              <p:tags r:id="rId11"/>
            </p:custDataLst>
          </p:nvPr>
        </p:nvSpPr>
        <p:spPr>
          <a:xfrm>
            <a:off x="6767946" y="2016718"/>
            <a:ext cx="1939636" cy="276999"/>
          </a:xfrm>
          <a:prstGeom prst="rect">
            <a:avLst/>
          </a:prstGeom>
          <a:noFill/>
        </p:spPr>
        <p:txBody>
          <a:bodyPr wrap="square" rtlCol="0">
            <a:spAutoFit/>
          </a:bodyPr>
          <a:lstStyle/>
          <a:p>
            <a:r>
              <a:rPr lang="en-US" altLang="zh-CN" sz="1200" b="1" dirty="0">
                <a:latin typeface="微软雅黑 Light" panose="020B0502040204020203" pitchFamily="34" charset="-122"/>
              </a:rPr>
              <a:t>SEO OPITIMZED</a:t>
            </a:r>
            <a:endParaRPr lang="zh-CN" altLang="en-US" sz="1200" b="1" dirty="0">
              <a:latin typeface="微软雅黑 Light" panose="020B0502040204020203" pitchFamily="34" charset="-122"/>
            </a:endParaRPr>
          </a:p>
        </p:txBody>
      </p:sp>
      <p:sp>
        <p:nvSpPr>
          <p:cNvPr id="22" name="1"/>
          <p:cNvSpPr txBox="1"/>
          <p:nvPr>
            <p:custDataLst>
              <p:tags r:id="rId12"/>
            </p:custDataLst>
          </p:nvPr>
        </p:nvSpPr>
        <p:spPr>
          <a:xfrm>
            <a:off x="6303818" y="2334491"/>
            <a:ext cx="2410691" cy="632481"/>
          </a:xfrm>
          <a:prstGeom prst="rect">
            <a:avLst/>
          </a:prstGeom>
          <a:noFill/>
        </p:spPr>
        <p:txBody>
          <a:bodyPr wrap="square" rtlCol="0">
            <a:spAutoFit/>
          </a:bodyPr>
          <a:lstStyle/>
          <a:p>
            <a:pPr>
              <a:lnSpc>
                <a:spcPct val="130000"/>
              </a:lnSpc>
            </a:pPr>
            <a:r>
              <a:rPr lang="en-US" altLang="zh-CN" sz="900" dirty="0">
                <a:solidFill>
                  <a:schemeClr val="tx1">
                    <a:lumMod val="85000"/>
                    <a:lumOff val="15000"/>
                  </a:schemeClr>
                </a:solidFill>
                <a:latin typeface="微软雅黑 Light" panose="020B0502040204020203" pitchFamily="34" charset="-122"/>
              </a:rPr>
              <a:t>S is many variations of passages of Lorem available, but the majority have suffered</a:t>
            </a:r>
            <a:endParaRPr lang="zh-CN" altLang="en-US" sz="900" dirty="0">
              <a:latin typeface="微软雅黑 Light" panose="020B0502040204020203" pitchFamily="34" charset="-122"/>
            </a:endParaRPr>
          </a:p>
        </p:txBody>
      </p:sp>
      <p:sp>
        <p:nvSpPr>
          <p:cNvPr id="29" name="1"/>
          <p:cNvSpPr/>
          <p:nvPr>
            <p:custDataLst>
              <p:tags r:id="rId13"/>
            </p:custDataLst>
          </p:nvPr>
        </p:nvSpPr>
        <p:spPr>
          <a:xfrm>
            <a:off x="665020" y="3356451"/>
            <a:ext cx="387927" cy="387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30" name="1"/>
          <p:cNvSpPr txBox="1"/>
          <p:nvPr>
            <p:custDataLst>
              <p:tags r:id="rId14"/>
            </p:custDataLst>
          </p:nvPr>
        </p:nvSpPr>
        <p:spPr>
          <a:xfrm>
            <a:off x="665020" y="3398015"/>
            <a:ext cx="387927" cy="338554"/>
          </a:xfrm>
          <a:prstGeom prst="rect">
            <a:avLst/>
          </a:prstGeom>
          <a:noFill/>
        </p:spPr>
        <p:txBody>
          <a:bodyPr wrap="square" rtlCol="0">
            <a:spAutoFit/>
          </a:bodyPr>
          <a:lstStyle/>
          <a:p>
            <a:r>
              <a:rPr lang="zh-CN" altLang="en-US" sz="1600" dirty="0">
                <a:solidFill>
                  <a:schemeClr val="bg1"/>
                </a:solidFill>
                <a:latin typeface="FontAwesome" pitchFamily="2" charset="0"/>
              </a:rPr>
              <a:t></a:t>
            </a:r>
            <a:endParaRPr lang="zh-CN" altLang="en-US" sz="1600" dirty="0">
              <a:solidFill>
                <a:schemeClr val="bg1"/>
              </a:solidFill>
              <a:latin typeface="微软雅黑 Light" panose="020B0502040204020203" pitchFamily="34" charset="-122"/>
            </a:endParaRPr>
          </a:p>
        </p:txBody>
      </p:sp>
      <p:sp>
        <p:nvSpPr>
          <p:cNvPr id="27" name="1"/>
          <p:cNvSpPr txBox="1"/>
          <p:nvPr>
            <p:custDataLst>
              <p:tags r:id="rId15"/>
            </p:custDataLst>
          </p:nvPr>
        </p:nvSpPr>
        <p:spPr>
          <a:xfrm>
            <a:off x="1052947" y="3509731"/>
            <a:ext cx="1939636" cy="276999"/>
          </a:xfrm>
          <a:prstGeom prst="rect">
            <a:avLst/>
          </a:prstGeom>
          <a:noFill/>
        </p:spPr>
        <p:txBody>
          <a:bodyPr wrap="square" rtlCol="0">
            <a:spAutoFit/>
          </a:bodyPr>
          <a:lstStyle/>
          <a:p>
            <a:r>
              <a:rPr lang="en-US" altLang="zh-CN" sz="1200" b="1" dirty="0">
                <a:latin typeface="微软雅黑 Light" panose="020B0502040204020203" pitchFamily="34" charset="-122"/>
              </a:rPr>
              <a:t>VIDEO ANIMATION</a:t>
            </a:r>
            <a:endParaRPr lang="zh-CN" altLang="en-US" sz="1200" b="1" dirty="0">
              <a:latin typeface="微软雅黑 Light" panose="020B0502040204020203" pitchFamily="34" charset="-122"/>
            </a:endParaRPr>
          </a:p>
        </p:txBody>
      </p:sp>
      <p:sp>
        <p:nvSpPr>
          <p:cNvPr id="28" name="1"/>
          <p:cNvSpPr txBox="1"/>
          <p:nvPr>
            <p:custDataLst>
              <p:tags r:id="rId16"/>
            </p:custDataLst>
          </p:nvPr>
        </p:nvSpPr>
        <p:spPr>
          <a:xfrm>
            <a:off x="588819" y="3827504"/>
            <a:ext cx="2410691" cy="632481"/>
          </a:xfrm>
          <a:prstGeom prst="rect">
            <a:avLst/>
          </a:prstGeom>
          <a:noFill/>
        </p:spPr>
        <p:txBody>
          <a:bodyPr wrap="square" rtlCol="0">
            <a:spAutoFit/>
          </a:bodyPr>
          <a:lstStyle/>
          <a:p>
            <a:pPr>
              <a:lnSpc>
                <a:spcPct val="130000"/>
              </a:lnSpc>
            </a:pPr>
            <a:r>
              <a:rPr lang="en-US" altLang="zh-CN" sz="900" dirty="0">
                <a:solidFill>
                  <a:schemeClr val="tx1">
                    <a:lumMod val="85000"/>
                    <a:lumOff val="15000"/>
                  </a:schemeClr>
                </a:solidFill>
                <a:latin typeface="微软雅黑 Light" panose="020B0502040204020203" pitchFamily="34" charset="-122"/>
              </a:rPr>
              <a:t>S is many variations of passages of Lorem available, but the majority have suffered</a:t>
            </a:r>
            <a:endParaRPr lang="zh-CN" altLang="en-US" sz="900" dirty="0">
              <a:latin typeface="微软雅黑 Light" panose="020B0502040204020203" pitchFamily="34" charset="-122"/>
            </a:endParaRPr>
          </a:p>
        </p:txBody>
      </p:sp>
      <p:sp>
        <p:nvSpPr>
          <p:cNvPr id="35" name="1"/>
          <p:cNvSpPr/>
          <p:nvPr>
            <p:custDataLst>
              <p:tags r:id="rId17"/>
            </p:custDataLst>
          </p:nvPr>
        </p:nvSpPr>
        <p:spPr>
          <a:xfrm>
            <a:off x="3522520" y="3356451"/>
            <a:ext cx="387927" cy="387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36" name="1"/>
          <p:cNvSpPr txBox="1"/>
          <p:nvPr>
            <p:custDataLst>
              <p:tags r:id="rId18"/>
            </p:custDataLst>
          </p:nvPr>
        </p:nvSpPr>
        <p:spPr>
          <a:xfrm>
            <a:off x="3522520" y="3398015"/>
            <a:ext cx="387927" cy="338554"/>
          </a:xfrm>
          <a:prstGeom prst="rect">
            <a:avLst/>
          </a:prstGeom>
          <a:noFill/>
        </p:spPr>
        <p:txBody>
          <a:bodyPr wrap="square" rtlCol="0">
            <a:spAutoFit/>
          </a:bodyPr>
          <a:lstStyle/>
          <a:p>
            <a:r>
              <a:rPr lang="zh-CN" altLang="en-US" sz="1600" dirty="0">
                <a:solidFill>
                  <a:schemeClr val="bg1"/>
                </a:solidFill>
                <a:latin typeface="FontAwesome" pitchFamily="2" charset="0"/>
              </a:rPr>
              <a:t></a:t>
            </a:r>
            <a:endParaRPr lang="zh-CN" altLang="en-US" sz="1600" dirty="0">
              <a:solidFill>
                <a:schemeClr val="bg1"/>
              </a:solidFill>
              <a:latin typeface="微软雅黑 Light" panose="020B0502040204020203" pitchFamily="34" charset="-122"/>
            </a:endParaRPr>
          </a:p>
        </p:txBody>
      </p:sp>
      <p:sp>
        <p:nvSpPr>
          <p:cNvPr id="33" name="1"/>
          <p:cNvSpPr txBox="1"/>
          <p:nvPr>
            <p:custDataLst>
              <p:tags r:id="rId19"/>
            </p:custDataLst>
          </p:nvPr>
        </p:nvSpPr>
        <p:spPr>
          <a:xfrm>
            <a:off x="3910447" y="3509731"/>
            <a:ext cx="1939636" cy="276999"/>
          </a:xfrm>
          <a:prstGeom prst="rect">
            <a:avLst/>
          </a:prstGeom>
          <a:noFill/>
        </p:spPr>
        <p:txBody>
          <a:bodyPr wrap="square" rtlCol="0">
            <a:spAutoFit/>
          </a:bodyPr>
          <a:lstStyle/>
          <a:p>
            <a:r>
              <a:rPr lang="en-US" altLang="zh-CN" sz="1200" b="1" dirty="0">
                <a:latin typeface="微软雅黑 Light" panose="020B0502040204020203" pitchFamily="34" charset="-122"/>
              </a:rPr>
              <a:t>PHOTOGRAPHY</a:t>
            </a:r>
            <a:endParaRPr lang="zh-CN" altLang="en-US" sz="1200" b="1" dirty="0">
              <a:latin typeface="微软雅黑 Light" panose="020B0502040204020203" pitchFamily="34" charset="-122"/>
            </a:endParaRPr>
          </a:p>
        </p:txBody>
      </p:sp>
      <p:sp>
        <p:nvSpPr>
          <p:cNvPr id="34" name="1"/>
          <p:cNvSpPr txBox="1"/>
          <p:nvPr>
            <p:custDataLst>
              <p:tags r:id="rId20"/>
            </p:custDataLst>
          </p:nvPr>
        </p:nvSpPr>
        <p:spPr>
          <a:xfrm>
            <a:off x="3446319" y="3827504"/>
            <a:ext cx="2410691" cy="632481"/>
          </a:xfrm>
          <a:prstGeom prst="rect">
            <a:avLst/>
          </a:prstGeom>
          <a:noFill/>
        </p:spPr>
        <p:txBody>
          <a:bodyPr wrap="square" rtlCol="0">
            <a:spAutoFit/>
          </a:bodyPr>
          <a:lstStyle/>
          <a:p>
            <a:pPr>
              <a:lnSpc>
                <a:spcPct val="130000"/>
              </a:lnSpc>
            </a:pPr>
            <a:r>
              <a:rPr lang="en-US" altLang="zh-CN" sz="900" dirty="0">
                <a:solidFill>
                  <a:schemeClr val="tx1">
                    <a:lumMod val="85000"/>
                    <a:lumOff val="15000"/>
                  </a:schemeClr>
                </a:solidFill>
                <a:latin typeface="微软雅黑 Light" panose="020B0502040204020203" pitchFamily="34" charset="-122"/>
              </a:rPr>
              <a:t>S is many variations of passages of Lorem available, but the majority have suffered</a:t>
            </a:r>
            <a:endParaRPr lang="zh-CN" altLang="en-US" sz="900" dirty="0">
              <a:latin typeface="微软雅黑 Light" panose="020B0502040204020203" pitchFamily="34" charset="-122"/>
            </a:endParaRPr>
          </a:p>
        </p:txBody>
      </p:sp>
      <p:sp>
        <p:nvSpPr>
          <p:cNvPr id="41" name="1"/>
          <p:cNvSpPr/>
          <p:nvPr>
            <p:custDataLst>
              <p:tags r:id="rId21"/>
            </p:custDataLst>
          </p:nvPr>
        </p:nvSpPr>
        <p:spPr>
          <a:xfrm>
            <a:off x="6380019" y="3356451"/>
            <a:ext cx="387927" cy="387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42" name="1"/>
          <p:cNvSpPr txBox="1"/>
          <p:nvPr>
            <p:custDataLst>
              <p:tags r:id="rId22"/>
            </p:custDataLst>
          </p:nvPr>
        </p:nvSpPr>
        <p:spPr>
          <a:xfrm>
            <a:off x="6380019" y="3398015"/>
            <a:ext cx="387927" cy="338554"/>
          </a:xfrm>
          <a:prstGeom prst="rect">
            <a:avLst/>
          </a:prstGeom>
          <a:noFill/>
        </p:spPr>
        <p:txBody>
          <a:bodyPr wrap="square" rtlCol="0">
            <a:spAutoFit/>
          </a:bodyPr>
          <a:lstStyle/>
          <a:p>
            <a:r>
              <a:rPr lang="zh-CN" altLang="en-US" sz="1600" dirty="0">
                <a:solidFill>
                  <a:schemeClr val="bg1"/>
                </a:solidFill>
                <a:latin typeface="FontAwesome" pitchFamily="2" charset="0"/>
              </a:rPr>
              <a:t></a:t>
            </a:r>
            <a:endParaRPr lang="zh-CN" altLang="en-US" sz="1600" dirty="0">
              <a:solidFill>
                <a:schemeClr val="bg1"/>
              </a:solidFill>
              <a:latin typeface="微软雅黑 Light" panose="020B0502040204020203" pitchFamily="34" charset="-122"/>
            </a:endParaRPr>
          </a:p>
        </p:txBody>
      </p:sp>
      <p:sp>
        <p:nvSpPr>
          <p:cNvPr id="39" name="1"/>
          <p:cNvSpPr txBox="1"/>
          <p:nvPr>
            <p:custDataLst>
              <p:tags r:id="rId23"/>
            </p:custDataLst>
          </p:nvPr>
        </p:nvSpPr>
        <p:spPr>
          <a:xfrm>
            <a:off x="6767946" y="3509731"/>
            <a:ext cx="1939636" cy="276999"/>
          </a:xfrm>
          <a:prstGeom prst="rect">
            <a:avLst/>
          </a:prstGeom>
          <a:noFill/>
        </p:spPr>
        <p:txBody>
          <a:bodyPr wrap="square" rtlCol="0">
            <a:spAutoFit/>
          </a:bodyPr>
          <a:lstStyle/>
          <a:p>
            <a:r>
              <a:rPr lang="en-US" altLang="zh-CN" sz="1200" b="1" dirty="0">
                <a:latin typeface="微软雅黑 Light" panose="020B0502040204020203" pitchFamily="34" charset="-122"/>
              </a:rPr>
              <a:t>SEO OPITIMZED</a:t>
            </a:r>
            <a:endParaRPr lang="zh-CN" altLang="en-US" sz="1200" b="1" dirty="0">
              <a:latin typeface="微软雅黑 Light" panose="020B0502040204020203" pitchFamily="34" charset="-122"/>
            </a:endParaRPr>
          </a:p>
        </p:txBody>
      </p:sp>
      <p:sp>
        <p:nvSpPr>
          <p:cNvPr id="40" name="1"/>
          <p:cNvSpPr txBox="1"/>
          <p:nvPr>
            <p:custDataLst>
              <p:tags r:id="rId24"/>
            </p:custDataLst>
          </p:nvPr>
        </p:nvSpPr>
        <p:spPr>
          <a:xfrm>
            <a:off x="6303818" y="3827504"/>
            <a:ext cx="2410691" cy="632481"/>
          </a:xfrm>
          <a:prstGeom prst="rect">
            <a:avLst/>
          </a:prstGeom>
          <a:noFill/>
        </p:spPr>
        <p:txBody>
          <a:bodyPr wrap="square" rtlCol="0">
            <a:spAutoFit/>
          </a:bodyPr>
          <a:lstStyle/>
          <a:p>
            <a:pPr>
              <a:lnSpc>
                <a:spcPct val="130000"/>
              </a:lnSpc>
            </a:pPr>
            <a:r>
              <a:rPr lang="en-US" altLang="zh-CN" sz="900" dirty="0">
                <a:solidFill>
                  <a:schemeClr val="tx1">
                    <a:lumMod val="85000"/>
                    <a:lumOff val="15000"/>
                  </a:schemeClr>
                </a:solidFill>
                <a:latin typeface="微软雅黑 Light" panose="020B0502040204020203" pitchFamily="34" charset="-122"/>
              </a:rPr>
              <a:t>S is many variations of passages of Lorem available, but the majority have suffered</a:t>
            </a:r>
            <a:endParaRPr lang="zh-CN" altLang="en-US" sz="900" dirty="0">
              <a:latin typeface="微软雅黑 Light" panose="020B0502040204020203" pitchFamily="34" charset="-122"/>
            </a:endParaRPr>
          </a:p>
        </p:txBody>
      </p:sp>
      <p:sp>
        <p:nvSpPr>
          <p:cNvPr id="38" name="1"/>
          <p:cNvSpPr txBox="1"/>
          <p:nvPr>
            <p:custDataLst>
              <p:tags r:id="rId25"/>
            </p:custDataLst>
          </p:nvPr>
        </p:nvSpPr>
        <p:spPr>
          <a:xfrm>
            <a:off x="2722970" y="673679"/>
            <a:ext cx="3698060" cy="338554"/>
          </a:xfrm>
          <a:prstGeom prst="rect">
            <a:avLst/>
          </a:prstGeom>
          <a:noFill/>
        </p:spPr>
        <p:txBody>
          <a:bodyPr wrap="square" rtlCol="0">
            <a:spAutoFit/>
          </a:bodyPr>
          <a:lstStyle/>
          <a:p>
            <a:pPr algn="ctr"/>
            <a:r>
              <a:rPr lang="en-US" altLang="zh-CN" sz="1600" dirty="0">
                <a:solidFill>
                  <a:schemeClr val="tx1">
                    <a:lumMod val="85000"/>
                    <a:lumOff val="15000"/>
                  </a:schemeClr>
                </a:solidFill>
                <a:latin typeface="+mn-ea"/>
              </a:rPr>
              <a:t>ADD YOUR TITLE HERE</a:t>
            </a:r>
            <a:endParaRPr lang="zh-CN" altLang="en-US" sz="1600" dirty="0">
              <a:solidFill>
                <a:schemeClr val="tx1">
                  <a:lumMod val="85000"/>
                  <a:lumOff val="15000"/>
                </a:schemeClr>
              </a:solidFill>
              <a:latin typeface="+mn-ea"/>
            </a:endParaRPr>
          </a:p>
        </p:txBody>
      </p:sp>
      <p:sp>
        <p:nvSpPr>
          <p:cNvPr id="43" name="PA_内容占位符 2"/>
          <p:cNvSpPr txBox="1">
            <a:spLocks/>
          </p:cNvSpPr>
          <p:nvPr>
            <p:custDataLst>
              <p:tags r:id="rId26"/>
            </p:custDataLst>
          </p:nvPr>
        </p:nvSpPr>
        <p:spPr>
          <a:xfrm>
            <a:off x="2043546" y="971336"/>
            <a:ext cx="5056908" cy="3171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88232">
              <a:spcBef>
                <a:spcPts val="0"/>
              </a:spcBef>
              <a:buNone/>
            </a:pPr>
            <a:r>
              <a:rPr lang="en-US" altLang="zh-CN" sz="1000" dirty="0">
                <a:solidFill>
                  <a:schemeClr val="tx1">
                    <a:lumMod val="85000"/>
                    <a:lumOff val="15000"/>
                  </a:schemeClr>
                </a:solidFill>
                <a:latin typeface="+mn-ea"/>
                <a:cs typeface="Arial" panose="020B0604020202020204" pitchFamily="34" charset="0"/>
              </a:rPr>
              <a:t>Click here to modify the text, your may post text here. Click here</a:t>
            </a:r>
          </a:p>
        </p:txBody>
      </p:sp>
    </p:spTree>
    <p:extLst>
      <p:ext uri="{BB962C8B-B14F-4D97-AF65-F5344CB8AC3E}">
        <p14:creationId xmlns:p14="http://schemas.microsoft.com/office/powerpoint/2010/main" val="10395201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21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24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27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30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30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60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90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0" nodeType="withEffect">
                                  <p:stCondLst>
                                    <p:cond delay="120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grpId="0" nodeType="withEffect">
                                  <p:stCondLst>
                                    <p:cond delay="150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par>
                                <p:cTn id="58" presetID="10" presetClass="entr" presetSubtype="0" fill="hold" grpId="0" nodeType="withEffect">
                                  <p:stCondLst>
                                    <p:cond delay="180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par>
                                <p:cTn id="61" presetID="10" presetClass="entr" presetSubtype="0" fill="hold" grpId="0" nodeType="withEffect">
                                  <p:stCondLst>
                                    <p:cond delay="210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grpId="0" nodeType="withEffect">
                                  <p:stCondLst>
                                    <p:cond delay="240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grpId="0" nodeType="withEffect">
                                  <p:stCondLst>
                                    <p:cond delay="270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par>
                                <p:cTn id="70" presetID="10" presetClass="entr" presetSubtype="0" fill="hold" grpId="0" nodeType="withEffect">
                                  <p:stCondLst>
                                    <p:cond delay="300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par>
                                <p:cTn id="78" presetID="10" presetClass="entr" presetSubtype="0" fill="hold" grpId="0" nodeType="withEffect">
                                  <p:stCondLst>
                                    <p:cond delay="30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10" presetClass="entr" presetSubtype="0" fill="hold" grpId="0" nodeType="withEffect">
                                  <p:stCondLst>
                                    <p:cond delay="60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par>
                                <p:cTn id="84" presetID="10" presetClass="entr" presetSubtype="0" fill="hold" grpId="0" nodeType="withEffect">
                                  <p:stCondLst>
                                    <p:cond delay="90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0" grpId="0"/>
      <p:bldP spid="11" grpId="0"/>
      <p:bldP spid="17" grpId="0" animBg="1"/>
      <p:bldP spid="18" grpId="0"/>
      <p:bldP spid="15" grpId="0"/>
      <p:bldP spid="16" grpId="0"/>
      <p:bldP spid="23" grpId="0" animBg="1"/>
      <p:bldP spid="24" grpId="0"/>
      <p:bldP spid="21" grpId="0"/>
      <p:bldP spid="22" grpId="0"/>
      <p:bldP spid="29" grpId="0" animBg="1"/>
      <p:bldP spid="30" grpId="0"/>
      <p:bldP spid="27" grpId="0"/>
      <p:bldP spid="28" grpId="0"/>
      <p:bldP spid="35" grpId="0" animBg="1"/>
      <p:bldP spid="36" grpId="0"/>
      <p:bldP spid="33" grpId="0"/>
      <p:bldP spid="34" grpId="0"/>
      <p:bldP spid="41" grpId="0" animBg="1"/>
      <p:bldP spid="42" grpId="0"/>
      <p:bldP spid="39" grpId="0"/>
      <p:bldP spid="40" grpId="0"/>
      <p:bldP spid="38"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p:cNvGrpSpPr/>
          <p:nvPr>
            <p:custDataLst>
              <p:tags r:id="rId1"/>
            </p:custDataLst>
          </p:nvPr>
        </p:nvGrpSpPr>
        <p:grpSpPr>
          <a:xfrm>
            <a:off x="3987654" y="1679757"/>
            <a:ext cx="1404808" cy="2843752"/>
            <a:chOff x="3987654" y="1679757"/>
            <a:chExt cx="1404808" cy="2843752"/>
          </a:xfrm>
        </p:grpSpPr>
        <p:pic>
          <p:nvPicPr>
            <p:cNvPr id="4" name="Picture 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bwMode="auto">
            <a:xfrm>
              <a:off x="3987654" y="1679757"/>
              <a:ext cx="1404808" cy="2843752"/>
            </a:xfrm>
            <a:prstGeom prst="rect">
              <a:avLst/>
            </a:prstGeom>
            <a:effectLst>
              <a:reflection stA="29000" endPos="11000" dist="12700" dir="5400000" sy="-100000" algn="bl" rotWithShape="0"/>
            </a:effectLst>
          </p:spPr>
        </p:pic>
        <p:sp>
          <p:nvSpPr>
            <p:cNvPr id="5" name="淘宝店chenying0907 4"/>
            <p:cNvSpPr/>
            <p:nvPr/>
          </p:nvSpPr>
          <p:spPr>
            <a:xfrm>
              <a:off x="4107874" y="2092036"/>
              <a:ext cx="1163782" cy="2022764"/>
            </a:xfrm>
            <a:prstGeom prst="rect">
              <a:avLst/>
            </a:prstGeom>
            <a:blipFill>
              <a:blip r:embed="rId19"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1"/>
          <p:cNvSpPr>
            <a:spLocks noChangeAspect="1"/>
          </p:cNvSpPr>
          <p:nvPr>
            <p:custDataLst>
              <p:tags r:id="rId2"/>
            </p:custDataLst>
          </p:nvPr>
        </p:nvSpPr>
        <p:spPr>
          <a:xfrm>
            <a:off x="5725395" y="2024745"/>
            <a:ext cx="469073" cy="469073"/>
          </a:xfrm>
          <a:prstGeom prst="diamond">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dirty="0">
                <a:solidFill>
                  <a:schemeClr val="tx1">
                    <a:lumMod val="85000"/>
                    <a:lumOff val="15000"/>
                  </a:schemeClr>
                </a:solidFill>
                <a:latin typeface="FontAwesome" pitchFamily="2" charset="0"/>
              </a:rPr>
              <a:t></a:t>
            </a:r>
          </a:p>
        </p:txBody>
      </p:sp>
      <p:grpSp>
        <p:nvGrpSpPr>
          <p:cNvPr id="3" name="1"/>
          <p:cNvGrpSpPr/>
          <p:nvPr>
            <p:custDataLst>
              <p:tags r:id="rId3"/>
            </p:custDataLst>
          </p:nvPr>
        </p:nvGrpSpPr>
        <p:grpSpPr>
          <a:xfrm>
            <a:off x="6258927" y="1945076"/>
            <a:ext cx="2254822" cy="697238"/>
            <a:chOff x="6258927" y="1945076"/>
            <a:chExt cx="2254822" cy="697238"/>
          </a:xfrm>
        </p:grpSpPr>
        <p:sp>
          <p:nvSpPr>
            <p:cNvPr id="7" name="Rectangle 23"/>
            <p:cNvSpPr/>
            <p:nvPr/>
          </p:nvSpPr>
          <p:spPr>
            <a:xfrm>
              <a:off x="6258927" y="2180649"/>
              <a:ext cx="2254822" cy="461665"/>
            </a:xfrm>
            <a:prstGeom prst="rect">
              <a:avLst/>
            </a:prstGeom>
          </p:spPr>
          <p:txBody>
            <a:bodyPr wrap="square">
              <a:spAutoFit/>
            </a:bodyPr>
            <a:lstStyle/>
            <a:p>
              <a:pPr defTabSz="1088232"/>
              <a:r>
                <a:rPr lang="en-US" altLang="zh-CN" sz="800" dirty="0">
                  <a:solidFill>
                    <a:schemeClr val="tx1">
                      <a:lumMod val="85000"/>
                      <a:lumOff val="15000"/>
                    </a:schemeClr>
                  </a:solidFill>
                  <a:latin typeface="微软雅黑 Light" panose="020B0502040204020203" pitchFamily="34" charset="-122"/>
                </a:rPr>
                <a:t>S is many variations of passages of Lore m available, but the majority have suffered alteration at some form, by</a:t>
              </a:r>
              <a:endParaRPr lang="en-US" altLang="zh-CN" sz="800" dirty="0">
                <a:solidFill>
                  <a:schemeClr val="tx1">
                    <a:lumMod val="85000"/>
                    <a:lumOff val="15000"/>
                  </a:schemeClr>
                </a:solidFill>
                <a:latin typeface="微软雅黑 Light" panose="020B0502040204020203" pitchFamily="34" charset="-122"/>
                <a:cs typeface="Arial" pitchFamily="34" charset="0"/>
              </a:endParaRPr>
            </a:p>
          </p:txBody>
        </p:sp>
        <p:sp>
          <p:nvSpPr>
            <p:cNvPr id="8" name="淘宝店chenying0907 7"/>
            <p:cNvSpPr txBox="1"/>
            <p:nvPr/>
          </p:nvSpPr>
          <p:spPr>
            <a:xfrm>
              <a:off x="6261928" y="1945076"/>
              <a:ext cx="1460739" cy="253916"/>
            </a:xfrm>
            <a:prstGeom prst="rect">
              <a:avLst/>
            </a:prstGeom>
            <a:noFill/>
          </p:spPr>
          <p:txBody>
            <a:bodyPr wrap="square" rtlCol="0">
              <a:spAutoFit/>
            </a:bodyPr>
            <a:lstStyle/>
            <a:p>
              <a:r>
                <a:rPr lang="en-US" altLang="zh-CN" sz="1050" dirty="0">
                  <a:solidFill>
                    <a:schemeClr val="tx1">
                      <a:lumMod val="95000"/>
                      <a:lumOff val="5000"/>
                    </a:schemeClr>
                  </a:solidFill>
                  <a:latin typeface="+mn-ea"/>
                  <a:cs typeface="Open Sans" panose="020B0606030504020204" pitchFamily="34" charset="0"/>
                </a:rPr>
                <a:t>HAPPY COSTUMER</a:t>
              </a:r>
            </a:p>
          </p:txBody>
        </p:sp>
      </p:grpSp>
      <p:sp>
        <p:nvSpPr>
          <p:cNvPr id="12" name="1"/>
          <p:cNvSpPr>
            <a:spLocks noChangeAspect="1"/>
          </p:cNvSpPr>
          <p:nvPr>
            <p:custDataLst>
              <p:tags r:id="rId4"/>
            </p:custDataLst>
          </p:nvPr>
        </p:nvSpPr>
        <p:spPr>
          <a:xfrm>
            <a:off x="5725395" y="2877887"/>
            <a:ext cx="469073" cy="469073"/>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dirty="0">
                <a:solidFill>
                  <a:schemeClr val="bg1"/>
                </a:solidFill>
                <a:latin typeface="FontAwesome" pitchFamily="2" charset="0"/>
              </a:rPr>
              <a:t></a:t>
            </a:r>
          </a:p>
        </p:txBody>
      </p:sp>
      <p:grpSp>
        <p:nvGrpSpPr>
          <p:cNvPr id="9" name="1"/>
          <p:cNvGrpSpPr/>
          <p:nvPr>
            <p:custDataLst>
              <p:tags r:id="rId5"/>
            </p:custDataLst>
          </p:nvPr>
        </p:nvGrpSpPr>
        <p:grpSpPr>
          <a:xfrm>
            <a:off x="6258927" y="2798218"/>
            <a:ext cx="2254822" cy="697238"/>
            <a:chOff x="6258927" y="2798218"/>
            <a:chExt cx="2254822" cy="697238"/>
          </a:xfrm>
        </p:grpSpPr>
        <p:sp>
          <p:nvSpPr>
            <p:cNvPr id="13" name="Rectangle 23"/>
            <p:cNvSpPr/>
            <p:nvPr/>
          </p:nvSpPr>
          <p:spPr>
            <a:xfrm>
              <a:off x="6258927" y="3033791"/>
              <a:ext cx="2254822" cy="461665"/>
            </a:xfrm>
            <a:prstGeom prst="rect">
              <a:avLst/>
            </a:prstGeom>
          </p:spPr>
          <p:txBody>
            <a:bodyPr wrap="square">
              <a:spAutoFit/>
            </a:bodyPr>
            <a:lstStyle/>
            <a:p>
              <a:pPr defTabSz="1088232"/>
              <a:r>
                <a:rPr lang="en-US" altLang="zh-CN" sz="800" dirty="0">
                  <a:solidFill>
                    <a:schemeClr val="tx1">
                      <a:lumMod val="85000"/>
                      <a:lumOff val="15000"/>
                    </a:schemeClr>
                  </a:solidFill>
                  <a:latin typeface="微软雅黑 Light" panose="020B0502040204020203" pitchFamily="34" charset="-122"/>
                </a:rPr>
                <a:t>S is many variations of passages of Lore m available, but the majority have suffered alteration at some form, by</a:t>
              </a:r>
              <a:endParaRPr lang="en-US" altLang="zh-CN" sz="800" dirty="0">
                <a:solidFill>
                  <a:schemeClr val="tx1">
                    <a:lumMod val="85000"/>
                    <a:lumOff val="15000"/>
                  </a:schemeClr>
                </a:solidFill>
                <a:latin typeface="微软雅黑 Light" panose="020B0502040204020203" pitchFamily="34" charset="-122"/>
                <a:cs typeface="Arial" pitchFamily="34" charset="0"/>
              </a:endParaRPr>
            </a:p>
          </p:txBody>
        </p:sp>
        <p:sp>
          <p:nvSpPr>
            <p:cNvPr id="14" name="淘宝店chenying0907 13"/>
            <p:cNvSpPr txBox="1"/>
            <p:nvPr/>
          </p:nvSpPr>
          <p:spPr>
            <a:xfrm>
              <a:off x="6261928" y="2798218"/>
              <a:ext cx="1460739" cy="261610"/>
            </a:xfrm>
            <a:prstGeom prst="rect">
              <a:avLst/>
            </a:prstGeom>
            <a:noFill/>
          </p:spPr>
          <p:txBody>
            <a:bodyPr wrap="square" rtlCol="0">
              <a:spAutoFit/>
            </a:bodyPr>
            <a:lstStyle/>
            <a:p>
              <a:pPr algn="ctr"/>
              <a:r>
                <a:rPr lang="en-US" altLang="zh-CN" sz="1100" dirty="0">
                  <a:solidFill>
                    <a:schemeClr val="tx1">
                      <a:lumMod val="85000"/>
                      <a:lumOff val="15000"/>
                    </a:schemeClr>
                  </a:solidFill>
                  <a:latin typeface="+mn-ea"/>
                  <a:cs typeface="Open Sans" panose="020B0606030504020204" pitchFamily="34" charset="0"/>
                </a:rPr>
                <a:t>UNLIMITED HOUSE</a:t>
              </a:r>
            </a:p>
          </p:txBody>
        </p:sp>
      </p:grpSp>
      <p:sp>
        <p:nvSpPr>
          <p:cNvPr id="15" name="1"/>
          <p:cNvSpPr>
            <a:spLocks noChangeAspect="1"/>
          </p:cNvSpPr>
          <p:nvPr>
            <p:custDataLst>
              <p:tags r:id="rId6"/>
            </p:custDataLst>
          </p:nvPr>
        </p:nvSpPr>
        <p:spPr>
          <a:xfrm>
            <a:off x="5725395" y="3740707"/>
            <a:ext cx="469073" cy="469073"/>
          </a:xfrm>
          <a:prstGeom prst="diamond">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dirty="0">
                <a:solidFill>
                  <a:schemeClr val="tx1">
                    <a:lumMod val="85000"/>
                    <a:lumOff val="15000"/>
                  </a:schemeClr>
                </a:solidFill>
                <a:latin typeface="FontAwesome" pitchFamily="2" charset="0"/>
              </a:rPr>
              <a:t></a:t>
            </a:r>
          </a:p>
        </p:txBody>
      </p:sp>
      <p:grpSp>
        <p:nvGrpSpPr>
          <p:cNvPr id="10" name="1"/>
          <p:cNvGrpSpPr/>
          <p:nvPr>
            <p:custDataLst>
              <p:tags r:id="rId7"/>
            </p:custDataLst>
          </p:nvPr>
        </p:nvGrpSpPr>
        <p:grpSpPr>
          <a:xfrm>
            <a:off x="6258927" y="3661038"/>
            <a:ext cx="2254822" cy="697238"/>
            <a:chOff x="6258927" y="3661038"/>
            <a:chExt cx="2254822" cy="697238"/>
          </a:xfrm>
        </p:grpSpPr>
        <p:sp>
          <p:nvSpPr>
            <p:cNvPr id="16" name="Rectangle 23"/>
            <p:cNvSpPr/>
            <p:nvPr/>
          </p:nvSpPr>
          <p:spPr>
            <a:xfrm>
              <a:off x="6258927" y="3896611"/>
              <a:ext cx="2254822" cy="461665"/>
            </a:xfrm>
            <a:prstGeom prst="rect">
              <a:avLst/>
            </a:prstGeom>
          </p:spPr>
          <p:txBody>
            <a:bodyPr wrap="square">
              <a:spAutoFit/>
            </a:bodyPr>
            <a:lstStyle/>
            <a:p>
              <a:pPr defTabSz="1088232"/>
              <a:r>
                <a:rPr lang="en-US" altLang="zh-CN" sz="800" dirty="0">
                  <a:solidFill>
                    <a:schemeClr val="tx1">
                      <a:lumMod val="85000"/>
                      <a:lumOff val="15000"/>
                    </a:schemeClr>
                  </a:solidFill>
                  <a:latin typeface="微软雅黑 Light" panose="020B0502040204020203" pitchFamily="34" charset="-122"/>
                </a:rPr>
                <a:t>S is many variations of passages of Lore m available, but the majority have suffered alteration at some form, by</a:t>
              </a:r>
              <a:endParaRPr lang="en-US" altLang="zh-CN" sz="800" dirty="0">
                <a:solidFill>
                  <a:schemeClr val="tx1">
                    <a:lumMod val="85000"/>
                    <a:lumOff val="15000"/>
                  </a:schemeClr>
                </a:solidFill>
                <a:latin typeface="微软雅黑 Light" panose="020B0502040204020203" pitchFamily="34" charset="-122"/>
                <a:cs typeface="Arial" pitchFamily="34" charset="0"/>
              </a:endParaRPr>
            </a:p>
          </p:txBody>
        </p:sp>
        <p:sp>
          <p:nvSpPr>
            <p:cNvPr id="17" name="淘宝店chenying0907 16"/>
            <p:cNvSpPr txBox="1"/>
            <p:nvPr/>
          </p:nvSpPr>
          <p:spPr>
            <a:xfrm>
              <a:off x="6261928" y="3661038"/>
              <a:ext cx="1460739" cy="261610"/>
            </a:xfrm>
            <a:prstGeom prst="rect">
              <a:avLst/>
            </a:prstGeom>
            <a:noFill/>
          </p:spPr>
          <p:txBody>
            <a:bodyPr wrap="square" rtlCol="0">
              <a:spAutoFit/>
            </a:bodyPr>
            <a:lstStyle/>
            <a:p>
              <a:r>
                <a:rPr lang="en-US" altLang="zh-CN" sz="1100" dirty="0">
                  <a:solidFill>
                    <a:schemeClr val="tx1">
                      <a:lumMod val="85000"/>
                      <a:lumOff val="15000"/>
                    </a:schemeClr>
                  </a:solidFill>
                  <a:latin typeface="+mn-ea"/>
                  <a:cs typeface="Open Sans" panose="020B0606030504020204" pitchFamily="34" charset="0"/>
                </a:rPr>
                <a:t>HOBBY</a:t>
              </a:r>
            </a:p>
          </p:txBody>
        </p:sp>
      </p:grpSp>
      <p:sp>
        <p:nvSpPr>
          <p:cNvPr id="18" name="1"/>
          <p:cNvSpPr>
            <a:spLocks noChangeAspect="1"/>
          </p:cNvSpPr>
          <p:nvPr>
            <p:custDataLst>
              <p:tags r:id="rId8"/>
            </p:custDataLst>
          </p:nvPr>
        </p:nvSpPr>
        <p:spPr>
          <a:xfrm>
            <a:off x="3167775" y="2025226"/>
            <a:ext cx="469073" cy="469073"/>
          </a:xfrm>
          <a:prstGeom prst="diamond">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dirty="0">
                <a:solidFill>
                  <a:schemeClr val="tx1">
                    <a:lumMod val="85000"/>
                    <a:lumOff val="15000"/>
                  </a:schemeClr>
                </a:solidFill>
                <a:latin typeface="FontAwesome" pitchFamily="2" charset="0"/>
              </a:rPr>
              <a:t></a:t>
            </a:r>
          </a:p>
        </p:txBody>
      </p:sp>
      <p:grpSp>
        <p:nvGrpSpPr>
          <p:cNvPr id="11" name="1"/>
          <p:cNvGrpSpPr/>
          <p:nvPr>
            <p:custDataLst>
              <p:tags r:id="rId9"/>
            </p:custDataLst>
          </p:nvPr>
        </p:nvGrpSpPr>
        <p:grpSpPr>
          <a:xfrm>
            <a:off x="916775" y="1938149"/>
            <a:ext cx="2405215" cy="650187"/>
            <a:chOff x="916775" y="1938149"/>
            <a:chExt cx="2405215" cy="650187"/>
          </a:xfrm>
        </p:grpSpPr>
        <p:sp>
          <p:nvSpPr>
            <p:cNvPr id="19" name="Rectangle 23"/>
            <p:cNvSpPr/>
            <p:nvPr/>
          </p:nvSpPr>
          <p:spPr>
            <a:xfrm>
              <a:off x="916775" y="2126671"/>
              <a:ext cx="2254822" cy="461665"/>
            </a:xfrm>
            <a:prstGeom prst="rect">
              <a:avLst/>
            </a:prstGeom>
          </p:spPr>
          <p:txBody>
            <a:bodyPr wrap="square">
              <a:spAutoFit/>
            </a:bodyPr>
            <a:lstStyle/>
            <a:p>
              <a:pPr defTabSz="1088232"/>
              <a:r>
                <a:rPr lang="en-US" altLang="zh-CN" sz="800" dirty="0">
                  <a:solidFill>
                    <a:schemeClr val="tx1">
                      <a:lumMod val="85000"/>
                      <a:lumOff val="15000"/>
                    </a:schemeClr>
                  </a:solidFill>
                  <a:latin typeface="微软雅黑 Light" panose="020B0502040204020203" pitchFamily="34" charset="-122"/>
                </a:rPr>
                <a:t>S is many variations of passages of Lore m available, but the majority have suffered alteration at some form, by</a:t>
              </a:r>
              <a:endParaRPr lang="en-US" altLang="zh-CN" sz="800" dirty="0">
                <a:solidFill>
                  <a:schemeClr val="tx1">
                    <a:lumMod val="85000"/>
                    <a:lumOff val="15000"/>
                  </a:schemeClr>
                </a:solidFill>
                <a:latin typeface="微软雅黑 Light" panose="020B0502040204020203" pitchFamily="34" charset="-122"/>
                <a:cs typeface="Arial" pitchFamily="34" charset="0"/>
              </a:endParaRPr>
            </a:p>
          </p:txBody>
        </p:sp>
        <p:sp>
          <p:nvSpPr>
            <p:cNvPr id="20" name="淘宝店chenying0907 19"/>
            <p:cNvSpPr txBox="1"/>
            <p:nvPr/>
          </p:nvSpPr>
          <p:spPr>
            <a:xfrm>
              <a:off x="1861251" y="1938149"/>
              <a:ext cx="1460739" cy="261610"/>
            </a:xfrm>
            <a:prstGeom prst="rect">
              <a:avLst/>
            </a:prstGeom>
            <a:noFill/>
          </p:spPr>
          <p:txBody>
            <a:bodyPr wrap="square" rtlCol="0">
              <a:spAutoFit/>
            </a:bodyPr>
            <a:lstStyle/>
            <a:p>
              <a:pPr algn="ctr"/>
              <a:r>
                <a:rPr lang="en-US" altLang="zh-CN" sz="1100" dirty="0">
                  <a:solidFill>
                    <a:schemeClr val="tx1">
                      <a:lumMod val="85000"/>
                      <a:lumOff val="15000"/>
                    </a:schemeClr>
                  </a:solidFill>
                  <a:latin typeface="+mn-ea"/>
                  <a:cs typeface="Open Sans" panose="020B0606030504020204" pitchFamily="34" charset="0"/>
                </a:rPr>
                <a:t>Photograph</a:t>
              </a:r>
            </a:p>
          </p:txBody>
        </p:sp>
      </p:grpSp>
      <p:grpSp>
        <p:nvGrpSpPr>
          <p:cNvPr id="27" name="1"/>
          <p:cNvGrpSpPr/>
          <p:nvPr>
            <p:custDataLst>
              <p:tags r:id="rId10"/>
            </p:custDataLst>
          </p:nvPr>
        </p:nvGrpSpPr>
        <p:grpSpPr>
          <a:xfrm>
            <a:off x="914823" y="2779911"/>
            <a:ext cx="2405215" cy="650187"/>
            <a:chOff x="914823" y="2779911"/>
            <a:chExt cx="2405215" cy="650187"/>
          </a:xfrm>
        </p:grpSpPr>
        <p:sp>
          <p:nvSpPr>
            <p:cNvPr id="21" name="Rectangle 23"/>
            <p:cNvSpPr/>
            <p:nvPr/>
          </p:nvSpPr>
          <p:spPr>
            <a:xfrm>
              <a:off x="914823" y="2968433"/>
              <a:ext cx="2254822" cy="461665"/>
            </a:xfrm>
            <a:prstGeom prst="rect">
              <a:avLst/>
            </a:prstGeom>
          </p:spPr>
          <p:txBody>
            <a:bodyPr wrap="square">
              <a:spAutoFit/>
            </a:bodyPr>
            <a:lstStyle/>
            <a:p>
              <a:pPr defTabSz="1088232"/>
              <a:r>
                <a:rPr lang="en-US" altLang="zh-CN" sz="800" dirty="0">
                  <a:solidFill>
                    <a:schemeClr val="tx1">
                      <a:lumMod val="85000"/>
                      <a:lumOff val="15000"/>
                    </a:schemeClr>
                  </a:solidFill>
                  <a:latin typeface="微软雅黑 Light" panose="020B0502040204020203" pitchFamily="34" charset="-122"/>
                </a:rPr>
                <a:t>S is many variations of passages of Lore m available, but the majority have suffered alteration at some form, by</a:t>
              </a:r>
              <a:endParaRPr lang="en-US" altLang="zh-CN" sz="800" dirty="0">
                <a:solidFill>
                  <a:schemeClr val="tx1">
                    <a:lumMod val="85000"/>
                    <a:lumOff val="15000"/>
                  </a:schemeClr>
                </a:solidFill>
                <a:latin typeface="微软雅黑 Light" panose="020B0502040204020203" pitchFamily="34" charset="-122"/>
                <a:cs typeface="Arial" pitchFamily="34" charset="0"/>
              </a:endParaRPr>
            </a:p>
          </p:txBody>
        </p:sp>
        <p:sp>
          <p:nvSpPr>
            <p:cNvPr id="22" name="淘宝店chenying0907 21"/>
            <p:cNvSpPr txBox="1"/>
            <p:nvPr/>
          </p:nvSpPr>
          <p:spPr>
            <a:xfrm>
              <a:off x="1859299" y="2779911"/>
              <a:ext cx="1460739" cy="261610"/>
            </a:xfrm>
            <a:prstGeom prst="rect">
              <a:avLst/>
            </a:prstGeom>
            <a:noFill/>
          </p:spPr>
          <p:txBody>
            <a:bodyPr wrap="square" rtlCol="0">
              <a:spAutoFit/>
            </a:bodyPr>
            <a:lstStyle/>
            <a:p>
              <a:pPr algn="ctr"/>
              <a:r>
                <a:rPr lang="en-US" altLang="zh-CN" sz="1100" dirty="0">
                  <a:solidFill>
                    <a:schemeClr val="tx1">
                      <a:lumMod val="85000"/>
                      <a:lumOff val="15000"/>
                    </a:schemeClr>
                  </a:solidFill>
                  <a:latin typeface="+mn-ea"/>
                  <a:cs typeface="Open Sans" panose="020B0606030504020204" pitchFamily="34" charset="0"/>
                </a:rPr>
                <a:t>TIME CLOCK</a:t>
              </a:r>
            </a:p>
          </p:txBody>
        </p:sp>
      </p:grpSp>
      <p:grpSp>
        <p:nvGrpSpPr>
          <p:cNvPr id="28" name="1"/>
          <p:cNvGrpSpPr/>
          <p:nvPr>
            <p:custDataLst>
              <p:tags r:id="rId11"/>
            </p:custDataLst>
          </p:nvPr>
        </p:nvGrpSpPr>
        <p:grpSpPr>
          <a:xfrm>
            <a:off x="865453" y="3661038"/>
            <a:ext cx="2405215" cy="650187"/>
            <a:chOff x="865453" y="3661038"/>
            <a:chExt cx="2405215" cy="650187"/>
          </a:xfrm>
        </p:grpSpPr>
        <p:sp>
          <p:nvSpPr>
            <p:cNvPr id="23" name="Rectangle 23"/>
            <p:cNvSpPr/>
            <p:nvPr/>
          </p:nvSpPr>
          <p:spPr>
            <a:xfrm>
              <a:off x="865453" y="3849560"/>
              <a:ext cx="2254822" cy="461665"/>
            </a:xfrm>
            <a:prstGeom prst="rect">
              <a:avLst/>
            </a:prstGeom>
          </p:spPr>
          <p:txBody>
            <a:bodyPr wrap="square">
              <a:spAutoFit/>
            </a:bodyPr>
            <a:lstStyle/>
            <a:p>
              <a:pPr defTabSz="1088232"/>
              <a:r>
                <a:rPr lang="en-US" altLang="zh-CN" sz="800" dirty="0">
                  <a:solidFill>
                    <a:schemeClr val="tx1">
                      <a:lumMod val="85000"/>
                      <a:lumOff val="15000"/>
                    </a:schemeClr>
                  </a:solidFill>
                  <a:latin typeface="微软雅黑 Light" panose="020B0502040204020203" pitchFamily="34" charset="-122"/>
                </a:rPr>
                <a:t>S is many variations of passages of Lore m available, but the majority have suffered alteration at some form, by</a:t>
              </a:r>
              <a:endParaRPr lang="en-US" altLang="zh-CN" sz="800" dirty="0">
                <a:solidFill>
                  <a:schemeClr val="tx1">
                    <a:lumMod val="85000"/>
                    <a:lumOff val="15000"/>
                  </a:schemeClr>
                </a:solidFill>
                <a:latin typeface="微软雅黑 Light" panose="020B0502040204020203" pitchFamily="34" charset="-122"/>
                <a:cs typeface="Arial" pitchFamily="34" charset="0"/>
              </a:endParaRPr>
            </a:p>
          </p:txBody>
        </p:sp>
        <p:sp>
          <p:nvSpPr>
            <p:cNvPr id="24" name="淘宝店chenying0907 23"/>
            <p:cNvSpPr txBox="1"/>
            <p:nvPr/>
          </p:nvSpPr>
          <p:spPr>
            <a:xfrm>
              <a:off x="1809929" y="3661038"/>
              <a:ext cx="1460739" cy="261610"/>
            </a:xfrm>
            <a:prstGeom prst="rect">
              <a:avLst/>
            </a:prstGeom>
            <a:noFill/>
          </p:spPr>
          <p:txBody>
            <a:bodyPr wrap="square" rtlCol="0">
              <a:spAutoFit/>
            </a:bodyPr>
            <a:lstStyle/>
            <a:p>
              <a:r>
                <a:rPr lang="en-US" altLang="zh-CN" sz="1100" dirty="0">
                  <a:solidFill>
                    <a:schemeClr val="tx1">
                      <a:lumMod val="85000"/>
                      <a:lumOff val="15000"/>
                    </a:schemeClr>
                  </a:solidFill>
                  <a:latin typeface="+mn-ea"/>
                  <a:cs typeface="Open Sans" panose="020B0606030504020204" pitchFamily="34" charset="0"/>
                </a:rPr>
                <a:t>PERFORMANCE</a:t>
              </a:r>
            </a:p>
          </p:txBody>
        </p:sp>
      </p:grpSp>
      <p:sp>
        <p:nvSpPr>
          <p:cNvPr id="25" name="1"/>
          <p:cNvSpPr>
            <a:spLocks noChangeAspect="1"/>
          </p:cNvSpPr>
          <p:nvPr>
            <p:custDataLst>
              <p:tags r:id="rId12"/>
            </p:custDataLst>
          </p:nvPr>
        </p:nvSpPr>
        <p:spPr>
          <a:xfrm>
            <a:off x="3152306" y="2910716"/>
            <a:ext cx="469073" cy="469073"/>
          </a:xfrm>
          <a:prstGeom prst="diamond">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dirty="0">
                <a:solidFill>
                  <a:schemeClr val="tx1">
                    <a:lumMod val="85000"/>
                    <a:lumOff val="15000"/>
                  </a:schemeClr>
                </a:solidFill>
                <a:latin typeface="FontAwesome" pitchFamily="2" charset="0"/>
              </a:rPr>
              <a:t></a:t>
            </a:r>
          </a:p>
        </p:txBody>
      </p:sp>
      <p:sp>
        <p:nvSpPr>
          <p:cNvPr id="26" name="1"/>
          <p:cNvSpPr>
            <a:spLocks noChangeAspect="1"/>
          </p:cNvSpPr>
          <p:nvPr>
            <p:custDataLst>
              <p:tags r:id="rId13"/>
            </p:custDataLst>
          </p:nvPr>
        </p:nvSpPr>
        <p:spPr>
          <a:xfrm>
            <a:off x="3152305" y="3725319"/>
            <a:ext cx="469073" cy="469073"/>
          </a:xfrm>
          <a:prstGeom prst="diamond">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dirty="0">
                <a:solidFill>
                  <a:schemeClr val="tx1">
                    <a:lumMod val="85000"/>
                    <a:lumOff val="15000"/>
                  </a:schemeClr>
                </a:solidFill>
                <a:latin typeface="FontAwesome" pitchFamily="2" charset="0"/>
              </a:rPr>
              <a:t></a:t>
            </a:r>
          </a:p>
        </p:txBody>
      </p:sp>
      <p:sp>
        <p:nvSpPr>
          <p:cNvPr id="32" name="1"/>
          <p:cNvSpPr txBox="1"/>
          <p:nvPr>
            <p:custDataLst>
              <p:tags r:id="rId14"/>
            </p:custDataLst>
          </p:nvPr>
        </p:nvSpPr>
        <p:spPr>
          <a:xfrm>
            <a:off x="2722970" y="673679"/>
            <a:ext cx="3698060" cy="338554"/>
          </a:xfrm>
          <a:prstGeom prst="rect">
            <a:avLst/>
          </a:prstGeom>
          <a:noFill/>
        </p:spPr>
        <p:txBody>
          <a:bodyPr wrap="square" rtlCol="0">
            <a:spAutoFit/>
          </a:bodyPr>
          <a:lstStyle/>
          <a:p>
            <a:pPr algn="ctr"/>
            <a:r>
              <a:rPr lang="en-US" altLang="zh-CN" sz="1600" dirty="0">
                <a:solidFill>
                  <a:schemeClr val="tx1">
                    <a:lumMod val="85000"/>
                    <a:lumOff val="15000"/>
                  </a:schemeClr>
                </a:solidFill>
                <a:latin typeface="+mn-ea"/>
              </a:rPr>
              <a:t>ADD YOUR TITLE HERE</a:t>
            </a:r>
            <a:endParaRPr lang="zh-CN" altLang="en-US" sz="1600" dirty="0">
              <a:solidFill>
                <a:schemeClr val="tx1">
                  <a:lumMod val="85000"/>
                  <a:lumOff val="15000"/>
                </a:schemeClr>
              </a:solidFill>
              <a:latin typeface="+mn-ea"/>
            </a:endParaRPr>
          </a:p>
        </p:txBody>
      </p:sp>
      <p:sp>
        <p:nvSpPr>
          <p:cNvPr id="33" name="PA_内容占位符 2"/>
          <p:cNvSpPr txBox="1">
            <a:spLocks/>
          </p:cNvSpPr>
          <p:nvPr>
            <p:custDataLst>
              <p:tags r:id="rId15"/>
            </p:custDataLst>
          </p:nvPr>
        </p:nvSpPr>
        <p:spPr>
          <a:xfrm>
            <a:off x="2043546" y="971336"/>
            <a:ext cx="5056908" cy="3171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88232">
              <a:spcBef>
                <a:spcPts val="0"/>
              </a:spcBef>
              <a:buNone/>
            </a:pPr>
            <a:r>
              <a:rPr lang="en-US" altLang="zh-CN" sz="1000" dirty="0">
                <a:solidFill>
                  <a:schemeClr val="tx1">
                    <a:lumMod val="85000"/>
                    <a:lumOff val="15000"/>
                  </a:schemeClr>
                </a:solidFill>
                <a:latin typeface="+mn-ea"/>
                <a:cs typeface="Arial" panose="020B0604020202020204" pitchFamily="34" charset="0"/>
              </a:rPr>
              <a:t>Click here to modify the text, your may post text here. Click here</a:t>
            </a:r>
          </a:p>
        </p:txBody>
      </p:sp>
    </p:spTree>
    <p:extLst>
      <p:ext uri="{BB962C8B-B14F-4D97-AF65-F5344CB8AC3E}">
        <p14:creationId xmlns:p14="http://schemas.microsoft.com/office/powerpoint/2010/main" val="18856620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6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12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18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21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24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270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30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grpId="0" nodeType="withEffect">
                                  <p:stCondLst>
                                    <p:cond delay="30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60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10" presetClass="entr" presetSubtype="0" fill="hold" grpId="0" nodeType="withEffect">
                                  <p:stCondLst>
                                    <p:cond delay="90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5" grpId="0" animBg="1"/>
      <p:bldP spid="18" grpId="0" animBg="1"/>
      <p:bldP spid="25" grpId="0" animBg="1"/>
      <p:bldP spid="26" grpId="0" animBg="1"/>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p:cNvSpPr/>
          <p:nvPr>
            <p:custDataLst>
              <p:tags r:id="rId1"/>
            </p:custDataLst>
          </p:nvPr>
        </p:nvSpPr>
        <p:spPr>
          <a:xfrm>
            <a:off x="1025236" y="1581153"/>
            <a:ext cx="3681593" cy="2714414"/>
          </a:xfrm>
          <a:prstGeom prst="rect">
            <a:avLst/>
          </a:prstGeom>
          <a:blipFill>
            <a:blip r:embed="rId9"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85000"/>
                  <a:lumOff val="15000"/>
                </a:schemeClr>
              </a:solidFill>
            </a:endParaRPr>
          </a:p>
        </p:txBody>
      </p:sp>
      <p:grpSp>
        <p:nvGrpSpPr>
          <p:cNvPr id="2" name="1"/>
          <p:cNvGrpSpPr/>
          <p:nvPr>
            <p:custDataLst>
              <p:tags r:id="rId2"/>
            </p:custDataLst>
          </p:nvPr>
        </p:nvGrpSpPr>
        <p:grpSpPr>
          <a:xfrm>
            <a:off x="3875568" y="2126675"/>
            <a:ext cx="4354033" cy="929223"/>
            <a:chOff x="3875568" y="2403764"/>
            <a:chExt cx="4354033" cy="929223"/>
          </a:xfrm>
        </p:grpSpPr>
        <p:sp>
          <p:nvSpPr>
            <p:cNvPr id="10" name="Rectangle 22"/>
            <p:cNvSpPr/>
            <p:nvPr/>
          </p:nvSpPr>
          <p:spPr>
            <a:xfrm>
              <a:off x="3875568" y="2403764"/>
              <a:ext cx="4354033" cy="92922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mn-ea"/>
              </a:endParaRPr>
            </a:p>
          </p:txBody>
        </p:sp>
        <p:grpSp>
          <p:nvGrpSpPr>
            <p:cNvPr id="11" name="Group 25"/>
            <p:cNvGrpSpPr/>
            <p:nvPr/>
          </p:nvGrpSpPr>
          <p:grpSpPr>
            <a:xfrm>
              <a:off x="4201879" y="2470706"/>
              <a:ext cx="3701408" cy="669414"/>
              <a:chOff x="5559125" y="2766137"/>
              <a:chExt cx="4935210" cy="892553"/>
            </a:xfrm>
          </p:grpSpPr>
          <p:sp>
            <p:nvSpPr>
              <p:cNvPr id="12" name="TextBox 23"/>
              <p:cNvSpPr txBox="1"/>
              <p:nvPr/>
            </p:nvSpPr>
            <p:spPr>
              <a:xfrm>
                <a:off x="5559125" y="2766137"/>
                <a:ext cx="2195473" cy="451406"/>
              </a:xfrm>
              <a:prstGeom prst="rect">
                <a:avLst/>
              </a:prstGeom>
              <a:noFill/>
            </p:spPr>
            <p:txBody>
              <a:bodyPr wrap="none" rtlCol="0">
                <a:spAutoFit/>
              </a:bodyPr>
              <a:lstStyle/>
              <a:p>
                <a:r>
                  <a:rPr lang="en-US" altLang="zh-CN" sz="1600" dirty="0">
                    <a:solidFill>
                      <a:schemeClr val="bg1"/>
                    </a:solidFill>
                  </a:rPr>
                  <a:t>Get in Touch</a:t>
                </a:r>
                <a:r>
                  <a:rPr lang="zh-CN" altLang="en-US" sz="1600" dirty="0">
                    <a:solidFill>
                      <a:schemeClr val="bg1"/>
                    </a:solidFill>
                  </a:rPr>
                  <a:t>：</a:t>
                </a:r>
                <a:endParaRPr lang="en-US" sz="1500" b="1" dirty="0">
                  <a:solidFill>
                    <a:schemeClr val="bg1">
                      <a:lumMod val="95000"/>
                    </a:schemeClr>
                  </a:solidFill>
                  <a:latin typeface="+mn-ea"/>
                  <a:cs typeface="Open Sans" panose="020B0606030504020204" pitchFamily="34" charset="0"/>
                </a:endParaRPr>
              </a:p>
            </p:txBody>
          </p:sp>
          <p:sp>
            <p:nvSpPr>
              <p:cNvPr id="13" name="TextBox 24"/>
              <p:cNvSpPr txBox="1"/>
              <p:nvPr/>
            </p:nvSpPr>
            <p:spPr>
              <a:xfrm>
                <a:off x="5559125" y="3166247"/>
                <a:ext cx="4935210" cy="492443"/>
              </a:xfrm>
              <a:prstGeom prst="rect">
                <a:avLst/>
              </a:prstGeom>
              <a:noFill/>
            </p:spPr>
            <p:txBody>
              <a:bodyPr wrap="square" rtlCol="0">
                <a:spAutoFit/>
              </a:bodyPr>
              <a:lstStyle/>
              <a:p>
                <a:pPr algn="just"/>
                <a:r>
                  <a:rPr lang="en-US" altLang="zh-CN" sz="900" dirty="0">
                    <a:solidFill>
                      <a:schemeClr val="bg1"/>
                    </a:solidFill>
                    <a:latin typeface="微软雅黑 Light" panose="020B0502040204020203" pitchFamily="34" charset="-122"/>
                  </a:rPr>
                  <a:t>S is many variations of passages of Lorem available, but the majority have suffered</a:t>
                </a:r>
                <a:endParaRPr lang="en-US" sz="800" dirty="0">
                  <a:solidFill>
                    <a:schemeClr val="bg1"/>
                  </a:solidFill>
                  <a:latin typeface="+mn-ea"/>
                  <a:cs typeface="Open Sans" panose="020B0606030504020204" pitchFamily="34" charset="0"/>
                </a:endParaRPr>
              </a:p>
            </p:txBody>
          </p:sp>
        </p:grpSp>
      </p:grpSp>
      <p:sp>
        <p:nvSpPr>
          <p:cNvPr id="14" name="1"/>
          <p:cNvSpPr txBox="1"/>
          <p:nvPr>
            <p:custDataLst>
              <p:tags r:id="rId3"/>
            </p:custDataLst>
          </p:nvPr>
        </p:nvSpPr>
        <p:spPr>
          <a:xfrm>
            <a:off x="4856540" y="3122840"/>
            <a:ext cx="3435405" cy="757130"/>
          </a:xfrm>
          <a:prstGeom prst="rect">
            <a:avLst/>
          </a:prstGeom>
          <a:noFill/>
        </p:spPr>
        <p:txBody>
          <a:bodyPr wrap="square" rtlCol="0">
            <a:spAutoFit/>
          </a:bodyPr>
          <a:lstStyle/>
          <a:p>
            <a:pPr defTabSz="1088232">
              <a:lnSpc>
                <a:spcPct val="120000"/>
              </a:lnSpc>
            </a:pPr>
            <a:r>
              <a:rPr lang="en-US" altLang="zh-CN" sz="900" dirty="0">
                <a:solidFill>
                  <a:schemeClr val="tx1">
                    <a:lumMod val="85000"/>
                    <a:lumOff val="15000"/>
                  </a:schemeClr>
                </a:solidFill>
                <a:latin typeface="微软雅黑 Light" panose="020B0502040204020203" pitchFamily="34" charset="-122"/>
              </a:rPr>
              <a:t>S is many variations of passages of Lore m available, but the majority have suffered alteration at some form, by Inje CTED humor, or randomized words which don ' t look even slightly believable. If you are going</a:t>
            </a:r>
            <a:endParaRPr lang="en-US" altLang="zh-CN" sz="900" dirty="0">
              <a:solidFill>
                <a:schemeClr val="tx1">
                  <a:lumMod val="85000"/>
                  <a:lumOff val="15000"/>
                </a:schemeClr>
              </a:solidFill>
              <a:latin typeface="微软雅黑 Light" panose="020B0502040204020203" pitchFamily="34" charset="-122"/>
              <a:cs typeface="Arial" pitchFamily="34" charset="0"/>
            </a:endParaRPr>
          </a:p>
        </p:txBody>
      </p:sp>
      <p:sp>
        <p:nvSpPr>
          <p:cNvPr id="15" name="1"/>
          <p:cNvSpPr/>
          <p:nvPr>
            <p:custDataLst>
              <p:tags r:id="rId4"/>
            </p:custDataLst>
          </p:nvPr>
        </p:nvSpPr>
        <p:spPr>
          <a:xfrm>
            <a:off x="4944576" y="4059441"/>
            <a:ext cx="1120820" cy="215444"/>
          </a:xfrm>
          <a:prstGeom prst="rect">
            <a:avLst/>
          </a:prstGeom>
          <a:ln>
            <a:solidFill>
              <a:schemeClr val="bg1">
                <a:lumMod val="50000"/>
              </a:schemeClr>
            </a:solidFill>
          </a:ln>
        </p:spPr>
        <p:txBody>
          <a:bodyPr wrap="none">
            <a:spAutoFit/>
          </a:bodyPr>
          <a:lstStyle/>
          <a:p>
            <a:r>
              <a:rPr lang="en-US" altLang="zh-CN" sz="800" dirty="0">
                <a:solidFill>
                  <a:schemeClr val="tx1">
                    <a:lumMod val="85000"/>
                    <a:lumOff val="15000"/>
                  </a:schemeClr>
                </a:solidFill>
              </a:rPr>
              <a:t>The Bullpen Project</a:t>
            </a:r>
          </a:p>
        </p:txBody>
      </p:sp>
      <p:sp>
        <p:nvSpPr>
          <p:cNvPr id="18" name="1"/>
          <p:cNvSpPr txBox="1"/>
          <p:nvPr>
            <p:custDataLst>
              <p:tags r:id="rId5"/>
            </p:custDataLst>
          </p:nvPr>
        </p:nvSpPr>
        <p:spPr>
          <a:xfrm>
            <a:off x="2722970" y="673679"/>
            <a:ext cx="3698060" cy="338554"/>
          </a:xfrm>
          <a:prstGeom prst="rect">
            <a:avLst/>
          </a:prstGeom>
          <a:noFill/>
        </p:spPr>
        <p:txBody>
          <a:bodyPr wrap="square" rtlCol="0">
            <a:spAutoFit/>
          </a:bodyPr>
          <a:lstStyle/>
          <a:p>
            <a:pPr algn="ctr"/>
            <a:r>
              <a:rPr lang="en-US" altLang="zh-CN" sz="1600" dirty="0">
                <a:solidFill>
                  <a:schemeClr val="tx1">
                    <a:lumMod val="85000"/>
                    <a:lumOff val="15000"/>
                  </a:schemeClr>
                </a:solidFill>
                <a:latin typeface="+mn-ea"/>
              </a:rPr>
              <a:t>ADD YOUR TITLE HERE</a:t>
            </a:r>
            <a:endParaRPr lang="zh-CN" altLang="en-US" sz="1600" dirty="0">
              <a:solidFill>
                <a:schemeClr val="tx1">
                  <a:lumMod val="85000"/>
                  <a:lumOff val="15000"/>
                </a:schemeClr>
              </a:solidFill>
              <a:latin typeface="+mn-ea"/>
            </a:endParaRPr>
          </a:p>
        </p:txBody>
      </p:sp>
      <p:sp>
        <p:nvSpPr>
          <p:cNvPr id="19" name="PA_内容占位符 2"/>
          <p:cNvSpPr txBox="1">
            <a:spLocks/>
          </p:cNvSpPr>
          <p:nvPr>
            <p:custDataLst>
              <p:tags r:id="rId6"/>
            </p:custDataLst>
          </p:nvPr>
        </p:nvSpPr>
        <p:spPr>
          <a:xfrm>
            <a:off x="2043546" y="971336"/>
            <a:ext cx="5056908" cy="3171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88232">
              <a:spcBef>
                <a:spcPts val="0"/>
              </a:spcBef>
              <a:buNone/>
            </a:pPr>
            <a:r>
              <a:rPr lang="en-US" altLang="zh-CN" sz="1000" dirty="0">
                <a:solidFill>
                  <a:schemeClr val="tx1">
                    <a:lumMod val="85000"/>
                    <a:lumOff val="15000"/>
                  </a:schemeClr>
                </a:solidFill>
                <a:latin typeface="+mn-ea"/>
                <a:cs typeface="Arial" panose="020B0604020202020204" pitchFamily="34" charset="0"/>
              </a:rPr>
              <a:t>Click here to modify the text, your may post text here. Click here</a:t>
            </a:r>
          </a:p>
        </p:txBody>
      </p:sp>
    </p:spTree>
    <p:extLst>
      <p:ext uri="{BB962C8B-B14F-4D97-AF65-F5344CB8AC3E}">
        <p14:creationId xmlns:p14="http://schemas.microsoft.com/office/powerpoint/2010/main" val="34058081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5" grpId="0" animBg="1"/>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p:cNvSpPr txBox="1"/>
          <p:nvPr>
            <p:custDataLst>
              <p:tags r:id="rId1"/>
            </p:custDataLst>
          </p:nvPr>
        </p:nvSpPr>
        <p:spPr bwMode="auto">
          <a:xfrm>
            <a:off x="2855019" y="1857631"/>
            <a:ext cx="3168352" cy="707886"/>
          </a:xfrm>
          <a:prstGeom prst="rect">
            <a:avLst/>
          </a:prstGeom>
          <a:noFill/>
        </p:spPr>
        <p:txBody>
          <a:bodyPr wrap="square">
            <a:spAutoFit/>
          </a:bodyPr>
          <a:lstStyle/>
          <a:p>
            <a:pPr algn="ctr" eaLnBrk="1" fontAlgn="auto" hangingPunct="1">
              <a:spcBef>
                <a:spcPts val="0"/>
              </a:spcBef>
              <a:spcAft>
                <a:spcPts val="0"/>
              </a:spcAft>
              <a:defRPr/>
            </a:pPr>
            <a:r>
              <a:rPr lang="en-US" altLang="zh-CN" sz="4000" i="1" dirty="0">
                <a:solidFill>
                  <a:schemeClr val="accent1">
                    <a:lumMod val="75000"/>
                  </a:schemeClr>
                </a:solidFill>
                <a:latin typeface="微软雅黑 Light" panose="020B0502040204020203" pitchFamily="34" charset="-122"/>
                <a:ea typeface="微软雅黑 Light" panose="020B0502040204020203" pitchFamily="34" charset="-122"/>
                <a:cs typeface="Arial" pitchFamily="34" charset="0"/>
              </a:rPr>
              <a:t>PART A</a:t>
            </a:r>
            <a:endParaRPr lang="zh-CN" altLang="en-US" sz="4000" i="1" baseline="-3000" dirty="0">
              <a:solidFill>
                <a:schemeClr val="accent1">
                  <a:lumMod val="75000"/>
                </a:schemeClr>
              </a:solidFill>
              <a:latin typeface="微软雅黑 Light" panose="020B0502040204020203" pitchFamily="34" charset="-122"/>
              <a:ea typeface="微软雅黑 Light" panose="020B0502040204020203" pitchFamily="34" charset="-122"/>
              <a:cs typeface="Arial" pitchFamily="34" charset="0"/>
            </a:endParaRPr>
          </a:p>
        </p:txBody>
      </p:sp>
      <p:sp>
        <p:nvSpPr>
          <p:cNvPr id="14" name="1"/>
          <p:cNvSpPr txBox="1">
            <a:spLocks noChangeArrowheads="1"/>
          </p:cNvSpPr>
          <p:nvPr>
            <p:custDataLst>
              <p:tags r:id="rId2"/>
            </p:custDataLst>
          </p:nvPr>
        </p:nvSpPr>
        <p:spPr bwMode="auto">
          <a:xfrm>
            <a:off x="1780309" y="2636335"/>
            <a:ext cx="5317773" cy="4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29" tIns="34263" rIns="68529" bIns="34263">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ctr" eaLnBrk="1" hangingPunct="1">
              <a:lnSpc>
                <a:spcPct val="120000"/>
              </a:lnSpc>
            </a:pPr>
            <a:r>
              <a:rPr lang="en-US" altLang="zh-CN" sz="1100" dirty="0">
                <a:solidFill>
                  <a:schemeClr val="tx1">
                    <a:lumMod val="85000"/>
                    <a:lumOff val="15000"/>
                  </a:schemeClr>
                </a:solidFill>
                <a:latin typeface="微软雅黑 Light" panose="020B0502040204020203" pitchFamily="34" charset="-122"/>
                <a:ea typeface="微软雅黑 Light" panose="020B0502040204020203" pitchFamily="34" charset="-122"/>
                <a:cs typeface="Arial" panose="020B0604020202020204" pitchFamily="34" charset="0"/>
              </a:rPr>
              <a:t>Click here to modify the text, your may post text here. Click here to modify the text. Click here to modify the text, your may post text here.</a:t>
            </a:r>
            <a:endParaRPr lang="zh-CN" altLang="en-US" sz="1100" baseline="-3000" dirty="0">
              <a:solidFill>
                <a:schemeClr val="tx1">
                  <a:lumMod val="85000"/>
                  <a:lumOff val="15000"/>
                </a:schemeClr>
              </a:solidFill>
              <a:latin typeface="微软雅黑 Light" panose="020B0502040204020203" pitchFamily="34" charset="-122"/>
              <a:ea typeface="微软雅黑 Light" panose="020B0502040204020203" pitchFamily="34" charset="-122"/>
              <a:cs typeface="Arial" panose="020B0604020202020204" pitchFamily="34" charset="0"/>
            </a:endParaRPr>
          </a:p>
        </p:txBody>
      </p:sp>
      <p:pic>
        <p:nvPicPr>
          <p:cNvPr id="2" name="PA_图片 1"/>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2874072" y="1946122"/>
            <a:ext cx="335258" cy="445772"/>
          </a:xfrm>
          <a:prstGeom prst="rect">
            <a:avLst/>
          </a:prstGeom>
        </p:spPr>
      </p:pic>
    </p:spTree>
    <p:extLst>
      <p:ext uri="{BB962C8B-B14F-4D97-AF65-F5344CB8AC3E}">
        <p14:creationId xmlns:p14="http://schemas.microsoft.com/office/powerpoint/2010/main" val="28481823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6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1"/>
          <p:cNvGrpSpPr/>
          <p:nvPr>
            <p:custDataLst>
              <p:tags r:id="rId1"/>
            </p:custDataLst>
          </p:nvPr>
        </p:nvGrpSpPr>
        <p:grpSpPr>
          <a:xfrm>
            <a:off x="916933" y="1867578"/>
            <a:ext cx="1159002" cy="1159002"/>
            <a:chOff x="916933" y="1568174"/>
            <a:chExt cx="1159002" cy="1159002"/>
          </a:xfrm>
        </p:grpSpPr>
        <p:sp>
          <p:nvSpPr>
            <p:cNvPr id="4" name="Oval 4"/>
            <p:cNvSpPr/>
            <p:nvPr/>
          </p:nvSpPr>
          <p:spPr>
            <a:xfrm>
              <a:off x="916933" y="1568174"/>
              <a:ext cx="1159002" cy="1159002"/>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85000"/>
                    <a:lumOff val="15000"/>
                  </a:schemeClr>
                </a:solidFill>
                <a:latin typeface="微软雅黑 Light" panose="020B0502040204020203" pitchFamily="34" charset="-122"/>
              </a:endParaRPr>
            </a:p>
          </p:txBody>
        </p:sp>
        <p:sp>
          <p:nvSpPr>
            <p:cNvPr id="8" name="Arc 20"/>
            <p:cNvSpPr/>
            <p:nvPr/>
          </p:nvSpPr>
          <p:spPr>
            <a:xfrm>
              <a:off x="916933" y="1568174"/>
              <a:ext cx="1159002" cy="1159002"/>
            </a:xfrm>
            <a:prstGeom prst="arc">
              <a:avLst>
                <a:gd name="adj1" fmla="val 20172577"/>
                <a:gd name="adj2" fmla="val 16297434"/>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solidFill>
                  <a:schemeClr val="tx1">
                    <a:lumMod val="85000"/>
                    <a:lumOff val="15000"/>
                  </a:schemeClr>
                </a:solidFill>
                <a:latin typeface="微软雅黑 Light" panose="020B0502040204020203" pitchFamily="34" charset="-122"/>
              </a:endParaRPr>
            </a:p>
          </p:txBody>
        </p:sp>
        <p:sp>
          <p:nvSpPr>
            <p:cNvPr id="12" name="TextBox 24"/>
            <p:cNvSpPr txBox="1"/>
            <p:nvPr/>
          </p:nvSpPr>
          <p:spPr>
            <a:xfrm>
              <a:off x="1244833" y="1972316"/>
              <a:ext cx="636713" cy="369332"/>
            </a:xfrm>
            <a:prstGeom prst="rect">
              <a:avLst/>
            </a:prstGeom>
            <a:noFill/>
          </p:spPr>
          <p:txBody>
            <a:bodyPr wrap="none" rtlCol="0">
              <a:spAutoFit/>
            </a:bodyPr>
            <a:lstStyle/>
            <a:p>
              <a:r>
                <a:rPr lang="en-US" sz="1800" dirty="0">
                  <a:solidFill>
                    <a:schemeClr val="tx1">
                      <a:lumMod val="85000"/>
                      <a:lumOff val="15000"/>
                    </a:schemeClr>
                  </a:solidFill>
                  <a:latin typeface="微软雅黑 Light" panose="020B0502040204020203" pitchFamily="34" charset="-122"/>
                </a:rPr>
                <a:t>80%</a:t>
              </a:r>
            </a:p>
          </p:txBody>
        </p:sp>
        <p:sp>
          <p:nvSpPr>
            <p:cNvPr id="21" name="Arc 37"/>
            <p:cNvSpPr/>
            <p:nvPr/>
          </p:nvSpPr>
          <p:spPr>
            <a:xfrm>
              <a:off x="980815" y="1632677"/>
              <a:ext cx="1028700" cy="1028700"/>
            </a:xfrm>
            <a:prstGeom prst="arc">
              <a:avLst>
                <a:gd name="adj1" fmla="val 20172577"/>
                <a:gd name="adj2" fmla="val 16297434"/>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solidFill>
                  <a:schemeClr val="tx1">
                    <a:lumMod val="85000"/>
                    <a:lumOff val="15000"/>
                  </a:schemeClr>
                </a:solidFill>
                <a:latin typeface="微软雅黑 Light" panose="020B0502040204020203" pitchFamily="34" charset="-122"/>
              </a:endParaRPr>
            </a:p>
          </p:txBody>
        </p:sp>
      </p:grpSp>
      <p:grpSp>
        <p:nvGrpSpPr>
          <p:cNvPr id="27" name="1"/>
          <p:cNvGrpSpPr/>
          <p:nvPr>
            <p:custDataLst>
              <p:tags r:id="rId2"/>
            </p:custDataLst>
          </p:nvPr>
        </p:nvGrpSpPr>
        <p:grpSpPr>
          <a:xfrm>
            <a:off x="2960153" y="1866885"/>
            <a:ext cx="1159002" cy="1159002"/>
            <a:chOff x="2960153" y="1567481"/>
            <a:chExt cx="1159002" cy="1159002"/>
          </a:xfrm>
        </p:grpSpPr>
        <p:sp>
          <p:nvSpPr>
            <p:cNvPr id="5" name="Oval 26"/>
            <p:cNvSpPr/>
            <p:nvPr/>
          </p:nvSpPr>
          <p:spPr>
            <a:xfrm>
              <a:off x="2960153" y="1567481"/>
              <a:ext cx="1159002" cy="1159002"/>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85000"/>
                    <a:lumOff val="15000"/>
                  </a:schemeClr>
                </a:solidFill>
                <a:latin typeface="微软雅黑 Light" panose="020B0502040204020203" pitchFamily="34" charset="-122"/>
              </a:endParaRPr>
            </a:p>
          </p:txBody>
        </p:sp>
        <p:sp>
          <p:nvSpPr>
            <p:cNvPr id="9" name="Arc 21"/>
            <p:cNvSpPr/>
            <p:nvPr/>
          </p:nvSpPr>
          <p:spPr>
            <a:xfrm>
              <a:off x="2960153" y="1567481"/>
              <a:ext cx="1159002" cy="1159002"/>
            </a:xfrm>
            <a:prstGeom prst="arc">
              <a:avLst>
                <a:gd name="adj1" fmla="val 17379292"/>
                <a:gd name="adj2" fmla="val 8825709"/>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solidFill>
                  <a:schemeClr val="tx1">
                    <a:lumMod val="85000"/>
                    <a:lumOff val="15000"/>
                  </a:schemeClr>
                </a:solidFill>
                <a:latin typeface="微软雅黑 Light" panose="020B0502040204020203" pitchFamily="34" charset="-122"/>
              </a:endParaRPr>
            </a:p>
          </p:txBody>
        </p:sp>
        <p:sp>
          <p:nvSpPr>
            <p:cNvPr id="13" name="TextBox 27"/>
            <p:cNvSpPr txBox="1"/>
            <p:nvPr/>
          </p:nvSpPr>
          <p:spPr>
            <a:xfrm>
              <a:off x="3285521" y="1972316"/>
              <a:ext cx="633507" cy="369332"/>
            </a:xfrm>
            <a:prstGeom prst="rect">
              <a:avLst/>
            </a:prstGeom>
            <a:noFill/>
          </p:spPr>
          <p:txBody>
            <a:bodyPr wrap="none" rtlCol="0">
              <a:spAutoFit/>
            </a:bodyPr>
            <a:lstStyle/>
            <a:p>
              <a:r>
                <a:rPr lang="en-US" sz="1800" dirty="0">
                  <a:solidFill>
                    <a:schemeClr val="tx1">
                      <a:lumMod val="85000"/>
                      <a:lumOff val="15000"/>
                    </a:schemeClr>
                  </a:solidFill>
                  <a:latin typeface="微软雅黑 Light" panose="020B0502040204020203" pitchFamily="34" charset="-122"/>
                </a:rPr>
                <a:t>70%</a:t>
              </a:r>
            </a:p>
          </p:txBody>
        </p:sp>
        <p:sp>
          <p:nvSpPr>
            <p:cNvPr id="22" name="Arc 38"/>
            <p:cNvSpPr/>
            <p:nvPr/>
          </p:nvSpPr>
          <p:spPr>
            <a:xfrm>
              <a:off x="3022770" y="1622996"/>
              <a:ext cx="1028700" cy="1028700"/>
            </a:xfrm>
            <a:prstGeom prst="arc">
              <a:avLst>
                <a:gd name="adj1" fmla="val 17379292"/>
                <a:gd name="adj2" fmla="val 8693360"/>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solidFill>
                  <a:schemeClr val="tx1">
                    <a:lumMod val="85000"/>
                    <a:lumOff val="15000"/>
                  </a:schemeClr>
                </a:solidFill>
                <a:latin typeface="微软雅黑 Light" panose="020B0502040204020203" pitchFamily="34" charset="-122"/>
              </a:endParaRPr>
            </a:p>
          </p:txBody>
        </p:sp>
      </p:grpSp>
      <p:grpSp>
        <p:nvGrpSpPr>
          <p:cNvPr id="28" name="1"/>
          <p:cNvGrpSpPr/>
          <p:nvPr>
            <p:custDataLst>
              <p:tags r:id="rId3"/>
            </p:custDataLst>
          </p:nvPr>
        </p:nvGrpSpPr>
        <p:grpSpPr>
          <a:xfrm>
            <a:off x="4995775" y="1864078"/>
            <a:ext cx="1159002" cy="1159002"/>
            <a:chOff x="4995775" y="1564674"/>
            <a:chExt cx="1159002" cy="1159002"/>
          </a:xfrm>
        </p:grpSpPr>
        <p:sp>
          <p:nvSpPr>
            <p:cNvPr id="6" name="Oval 34"/>
            <p:cNvSpPr/>
            <p:nvPr/>
          </p:nvSpPr>
          <p:spPr>
            <a:xfrm>
              <a:off x="4995775" y="1564674"/>
              <a:ext cx="1159002" cy="1159002"/>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85000"/>
                    <a:lumOff val="15000"/>
                  </a:schemeClr>
                </a:solidFill>
                <a:latin typeface="微软雅黑 Light" panose="020B0502040204020203" pitchFamily="34" charset="-122"/>
              </a:endParaRPr>
            </a:p>
          </p:txBody>
        </p:sp>
        <p:sp>
          <p:nvSpPr>
            <p:cNvPr id="10" name="Arc 22"/>
            <p:cNvSpPr/>
            <p:nvPr/>
          </p:nvSpPr>
          <p:spPr>
            <a:xfrm>
              <a:off x="4995775" y="1564674"/>
              <a:ext cx="1159002" cy="1159002"/>
            </a:xfrm>
            <a:prstGeom prst="arc">
              <a:avLst>
                <a:gd name="adj1" fmla="val 14283035"/>
                <a:gd name="adj2" fmla="val 8268073"/>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solidFill>
                  <a:schemeClr val="tx1">
                    <a:lumMod val="85000"/>
                    <a:lumOff val="15000"/>
                  </a:schemeClr>
                </a:solidFill>
                <a:latin typeface="微软雅黑 Light" panose="020B0502040204020203" pitchFamily="34" charset="-122"/>
              </a:endParaRPr>
            </a:p>
          </p:txBody>
        </p:sp>
        <p:sp>
          <p:nvSpPr>
            <p:cNvPr id="14" name="TextBox 28"/>
            <p:cNvSpPr txBox="1"/>
            <p:nvPr/>
          </p:nvSpPr>
          <p:spPr>
            <a:xfrm>
              <a:off x="5324942" y="1973731"/>
              <a:ext cx="639919" cy="369332"/>
            </a:xfrm>
            <a:prstGeom prst="rect">
              <a:avLst/>
            </a:prstGeom>
            <a:noFill/>
          </p:spPr>
          <p:txBody>
            <a:bodyPr wrap="none" rtlCol="0">
              <a:spAutoFit/>
            </a:bodyPr>
            <a:lstStyle/>
            <a:p>
              <a:r>
                <a:rPr lang="en-US" sz="1800" dirty="0">
                  <a:solidFill>
                    <a:schemeClr val="tx1">
                      <a:lumMod val="85000"/>
                      <a:lumOff val="15000"/>
                    </a:schemeClr>
                  </a:solidFill>
                  <a:latin typeface="微软雅黑 Light" panose="020B0502040204020203" pitchFamily="34" charset="-122"/>
                </a:rPr>
                <a:t>76%</a:t>
              </a:r>
            </a:p>
          </p:txBody>
        </p:sp>
        <p:sp>
          <p:nvSpPr>
            <p:cNvPr id="23" name="Arc 39"/>
            <p:cNvSpPr/>
            <p:nvPr/>
          </p:nvSpPr>
          <p:spPr>
            <a:xfrm>
              <a:off x="5055736" y="1622996"/>
              <a:ext cx="1028700" cy="1028700"/>
            </a:xfrm>
            <a:prstGeom prst="arc">
              <a:avLst>
                <a:gd name="adj1" fmla="val 14340729"/>
                <a:gd name="adj2" fmla="val 8272277"/>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solidFill>
                  <a:schemeClr val="tx1">
                    <a:lumMod val="85000"/>
                    <a:lumOff val="15000"/>
                  </a:schemeClr>
                </a:solidFill>
                <a:latin typeface="微软雅黑 Light" panose="020B0502040204020203" pitchFamily="34" charset="-122"/>
              </a:endParaRPr>
            </a:p>
          </p:txBody>
        </p:sp>
      </p:grpSp>
      <p:grpSp>
        <p:nvGrpSpPr>
          <p:cNvPr id="29" name="1"/>
          <p:cNvGrpSpPr/>
          <p:nvPr>
            <p:custDataLst>
              <p:tags r:id="rId4"/>
            </p:custDataLst>
          </p:nvPr>
        </p:nvGrpSpPr>
        <p:grpSpPr>
          <a:xfrm>
            <a:off x="7042794" y="1864078"/>
            <a:ext cx="1159002" cy="1159002"/>
            <a:chOff x="7042794" y="1564674"/>
            <a:chExt cx="1159002" cy="1159002"/>
          </a:xfrm>
        </p:grpSpPr>
        <p:sp>
          <p:nvSpPr>
            <p:cNvPr id="7" name="Oval 36"/>
            <p:cNvSpPr/>
            <p:nvPr/>
          </p:nvSpPr>
          <p:spPr>
            <a:xfrm>
              <a:off x="7042794" y="1564674"/>
              <a:ext cx="1159002" cy="1159002"/>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85000"/>
                    <a:lumOff val="15000"/>
                  </a:schemeClr>
                </a:solidFill>
                <a:latin typeface="微软雅黑 Light" panose="020B0502040204020203" pitchFamily="34" charset="-122"/>
              </a:endParaRPr>
            </a:p>
          </p:txBody>
        </p:sp>
        <p:sp>
          <p:nvSpPr>
            <p:cNvPr id="11" name="Arc 23"/>
            <p:cNvSpPr/>
            <p:nvPr/>
          </p:nvSpPr>
          <p:spPr>
            <a:xfrm>
              <a:off x="7042794" y="1564674"/>
              <a:ext cx="1159002" cy="1159002"/>
            </a:xfrm>
            <a:prstGeom prst="arc">
              <a:avLst>
                <a:gd name="adj1" fmla="val 17026676"/>
                <a:gd name="adj2" fmla="val 13044588"/>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solidFill>
                  <a:schemeClr val="tx1">
                    <a:lumMod val="85000"/>
                    <a:lumOff val="15000"/>
                  </a:schemeClr>
                </a:solidFill>
                <a:latin typeface="微软雅黑 Light" panose="020B0502040204020203" pitchFamily="34" charset="-122"/>
              </a:endParaRPr>
            </a:p>
          </p:txBody>
        </p:sp>
        <p:sp>
          <p:nvSpPr>
            <p:cNvPr id="15" name="TextBox 29"/>
            <p:cNvSpPr txBox="1"/>
            <p:nvPr/>
          </p:nvSpPr>
          <p:spPr>
            <a:xfrm>
              <a:off x="7370694" y="1972316"/>
              <a:ext cx="636713" cy="369332"/>
            </a:xfrm>
            <a:prstGeom prst="rect">
              <a:avLst/>
            </a:prstGeom>
            <a:noFill/>
          </p:spPr>
          <p:txBody>
            <a:bodyPr wrap="none" rtlCol="0">
              <a:spAutoFit/>
            </a:bodyPr>
            <a:lstStyle/>
            <a:p>
              <a:r>
                <a:rPr lang="en-US" sz="1800" dirty="0">
                  <a:solidFill>
                    <a:schemeClr val="tx1">
                      <a:lumMod val="85000"/>
                      <a:lumOff val="15000"/>
                    </a:schemeClr>
                  </a:solidFill>
                  <a:latin typeface="微软雅黑 Light" panose="020B0502040204020203" pitchFamily="34" charset="-122"/>
                </a:rPr>
                <a:t>92%</a:t>
              </a:r>
            </a:p>
          </p:txBody>
        </p:sp>
        <p:sp>
          <p:nvSpPr>
            <p:cNvPr id="24" name="Arc 40"/>
            <p:cNvSpPr/>
            <p:nvPr/>
          </p:nvSpPr>
          <p:spPr>
            <a:xfrm>
              <a:off x="7114347" y="1622996"/>
              <a:ext cx="1028700" cy="1028700"/>
            </a:xfrm>
            <a:prstGeom prst="arc">
              <a:avLst>
                <a:gd name="adj1" fmla="val 16922509"/>
                <a:gd name="adj2" fmla="val 12785858"/>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solidFill>
                  <a:schemeClr val="tx1">
                    <a:lumMod val="85000"/>
                    <a:lumOff val="15000"/>
                  </a:schemeClr>
                </a:solidFill>
                <a:latin typeface="微软雅黑 Light" panose="020B0502040204020203" pitchFamily="34" charset="-122"/>
              </a:endParaRPr>
            </a:p>
          </p:txBody>
        </p:sp>
      </p:grpSp>
      <p:sp>
        <p:nvSpPr>
          <p:cNvPr id="30" name="1"/>
          <p:cNvSpPr txBox="1"/>
          <p:nvPr>
            <p:custDataLst>
              <p:tags r:id="rId5"/>
            </p:custDataLst>
          </p:nvPr>
        </p:nvSpPr>
        <p:spPr>
          <a:xfrm>
            <a:off x="643677" y="3219561"/>
            <a:ext cx="1622056" cy="276999"/>
          </a:xfrm>
          <a:prstGeom prst="rect">
            <a:avLst/>
          </a:prstGeom>
          <a:noFill/>
        </p:spPr>
        <p:txBody>
          <a:bodyPr wrap="square" rtlCol="0">
            <a:spAutoFit/>
          </a:bodyPr>
          <a:lstStyle/>
          <a:p>
            <a:pPr algn="ctr"/>
            <a:r>
              <a:rPr lang="en-US" altLang="zh-CN" sz="1200" dirty="0">
                <a:solidFill>
                  <a:schemeClr val="tx1">
                    <a:lumMod val="95000"/>
                    <a:lumOff val="5000"/>
                  </a:schemeClr>
                </a:solidFill>
                <a:latin typeface="+mn-ea"/>
              </a:rPr>
              <a:t> Adobe Photoshop</a:t>
            </a:r>
            <a:endParaRPr lang="zh-CN" altLang="en-US" sz="1200" dirty="0">
              <a:solidFill>
                <a:schemeClr val="tx1">
                  <a:lumMod val="95000"/>
                  <a:lumOff val="5000"/>
                </a:schemeClr>
              </a:solidFill>
              <a:latin typeface="+mn-ea"/>
            </a:endParaRPr>
          </a:p>
        </p:txBody>
      </p:sp>
      <p:sp>
        <p:nvSpPr>
          <p:cNvPr id="31" name="1"/>
          <p:cNvSpPr txBox="1"/>
          <p:nvPr>
            <p:custDataLst>
              <p:tags r:id="rId6"/>
            </p:custDataLst>
          </p:nvPr>
        </p:nvSpPr>
        <p:spPr>
          <a:xfrm>
            <a:off x="2712810" y="3233900"/>
            <a:ext cx="1712250" cy="276999"/>
          </a:xfrm>
          <a:prstGeom prst="rect">
            <a:avLst/>
          </a:prstGeom>
          <a:noFill/>
        </p:spPr>
        <p:txBody>
          <a:bodyPr wrap="square" rtlCol="0">
            <a:spAutoFit/>
          </a:bodyPr>
          <a:lstStyle/>
          <a:p>
            <a:pPr algn="ctr"/>
            <a:r>
              <a:rPr lang="en-US" altLang="zh-CN" sz="1200" dirty="0">
                <a:solidFill>
                  <a:schemeClr val="tx1">
                    <a:lumMod val="95000"/>
                    <a:lumOff val="5000"/>
                  </a:schemeClr>
                </a:solidFill>
                <a:latin typeface="+mn-ea"/>
              </a:rPr>
              <a:t>Adobe Illustrator</a:t>
            </a:r>
            <a:endParaRPr lang="zh-CN" altLang="en-US" sz="1200" dirty="0">
              <a:solidFill>
                <a:schemeClr val="tx1">
                  <a:lumMod val="95000"/>
                  <a:lumOff val="5000"/>
                </a:schemeClr>
              </a:solidFill>
              <a:latin typeface="+mn-ea"/>
            </a:endParaRPr>
          </a:p>
        </p:txBody>
      </p:sp>
      <p:sp>
        <p:nvSpPr>
          <p:cNvPr id="32" name="1"/>
          <p:cNvSpPr txBox="1"/>
          <p:nvPr>
            <p:custDataLst>
              <p:tags r:id="rId7"/>
            </p:custDataLst>
          </p:nvPr>
        </p:nvSpPr>
        <p:spPr>
          <a:xfrm>
            <a:off x="4830487" y="3219561"/>
            <a:ext cx="1369393" cy="276999"/>
          </a:xfrm>
          <a:prstGeom prst="rect">
            <a:avLst/>
          </a:prstGeom>
          <a:noFill/>
        </p:spPr>
        <p:txBody>
          <a:bodyPr wrap="square" rtlCol="0">
            <a:spAutoFit/>
          </a:bodyPr>
          <a:lstStyle/>
          <a:p>
            <a:pPr algn="ctr"/>
            <a:r>
              <a:rPr lang="en-US" altLang="zh-CN" sz="1200" dirty="0">
                <a:solidFill>
                  <a:schemeClr val="tx1">
                    <a:lumMod val="95000"/>
                    <a:lumOff val="5000"/>
                  </a:schemeClr>
                </a:solidFill>
                <a:latin typeface="+mn-ea"/>
              </a:rPr>
              <a:t>Adobe Flash</a:t>
            </a:r>
            <a:endParaRPr lang="zh-CN" altLang="en-US" sz="1200" dirty="0">
              <a:solidFill>
                <a:schemeClr val="tx1">
                  <a:lumMod val="95000"/>
                  <a:lumOff val="5000"/>
                </a:schemeClr>
              </a:solidFill>
              <a:latin typeface="+mn-ea"/>
            </a:endParaRPr>
          </a:p>
        </p:txBody>
      </p:sp>
      <p:sp>
        <p:nvSpPr>
          <p:cNvPr id="33" name="1"/>
          <p:cNvSpPr txBox="1"/>
          <p:nvPr>
            <p:custDataLst>
              <p:tags r:id="rId8"/>
            </p:custDataLst>
          </p:nvPr>
        </p:nvSpPr>
        <p:spPr>
          <a:xfrm>
            <a:off x="6723491" y="3219561"/>
            <a:ext cx="1854717" cy="276999"/>
          </a:xfrm>
          <a:prstGeom prst="rect">
            <a:avLst/>
          </a:prstGeom>
          <a:noFill/>
        </p:spPr>
        <p:txBody>
          <a:bodyPr wrap="square" rtlCol="0">
            <a:spAutoFit/>
          </a:bodyPr>
          <a:lstStyle/>
          <a:p>
            <a:pPr algn="ctr"/>
            <a:r>
              <a:rPr lang="en-US" altLang="zh-CN" sz="1200" dirty="0">
                <a:solidFill>
                  <a:schemeClr val="tx1">
                    <a:lumMod val="95000"/>
                    <a:lumOff val="5000"/>
                  </a:schemeClr>
                </a:solidFill>
                <a:latin typeface="+mn-ea"/>
              </a:rPr>
              <a:t> Adobe after Effects </a:t>
            </a:r>
            <a:endParaRPr lang="zh-CN" altLang="en-US" sz="700" dirty="0">
              <a:solidFill>
                <a:schemeClr val="tx1">
                  <a:lumMod val="95000"/>
                  <a:lumOff val="5000"/>
                </a:schemeClr>
              </a:solidFill>
              <a:latin typeface="+mn-ea"/>
              <a:cs typeface="Arial" panose="020B0604020202020204" pitchFamily="34" charset="0"/>
            </a:endParaRPr>
          </a:p>
        </p:txBody>
      </p:sp>
      <p:sp>
        <p:nvSpPr>
          <p:cNvPr id="34" name="PA_内容占位符 2"/>
          <p:cNvSpPr txBox="1">
            <a:spLocks/>
          </p:cNvSpPr>
          <p:nvPr>
            <p:custDataLst>
              <p:tags r:id="rId9"/>
            </p:custDataLst>
          </p:nvPr>
        </p:nvSpPr>
        <p:spPr>
          <a:xfrm>
            <a:off x="691179" y="3850973"/>
            <a:ext cx="7761643" cy="8424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88232">
              <a:lnSpc>
                <a:spcPct val="150000"/>
              </a:lnSpc>
              <a:spcBef>
                <a:spcPts val="0"/>
              </a:spcBef>
              <a:buNone/>
            </a:pPr>
            <a:r>
              <a:rPr lang="en-US" altLang="zh-CN" sz="1100" dirty="0">
                <a:solidFill>
                  <a:schemeClr val="tx1">
                    <a:lumMod val="85000"/>
                    <a:lumOff val="15000"/>
                  </a:schemeClr>
                </a:solidFill>
                <a:latin typeface="微软雅黑 Light" panose="020B0502040204020203" pitchFamily="34" charset="-122"/>
              </a:rPr>
              <a:t>S is many variations of passages of Lorem available, but the majority have suffered alteration at some form, by Injec Ted humor, or randomized words which don ' t look even slightly believable.</a:t>
            </a:r>
            <a:endParaRPr lang="en-US" altLang="zh-CN" sz="1100" dirty="0">
              <a:solidFill>
                <a:schemeClr val="tx1">
                  <a:lumMod val="85000"/>
                  <a:lumOff val="15000"/>
                </a:schemeClr>
              </a:solidFill>
              <a:latin typeface="微软雅黑 Light" panose="020B0502040204020203" pitchFamily="34" charset="-122"/>
              <a:cs typeface="Arial" pitchFamily="34" charset="0"/>
            </a:endParaRPr>
          </a:p>
        </p:txBody>
      </p:sp>
      <p:sp>
        <p:nvSpPr>
          <p:cNvPr id="35" name="1"/>
          <p:cNvSpPr txBox="1"/>
          <p:nvPr>
            <p:custDataLst>
              <p:tags r:id="rId10"/>
            </p:custDataLst>
          </p:nvPr>
        </p:nvSpPr>
        <p:spPr>
          <a:xfrm>
            <a:off x="2722970" y="673679"/>
            <a:ext cx="3698060" cy="338554"/>
          </a:xfrm>
          <a:prstGeom prst="rect">
            <a:avLst/>
          </a:prstGeom>
          <a:noFill/>
        </p:spPr>
        <p:txBody>
          <a:bodyPr wrap="square" rtlCol="0">
            <a:spAutoFit/>
          </a:bodyPr>
          <a:lstStyle/>
          <a:p>
            <a:pPr algn="ctr"/>
            <a:r>
              <a:rPr lang="en-US" altLang="zh-CN" sz="1600" dirty="0">
                <a:solidFill>
                  <a:schemeClr val="tx1">
                    <a:lumMod val="85000"/>
                    <a:lumOff val="15000"/>
                  </a:schemeClr>
                </a:solidFill>
                <a:latin typeface="+mn-ea"/>
              </a:rPr>
              <a:t>ADD YOUR TITLE HERE</a:t>
            </a:r>
            <a:endParaRPr lang="zh-CN" altLang="en-US" sz="1600" dirty="0">
              <a:solidFill>
                <a:schemeClr val="tx1">
                  <a:lumMod val="85000"/>
                  <a:lumOff val="15000"/>
                </a:schemeClr>
              </a:solidFill>
              <a:latin typeface="+mn-ea"/>
            </a:endParaRPr>
          </a:p>
        </p:txBody>
      </p:sp>
      <p:sp>
        <p:nvSpPr>
          <p:cNvPr id="36" name="PA_内容占位符 2"/>
          <p:cNvSpPr txBox="1">
            <a:spLocks/>
          </p:cNvSpPr>
          <p:nvPr>
            <p:custDataLst>
              <p:tags r:id="rId11"/>
            </p:custDataLst>
          </p:nvPr>
        </p:nvSpPr>
        <p:spPr>
          <a:xfrm>
            <a:off x="2043546" y="971336"/>
            <a:ext cx="5056908" cy="3171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88232">
              <a:spcBef>
                <a:spcPts val="0"/>
              </a:spcBef>
              <a:buNone/>
            </a:pPr>
            <a:r>
              <a:rPr lang="en-US" altLang="zh-CN" sz="1000" dirty="0">
                <a:solidFill>
                  <a:schemeClr val="tx1">
                    <a:lumMod val="85000"/>
                    <a:lumOff val="15000"/>
                  </a:schemeClr>
                </a:solidFill>
                <a:latin typeface="+mn-ea"/>
                <a:cs typeface="Arial" panose="020B0604020202020204" pitchFamily="34" charset="0"/>
              </a:rPr>
              <a:t>Click here to modify the text, your may post text here. Click here</a:t>
            </a:r>
          </a:p>
        </p:txBody>
      </p:sp>
    </p:spTree>
    <p:extLst>
      <p:ext uri="{BB962C8B-B14F-4D97-AF65-F5344CB8AC3E}">
        <p14:creationId xmlns:p14="http://schemas.microsoft.com/office/powerpoint/2010/main" val="3953644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3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6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9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210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24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270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grpId="0" nodeType="withEffect">
                                  <p:stCondLst>
                                    <p:cond delay="300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1"/>
          <p:cNvGrpSpPr/>
          <p:nvPr>
            <p:custDataLst>
              <p:tags r:id="rId1"/>
            </p:custDataLst>
          </p:nvPr>
        </p:nvGrpSpPr>
        <p:grpSpPr>
          <a:xfrm>
            <a:off x="4391892" y="1477898"/>
            <a:ext cx="5943914" cy="3665602"/>
            <a:chOff x="1485595" y="500062"/>
            <a:chExt cx="7529513" cy="4643438"/>
          </a:xfrm>
        </p:grpSpPr>
        <p:pic>
          <p:nvPicPr>
            <p:cNvPr id="21" name="Picture 2"/>
            <p:cNvPicPr>
              <a:picLocks noChangeAspect="1"/>
            </p:cNvPicPr>
            <p:nvPr/>
          </p:nvPicPr>
          <p:blipFill>
            <a:blip r:embed="rId10">
              <a:extLst>
                <a:ext uri="{28A0092B-C50C-407E-A947-70E740481C1C}">
                  <a14:useLocalDpi xmlns:a14="http://schemas.microsoft.com/office/drawing/2010/main"/>
                </a:ext>
              </a:extLst>
            </a:blip>
            <a:stretch>
              <a:fillRect/>
            </a:stretch>
          </p:blipFill>
          <p:spPr>
            <a:xfrm flipH="1">
              <a:off x="1485595" y="500062"/>
              <a:ext cx="7529513" cy="4643438"/>
            </a:xfrm>
            <a:prstGeom prst="rect">
              <a:avLst/>
            </a:prstGeom>
          </p:spPr>
        </p:pic>
        <p:sp>
          <p:nvSpPr>
            <p:cNvPr id="22" name="Rectangle 4"/>
            <p:cNvSpPr/>
            <p:nvPr/>
          </p:nvSpPr>
          <p:spPr>
            <a:xfrm>
              <a:off x="3297434" y="1062344"/>
              <a:ext cx="1569028" cy="2798754"/>
            </a:xfrm>
            <a:prstGeom prst="rect">
              <a:avLst/>
            </a:prstGeom>
            <a:blipFill>
              <a:blip r:embed="rId11"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4" name="1"/>
          <p:cNvSpPr/>
          <p:nvPr>
            <p:custDataLst>
              <p:tags r:id="rId2"/>
            </p:custDataLst>
          </p:nvPr>
        </p:nvSpPr>
        <p:spPr>
          <a:xfrm>
            <a:off x="1115292" y="1773383"/>
            <a:ext cx="90055" cy="367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1"/>
          <p:cNvSpPr txBox="1"/>
          <p:nvPr>
            <p:custDataLst>
              <p:tags r:id="rId3"/>
            </p:custDataLst>
          </p:nvPr>
        </p:nvSpPr>
        <p:spPr>
          <a:xfrm>
            <a:off x="1205347" y="1773383"/>
            <a:ext cx="2306782" cy="369332"/>
          </a:xfrm>
          <a:prstGeom prst="rect">
            <a:avLst/>
          </a:prstGeom>
          <a:noFill/>
        </p:spPr>
        <p:txBody>
          <a:bodyPr wrap="square" rtlCol="0">
            <a:spAutoFit/>
          </a:bodyPr>
          <a:lstStyle/>
          <a:p>
            <a:r>
              <a:rPr lang="en-US" altLang="zh-CN" sz="1800" dirty="0"/>
              <a:t>LANDING PAGES</a:t>
            </a:r>
            <a:endParaRPr lang="zh-CN" altLang="en-US" sz="1800" dirty="0"/>
          </a:p>
        </p:txBody>
      </p:sp>
      <p:sp>
        <p:nvSpPr>
          <p:cNvPr id="26" name="PA_内容占位符 2"/>
          <p:cNvSpPr txBox="1">
            <a:spLocks/>
          </p:cNvSpPr>
          <p:nvPr>
            <p:custDataLst>
              <p:tags r:id="rId4"/>
            </p:custDataLst>
          </p:nvPr>
        </p:nvSpPr>
        <p:spPr>
          <a:xfrm>
            <a:off x="1024059" y="2239333"/>
            <a:ext cx="3636711" cy="11566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088232">
              <a:lnSpc>
                <a:spcPct val="120000"/>
              </a:lnSpc>
              <a:spcBef>
                <a:spcPts val="0"/>
              </a:spcBef>
              <a:buNone/>
            </a:pPr>
            <a:r>
              <a:rPr lang="en-US" altLang="zh-CN" sz="1050" dirty="0">
                <a:solidFill>
                  <a:schemeClr val="tx1">
                    <a:lumMod val="85000"/>
                    <a:lumOff val="15000"/>
                  </a:schemeClr>
                </a:solidFill>
                <a:latin typeface="微软雅黑 Light" panose="020B0502040204020203" pitchFamily="34" charset="-122"/>
              </a:rPr>
              <a:t>S is many variations of passages of Lorem available, but the majority have suffered alteration at some form, by Injec Ted humor, or randomized words which don ' t look even slightly believable. If you were going to the passage of Lorem, you need to is sure and isn. anything. S is</a:t>
            </a:r>
            <a:endParaRPr lang="en-US" altLang="zh-CN" sz="1050" dirty="0">
              <a:solidFill>
                <a:schemeClr val="tx1">
                  <a:lumMod val="85000"/>
                  <a:lumOff val="15000"/>
                </a:schemeClr>
              </a:solidFill>
              <a:latin typeface="微软雅黑 Light" panose="020B0502040204020203" pitchFamily="34" charset="-122"/>
              <a:cs typeface="Arial" pitchFamily="34" charset="0"/>
            </a:endParaRPr>
          </a:p>
        </p:txBody>
      </p:sp>
      <p:sp>
        <p:nvSpPr>
          <p:cNvPr id="31" name="1"/>
          <p:cNvSpPr/>
          <p:nvPr>
            <p:custDataLst>
              <p:tags r:id="rId5"/>
            </p:custDataLst>
          </p:nvPr>
        </p:nvSpPr>
        <p:spPr>
          <a:xfrm>
            <a:off x="1115292" y="3693511"/>
            <a:ext cx="1406236" cy="367308"/>
          </a:xfrm>
          <a:prstGeom prst="roundRect">
            <a:avLst>
              <a:gd name="adj" fmla="val 27969"/>
            </a:avLst>
          </a:prstGeom>
          <a:solidFill>
            <a:schemeClr val="accent1"/>
          </a:solidFill>
          <a:ln w="12700">
            <a:noFill/>
          </a:ln>
        </p:spPr>
        <p:txBody>
          <a:bodyPr wrap="square">
            <a:spAutoFit/>
          </a:bodyPr>
          <a:lstStyle/>
          <a:p>
            <a:pPr algn="ctr"/>
            <a:r>
              <a:rPr lang="en-US" altLang="zh-CN" sz="1400" dirty="0">
                <a:solidFill>
                  <a:schemeClr val="bg1"/>
                </a:solidFill>
              </a:rPr>
              <a:t>More Details</a:t>
            </a:r>
          </a:p>
        </p:txBody>
      </p:sp>
      <p:sp>
        <p:nvSpPr>
          <p:cNvPr id="9" name="1"/>
          <p:cNvSpPr txBox="1"/>
          <p:nvPr>
            <p:custDataLst>
              <p:tags r:id="rId6"/>
            </p:custDataLst>
          </p:nvPr>
        </p:nvSpPr>
        <p:spPr>
          <a:xfrm>
            <a:off x="2722970" y="673679"/>
            <a:ext cx="3698060" cy="338554"/>
          </a:xfrm>
          <a:prstGeom prst="rect">
            <a:avLst/>
          </a:prstGeom>
          <a:noFill/>
        </p:spPr>
        <p:txBody>
          <a:bodyPr wrap="square" rtlCol="0">
            <a:spAutoFit/>
          </a:bodyPr>
          <a:lstStyle/>
          <a:p>
            <a:pPr algn="ctr"/>
            <a:r>
              <a:rPr lang="en-US" altLang="zh-CN" sz="1600" dirty="0">
                <a:solidFill>
                  <a:schemeClr val="tx1">
                    <a:lumMod val="85000"/>
                    <a:lumOff val="15000"/>
                  </a:schemeClr>
                </a:solidFill>
                <a:latin typeface="+mn-ea"/>
              </a:rPr>
              <a:t>ADD YOUR TITLE HERE</a:t>
            </a:r>
            <a:endParaRPr lang="zh-CN" altLang="en-US" sz="1600" dirty="0">
              <a:solidFill>
                <a:schemeClr val="tx1">
                  <a:lumMod val="85000"/>
                  <a:lumOff val="15000"/>
                </a:schemeClr>
              </a:solidFill>
              <a:latin typeface="+mn-ea"/>
            </a:endParaRPr>
          </a:p>
        </p:txBody>
      </p:sp>
      <p:sp>
        <p:nvSpPr>
          <p:cNvPr id="10" name="PA_内容占位符 2"/>
          <p:cNvSpPr txBox="1">
            <a:spLocks/>
          </p:cNvSpPr>
          <p:nvPr>
            <p:custDataLst>
              <p:tags r:id="rId7"/>
            </p:custDataLst>
          </p:nvPr>
        </p:nvSpPr>
        <p:spPr>
          <a:xfrm>
            <a:off x="2043546" y="971336"/>
            <a:ext cx="5056908" cy="3171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88232">
              <a:spcBef>
                <a:spcPts val="0"/>
              </a:spcBef>
              <a:buNone/>
            </a:pPr>
            <a:r>
              <a:rPr lang="en-US" altLang="zh-CN" sz="1000" dirty="0">
                <a:solidFill>
                  <a:schemeClr val="tx1">
                    <a:lumMod val="85000"/>
                    <a:lumOff val="15000"/>
                  </a:schemeClr>
                </a:solidFill>
                <a:latin typeface="+mn-ea"/>
                <a:cs typeface="Arial" panose="020B0604020202020204" pitchFamily="34" charset="0"/>
              </a:rPr>
              <a:t>Click here to modify the text, your may post text here. Click here</a:t>
            </a:r>
          </a:p>
        </p:txBody>
      </p:sp>
    </p:spTree>
    <p:extLst>
      <p:ext uri="{BB962C8B-B14F-4D97-AF65-F5344CB8AC3E}">
        <p14:creationId xmlns:p14="http://schemas.microsoft.com/office/powerpoint/2010/main" val="20806520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31" grpId="0" animBg="1"/>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00.xml><?xml version="1.0" encoding="utf-8"?>
<p:tagLst xmlns:a="http://schemas.openxmlformats.org/drawingml/2006/main" xmlns:r="http://schemas.openxmlformats.org/officeDocument/2006/relationships" xmlns:p="http://schemas.openxmlformats.org/presentationml/2006/main">
  <p:tag name="PA" val="v3.0.0"/>
</p:tagLst>
</file>

<file path=ppt/tags/tag101.xml><?xml version="1.0" encoding="utf-8"?>
<p:tagLst xmlns:a="http://schemas.openxmlformats.org/drawingml/2006/main" xmlns:r="http://schemas.openxmlformats.org/officeDocument/2006/relationships" xmlns:p="http://schemas.openxmlformats.org/presentationml/2006/main">
  <p:tag name="PA" val="v3.0.0"/>
</p:tagLst>
</file>

<file path=ppt/tags/tag102.xml><?xml version="1.0" encoding="utf-8"?>
<p:tagLst xmlns:a="http://schemas.openxmlformats.org/drawingml/2006/main" xmlns:r="http://schemas.openxmlformats.org/officeDocument/2006/relationships" xmlns:p="http://schemas.openxmlformats.org/presentationml/2006/main">
  <p:tag name="PA" val="v3.0.0"/>
</p:tagLst>
</file>

<file path=ppt/tags/tag103.xml><?xml version="1.0" encoding="utf-8"?>
<p:tagLst xmlns:a="http://schemas.openxmlformats.org/drawingml/2006/main" xmlns:r="http://schemas.openxmlformats.org/officeDocument/2006/relationships" xmlns:p="http://schemas.openxmlformats.org/presentationml/2006/main">
  <p:tag name="PA" val="v3.0.0"/>
</p:tagLst>
</file>

<file path=ppt/tags/tag104.xml><?xml version="1.0" encoding="utf-8"?>
<p:tagLst xmlns:a="http://schemas.openxmlformats.org/drawingml/2006/main" xmlns:r="http://schemas.openxmlformats.org/officeDocument/2006/relationships" xmlns:p="http://schemas.openxmlformats.org/presentationml/2006/main">
  <p:tag name="PA" val="v3.0.0"/>
</p:tagLst>
</file>

<file path=ppt/tags/tag105.xml><?xml version="1.0" encoding="utf-8"?>
<p:tagLst xmlns:a="http://schemas.openxmlformats.org/drawingml/2006/main" xmlns:r="http://schemas.openxmlformats.org/officeDocument/2006/relationships" xmlns:p="http://schemas.openxmlformats.org/presentationml/2006/main">
  <p:tag name="PA" val="v3.0.0"/>
</p:tagLst>
</file>

<file path=ppt/tags/tag106.xml><?xml version="1.0" encoding="utf-8"?>
<p:tagLst xmlns:a="http://schemas.openxmlformats.org/drawingml/2006/main" xmlns:r="http://schemas.openxmlformats.org/officeDocument/2006/relationships" xmlns:p="http://schemas.openxmlformats.org/presentationml/2006/main">
  <p:tag name="PA" val="v3.0.0"/>
</p:tagLst>
</file>

<file path=ppt/tags/tag107.xml><?xml version="1.0" encoding="utf-8"?>
<p:tagLst xmlns:a="http://schemas.openxmlformats.org/drawingml/2006/main" xmlns:r="http://schemas.openxmlformats.org/officeDocument/2006/relationships" xmlns:p="http://schemas.openxmlformats.org/presentationml/2006/main">
  <p:tag name="PA" val="v3.0.0"/>
</p:tagLst>
</file>

<file path=ppt/tags/tag108.xml><?xml version="1.0" encoding="utf-8"?>
<p:tagLst xmlns:a="http://schemas.openxmlformats.org/drawingml/2006/main" xmlns:r="http://schemas.openxmlformats.org/officeDocument/2006/relationships" xmlns:p="http://schemas.openxmlformats.org/presentationml/2006/main">
  <p:tag name="PA" val="v3.0.0"/>
</p:tagLst>
</file>

<file path=ppt/tags/tag109.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10.xml><?xml version="1.0" encoding="utf-8"?>
<p:tagLst xmlns:a="http://schemas.openxmlformats.org/drawingml/2006/main" xmlns:r="http://schemas.openxmlformats.org/officeDocument/2006/relationships" xmlns:p="http://schemas.openxmlformats.org/presentationml/2006/main">
  <p:tag name="PA" val="v3.0.0"/>
</p:tagLst>
</file>

<file path=ppt/tags/tag111.xml><?xml version="1.0" encoding="utf-8"?>
<p:tagLst xmlns:a="http://schemas.openxmlformats.org/drawingml/2006/main" xmlns:r="http://schemas.openxmlformats.org/officeDocument/2006/relationships" xmlns:p="http://schemas.openxmlformats.org/presentationml/2006/main">
  <p:tag name="PA" val="v3.0.0"/>
</p:tagLst>
</file>

<file path=ppt/tags/tag112.xml><?xml version="1.0" encoding="utf-8"?>
<p:tagLst xmlns:a="http://schemas.openxmlformats.org/drawingml/2006/main" xmlns:r="http://schemas.openxmlformats.org/officeDocument/2006/relationships" xmlns:p="http://schemas.openxmlformats.org/presentationml/2006/main">
  <p:tag name="PA" val="v3.0.0"/>
</p:tagLst>
</file>

<file path=ppt/tags/tag113.xml><?xml version="1.0" encoding="utf-8"?>
<p:tagLst xmlns:a="http://schemas.openxmlformats.org/drawingml/2006/main" xmlns:r="http://schemas.openxmlformats.org/officeDocument/2006/relationships" xmlns:p="http://schemas.openxmlformats.org/presentationml/2006/main">
  <p:tag name="PA" val="v3.0.0"/>
</p:tagLst>
</file>

<file path=ppt/tags/tag114.xml><?xml version="1.0" encoding="utf-8"?>
<p:tagLst xmlns:a="http://schemas.openxmlformats.org/drawingml/2006/main" xmlns:r="http://schemas.openxmlformats.org/officeDocument/2006/relationships" xmlns:p="http://schemas.openxmlformats.org/presentationml/2006/main">
  <p:tag name="PA" val="v3.0.0"/>
</p:tagLst>
</file>

<file path=ppt/tags/tag115.xml><?xml version="1.0" encoding="utf-8"?>
<p:tagLst xmlns:a="http://schemas.openxmlformats.org/drawingml/2006/main" xmlns:r="http://schemas.openxmlformats.org/officeDocument/2006/relationships" xmlns:p="http://schemas.openxmlformats.org/presentationml/2006/main">
  <p:tag name="PA" val="v3.0.0"/>
</p:tagLst>
</file>

<file path=ppt/tags/tag116.xml><?xml version="1.0" encoding="utf-8"?>
<p:tagLst xmlns:a="http://schemas.openxmlformats.org/drawingml/2006/main" xmlns:r="http://schemas.openxmlformats.org/officeDocument/2006/relationships" xmlns:p="http://schemas.openxmlformats.org/presentationml/2006/main">
  <p:tag name="PA" val="v3.0.0"/>
</p:tagLst>
</file>

<file path=ppt/tags/tag117.xml><?xml version="1.0" encoding="utf-8"?>
<p:tagLst xmlns:a="http://schemas.openxmlformats.org/drawingml/2006/main" xmlns:r="http://schemas.openxmlformats.org/officeDocument/2006/relationships" xmlns:p="http://schemas.openxmlformats.org/presentationml/2006/main">
  <p:tag name="PA" val="v3.0.0"/>
</p:tagLst>
</file>

<file path=ppt/tags/tag118.xml><?xml version="1.0" encoding="utf-8"?>
<p:tagLst xmlns:a="http://schemas.openxmlformats.org/drawingml/2006/main" xmlns:r="http://schemas.openxmlformats.org/officeDocument/2006/relationships" xmlns:p="http://schemas.openxmlformats.org/presentationml/2006/main">
  <p:tag name="PA" val="v3.0.0"/>
</p:tagLst>
</file>

<file path=ppt/tags/tag119.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20.xml><?xml version="1.0" encoding="utf-8"?>
<p:tagLst xmlns:a="http://schemas.openxmlformats.org/drawingml/2006/main" xmlns:r="http://schemas.openxmlformats.org/officeDocument/2006/relationships" xmlns:p="http://schemas.openxmlformats.org/presentationml/2006/main">
  <p:tag name="PA" val="v3.0.0"/>
</p:tagLst>
</file>

<file path=ppt/tags/tag121.xml><?xml version="1.0" encoding="utf-8"?>
<p:tagLst xmlns:a="http://schemas.openxmlformats.org/drawingml/2006/main" xmlns:r="http://schemas.openxmlformats.org/officeDocument/2006/relationships" xmlns:p="http://schemas.openxmlformats.org/presentationml/2006/main">
  <p:tag name="PA" val="v3.0.0"/>
</p:tagLst>
</file>

<file path=ppt/tags/tag122.xml><?xml version="1.0" encoding="utf-8"?>
<p:tagLst xmlns:a="http://schemas.openxmlformats.org/drawingml/2006/main" xmlns:r="http://schemas.openxmlformats.org/officeDocument/2006/relationships" xmlns:p="http://schemas.openxmlformats.org/presentationml/2006/main">
  <p:tag name="PA" val="v3.0.0"/>
</p:tagLst>
</file>

<file path=ppt/tags/tag123.xml><?xml version="1.0" encoding="utf-8"?>
<p:tagLst xmlns:a="http://schemas.openxmlformats.org/drawingml/2006/main" xmlns:r="http://schemas.openxmlformats.org/officeDocument/2006/relationships" xmlns:p="http://schemas.openxmlformats.org/presentationml/2006/main">
  <p:tag name="PA" val="v3.0.0"/>
</p:tagLst>
</file>

<file path=ppt/tags/tag124.xml><?xml version="1.0" encoding="utf-8"?>
<p:tagLst xmlns:a="http://schemas.openxmlformats.org/drawingml/2006/main" xmlns:r="http://schemas.openxmlformats.org/officeDocument/2006/relationships" xmlns:p="http://schemas.openxmlformats.org/presentationml/2006/main">
  <p:tag name="PA" val="v3.0.0"/>
</p:tagLst>
</file>

<file path=ppt/tags/tag125.xml><?xml version="1.0" encoding="utf-8"?>
<p:tagLst xmlns:a="http://schemas.openxmlformats.org/drawingml/2006/main" xmlns:r="http://schemas.openxmlformats.org/officeDocument/2006/relationships" xmlns:p="http://schemas.openxmlformats.org/presentationml/2006/main">
  <p:tag name="PA" val="v3.0.0"/>
</p:tagLst>
</file>

<file path=ppt/tags/tag126.xml><?xml version="1.0" encoding="utf-8"?>
<p:tagLst xmlns:a="http://schemas.openxmlformats.org/drawingml/2006/main" xmlns:r="http://schemas.openxmlformats.org/officeDocument/2006/relationships" xmlns:p="http://schemas.openxmlformats.org/presentationml/2006/main">
  <p:tag name="PA" val="v3.0.0"/>
</p:tagLst>
</file>

<file path=ppt/tags/tag127.xml><?xml version="1.0" encoding="utf-8"?>
<p:tagLst xmlns:a="http://schemas.openxmlformats.org/drawingml/2006/main" xmlns:r="http://schemas.openxmlformats.org/officeDocument/2006/relationships" xmlns:p="http://schemas.openxmlformats.org/presentationml/2006/main">
  <p:tag name="PA" val="v3.0.0"/>
</p:tagLst>
</file>

<file path=ppt/tags/tag128.xml><?xml version="1.0" encoding="utf-8"?>
<p:tagLst xmlns:a="http://schemas.openxmlformats.org/drawingml/2006/main" xmlns:r="http://schemas.openxmlformats.org/officeDocument/2006/relationships" xmlns:p="http://schemas.openxmlformats.org/presentationml/2006/main">
  <p:tag name="PA" val="v3.0.0"/>
</p:tagLst>
</file>

<file path=ppt/tags/tag129.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30.xml><?xml version="1.0" encoding="utf-8"?>
<p:tagLst xmlns:a="http://schemas.openxmlformats.org/drawingml/2006/main" xmlns:r="http://schemas.openxmlformats.org/officeDocument/2006/relationships" xmlns:p="http://schemas.openxmlformats.org/presentationml/2006/main">
  <p:tag name="PA" val="v3.0.0"/>
</p:tagLst>
</file>

<file path=ppt/tags/tag131.xml><?xml version="1.0" encoding="utf-8"?>
<p:tagLst xmlns:a="http://schemas.openxmlformats.org/drawingml/2006/main" xmlns:r="http://schemas.openxmlformats.org/officeDocument/2006/relationships" xmlns:p="http://schemas.openxmlformats.org/presentationml/2006/main">
  <p:tag name="PA" val="v3.0.0"/>
</p:tagLst>
</file>

<file path=ppt/tags/tag132.xml><?xml version="1.0" encoding="utf-8"?>
<p:tagLst xmlns:a="http://schemas.openxmlformats.org/drawingml/2006/main" xmlns:r="http://schemas.openxmlformats.org/officeDocument/2006/relationships" xmlns:p="http://schemas.openxmlformats.org/presentationml/2006/main">
  <p:tag name="PA" val="v3.0.0"/>
</p:tagLst>
</file>

<file path=ppt/tags/tag133.xml><?xml version="1.0" encoding="utf-8"?>
<p:tagLst xmlns:a="http://schemas.openxmlformats.org/drawingml/2006/main" xmlns:r="http://schemas.openxmlformats.org/officeDocument/2006/relationships" xmlns:p="http://schemas.openxmlformats.org/presentationml/2006/main">
  <p:tag name="PA" val="v3.0.0"/>
</p:tagLst>
</file>

<file path=ppt/tags/tag134.xml><?xml version="1.0" encoding="utf-8"?>
<p:tagLst xmlns:a="http://schemas.openxmlformats.org/drawingml/2006/main" xmlns:r="http://schemas.openxmlformats.org/officeDocument/2006/relationships" xmlns:p="http://schemas.openxmlformats.org/presentationml/2006/main">
  <p:tag name="PA" val="v3.0.0"/>
</p:tagLst>
</file>

<file path=ppt/tags/tag135.xml><?xml version="1.0" encoding="utf-8"?>
<p:tagLst xmlns:a="http://schemas.openxmlformats.org/drawingml/2006/main" xmlns:r="http://schemas.openxmlformats.org/officeDocument/2006/relationships" xmlns:p="http://schemas.openxmlformats.org/presentationml/2006/main">
  <p:tag name="PA" val="v3.0.0"/>
</p:tagLst>
</file>

<file path=ppt/tags/tag136.xml><?xml version="1.0" encoding="utf-8"?>
<p:tagLst xmlns:a="http://schemas.openxmlformats.org/drawingml/2006/main" xmlns:r="http://schemas.openxmlformats.org/officeDocument/2006/relationships" xmlns:p="http://schemas.openxmlformats.org/presentationml/2006/main">
  <p:tag name="PA" val="v3.0.0"/>
</p:tagLst>
</file>

<file path=ppt/tags/tag137.xml><?xml version="1.0" encoding="utf-8"?>
<p:tagLst xmlns:a="http://schemas.openxmlformats.org/drawingml/2006/main" xmlns:r="http://schemas.openxmlformats.org/officeDocument/2006/relationships" xmlns:p="http://schemas.openxmlformats.org/presentationml/2006/main">
  <p:tag name="PA" val="v3.0.0"/>
</p:tagLst>
</file>

<file path=ppt/tags/tag138.xml><?xml version="1.0" encoding="utf-8"?>
<p:tagLst xmlns:a="http://schemas.openxmlformats.org/drawingml/2006/main" xmlns:r="http://schemas.openxmlformats.org/officeDocument/2006/relationships" xmlns:p="http://schemas.openxmlformats.org/presentationml/2006/main">
  <p:tag name="PA" val="v3.0.0"/>
</p:tagLst>
</file>

<file path=ppt/tags/tag139.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40.xml><?xml version="1.0" encoding="utf-8"?>
<p:tagLst xmlns:a="http://schemas.openxmlformats.org/drawingml/2006/main" xmlns:r="http://schemas.openxmlformats.org/officeDocument/2006/relationships" xmlns:p="http://schemas.openxmlformats.org/presentationml/2006/main">
  <p:tag name="PA" val="v3.0.0"/>
</p:tagLst>
</file>

<file path=ppt/tags/tag141.xml><?xml version="1.0" encoding="utf-8"?>
<p:tagLst xmlns:a="http://schemas.openxmlformats.org/drawingml/2006/main" xmlns:r="http://schemas.openxmlformats.org/officeDocument/2006/relationships" xmlns:p="http://schemas.openxmlformats.org/presentationml/2006/main">
  <p:tag name="PA" val="v3.0.0"/>
</p:tagLst>
</file>

<file path=ppt/tags/tag142.xml><?xml version="1.0" encoding="utf-8"?>
<p:tagLst xmlns:a="http://schemas.openxmlformats.org/drawingml/2006/main" xmlns:r="http://schemas.openxmlformats.org/officeDocument/2006/relationships" xmlns:p="http://schemas.openxmlformats.org/presentationml/2006/main">
  <p:tag name="PA" val="v3.0.0"/>
</p:tagLst>
</file>

<file path=ppt/tags/tag143.xml><?xml version="1.0" encoding="utf-8"?>
<p:tagLst xmlns:a="http://schemas.openxmlformats.org/drawingml/2006/main" xmlns:r="http://schemas.openxmlformats.org/officeDocument/2006/relationships" xmlns:p="http://schemas.openxmlformats.org/presentationml/2006/main">
  <p:tag name="PA" val="v3.0.0"/>
</p:tagLst>
</file>

<file path=ppt/tags/tag144.xml><?xml version="1.0" encoding="utf-8"?>
<p:tagLst xmlns:a="http://schemas.openxmlformats.org/drawingml/2006/main" xmlns:r="http://schemas.openxmlformats.org/officeDocument/2006/relationships" xmlns:p="http://schemas.openxmlformats.org/presentationml/2006/main">
  <p:tag name="PA" val="v3.0.0"/>
</p:tagLst>
</file>

<file path=ppt/tags/tag145.xml><?xml version="1.0" encoding="utf-8"?>
<p:tagLst xmlns:a="http://schemas.openxmlformats.org/drawingml/2006/main" xmlns:r="http://schemas.openxmlformats.org/officeDocument/2006/relationships" xmlns:p="http://schemas.openxmlformats.org/presentationml/2006/main">
  <p:tag name="PA" val="v3.0.0"/>
</p:tagLst>
</file>

<file path=ppt/tags/tag146.xml><?xml version="1.0" encoding="utf-8"?>
<p:tagLst xmlns:a="http://schemas.openxmlformats.org/drawingml/2006/main" xmlns:r="http://schemas.openxmlformats.org/officeDocument/2006/relationships" xmlns:p="http://schemas.openxmlformats.org/presentationml/2006/main">
  <p:tag name="PA" val="v3.0.0"/>
</p:tagLst>
</file>

<file path=ppt/tags/tag147.xml><?xml version="1.0" encoding="utf-8"?>
<p:tagLst xmlns:a="http://schemas.openxmlformats.org/drawingml/2006/main" xmlns:r="http://schemas.openxmlformats.org/officeDocument/2006/relationships" xmlns:p="http://schemas.openxmlformats.org/presentationml/2006/main">
  <p:tag name="PA" val="v3.0.0"/>
</p:tagLst>
</file>

<file path=ppt/tags/tag148.xml><?xml version="1.0" encoding="utf-8"?>
<p:tagLst xmlns:a="http://schemas.openxmlformats.org/drawingml/2006/main" xmlns:r="http://schemas.openxmlformats.org/officeDocument/2006/relationships" xmlns:p="http://schemas.openxmlformats.org/presentationml/2006/main">
  <p:tag name="PA" val="v3.0.0"/>
</p:tagLst>
</file>

<file path=ppt/tags/tag149.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50.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41.xml><?xml version="1.0" encoding="utf-8"?>
<p:tagLst xmlns:a="http://schemas.openxmlformats.org/drawingml/2006/main" xmlns:r="http://schemas.openxmlformats.org/officeDocument/2006/relationships" xmlns:p="http://schemas.openxmlformats.org/presentationml/2006/main">
  <p:tag name="PA" val="v3.0.0"/>
</p:tagLst>
</file>

<file path=ppt/tags/tag42.xml><?xml version="1.0" encoding="utf-8"?>
<p:tagLst xmlns:a="http://schemas.openxmlformats.org/drawingml/2006/main" xmlns:r="http://schemas.openxmlformats.org/officeDocument/2006/relationships" xmlns:p="http://schemas.openxmlformats.org/presentationml/2006/main">
  <p:tag name="PA" val="v3.0.0"/>
</p:tagLst>
</file>

<file path=ppt/tags/tag43.xml><?xml version="1.0" encoding="utf-8"?>
<p:tagLst xmlns:a="http://schemas.openxmlformats.org/drawingml/2006/main" xmlns:r="http://schemas.openxmlformats.org/officeDocument/2006/relationships" xmlns:p="http://schemas.openxmlformats.org/presentationml/2006/main">
  <p:tag name="PA" val="v3.0.0"/>
</p:tagLst>
</file>

<file path=ppt/tags/tag44.xml><?xml version="1.0" encoding="utf-8"?>
<p:tagLst xmlns:a="http://schemas.openxmlformats.org/drawingml/2006/main" xmlns:r="http://schemas.openxmlformats.org/officeDocument/2006/relationships" xmlns:p="http://schemas.openxmlformats.org/presentationml/2006/main">
  <p:tag name="PA" val="v3.0.0"/>
</p:tagLst>
</file>

<file path=ppt/tags/tag45.xml><?xml version="1.0" encoding="utf-8"?>
<p:tagLst xmlns:a="http://schemas.openxmlformats.org/drawingml/2006/main" xmlns:r="http://schemas.openxmlformats.org/officeDocument/2006/relationships" xmlns:p="http://schemas.openxmlformats.org/presentationml/2006/main">
  <p:tag name="PA" val="v3.0.0"/>
</p:tagLst>
</file>

<file path=ppt/tags/tag46.xml><?xml version="1.0" encoding="utf-8"?>
<p:tagLst xmlns:a="http://schemas.openxmlformats.org/drawingml/2006/main" xmlns:r="http://schemas.openxmlformats.org/officeDocument/2006/relationships" xmlns:p="http://schemas.openxmlformats.org/presentationml/2006/main">
  <p:tag name="PA" val="v3.0.0"/>
</p:tagLst>
</file>

<file path=ppt/tags/tag47.xml><?xml version="1.0" encoding="utf-8"?>
<p:tagLst xmlns:a="http://schemas.openxmlformats.org/drawingml/2006/main" xmlns:r="http://schemas.openxmlformats.org/officeDocument/2006/relationships" xmlns:p="http://schemas.openxmlformats.org/presentationml/2006/main">
  <p:tag name="PA" val="v3.0.0"/>
</p:tagLst>
</file>

<file path=ppt/tags/tag48.xml><?xml version="1.0" encoding="utf-8"?>
<p:tagLst xmlns:a="http://schemas.openxmlformats.org/drawingml/2006/main" xmlns:r="http://schemas.openxmlformats.org/officeDocument/2006/relationships" xmlns:p="http://schemas.openxmlformats.org/presentationml/2006/main">
  <p:tag name="PA" val="v3.0.0"/>
</p:tagLst>
</file>

<file path=ppt/tags/tag49.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50.xml><?xml version="1.0" encoding="utf-8"?>
<p:tagLst xmlns:a="http://schemas.openxmlformats.org/drawingml/2006/main" xmlns:r="http://schemas.openxmlformats.org/officeDocument/2006/relationships" xmlns:p="http://schemas.openxmlformats.org/presentationml/2006/main">
  <p:tag name="PA" val="v3.0.0"/>
</p:tagLst>
</file>

<file path=ppt/tags/tag51.xml><?xml version="1.0" encoding="utf-8"?>
<p:tagLst xmlns:a="http://schemas.openxmlformats.org/drawingml/2006/main" xmlns:r="http://schemas.openxmlformats.org/officeDocument/2006/relationships" xmlns:p="http://schemas.openxmlformats.org/presentationml/2006/main">
  <p:tag name="PA" val="v3.0.0"/>
</p:tagLst>
</file>

<file path=ppt/tags/tag52.xml><?xml version="1.0" encoding="utf-8"?>
<p:tagLst xmlns:a="http://schemas.openxmlformats.org/drawingml/2006/main" xmlns:r="http://schemas.openxmlformats.org/officeDocument/2006/relationships" xmlns:p="http://schemas.openxmlformats.org/presentationml/2006/main">
  <p:tag name="PA" val="v3.0.0"/>
</p:tagLst>
</file>

<file path=ppt/tags/tag53.xml><?xml version="1.0" encoding="utf-8"?>
<p:tagLst xmlns:a="http://schemas.openxmlformats.org/drawingml/2006/main" xmlns:r="http://schemas.openxmlformats.org/officeDocument/2006/relationships" xmlns:p="http://schemas.openxmlformats.org/presentationml/2006/main">
  <p:tag name="PA" val="v3.0.0"/>
</p:tagLst>
</file>

<file path=ppt/tags/tag54.xml><?xml version="1.0" encoding="utf-8"?>
<p:tagLst xmlns:a="http://schemas.openxmlformats.org/drawingml/2006/main" xmlns:r="http://schemas.openxmlformats.org/officeDocument/2006/relationships" xmlns:p="http://schemas.openxmlformats.org/presentationml/2006/main">
  <p:tag name="PA" val="v3.0.0"/>
</p:tagLst>
</file>

<file path=ppt/tags/tag55.xml><?xml version="1.0" encoding="utf-8"?>
<p:tagLst xmlns:a="http://schemas.openxmlformats.org/drawingml/2006/main" xmlns:r="http://schemas.openxmlformats.org/officeDocument/2006/relationships" xmlns:p="http://schemas.openxmlformats.org/presentationml/2006/main">
  <p:tag name="PA" val="v3.0.0"/>
</p:tagLst>
</file>

<file path=ppt/tags/tag56.xml><?xml version="1.0" encoding="utf-8"?>
<p:tagLst xmlns:a="http://schemas.openxmlformats.org/drawingml/2006/main" xmlns:r="http://schemas.openxmlformats.org/officeDocument/2006/relationships" xmlns:p="http://schemas.openxmlformats.org/presentationml/2006/main">
  <p:tag name="PA" val="v3.0.0"/>
</p:tagLst>
</file>

<file path=ppt/tags/tag57.xml><?xml version="1.0" encoding="utf-8"?>
<p:tagLst xmlns:a="http://schemas.openxmlformats.org/drawingml/2006/main" xmlns:r="http://schemas.openxmlformats.org/officeDocument/2006/relationships" xmlns:p="http://schemas.openxmlformats.org/presentationml/2006/main">
  <p:tag name="PA" val="v3.0.0"/>
</p:tagLst>
</file>

<file path=ppt/tags/tag58.xml><?xml version="1.0" encoding="utf-8"?>
<p:tagLst xmlns:a="http://schemas.openxmlformats.org/drawingml/2006/main" xmlns:r="http://schemas.openxmlformats.org/officeDocument/2006/relationships" xmlns:p="http://schemas.openxmlformats.org/presentationml/2006/main">
  <p:tag name="PA" val="v3.0.0"/>
</p:tagLst>
</file>

<file path=ppt/tags/tag59.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60.xml><?xml version="1.0" encoding="utf-8"?>
<p:tagLst xmlns:a="http://schemas.openxmlformats.org/drawingml/2006/main" xmlns:r="http://schemas.openxmlformats.org/officeDocument/2006/relationships" xmlns:p="http://schemas.openxmlformats.org/presentationml/2006/main">
  <p:tag name="PA" val="v3.0.0"/>
</p:tagLst>
</file>

<file path=ppt/tags/tag61.xml><?xml version="1.0" encoding="utf-8"?>
<p:tagLst xmlns:a="http://schemas.openxmlformats.org/drawingml/2006/main" xmlns:r="http://schemas.openxmlformats.org/officeDocument/2006/relationships" xmlns:p="http://schemas.openxmlformats.org/presentationml/2006/main">
  <p:tag name="PA" val="v3.0.0"/>
</p:tagLst>
</file>

<file path=ppt/tags/tag62.xml><?xml version="1.0" encoding="utf-8"?>
<p:tagLst xmlns:a="http://schemas.openxmlformats.org/drawingml/2006/main" xmlns:r="http://schemas.openxmlformats.org/officeDocument/2006/relationships" xmlns:p="http://schemas.openxmlformats.org/presentationml/2006/main">
  <p:tag name="PA" val="v3.0.0"/>
</p:tagLst>
</file>

<file path=ppt/tags/tag63.xml><?xml version="1.0" encoding="utf-8"?>
<p:tagLst xmlns:a="http://schemas.openxmlformats.org/drawingml/2006/main" xmlns:r="http://schemas.openxmlformats.org/officeDocument/2006/relationships" xmlns:p="http://schemas.openxmlformats.org/presentationml/2006/main">
  <p:tag name="PA" val="v3.0.0"/>
</p:tagLst>
</file>

<file path=ppt/tags/tag64.xml><?xml version="1.0" encoding="utf-8"?>
<p:tagLst xmlns:a="http://schemas.openxmlformats.org/drawingml/2006/main" xmlns:r="http://schemas.openxmlformats.org/officeDocument/2006/relationships" xmlns:p="http://schemas.openxmlformats.org/presentationml/2006/main">
  <p:tag name="PA" val="v3.0.0"/>
</p:tagLst>
</file>

<file path=ppt/tags/tag65.xml><?xml version="1.0" encoding="utf-8"?>
<p:tagLst xmlns:a="http://schemas.openxmlformats.org/drawingml/2006/main" xmlns:r="http://schemas.openxmlformats.org/officeDocument/2006/relationships" xmlns:p="http://schemas.openxmlformats.org/presentationml/2006/main">
  <p:tag name="PA" val="v3.0.0"/>
</p:tagLst>
</file>

<file path=ppt/tags/tag66.xml><?xml version="1.0" encoding="utf-8"?>
<p:tagLst xmlns:a="http://schemas.openxmlformats.org/drawingml/2006/main" xmlns:r="http://schemas.openxmlformats.org/officeDocument/2006/relationships" xmlns:p="http://schemas.openxmlformats.org/presentationml/2006/main">
  <p:tag name="PA" val="v3.0.0"/>
</p:tagLst>
</file>

<file path=ppt/tags/tag67.xml><?xml version="1.0" encoding="utf-8"?>
<p:tagLst xmlns:a="http://schemas.openxmlformats.org/drawingml/2006/main" xmlns:r="http://schemas.openxmlformats.org/officeDocument/2006/relationships" xmlns:p="http://schemas.openxmlformats.org/presentationml/2006/main">
  <p:tag name="PA" val="v3.0.0"/>
</p:tagLst>
</file>

<file path=ppt/tags/tag68.xml><?xml version="1.0" encoding="utf-8"?>
<p:tagLst xmlns:a="http://schemas.openxmlformats.org/drawingml/2006/main" xmlns:r="http://schemas.openxmlformats.org/officeDocument/2006/relationships" xmlns:p="http://schemas.openxmlformats.org/presentationml/2006/main">
  <p:tag name="PA" val="v3.0.0"/>
</p:tagLst>
</file>

<file path=ppt/tags/tag69.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70.xml><?xml version="1.0" encoding="utf-8"?>
<p:tagLst xmlns:a="http://schemas.openxmlformats.org/drawingml/2006/main" xmlns:r="http://schemas.openxmlformats.org/officeDocument/2006/relationships" xmlns:p="http://schemas.openxmlformats.org/presentationml/2006/main">
  <p:tag name="PA" val="v3.0.0"/>
</p:tagLst>
</file>

<file path=ppt/tags/tag71.xml><?xml version="1.0" encoding="utf-8"?>
<p:tagLst xmlns:a="http://schemas.openxmlformats.org/drawingml/2006/main" xmlns:r="http://schemas.openxmlformats.org/officeDocument/2006/relationships" xmlns:p="http://schemas.openxmlformats.org/presentationml/2006/main">
  <p:tag name="PA" val="v3.0.0"/>
</p:tagLst>
</file>

<file path=ppt/tags/tag72.xml><?xml version="1.0" encoding="utf-8"?>
<p:tagLst xmlns:a="http://schemas.openxmlformats.org/drawingml/2006/main" xmlns:r="http://schemas.openxmlformats.org/officeDocument/2006/relationships" xmlns:p="http://schemas.openxmlformats.org/presentationml/2006/main">
  <p:tag name="PA" val="v3.0.0"/>
</p:tagLst>
</file>

<file path=ppt/tags/tag73.xml><?xml version="1.0" encoding="utf-8"?>
<p:tagLst xmlns:a="http://schemas.openxmlformats.org/drawingml/2006/main" xmlns:r="http://schemas.openxmlformats.org/officeDocument/2006/relationships" xmlns:p="http://schemas.openxmlformats.org/presentationml/2006/main">
  <p:tag name="PA" val="v3.0.0"/>
</p:tagLst>
</file>

<file path=ppt/tags/tag74.xml><?xml version="1.0" encoding="utf-8"?>
<p:tagLst xmlns:a="http://schemas.openxmlformats.org/drawingml/2006/main" xmlns:r="http://schemas.openxmlformats.org/officeDocument/2006/relationships" xmlns:p="http://schemas.openxmlformats.org/presentationml/2006/main">
  <p:tag name="PA" val="v3.0.0"/>
</p:tagLst>
</file>

<file path=ppt/tags/tag75.xml><?xml version="1.0" encoding="utf-8"?>
<p:tagLst xmlns:a="http://schemas.openxmlformats.org/drawingml/2006/main" xmlns:r="http://schemas.openxmlformats.org/officeDocument/2006/relationships" xmlns:p="http://schemas.openxmlformats.org/presentationml/2006/main">
  <p:tag name="PA" val="v3.0.0"/>
</p:tagLst>
</file>

<file path=ppt/tags/tag76.xml><?xml version="1.0" encoding="utf-8"?>
<p:tagLst xmlns:a="http://schemas.openxmlformats.org/drawingml/2006/main" xmlns:r="http://schemas.openxmlformats.org/officeDocument/2006/relationships" xmlns:p="http://schemas.openxmlformats.org/presentationml/2006/main">
  <p:tag name="PA" val="v3.0.0"/>
</p:tagLst>
</file>

<file path=ppt/tags/tag77.xml><?xml version="1.0" encoding="utf-8"?>
<p:tagLst xmlns:a="http://schemas.openxmlformats.org/drawingml/2006/main" xmlns:r="http://schemas.openxmlformats.org/officeDocument/2006/relationships" xmlns:p="http://schemas.openxmlformats.org/presentationml/2006/main">
  <p:tag name="PA" val="v3.0.0"/>
</p:tagLst>
</file>

<file path=ppt/tags/tag78.xml><?xml version="1.0" encoding="utf-8"?>
<p:tagLst xmlns:a="http://schemas.openxmlformats.org/drawingml/2006/main" xmlns:r="http://schemas.openxmlformats.org/officeDocument/2006/relationships" xmlns:p="http://schemas.openxmlformats.org/presentationml/2006/main">
  <p:tag name="PA" val="v3.0.0"/>
</p:tagLst>
</file>

<file path=ppt/tags/tag79.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80.xml><?xml version="1.0" encoding="utf-8"?>
<p:tagLst xmlns:a="http://schemas.openxmlformats.org/drawingml/2006/main" xmlns:r="http://schemas.openxmlformats.org/officeDocument/2006/relationships" xmlns:p="http://schemas.openxmlformats.org/presentationml/2006/main">
  <p:tag name="PA" val="v3.0.0"/>
</p:tagLst>
</file>

<file path=ppt/tags/tag81.xml><?xml version="1.0" encoding="utf-8"?>
<p:tagLst xmlns:a="http://schemas.openxmlformats.org/drawingml/2006/main" xmlns:r="http://schemas.openxmlformats.org/officeDocument/2006/relationships" xmlns:p="http://schemas.openxmlformats.org/presentationml/2006/main">
  <p:tag name="PA" val="v3.0.0"/>
</p:tagLst>
</file>

<file path=ppt/tags/tag82.xml><?xml version="1.0" encoding="utf-8"?>
<p:tagLst xmlns:a="http://schemas.openxmlformats.org/drawingml/2006/main" xmlns:r="http://schemas.openxmlformats.org/officeDocument/2006/relationships" xmlns:p="http://schemas.openxmlformats.org/presentationml/2006/main">
  <p:tag name="PA" val="v3.0.0"/>
</p:tagLst>
</file>

<file path=ppt/tags/tag83.xml><?xml version="1.0" encoding="utf-8"?>
<p:tagLst xmlns:a="http://schemas.openxmlformats.org/drawingml/2006/main" xmlns:r="http://schemas.openxmlformats.org/officeDocument/2006/relationships" xmlns:p="http://schemas.openxmlformats.org/presentationml/2006/main">
  <p:tag name="PA" val="v3.0.0"/>
</p:tagLst>
</file>

<file path=ppt/tags/tag84.xml><?xml version="1.0" encoding="utf-8"?>
<p:tagLst xmlns:a="http://schemas.openxmlformats.org/drawingml/2006/main" xmlns:r="http://schemas.openxmlformats.org/officeDocument/2006/relationships" xmlns:p="http://schemas.openxmlformats.org/presentationml/2006/main">
  <p:tag name="PA" val="v3.0.0"/>
</p:tagLst>
</file>

<file path=ppt/tags/tag85.xml><?xml version="1.0" encoding="utf-8"?>
<p:tagLst xmlns:a="http://schemas.openxmlformats.org/drawingml/2006/main" xmlns:r="http://schemas.openxmlformats.org/officeDocument/2006/relationships" xmlns:p="http://schemas.openxmlformats.org/presentationml/2006/main">
  <p:tag name="PA" val="v3.0.0"/>
</p:tagLst>
</file>

<file path=ppt/tags/tag86.xml><?xml version="1.0" encoding="utf-8"?>
<p:tagLst xmlns:a="http://schemas.openxmlformats.org/drawingml/2006/main" xmlns:r="http://schemas.openxmlformats.org/officeDocument/2006/relationships" xmlns:p="http://schemas.openxmlformats.org/presentationml/2006/main">
  <p:tag name="PA" val="v3.0.0"/>
</p:tagLst>
</file>

<file path=ppt/tags/tag87.xml><?xml version="1.0" encoding="utf-8"?>
<p:tagLst xmlns:a="http://schemas.openxmlformats.org/drawingml/2006/main" xmlns:r="http://schemas.openxmlformats.org/officeDocument/2006/relationships" xmlns:p="http://schemas.openxmlformats.org/presentationml/2006/main">
  <p:tag name="PA" val="v3.0.0"/>
</p:tagLst>
</file>

<file path=ppt/tags/tag88.xml><?xml version="1.0" encoding="utf-8"?>
<p:tagLst xmlns:a="http://schemas.openxmlformats.org/drawingml/2006/main" xmlns:r="http://schemas.openxmlformats.org/officeDocument/2006/relationships" xmlns:p="http://schemas.openxmlformats.org/presentationml/2006/main">
  <p:tag name="PA" val="v3.0.0"/>
</p:tagLst>
</file>

<file path=ppt/tags/tag89.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ags/tag90.xml><?xml version="1.0" encoding="utf-8"?>
<p:tagLst xmlns:a="http://schemas.openxmlformats.org/drawingml/2006/main" xmlns:r="http://schemas.openxmlformats.org/officeDocument/2006/relationships" xmlns:p="http://schemas.openxmlformats.org/presentationml/2006/main">
  <p:tag name="PA" val="v3.0.0"/>
</p:tagLst>
</file>

<file path=ppt/tags/tag91.xml><?xml version="1.0" encoding="utf-8"?>
<p:tagLst xmlns:a="http://schemas.openxmlformats.org/drawingml/2006/main" xmlns:r="http://schemas.openxmlformats.org/officeDocument/2006/relationships" xmlns:p="http://schemas.openxmlformats.org/presentationml/2006/main">
  <p:tag name="PA" val="v3.0.0"/>
</p:tagLst>
</file>

<file path=ppt/tags/tag92.xml><?xml version="1.0" encoding="utf-8"?>
<p:tagLst xmlns:a="http://schemas.openxmlformats.org/drawingml/2006/main" xmlns:r="http://schemas.openxmlformats.org/officeDocument/2006/relationships" xmlns:p="http://schemas.openxmlformats.org/presentationml/2006/main">
  <p:tag name="PA" val="v3.0.0"/>
</p:tagLst>
</file>

<file path=ppt/tags/tag93.xml><?xml version="1.0" encoding="utf-8"?>
<p:tagLst xmlns:a="http://schemas.openxmlformats.org/drawingml/2006/main" xmlns:r="http://schemas.openxmlformats.org/officeDocument/2006/relationships" xmlns:p="http://schemas.openxmlformats.org/presentationml/2006/main">
  <p:tag name="PA" val="v3.0.0"/>
</p:tagLst>
</file>

<file path=ppt/tags/tag94.xml><?xml version="1.0" encoding="utf-8"?>
<p:tagLst xmlns:a="http://schemas.openxmlformats.org/drawingml/2006/main" xmlns:r="http://schemas.openxmlformats.org/officeDocument/2006/relationships" xmlns:p="http://schemas.openxmlformats.org/presentationml/2006/main">
  <p:tag name="PA" val="v3.0.0"/>
</p:tagLst>
</file>

<file path=ppt/tags/tag95.xml><?xml version="1.0" encoding="utf-8"?>
<p:tagLst xmlns:a="http://schemas.openxmlformats.org/drawingml/2006/main" xmlns:r="http://schemas.openxmlformats.org/officeDocument/2006/relationships" xmlns:p="http://schemas.openxmlformats.org/presentationml/2006/main">
  <p:tag name="PA" val="v3.0.0"/>
</p:tagLst>
</file>

<file path=ppt/tags/tag96.xml><?xml version="1.0" encoding="utf-8"?>
<p:tagLst xmlns:a="http://schemas.openxmlformats.org/drawingml/2006/main" xmlns:r="http://schemas.openxmlformats.org/officeDocument/2006/relationships" xmlns:p="http://schemas.openxmlformats.org/presentationml/2006/main">
  <p:tag name="PA" val="v3.0.0"/>
</p:tagLst>
</file>

<file path=ppt/tags/tag97.xml><?xml version="1.0" encoding="utf-8"?>
<p:tagLst xmlns:a="http://schemas.openxmlformats.org/drawingml/2006/main" xmlns:r="http://schemas.openxmlformats.org/officeDocument/2006/relationships" xmlns:p="http://schemas.openxmlformats.org/presentationml/2006/main">
  <p:tag name="PA" val="v3.0.0"/>
</p:tagLst>
</file>

<file path=ppt/tags/tag98.xml><?xml version="1.0" encoding="utf-8"?>
<p:tagLst xmlns:a="http://schemas.openxmlformats.org/drawingml/2006/main" xmlns:r="http://schemas.openxmlformats.org/officeDocument/2006/relationships" xmlns:p="http://schemas.openxmlformats.org/presentationml/2006/main">
  <p:tag name="PA" val="v3.0.0"/>
</p:tagLst>
</file>

<file path=ppt/tags/tag9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2819</TotalTime>
  <Words>1670</Words>
  <Application>Microsoft Office PowerPoint</Application>
  <PresentationFormat>全屏显示(16:9)</PresentationFormat>
  <Paragraphs>203</Paragraphs>
  <Slides>22</Slides>
  <Notes>21</Notes>
  <HiddenSlides>1</HiddenSlides>
  <MMClips>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22</vt:i4>
      </vt:variant>
    </vt:vector>
  </HeadingPairs>
  <TitlesOfParts>
    <vt:vector size="28" baseType="lpstr">
      <vt:lpstr>Calibri</vt:lpstr>
      <vt:lpstr>Arial</vt:lpstr>
      <vt:lpstr>微软雅黑</vt:lpstr>
      <vt:lpstr>微软雅黑 Light</vt:lpstr>
      <vt:lpstr>FontAwesome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dc:creator>宇之灵</dc:creator>
  <cp:keywords>RP</cp:keywords>
  <dc:description>RP</dc:description>
  <cp:lastModifiedBy>之灵 宇</cp:lastModifiedBy>
  <cp:revision>4</cp:revision>
  <dcterms:created xsi:type="dcterms:W3CDTF">2015-04-07T15:42:54Z</dcterms:created>
  <dcterms:modified xsi:type="dcterms:W3CDTF">2019-06-10T02:30:32Z</dcterms:modified>
  <cp:category>RP</cp:category>
  <cp:contentStatus>RP</cp:contentStatus>
</cp:coreProperties>
</file>