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7" r:id="rId19"/>
    <p:sldId id="274" r:id="rId20"/>
    <p:sldId id="275" r:id="rId21"/>
    <p:sldId id="276" r:id="rId22"/>
    <p:sldId id="273" r:id="rId23"/>
    <p:sldId id="278" r:id="rId24"/>
    <p:sldId id="279" r:id="rId25"/>
    <p:sldId id="280" r:id="rId26"/>
    <p:sldId id="281"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8" autoAdjust="0"/>
    <p:restoredTop sz="94660"/>
  </p:normalViewPr>
  <p:slideViewPr>
    <p:cSldViewPr snapToGrid="0">
      <p:cViewPr varScale="1">
        <p:scale>
          <a:sx n="111" d="100"/>
          <a:sy n="111" d="100"/>
        </p:scale>
        <p:origin x="2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340132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220962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39015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202455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240026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74946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104955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13703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94875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212538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804D4C-B8E5-421F-BCD2-B2B9B7A3F004}" type="datetimeFigureOut">
              <a:rPr lang="zh-CN" altLang="en-US" smtClean="0"/>
              <a:pPr/>
              <a:t>2019/6/10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244314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04D4C-B8E5-421F-BCD2-B2B9B7A3F004}" type="datetimeFigureOut">
              <a:rPr lang="zh-CN" altLang="en-US" smtClean="0"/>
              <a:pPr/>
              <a:t>2019/6/10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E2029-7E08-4D06-9245-3615554073B3}" type="slidenum">
              <a:rPr lang="zh-CN" altLang="en-US" smtClean="0"/>
              <a:pPr/>
              <a:t>‹#›</a:t>
            </a:fld>
            <a:endParaRPr lang="zh-CN" altLang="en-US"/>
          </a:p>
        </p:txBody>
      </p:sp>
    </p:spTree>
    <p:extLst>
      <p:ext uri="{BB962C8B-B14F-4D97-AF65-F5344CB8AC3E}">
        <p14:creationId xmlns:p14="http://schemas.microsoft.com/office/powerpoint/2010/main" val="2228038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4.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4333242"/>
            <a:ext cx="3397956" cy="252475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91370" y="0"/>
            <a:ext cx="2900630" cy="2968253"/>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5354" y="622589"/>
            <a:ext cx="720080" cy="738026"/>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31826" y="6003843"/>
            <a:ext cx="538399" cy="519981"/>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64879" y="1287798"/>
            <a:ext cx="437159" cy="434745"/>
          </a:xfrm>
          <a:prstGeom prst="rect">
            <a:avLst/>
          </a:prstGeom>
        </p:spPr>
      </p:pic>
      <p:pic>
        <p:nvPicPr>
          <p:cNvPr id="11" name="图片 10"/>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12689" y="298082"/>
            <a:ext cx="367947" cy="365915"/>
          </a:xfrm>
          <a:prstGeom prst="rect">
            <a:avLst/>
          </a:prstGeom>
        </p:spPr>
      </p:pic>
      <p:pic>
        <p:nvPicPr>
          <p:cNvPr id="12" name="图片 11"/>
          <p:cNvPicPr>
            <a:picLocks noChangeAspect="1"/>
          </p:cNvPicPr>
          <p:nvPr/>
        </p:nvPicPr>
        <p:blipFill rotWithShape="1">
          <a:blip r:embed="rId8" cstate="print">
            <a:extLst>
              <a:ext uri="{28A0092B-C50C-407E-A947-70E740481C1C}">
                <a14:useLocalDpi xmlns:a14="http://schemas.microsoft.com/office/drawing/2010/main" val="0"/>
              </a:ext>
            </a:extLst>
          </a:blip>
          <a:srcRect l="22559" r="22559"/>
          <a:stretch/>
        </p:blipFill>
        <p:spPr>
          <a:xfrm>
            <a:off x="1375417" y="3866877"/>
            <a:ext cx="324162" cy="332241"/>
          </a:xfrm>
          <a:prstGeom prst="rect">
            <a:avLst/>
          </a:prstGeom>
        </p:spPr>
      </p:pic>
      <p:pic>
        <p:nvPicPr>
          <p:cNvPr id="13" name="图片 12"/>
          <p:cNvPicPr>
            <a:picLocks noChangeAspect="1"/>
          </p:cNvPicPr>
          <p:nvPr/>
        </p:nvPicPr>
        <p:blipFill rotWithShape="1">
          <a:blip r:embed="rId9" cstate="print">
            <a:extLst>
              <a:ext uri="{28A0092B-C50C-407E-A947-70E740481C1C}">
                <a14:useLocalDpi xmlns:a14="http://schemas.microsoft.com/office/drawing/2010/main" val="0"/>
              </a:ext>
            </a:extLst>
          </a:blip>
          <a:srcRect t="-1993" b="-1993"/>
          <a:stretch/>
        </p:blipFill>
        <p:spPr>
          <a:xfrm>
            <a:off x="7950724" y="820102"/>
            <a:ext cx="468084" cy="465499"/>
          </a:xfrm>
          <a:prstGeom prst="rect">
            <a:avLst/>
          </a:prstGeom>
        </p:spPr>
      </p:pic>
      <p:pic>
        <p:nvPicPr>
          <p:cNvPr id="14" name="图片 1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291370" y="2180918"/>
            <a:ext cx="730211" cy="726179"/>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584422" y="5876731"/>
            <a:ext cx="437159" cy="434745"/>
          </a:xfrm>
          <a:prstGeom prst="rect">
            <a:avLst/>
          </a:prstGeom>
        </p:spPr>
      </p:pic>
      <p:pic>
        <p:nvPicPr>
          <p:cNvPr id="16" name="图片 15"/>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32232" y="4887015"/>
            <a:ext cx="367947" cy="365915"/>
          </a:xfrm>
          <a:prstGeom prst="rect">
            <a:avLst/>
          </a:prstGeom>
        </p:spPr>
      </p:pic>
      <p:grpSp>
        <p:nvGrpSpPr>
          <p:cNvPr id="17" name="组合 16"/>
          <p:cNvGrpSpPr/>
          <p:nvPr/>
        </p:nvGrpSpPr>
        <p:grpSpPr>
          <a:xfrm>
            <a:off x="2622431" y="2270680"/>
            <a:ext cx="6738320" cy="1928438"/>
            <a:chOff x="3791796" y="2489773"/>
            <a:chExt cx="6738320" cy="1928438"/>
          </a:xfrm>
        </p:grpSpPr>
        <p:sp>
          <p:nvSpPr>
            <p:cNvPr id="18" name="文本框 17"/>
            <p:cNvSpPr txBox="1"/>
            <p:nvPr/>
          </p:nvSpPr>
          <p:spPr>
            <a:xfrm>
              <a:off x="3791796" y="2489773"/>
              <a:ext cx="6719760" cy="646331"/>
            </a:xfrm>
            <a:prstGeom prst="rect">
              <a:avLst/>
            </a:prstGeom>
            <a:noFill/>
          </p:spPr>
          <p:txBody>
            <a:bodyPr wrap="square" rtlCol="0">
              <a:spAutoFit/>
            </a:bodyPr>
            <a:lstStyle/>
            <a:p>
              <a:r>
                <a:rPr lang="zh-CN" altLang="en-US" sz="3600" b="1" dirty="0">
                  <a:solidFill>
                    <a:srgbClr val="004193"/>
                  </a:solidFill>
                  <a:latin typeface="微软雅黑" panose="020B0503020204020204" pitchFamily="34" charset="-122"/>
                  <a:ea typeface="微软雅黑" panose="020B0503020204020204" pitchFamily="34" charset="-122"/>
                </a:rPr>
                <a:t>Literary refreshing</a:t>
              </a: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 template</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000615" y="3384299"/>
              <a:ext cx="6529501"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THE PROFESSIONAL POWERPOINT TEMPLATE. ADD YOUR TITLE HERE</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4523627" y="3885866"/>
              <a:ext cx="5483476" cy="0"/>
            </a:xfrm>
            <a:prstGeom prst="line">
              <a:avLst/>
            </a:prstGeom>
            <a:ln w="3175">
              <a:solidFill>
                <a:srgbClr val="508468"/>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11055" y="4079657"/>
              <a:ext cx="4708621"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Reporting Person:                 Date:</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2019</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49288421"/>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Freeform 5"/>
          <p:cNvSpPr>
            <a:spLocks/>
          </p:cNvSpPr>
          <p:nvPr/>
        </p:nvSpPr>
        <p:spPr bwMode="auto">
          <a:xfrm rot="10800000">
            <a:off x="1572506" y="4032421"/>
            <a:ext cx="2833687" cy="608012"/>
          </a:xfrm>
          <a:custGeom>
            <a:avLst/>
            <a:gdLst>
              <a:gd name="T0" fmla="*/ 2540317 w 425"/>
              <a:gd name="T1" fmla="*/ 0 h 89"/>
              <a:gd name="T2" fmla="*/ 2246947 w 425"/>
              <a:gd name="T3" fmla="*/ 266432 h 89"/>
              <a:gd name="T4" fmla="*/ 2246947 w 425"/>
              <a:gd name="T5" fmla="*/ 266432 h 89"/>
              <a:gd name="T6" fmla="*/ 153352 w 425"/>
              <a:gd name="T7" fmla="*/ 273264 h 89"/>
              <a:gd name="T8" fmla="*/ 80010 w 425"/>
              <a:gd name="T9" fmla="*/ 218611 h 89"/>
              <a:gd name="T10" fmla="*/ 0 w 425"/>
              <a:gd name="T11" fmla="*/ 307422 h 89"/>
              <a:gd name="T12" fmla="*/ 80010 w 425"/>
              <a:gd name="T13" fmla="*/ 389401 h 89"/>
              <a:gd name="T14" fmla="*/ 153352 w 425"/>
              <a:gd name="T15" fmla="*/ 334748 h 89"/>
              <a:gd name="T16" fmla="*/ 2246947 w 425"/>
              <a:gd name="T17" fmla="*/ 341580 h 89"/>
              <a:gd name="T18" fmla="*/ 2246947 w 425"/>
              <a:gd name="T19" fmla="*/ 341580 h 89"/>
              <a:gd name="T20" fmla="*/ 2540317 w 425"/>
              <a:gd name="T21" fmla="*/ 608012 h 89"/>
              <a:gd name="T22" fmla="*/ 2833687 w 425"/>
              <a:gd name="T23" fmla="*/ 307422 h 89"/>
              <a:gd name="T24" fmla="*/ 254031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accent1">
              <a:lumMod val="5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 name="Freeform 115"/>
          <p:cNvSpPr>
            <a:spLocks/>
          </p:cNvSpPr>
          <p:nvPr/>
        </p:nvSpPr>
        <p:spPr bwMode="auto">
          <a:xfrm>
            <a:off x="1756655" y="4178469"/>
            <a:ext cx="246062" cy="303212"/>
          </a:xfrm>
          <a:custGeom>
            <a:avLst/>
            <a:gdLst>
              <a:gd name="T0" fmla="*/ 234374 w 400"/>
              <a:gd name="T1" fmla="*/ 75499 h 498"/>
              <a:gd name="T2" fmla="*/ 234374 w 400"/>
              <a:gd name="T3" fmla="*/ 75499 h 498"/>
              <a:gd name="T4" fmla="*/ 142101 w 400"/>
              <a:gd name="T5" fmla="*/ 5480 h 498"/>
              <a:gd name="T6" fmla="*/ 70743 w 400"/>
              <a:gd name="T7" fmla="*/ 91938 h 498"/>
              <a:gd name="T8" fmla="*/ 81816 w 400"/>
              <a:gd name="T9" fmla="*/ 129687 h 498"/>
              <a:gd name="T10" fmla="*/ 5536 w 400"/>
              <a:gd name="T11" fmla="*/ 247806 h 498"/>
              <a:gd name="T12" fmla="*/ 0 w 400"/>
              <a:gd name="T13" fmla="*/ 264245 h 498"/>
              <a:gd name="T14" fmla="*/ 5536 w 400"/>
              <a:gd name="T15" fmla="*/ 291035 h 498"/>
              <a:gd name="T16" fmla="*/ 16609 w 400"/>
              <a:gd name="T17" fmla="*/ 302603 h 498"/>
              <a:gd name="T18" fmla="*/ 38140 w 400"/>
              <a:gd name="T19" fmla="*/ 296515 h 498"/>
              <a:gd name="T20" fmla="*/ 54749 w 400"/>
              <a:gd name="T21" fmla="*/ 286164 h 498"/>
              <a:gd name="T22" fmla="*/ 87352 w 400"/>
              <a:gd name="T23" fmla="*/ 237455 h 498"/>
              <a:gd name="T24" fmla="*/ 87352 w 400"/>
              <a:gd name="T25" fmla="*/ 237455 h 498"/>
              <a:gd name="T26" fmla="*/ 108882 w 400"/>
              <a:gd name="T27" fmla="*/ 231975 h 498"/>
              <a:gd name="T28" fmla="*/ 142101 w 400"/>
              <a:gd name="T29" fmla="*/ 172916 h 498"/>
              <a:gd name="T30" fmla="*/ 180240 w 400"/>
              <a:gd name="T31" fmla="*/ 172916 h 498"/>
              <a:gd name="T32" fmla="*/ 234374 w 400"/>
              <a:gd name="T33" fmla="*/ 75499 h 498"/>
              <a:gd name="T34" fmla="*/ 196234 w 400"/>
              <a:gd name="T35" fmla="*/ 96809 h 498"/>
              <a:gd name="T36" fmla="*/ 196234 w 400"/>
              <a:gd name="T37" fmla="*/ 96809 h 498"/>
              <a:gd name="T38" fmla="*/ 157480 w 400"/>
              <a:gd name="T39" fmla="*/ 86458 h 498"/>
              <a:gd name="T40" fmla="*/ 135949 w 400"/>
              <a:gd name="T41" fmla="*/ 48709 h 498"/>
              <a:gd name="T42" fmla="*/ 190698 w 400"/>
              <a:gd name="T43" fmla="*/ 43229 h 498"/>
              <a:gd name="T44" fmla="*/ 196234 w 400"/>
              <a:gd name="T45" fmla="*/ 96809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Freeform 5"/>
          <p:cNvSpPr>
            <a:spLocks/>
          </p:cNvSpPr>
          <p:nvPr/>
        </p:nvSpPr>
        <p:spPr bwMode="auto">
          <a:xfrm rot="10800000">
            <a:off x="1551868" y="2167106"/>
            <a:ext cx="2833687" cy="609600"/>
          </a:xfrm>
          <a:custGeom>
            <a:avLst/>
            <a:gdLst>
              <a:gd name="T0" fmla="*/ 2540317 w 425"/>
              <a:gd name="T1" fmla="*/ 0 h 89"/>
              <a:gd name="T2" fmla="*/ 2246947 w 425"/>
              <a:gd name="T3" fmla="*/ 267128 h 89"/>
              <a:gd name="T4" fmla="*/ 2246947 w 425"/>
              <a:gd name="T5" fmla="*/ 267128 h 89"/>
              <a:gd name="T6" fmla="*/ 153352 w 425"/>
              <a:gd name="T7" fmla="*/ 273978 h 89"/>
              <a:gd name="T8" fmla="*/ 80010 w 425"/>
              <a:gd name="T9" fmla="*/ 219182 h 89"/>
              <a:gd name="T10" fmla="*/ 0 w 425"/>
              <a:gd name="T11" fmla="*/ 308225 h 89"/>
              <a:gd name="T12" fmla="*/ 80010 w 425"/>
              <a:gd name="T13" fmla="*/ 390418 h 89"/>
              <a:gd name="T14" fmla="*/ 153352 w 425"/>
              <a:gd name="T15" fmla="*/ 335622 h 89"/>
              <a:gd name="T16" fmla="*/ 2246947 w 425"/>
              <a:gd name="T17" fmla="*/ 342472 h 89"/>
              <a:gd name="T18" fmla="*/ 2246947 w 425"/>
              <a:gd name="T19" fmla="*/ 342472 h 89"/>
              <a:gd name="T20" fmla="*/ 2540317 w 425"/>
              <a:gd name="T21" fmla="*/ 609600 h 89"/>
              <a:gd name="T22" fmla="*/ 2833687 w 425"/>
              <a:gd name="T23" fmla="*/ 308225 h 89"/>
              <a:gd name="T24" fmla="*/ 254031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accent1">
              <a:lumMod val="5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 name="Freeform 97"/>
          <p:cNvSpPr>
            <a:spLocks/>
          </p:cNvSpPr>
          <p:nvPr/>
        </p:nvSpPr>
        <p:spPr bwMode="auto">
          <a:xfrm>
            <a:off x="1720143" y="2379831"/>
            <a:ext cx="276225" cy="236538"/>
          </a:xfrm>
          <a:custGeom>
            <a:avLst/>
            <a:gdLst>
              <a:gd name="T0" fmla="*/ 127830 w 497"/>
              <a:gd name="T1" fmla="*/ 128264 h 426"/>
              <a:gd name="T2" fmla="*/ 127830 w 497"/>
              <a:gd name="T3" fmla="*/ 128264 h 426"/>
              <a:gd name="T4" fmla="*/ 152285 w 497"/>
              <a:gd name="T5" fmla="*/ 128264 h 426"/>
              <a:gd name="T6" fmla="*/ 152285 w 497"/>
              <a:gd name="T7" fmla="*/ 152695 h 426"/>
              <a:gd name="T8" fmla="*/ 275669 w 497"/>
              <a:gd name="T9" fmla="*/ 152695 h 426"/>
              <a:gd name="T10" fmla="*/ 270667 w 497"/>
              <a:gd name="T11" fmla="*/ 73849 h 426"/>
              <a:gd name="T12" fmla="*/ 246213 w 497"/>
              <a:gd name="T13" fmla="*/ 44420 h 426"/>
              <a:gd name="T14" fmla="*/ 201750 w 497"/>
              <a:gd name="T15" fmla="*/ 44420 h 426"/>
              <a:gd name="T16" fmla="*/ 187299 w 497"/>
              <a:gd name="T17" fmla="*/ 14992 h 426"/>
              <a:gd name="T18" fmla="*/ 166735 w 497"/>
              <a:gd name="T19" fmla="*/ 0 h 426"/>
              <a:gd name="T20" fmla="*/ 107822 w 497"/>
              <a:gd name="T21" fmla="*/ 0 h 426"/>
              <a:gd name="T22" fmla="*/ 93372 w 497"/>
              <a:gd name="T23" fmla="*/ 14992 h 426"/>
              <a:gd name="T24" fmla="*/ 73919 w 497"/>
              <a:gd name="T25" fmla="*/ 44420 h 426"/>
              <a:gd name="T26" fmla="*/ 29457 w 497"/>
              <a:gd name="T27" fmla="*/ 44420 h 426"/>
              <a:gd name="T28" fmla="*/ 5002 w 497"/>
              <a:gd name="T29" fmla="*/ 73849 h 426"/>
              <a:gd name="T30" fmla="*/ 0 w 497"/>
              <a:gd name="T31" fmla="*/ 152695 h 426"/>
              <a:gd name="T32" fmla="*/ 127830 w 497"/>
              <a:gd name="T33" fmla="*/ 152695 h 426"/>
              <a:gd name="T34" fmla="*/ 127830 w 497"/>
              <a:gd name="T35" fmla="*/ 128264 h 426"/>
              <a:gd name="T36" fmla="*/ 103376 w 497"/>
              <a:gd name="T37" fmla="*/ 29428 h 426"/>
              <a:gd name="T38" fmla="*/ 103376 w 497"/>
              <a:gd name="T39" fmla="*/ 29428 h 426"/>
              <a:gd name="T40" fmla="*/ 117826 w 497"/>
              <a:gd name="T41" fmla="*/ 19989 h 426"/>
              <a:gd name="T42" fmla="*/ 157843 w 497"/>
              <a:gd name="T43" fmla="*/ 19989 h 426"/>
              <a:gd name="T44" fmla="*/ 171737 w 497"/>
              <a:gd name="T45" fmla="*/ 29428 h 426"/>
              <a:gd name="T46" fmla="*/ 177295 w 497"/>
              <a:gd name="T47" fmla="*/ 44420 h 426"/>
              <a:gd name="T48" fmla="*/ 98374 w 497"/>
              <a:gd name="T49" fmla="*/ 44420 h 426"/>
              <a:gd name="T50" fmla="*/ 103376 w 497"/>
              <a:gd name="T51" fmla="*/ 29428 h 426"/>
              <a:gd name="T52" fmla="*/ 152285 w 497"/>
              <a:gd name="T53" fmla="*/ 197115 h 426"/>
              <a:gd name="T54" fmla="*/ 152285 w 497"/>
              <a:gd name="T55" fmla="*/ 197115 h 426"/>
              <a:gd name="T56" fmla="*/ 127830 w 497"/>
              <a:gd name="T57" fmla="*/ 197115 h 426"/>
              <a:gd name="T58" fmla="*/ 127830 w 497"/>
              <a:gd name="T59" fmla="*/ 167687 h 426"/>
              <a:gd name="T60" fmla="*/ 5002 w 497"/>
              <a:gd name="T61" fmla="*/ 167687 h 426"/>
              <a:gd name="T62" fmla="*/ 9448 w 497"/>
              <a:gd name="T63" fmla="*/ 211552 h 426"/>
              <a:gd name="T64" fmla="*/ 34459 w 497"/>
              <a:gd name="T65" fmla="*/ 235983 h 426"/>
              <a:gd name="T66" fmla="*/ 241211 w 497"/>
              <a:gd name="T67" fmla="*/ 235983 h 426"/>
              <a:gd name="T68" fmla="*/ 265665 w 497"/>
              <a:gd name="T69" fmla="*/ 211552 h 426"/>
              <a:gd name="T70" fmla="*/ 270667 w 497"/>
              <a:gd name="T71" fmla="*/ 167687 h 426"/>
              <a:gd name="T72" fmla="*/ 152285 w 497"/>
              <a:gd name="T73" fmla="*/ 167687 h 426"/>
              <a:gd name="T74" fmla="*/ 152285 w 497"/>
              <a:gd name="T75" fmla="*/ 19711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Freeform 5"/>
          <p:cNvSpPr>
            <a:spLocks/>
          </p:cNvSpPr>
          <p:nvPr/>
        </p:nvSpPr>
        <p:spPr bwMode="auto">
          <a:xfrm rot="10800000">
            <a:off x="1551868" y="4942057"/>
            <a:ext cx="2835275" cy="608013"/>
          </a:xfrm>
          <a:custGeom>
            <a:avLst/>
            <a:gdLst>
              <a:gd name="T0" fmla="*/ 2541741 w 425"/>
              <a:gd name="T1" fmla="*/ 0 h 89"/>
              <a:gd name="T2" fmla="*/ 2248206 w 425"/>
              <a:gd name="T3" fmla="*/ 266433 h 89"/>
              <a:gd name="T4" fmla="*/ 2248206 w 425"/>
              <a:gd name="T5" fmla="*/ 266433 h 89"/>
              <a:gd name="T6" fmla="*/ 153438 w 425"/>
              <a:gd name="T7" fmla="*/ 273264 h 89"/>
              <a:gd name="T8" fmla="*/ 80055 w 425"/>
              <a:gd name="T9" fmla="*/ 218611 h 89"/>
              <a:gd name="T10" fmla="*/ 0 w 425"/>
              <a:gd name="T11" fmla="*/ 307422 h 89"/>
              <a:gd name="T12" fmla="*/ 80055 w 425"/>
              <a:gd name="T13" fmla="*/ 389402 h 89"/>
              <a:gd name="T14" fmla="*/ 153438 w 425"/>
              <a:gd name="T15" fmla="*/ 334749 h 89"/>
              <a:gd name="T16" fmla="*/ 2248206 w 425"/>
              <a:gd name="T17" fmla="*/ 341580 h 89"/>
              <a:gd name="T18" fmla="*/ 2248206 w 425"/>
              <a:gd name="T19" fmla="*/ 341580 h 89"/>
              <a:gd name="T20" fmla="*/ 2541741 w 425"/>
              <a:gd name="T21" fmla="*/ 608013 h 89"/>
              <a:gd name="T22" fmla="*/ 2835275 w 425"/>
              <a:gd name="T23" fmla="*/ 307422 h 89"/>
              <a:gd name="T24" fmla="*/ 2541741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92D050"/>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 name="Freeform 102"/>
          <p:cNvSpPr>
            <a:spLocks/>
          </p:cNvSpPr>
          <p:nvPr/>
        </p:nvSpPr>
        <p:spPr bwMode="auto">
          <a:xfrm>
            <a:off x="1705855" y="5110332"/>
            <a:ext cx="304800" cy="271463"/>
          </a:xfrm>
          <a:custGeom>
            <a:avLst/>
            <a:gdLst>
              <a:gd name="T0" fmla="*/ 48964 w 498"/>
              <a:gd name="T1" fmla="*/ 92114 h 445"/>
              <a:gd name="T2" fmla="*/ 48964 w 498"/>
              <a:gd name="T3" fmla="*/ 92114 h 445"/>
              <a:gd name="T4" fmla="*/ 86911 w 498"/>
              <a:gd name="T5" fmla="*/ 103095 h 445"/>
              <a:gd name="T6" fmla="*/ 92419 w 498"/>
              <a:gd name="T7" fmla="*/ 103095 h 445"/>
              <a:gd name="T8" fmla="*/ 119349 w 498"/>
              <a:gd name="T9" fmla="*/ 81744 h 445"/>
              <a:gd name="T10" fmla="*/ 119349 w 498"/>
              <a:gd name="T11" fmla="*/ 76254 h 445"/>
              <a:gd name="T12" fmla="*/ 108945 w 498"/>
              <a:gd name="T13" fmla="*/ 65273 h 445"/>
              <a:gd name="T14" fmla="*/ 168313 w 498"/>
              <a:gd name="T15" fmla="*/ 6100 h 445"/>
              <a:gd name="T16" fmla="*/ 119349 w 498"/>
              <a:gd name="T17" fmla="*/ 0 h 445"/>
              <a:gd name="T18" fmla="*/ 65489 w 498"/>
              <a:gd name="T19" fmla="*/ 32942 h 445"/>
              <a:gd name="T20" fmla="*/ 44067 w 498"/>
              <a:gd name="T21" fmla="*/ 49412 h 445"/>
              <a:gd name="T22" fmla="*/ 32439 w 498"/>
              <a:gd name="T23" fmla="*/ 70763 h 445"/>
              <a:gd name="T24" fmla="*/ 11017 w 498"/>
              <a:gd name="T25" fmla="*/ 76254 h 445"/>
              <a:gd name="T26" fmla="*/ 0 w 498"/>
              <a:gd name="T27" fmla="*/ 87234 h 445"/>
              <a:gd name="T28" fmla="*/ 0 w 498"/>
              <a:gd name="T29" fmla="*/ 92114 h 445"/>
              <a:gd name="T30" fmla="*/ 22034 w 498"/>
              <a:gd name="T31" fmla="*/ 114075 h 445"/>
              <a:gd name="T32" fmla="*/ 32439 w 498"/>
              <a:gd name="T33" fmla="*/ 119566 h 445"/>
              <a:gd name="T34" fmla="*/ 44067 w 498"/>
              <a:gd name="T35" fmla="*/ 108585 h 445"/>
              <a:gd name="T36" fmla="*/ 48964 w 498"/>
              <a:gd name="T37" fmla="*/ 92114 h 445"/>
              <a:gd name="T38" fmla="*/ 135875 w 498"/>
              <a:gd name="T39" fmla="*/ 97605 h 445"/>
              <a:gd name="T40" fmla="*/ 135875 w 498"/>
              <a:gd name="T41" fmla="*/ 97605 h 445"/>
              <a:gd name="T42" fmla="*/ 130366 w 498"/>
              <a:gd name="T43" fmla="*/ 97605 h 445"/>
              <a:gd name="T44" fmla="*/ 108945 w 498"/>
              <a:gd name="T45" fmla="*/ 114075 h 445"/>
              <a:gd name="T46" fmla="*/ 103436 w 498"/>
              <a:gd name="T47" fmla="*/ 124446 h 445"/>
              <a:gd name="T48" fmla="*/ 233190 w 498"/>
              <a:gd name="T49" fmla="*/ 265363 h 445"/>
              <a:gd name="T50" fmla="*/ 244207 w 498"/>
              <a:gd name="T51" fmla="*/ 265363 h 445"/>
              <a:gd name="T52" fmla="*/ 260733 w 498"/>
              <a:gd name="T53" fmla="*/ 254382 h 445"/>
              <a:gd name="T54" fmla="*/ 260733 w 498"/>
              <a:gd name="T55" fmla="*/ 244012 h 445"/>
              <a:gd name="T56" fmla="*/ 135875 w 498"/>
              <a:gd name="T57" fmla="*/ 97605 h 445"/>
              <a:gd name="T58" fmla="*/ 304188 w 498"/>
              <a:gd name="T59" fmla="*/ 38432 h 445"/>
              <a:gd name="T60" fmla="*/ 304188 w 498"/>
              <a:gd name="T61" fmla="*/ 38432 h 445"/>
              <a:gd name="T62" fmla="*/ 293171 w 498"/>
              <a:gd name="T63" fmla="*/ 32942 h 445"/>
              <a:gd name="T64" fmla="*/ 282154 w 498"/>
              <a:gd name="T65" fmla="*/ 54293 h 445"/>
              <a:gd name="T66" fmla="*/ 249716 w 498"/>
              <a:gd name="T67" fmla="*/ 65273 h 445"/>
              <a:gd name="T68" fmla="*/ 244207 w 498"/>
              <a:gd name="T69" fmla="*/ 38432 h 445"/>
              <a:gd name="T70" fmla="*/ 255224 w 498"/>
              <a:gd name="T71" fmla="*/ 11591 h 445"/>
              <a:gd name="T72" fmla="*/ 249716 w 498"/>
              <a:gd name="T73" fmla="*/ 6100 h 445"/>
              <a:gd name="T74" fmla="*/ 206260 w 498"/>
              <a:gd name="T75" fmla="*/ 43922 h 445"/>
              <a:gd name="T76" fmla="*/ 195243 w 498"/>
              <a:gd name="T77" fmla="*/ 92114 h 445"/>
              <a:gd name="T78" fmla="*/ 173822 w 498"/>
              <a:gd name="T79" fmla="*/ 114075 h 445"/>
              <a:gd name="T80" fmla="*/ 195243 w 498"/>
              <a:gd name="T81" fmla="*/ 140917 h 445"/>
              <a:gd name="T82" fmla="*/ 222786 w 498"/>
              <a:gd name="T83" fmla="*/ 114075 h 445"/>
              <a:gd name="T84" fmla="*/ 249716 w 498"/>
              <a:gd name="T85" fmla="*/ 108585 h 445"/>
              <a:gd name="T86" fmla="*/ 298680 w 498"/>
              <a:gd name="T87" fmla="*/ 87234 h 445"/>
              <a:gd name="T88" fmla="*/ 304188 w 498"/>
              <a:gd name="T89" fmla="*/ 38432 h 445"/>
              <a:gd name="T90" fmla="*/ 44067 w 498"/>
              <a:gd name="T91" fmla="*/ 244012 h 445"/>
              <a:gd name="T92" fmla="*/ 44067 w 498"/>
              <a:gd name="T93" fmla="*/ 244012 h 445"/>
              <a:gd name="T94" fmla="*/ 44067 w 498"/>
              <a:gd name="T95" fmla="*/ 254382 h 445"/>
              <a:gd name="T96" fmla="*/ 54472 w 498"/>
              <a:gd name="T97" fmla="*/ 270853 h 445"/>
              <a:gd name="T98" fmla="*/ 65489 w 498"/>
              <a:gd name="T99" fmla="*/ 265363 h 445"/>
              <a:gd name="T100" fmla="*/ 141383 w 498"/>
              <a:gd name="T101" fmla="*/ 195209 h 445"/>
              <a:gd name="T102" fmla="*/ 119349 w 498"/>
              <a:gd name="T103" fmla="*/ 167758 h 445"/>
              <a:gd name="T104" fmla="*/ 44067 w 498"/>
              <a:gd name="T105" fmla="*/ 244012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4" name="Freeform 5"/>
          <p:cNvSpPr>
            <a:spLocks/>
          </p:cNvSpPr>
          <p:nvPr/>
        </p:nvSpPr>
        <p:spPr bwMode="auto">
          <a:xfrm rot="10800000">
            <a:off x="1570918" y="3129131"/>
            <a:ext cx="2835275" cy="609600"/>
          </a:xfrm>
          <a:custGeom>
            <a:avLst/>
            <a:gdLst>
              <a:gd name="T0" fmla="*/ 2541741 w 425"/>
              <a:gd name="T1" fmla="*/ 0 h 89"/>
              <a:gd name="T2" fmla="*/ 2248206 w 425"/>
              <a:gd name="T3" fmla="*/ 267128 h 89"/>
              <a:gd name="T4" fmla="*/ 2248206 w 425"/>
              <a:gd name="T5" fmla="*/ 267128 h 89"/>
              <a:gd name="T6" fmla="*/ 153438 w 425"/>
              <a:gd name="T7" fmla="*/ 273978 h 89"/>
              <a:gd name="T8" fmla="*/ 80055 w 425"/>
              <a:gd name="T9" fmla="*/ 219182 h 89"/>
              <a:gd name="T10" fmla="*/ 0 w 425"/>
              <a:gd name="T11" fmla="*/ 308225 h 89"/>
              <a:gd name="T12" fmla="*/ 80055 w 425"/>
              <a:gd name="T13" fmla="*/ 390418 h 89"/>
              <a:gd name="T14" fmla="*/ 153438 w 425"/>
              <a:gd name="T15" fmla="*/ 335622 h 89"/>
              <a:gd name="T16" fmla="*/ 2248206 w 425"/>
              <a:gd name="T17" fmla="*/ 342472 h 89"/>
              <a:gd name="T18" fmla="*/ 2248206 w 425"/>
              <a:gd name="T19" fmla="*/ 342472 h 89"/>
              <a:gd name="T20" fmla="*/ 2541741 w 425"/>
              <a:gd name="T21" fmla="*/ 609600 h 89"/>
              <a:gd name="T22" fmla="*/ 2835275 w 425"/>
              <a:gd name="T23" fmla="*/ 308225 h 89"/>
              <a:gd name="T24" fmla="*/ 2541741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92D050"/>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 name="Freeform 101"/>
          <p:cNvSpPr>
            <a:spLocks/>
          </p:cNvSpPr>
          <p:nvPr/>
        </p:nvSpPr>
        <p:spPr bwMode="auto">
          <a:xfrm>
            <a:off x="1705855" y="3306932"/>
            <a:ext cx="342900" cy="265113"/>
          </a:xfrm>
          <a:custGeom>
            <a:avLst/>
            <a:gdLst>
              <a:gd name="T0" fmla="*/ 55195 w 497"/>
              <a:gd name="T1" fmla="*/ 172115 h 382"/>
              <a:gd name="T2" fmla="*/ 55195 w 497"/>
              <a:gd name="T3" fmla="*/ 172115 h 382"/>
              <a:gd name="T4" fmla="*/ 109700 w 497"/>
              <a:gd name="T5" fmla="*/ 227636 h 382"/>
              <a:gd name="T6" fmla="*/ 171105 w 497"/>
              <a:gd name="T7" fmla="*/ 264419 h 382"/>
              <a:gd name="T8" fmla="*/ 232510 w 497"/>
              <a:gd name="T9" fmla="*/ 233882 h 382"/>
              <a:gd name="T10" fmla="*/ 269076 w 497"/>
              <a:gd name="T11" fmla="*/ 179055 h 382"/>
              <a:gd name="T12" fmla="*/ 171105 w 497"/>
              <a:gd name="T13" fmla="*/ 227636 h 382"/>
              <a:gd name="T14" fmla="*/ 55195 w 497"/>
              <a:gd name="T15" fmla="*/ 172115 h 382"/>
              <a:gd name="T16" fmla="*/ 336001 w 497"/>
              <a:gd name="T17" fmla="*/ 86058 h 382"/>
              <a:gd name="T18" fmla="*/ 336001 w 497"/>
              <a:gd name="T19" fmla="*/ 86058 h 382"/>
              <a:gd name="T20" fmla="*/ 189043 w 497"/>
              <a:gd name="T21" fmla="*/ 6246 h 382"/>
              <a:gd name="T22" fmla="*/ 152477 w 497"/>
              <a:gd name="T23" fmla="*/ 6246 h 382"/>
              <a:gd name="T24" fmla="*/ 6209 w 497"/>
              <a:gd name="T25" fmla="*/ 86058 h 382"/>
              <a:gd name="T26" fmla="*/ 6209 w 497"/>
              <a:gd name="T27" fmla="*/ 111042 h 382"/>
              <a:gd name="T28" fmla="*/ 152477 w 497"/>
              <a:gd name="T29" fmla="*/ 190854 h 382"/>
              <a:gd name="T30" fmla="*/ 189043 w 497"/>
              <a:gd name="T31" fmla="*/ 190854 h 382"/>
              <a:gd name="T32" fmla="*/ 281495 w 497"/>
              <a:gd name="T33" fmla="*/ 135333 h 382"/>
              <a:gd name="T34" fmla="*/ 183524 w 497"/>
              <a:gd name="T35" fmla="*/ 111042 h 382"/>
              <a:gd name="T36" fmla="*/ 171105 w 497"/>
              <a:gd name="T37" fmla="*/ 116594 h 382"/>
              <a:gd name="T38" fmla="*/ 140058 w 497"/>
              <a:gd name="T39" fmla="*/ 92304 h 382"/>
              <a:gd name="T40" fmla="*/ 171105 w 497"/>
              <a:gd name="T41" fmla="*/ 74259 h 382"/>
              <a:gd name="T42" fmla="*/ 202152 w 497"/>
              <a:gd name="T43" fmla="*/ 86058 h 382"/>
              <a:gd name="T44" fmla="*/ 305643 w 497"/>
              <a:gd name="T45" fmla="*/ 122840 h 382"/>
              <a:gd name="T46" fmla="*/ 336001 w 497"/>
              <a:gd name="T47" fmla="*/ 111042 h 382"/>
              <a:gd name="T48" fmla="*/ 336001 w 497"/>
              <a:gd name="T49" fmla="*/ 86058 h 382"/>
              <a:gd name="T50" fmla="*/ 293224 w 497"/>
              <a:gd name="T51" fmla="*/ 240129 h 382"/>
              <a:gd name="T52" fmla="*/ 293224 w 497"/>
              <a:gd name="T53" fmla="*/ 240129 h 382"/>
              <a:gd name="T54" fmla="*/ 318062 w 497"/>
              <a:gd name="T55" fmla="*/ 233882 h 382"/>
              <a:gd name="T56" fmla="*/ 305643 w 497"/>
              <a:gd name="T57" fmla="*/ 122840 h 382"/>
              <a:gd name="T58" fmla="*/ 281495 w 497"/>
              <a:gd name="T59" fmla="*/ 135333 h 382"/>
              <a:gd name="T60" fmla="*/ 293224 w 497"/>
              <a:gd name="T61" fmla="*/ 240129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6" name="文本框 8"/>
          <p:cNvSpPr txBox="1"/>
          <p:nvPr/>
        </p:nvSpPr>
        <p:spPr>
          <a:xfrm>
            <a:off x="5065894" y="2088670"/>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rgbClr val="5D686A"/>
                </a:solidFill>
                <a:latin typeface="微软雅黑" panose="020B0503020204020204" pitchFamily="34" charset="-122"/>
                <a:ea typeface="微软雅黑" panose="020B0503020204020204" pitchFamily="34" charset="-122"/>
              </a:rPr>
              <a:t>Your title</a:t>
            </a:r>
          </a:p>
        </p:txBody>
      </p:sp>
      <p:sp>
        <p:nvSpPr>
          <p:cNvPr id="17" name="矩形 16"/>
          <p:cNvSpPr>
            <a:spLocks noChangeArrowheads="1"/>
          </p:cNvSpPr>
          <p:nvPr/>
        </p:nvSpPr>
        <p:spPr bwMode="auto">
          <a:xfrm>
            <a:off x="5065894" y="2497369"/>
            <a:ext cx="600948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18" name="文本框 8"/>
          <p:cNvSpPr txBox="1"/>
          <p:nvPr/>
        </p:nvSpPr>
        <p:spPr>
          <a:xfrm>
            <a:off x="5065894" y="3122785"/>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rgbClr val="5D686A"/>
                </a:solidFill>
                <a:latin typeface="微软雅黑" panose="020B0503020204020204" pitchFamily="34" charset="-122"/>
                <a:ea typeface="微软雅黑" panose="020B0503020204020204" pitchFamily="34" charset="-122"/>
              </a:rPr>
              <a:t>Your title</a:t>
            </a:r>
          </a:p>
        </p:txBody>
      </p:sp>
      <p:sp>
        <p:nvSpPr>
          <p:cNvPr id="19" name="矩形 18"/>
          <p:cNvSpPr>
            <a:spLocks noChangeArrowheads="1"/>
          </p:cNvSpPr>
          <p:nvPr/>
        </p:nvSpPr>
        <p:spPr bwMode="auto">
          <a:xfrm>
            <a:off x="5065893" y="3531484"/>
            <a:ext cx="587354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0" name="文本框 8"/>
          <p:cNvSpPr txBox="1"/>
          <p:nvPr/>
        </p:nvSpPr>
        <p:spPr>
          <a:xfrm>
            <a:off x="5102407" y="4032421"/>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rgbClr val="5D686A"/>
                </a:solidFill>
                <a:latin typeface="微软雅黑" panose="020B0503020204020204" pitchFamily="34" charset="-122"/>
                <a:ea typeface="微软雅黑" panose="020B0503020204020204" pitchFamily="34" charset="-122"/>
              </a:rPr>
              <a:t>Your title</a:t>
            </a:r>
          </a:p>
        </p:txBody>
      </p:sp>
      <p:sp>
        <p:nvSpPr>
          <p:cNvPr id="21" name="矩形 20"/>
          <p:cNvSpPr>
            <a:spLocks noChangeArrowheads="1"/>
          </p:cNvSpPr>
          <p:nvPr/>
        </p:nvSpPr>
        <p:spPr bwMode="auto">
          <a:xfrm>
            <a:off x="5102407" y="4441120"/>
            <a:ext cx="62781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2" name="文本框 8"/>
          <p:cNvSpPr txBox="1"/>
          <p:nvPr/>
        </p:nvSpPr>
        <p:spPr>
          <a:xfrm>
            <a:off x="5102407" y="5088001"/>
            <a:ext cx="1270000" cy="369332"/>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rgbClr val="5D686A"/>
                </a:solidFill>
                <a:latin typeface="微软雅黑" panose="020B0503020204020204" pitchFamily="34" charset="-122"/>
                <a:ea typeface="微软雅黑" panose="020B0503020204020204" pitchFamily="34" charset="-122"/>
              </a:rPr>
              <a:t>Your title</a:t>
            </a:r>
          </a:p>
        </p:txBody>
      </p:sp>
      <p:sp>
        <p:nvSpPr>
          <p:cNvPr id="23" name="矩形 22"/>
          <p:cNvSpPr>
            <a:spLocks noChangeArrowheads="1"/>
          </p:cNvSpPr>
          <p:nvPr/>
        </p:nvSpPr>
        <p:spPr bwMode="auto">
          <a:xfrm>
            <a:off x="5102406" y="5496700"/>
            <a:ext cx="59729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2117593092"/>
      </p:ext>
    </p:extLst>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矩形 7"/>
          <p:cNvSpPr/>
          <p:nvPr/>
        </p:nvSpPr>
        <p:spPr>
          <a:xfrm>
            <a:off x="988947" y="1771650"/>
            <a:ext cx="2846656" cy="413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03697" y="1771650"/>
            <a:ext cx="2846656" cy="413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418447" y="1771650"/>
            <a:ext cx="2846656" cy="413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7293" y="2564084"/>
            <a:ext cx="2846657" cy="2011455"/>
          </a:xfrm>
          <a:prstGeom prst="rect">
            <a:avLst/>
          </a:prstGeom>
          <a:blipFill rotWithShape="1">
            <a:blip r:embed="rId6"/>
            <a:stretch>
              <a:fillRect/>
            </a:stretch>
          </a:bli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a:off x="8418447" y="2564084"/>
            <a:ext cx="2846656" cy="2011455"/>
          </a:xfrm>
          <a:prstGeom prst="rect">
            <a:avLst/>
          </a:prstGeom>
          <a:blipFill rotWithShape="1">
            <a:blip r:embed="rId7"/>
            <a:stretch>
              <a:fillRect/>
            </a:stretch>
          </a:bli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4702043" y="2564084"/>
            <a:ext cx="2846657" cy="2011455"/>
          </a:xfrm>
          <a:prstGeom prst="rect">
            <a:avLst/>
          </a:prstGeom>
          <a:blipFill rotWithShape="1">
            <a:blip r:embed="rId8"/>
            <a:stretch>
              <a:fillRect/>
            </a:stretch>
          </a:bli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文本框 13"/>
          <p:cNvSpPr txBox="1"/>
          <p:nvPr/>
        </p:nvSpPr>
        <p:spPr>
          <a:xfrm>
            <a:off x="1339290" y="1906257"/>
            <a:ext cx="2435856"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Click Add Title</a:t>
            </a:r>
          </a:p>
        </p:txBody>
      </p:sp>
      <p:sp>
        <p:nvSpPr>
          <p:cNvPr id="15" name="文本框 14"/>
          <p:cNvSpPr txBox="1"/>
          <p:nvPr/>
        </p:nvSpPr>
        <p:spPr>
          <a:xfrm>
            <a:off x="5055694" y="1906257"/>
            <a:ext cx="2435856"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Click Add Title</a:t>
            </a:r>
          </a:p>
        </p:txBody>
      </p:sp>
      <p:sp>
        <p:nvSpPr>
          <p:cNvPr id="16" name="文本框 15"/>
          <p:cNvSpPr txBox="1"/>
          <p:nvPr/>
        </p:nvSpPr>
        <p:spPr>
          <a:xfrm>
            <a:off x="8623847" y="1906257"/>
            <a:ext cx="2435856"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Click Add Title</a:t>
            </a:r>
          </a:p>
        </p:txBody>
      </p:sp>
      <p:sp>
        <p:nvSpPr>
          <p:cNvPr id="17" name="TextBox 18"/>
          <p:cNvSpPr txBox="1"/>
          <p:nvPr/>
        </p:nvSpPr>
        <p:spPr>
          <a:xfrm>
            <a:off x="1117737" y="4681691"/>
            <a:ext cx="2657409" cy="731098"/>
          </a:xfrm>
          <a:prstGeom prst="rect">
            <a:avLst/>
          </a:prstGeom>
          <a:noFill/>
        </p:spPr>
        <p:txBody>
          <a:bodyPr wrap="square" rtlCol="0">
            <a:spAutoFit/>
          </a:bodyPr>
          <a:lstStyle/>
          <a:p>
            <a:pPr defTabSz="914400">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Levenim MT" pitchFamily="2" charset="-79"/>
              </a:rPr>
              <a:t>Title numbers, etc., can be changed by clicking and re-entering, and the font, font size, color, line spacing, and so on can be modified in the "Start" panel at the top.</a:t>
            </a:r>
          </a:p>
        </p:txBody>
      </p:sp>
      <p:sp>
        <p:nvSpPr>
          <p:cNvPr id="18" name="TextBox 18"/>
          <p:cNvSpPr txBox="1"/>
          <p:nvPr/>
        </p:nvSpPr>
        <p:spPr>
          <a:xfrm>
            <a:off x="4796666" y="4681691"/>
            <a:ext cx="2657409" cy="731098"/>
          </a:xfrm>
          <a:prstGeom prst="rect">
            <a:avLst/>
          </a:prstGeom>
          <a:noFill/>
        </p:spPr>
        <p:txBody>
          <a:bodyPr wrap="square" rtlCol="0">
            <a:spAutoFit/>
          </a:bodyPr>
          <a:lstStyle/>
          <a:p>
            <a:pPr defTabSz="914400">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Levenim MT" pitchFamily="2" charset="-79"/>
              </a:rPr>
              <a:t>Title numbers, etc., can be changed by clicking and re-entering, and the font, font size, color, line spacing, and so on can be modified in the "Start" panel at the top.</a:t>
            </a:r>
          </a:p>
        </p:txBody>
      </p:sp>
      <p:sp>
        <p:nvSpPr>
          <p:cNvPr id="19" name="TextBox 18"/>
          <p:cNvSpPr txBox="1"/>
          <p:nvPr/>
        </p:nvSpPr>
        <p:spPr>
          <a:xfrm>
            <a:off x="8513070" y="4681691"/>
            <a:ext cx="2657409" cy="731098"/>
          </a:xfrm>
          <a:prstGeom prst="rect">
            <a:avLst/>
          </a:prstGeom>
          <a:noFill/>
        </p:spPr>
        <p:txBody>
          <a:bodyPr wrap="square" rtlCol="0">
            <a:spAutoFit/>
          </a:bodyPr>
          <a:lstStyle/>
          <a:p>
            <a:pPr defTabSz="914400">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Levenim MT" pitchFamily="2" charset="-79"/>
              </a:rPr>
              <a:t>Title numbers, etc., can be changed by clicking and re-entering, and the font, font size, color, line spacing, and so on can be modified in the "Start" panel at the top.</a:t>
            </a:r>
          </a:p>
        </p:txBody>
      </p:sp>
      <p:sp>
        <p:nvSpPr>
          <p:cNvPr id="20" name="矩形 19"/>
          <p:cNvSpPr/>
          <p:nvPr/>
        </p:nvSpPr>
        <p:spPr>
          <a:xfrm>
            <a:off x="987293" y="1771650"/>
            <a:ext cx="130444" cy="792434"/>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700390" y="1771650"/>
            <a:ext cx="130444" cy="792434"/>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415140" y="1771650"/>
            <a:ext cx="130444" cy="792434"/>
          </a:xfrm>
          <a:prstGeom prst="rect">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spTree>
    <p:extLst>
      <p:ext uri="{BB962C8B-B14F-4D97-AF65-F5344CB8AC3E}">
        <p14:creationId xmlns:p14="http://schemas.microsoft.com/office/powerpoint/2010/main" val="3011403810"/>
      </p:ext>
    </p:extLst>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Rectangle 3"/>
          <p:cNvSpPr/>
          <p:nvPr/>
        </p:nvSpPr>
        <p:spPr>
          <a:xfrm>
            <a:off x="0" y="1628065"/>
            <a:ext cx="3314700" cy="914400"/>
          </a:xfrm>
          <a:prstGeom prst="rect">
            <a:avLst/>
          </a:prstGeom>
          <a:solidFill>
            <a:schemeClr val="accent1">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9" name="Rectangle 29"/>
          <p:cNvSpPr/>
          <p:nvPr/>
        </p:nvSpPr>
        <p:spPr>
          <a:xfrm>
            <a:off x="3462500" y="4264409"/>
            <a:ext cx="8729500" cy="914400"/>
          </a:xfrm>
          <a:prstGeom prst="rect">
            <a:avLst/>
          </a:prstGeom>
          <a:solidFill>
            <a:schemeClr val="accent1">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endParaRPr lang="zh-CN" altLang="en-US" sz="1600" dirty="0">
              <a:latin typeface="微软雅黑" panose="020B0503020204020204" pitchFamily="34" charset="-122"/>
              <a:ea typeface="微软雅黑" panose="020B0503020204020204" pitchFamily="34" charset="-122"/>
            </a:endParaRPr>
          </a:p>
        </p:txBody>
      </p:sp>
      <p:sp>
        <p:nvSpPr>
          <p:cNvPr id="10" name="Rectangle 18"/>
          <p:cNvSpPr/>
          <p:nvPr/>
        </p:nvSpPr>
        <p:spPr>
          <a:xfrm>
            <a:off x="6662901" y="1627626"/>
            <a:ext cx="3123546" cy="2535183"/>
          </a:xfrm>
          <a:prstGeom prst="rect">
            <a:avLst/>
          </a:prstGeom>
          <a:solidFill>
            <a:srgbClr val="92D05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Keywords</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Keywords</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Keywords</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Keywords</a:t>
            </a:r>
            <a:endParaRPr lang="en-US" sz="1600" dirty="0">
              <a:latin typeface="微软雅黑" panose="020B0503020204020204" pitchFamily="34" charset="-122"/>
              <a:ea typeface="微软雅黑" panose="020B0503020204020204" pitchFamily="34" charset="-122"/>
            </a:endParaRPr>
          </a:p>
        </p:txBody>
      </p:sp>
      <p:sp>
        <p:nvSpPr>
          <p:cNvPr id="11" name="Rectangle 44"/>
          <p:cNvSpPr/>
          <p:nvPr/>
        </p:nvSpPr>
        <p:spPr>
          <a:xfrm>
            <a:off x="3462500" y="1627626"/>
            <a:ext cx="3052601" cy="2535183"/>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311778" y="2940970"/>
            <a:ext cx="3150722" cy="37202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Click Add keyword</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3"/>
          <p:cNvSpPr txBox="1"/>
          <p:nvPr/>
        </p:nvSpPr>
        <p:spPr>
          <a:xfrm>
            <a:off x="311778" y="3410831"/>
            <a:ext cx="2770089" cy="430887"/>
          </a:xfrm>
          <a:prstGeom prst="rect">
            <a:avLst/>
          </a:prstGeom>
          <a:noFill/>
        </p:spPr>
        <p:txBody>
          <a:bodyPr wrap="square" lIns="0" tIns="0" rIns="0" bIns="0" rtlCol="0" anchor="t" anchorCtr="0">
            <a:spAutoFit/>
          </a:bodyPr>
          <a:lstStyle/>
          <a:p>
            <a:pPr defTabSz="1216817">
              <a:spcBef>
                <a:spcPct val="20000"/>
              </a:spcBef>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edit the content and freely stretch the text box size according to your needs.</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311778" y="4260645"/>
            <a:ext cx="3150722" cy="37202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Click Add keyword</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3"/>
          <p:cNvSpPr txBox="1"/>
          <p:nvPr/>
        </p:nvSpPr>
        <p:spPr>
          <a:xfrm>
            <a:off x="311778" y="4730506"/>
            <a:ext cx="2770089" cy="430887"/>
          </a:xfrm>
          <a:prstGeom prst="rect">
            <a:avLst/>
          </a:prstGeom>
          <a:noFill/>
        </p:spPr>
        <p:txBody>
          <a:bodyPr wrap="square" lIns="0" tIns="0" rIns="0" bIns="0" rtlCol="0" anchor="t" anchorCtr="0">
            <a:spAutoFit/>
          </a:bodyPr>
          <a:lstStyle/>
          <a:p>
            <a:pPr defTabSz="1216817">
              <a:spcBef>
                <a:spcPct val="20000"/>
              </a:spcBef>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edit the content and freely stretch the text box size according to your needs.</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8"/>
          <p:cNvSpPr txBox="1"/>
          <p:nvPr/>
        </p:nvSpPr>
        <p:spPr>
          <a:xfrm>
            <a:off x="3667192" y="4395366"/>
            <a:ext cx="7978467" cy="625171"/>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Title numbers, etc., can be changed by clicking and re-entering, and the font, font size, color, line spacing, and so on can be modified in the "Start" panel at the top.</a:t>
            </a:r>
          </a:p>
        </p:txBody>
      </p:sp>
    </p:spTree>
    <p:extLst>
      <p:ext uri="{BB962C8B-B14F-4D97-AF65-F5344CB8AC3E}">
        <p14:creationId xmlns:p14="http://schemas.microsoft.com/office/powerpoint/2010/main" val="3402501025"/>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grpSp>
        <p:nvGrpSpPr>
          <p:cNvPr id="8" name="组合 7"/>
          <p:cNvGrpSpPr/>
          <p:nvPr/>
        </p:nvGrpSpPr>
        <p:grpSpPr>
          <a:xfrm>
            <a:off x="5429827" y="-11193"/>
            <a:ext cx="6762173" cy="6869193"/>
            <a:chOff x="5421086" y="-8808"/>
            <a:chExt cx="6770914" cy="6878072"/>
          </a:xfrm>
        </p:grpSpPr>
        <p:sp>
          <p:nvSpPr>
            <p:cNvPr id="9" name="矩形 8"/>
            <p:cNvSpPr/>
            <p:nvPr/>
          </p:nvSpPr>
          <p:spPr>
            <a:xfrm>
              <a:off x="9154887" y="-8808"/>
              <a:ext cx="3037113" cy="2297981"/>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54886" y="2285659"/>
              <a:ext cx="3037113" cy="2297981"/>
            </a:xfrm>
            <a:prstGeom prst="rect">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54886" y="4567540"/>
              <a:ext cx="3037113" cy="2297981"/>
            </a:xfrm>
            <a:prstGeom prst="rect">
              <a:avLst/>
            </a:prstGeom>
            <a:blipFill>
              <a:blip r:embed="rId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117772" y="20107"/>
              <a:ext cx="3037113" cy="2297981"/>
            </a:xfrm>
            <a:prstGeom prst="rect">
              <a:avLst/>
            </a:prstGeom>
            <a:blipFill>
              <a:blip r:embed="rId1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17772" y="4571283"/>
              <a:ext cx="3037113" cy="2297981"/>
            </a:xfrm>
            <a:prstGeom prst="rect">
              <a:avLst/>
            </a:prstGeom>
            <a:blipFill>
              <a:blip r:embed="rId11"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421086" y="2008414"/>
              <a:ext cx="3935185" cy="2792186"/>
            </a:xfrm>
            <a:prstGeom prst="rect">
              <a:avLst/>
            </a:prstGeom>
            <a:solidFill>
              <a:schemeClr val="bg1"/>
            </a:solidFill>
            <a:ln>
              <a:solidFill>
                <a:srgbClr val="92D050"/>
              </a:solidFill>
            </a:ln>
            <a:effectLst>
              <a:outerShdw blurRad="63500" sx="102000" sy="102000" algn="ctr" rotWithShape="0">
                <a:srgbClr val="0099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0"/>
            <p:cNvSpPr>
              <a:spLocks noEditPoints="1"/>
            </p:cNvSpPr>
            <p:nvPr/>
          </p:nvSpPr>
          <p:spPr bwMode="auto">
            <a:xfrm>
              <a:off x="5743262" y="2472611"/>
              <a:ext cx="581460" cy="575801"/>
            </a:xfrm>
            <a:custGeom>
              <a:avLst/>
              <a:gdLst>
                <a:gd name="T0" fmla="*/ 2089 w 2762"/>
                <a:gd name="T1" fmla="*/ 1347 h 2731"/>
                <a:gd name="T2" fmla="*/ 1736 w 2762"/>
                <a:gd name="T3" fmla="*/ 1200 h 2731"/>
                <a:gd name="T4" fmla="*/ 1561 w 2762"/>
                <a:gd name="T5" fmla="*/ 1025 h 2731"/>
                <a:gd name="T6" fmla="*/ 1415 w 2762"/>
                <a:gd name="T7" fmla="*/ 673 h 2731"/>
                <a:gd name="T8" fmla="*/ 1561 w 2762"/>
                <a:gd name="T9" fmla="*/ 321 h 2731"/>
                <a:gd name="T10" fmla="*/ 1736 w 2762"/>
                <a:gd name="T11" fmla="*/ 146 h 2731"/>
                <a:gd name="T12" fmla="*/ 2089 w 2762"/>
                <a:gd name="T13" fmla="*/ 0 h 2731"/>
                <a:gd name="T14" fmla="*/ 2441 w 2762"/>
                <a:gd name="T15" fmla="*/ 146 h 2731"/>
                <a:gd name="T16" fmla="*/ 2616 w 2762"/>
                <a:gd name="T17" fmla="*/ 321 h 2731"/>
                <a:gd name="T18" fmla="*/ 2762 w 2762"/>
                <a:gd name="T19" fmla="*/ 673 h 2731"/>
                <a:gd name="T20" fmla="*/ 2616 w 2762"/>
                <a:gd name="T21" fmla="*/ 1025 h 2731"/>
                <a:gd name="T22" fmla="*/ 2441 w 2762"/>
                <a:gd name="T23" fmla="*/ 1200 h 2731"/>
                <a:gd name="T24" fmla="*/ 2089 w 2762"/>
                <a:gd name="T25" fmla="*/ 1347 h 2731"/>
                <a:gd name="T26" fmla="*/ 2089 w 2762"/>
                <a:gd name="T27" fmla="*/ 1347 h 2731"/>
                <a:gd name="T28" fmla="*/ 746 w 2762"/>
                <a:gd name="T29" fmla="*/ 1295 h 2731"/>
                <a:gd name="T30" fmla="*/ 498 w 2762"/>
                <a:gd name="T31" fmla="*/ 1295 h 2731"/>
                <a:gd name="T32" fmla="*/ 0 w 2762"/>
                <a:gd name="T33" fmla="*/ 797 h 2731"/>
                <a:gd name="T34" fmla="*/ 0 w 2762"/>
                <a:gd name="T35" fmla="*/ 549 h 2731"/>
                <a:gd name="T36" fmla="*/ 498 w 2762"/>
                <a:gd name="T37" fmla="*/ 51 h 2731"/>
                <a:gd name="T38" fmla="*/ 746 w 2762"/>
                <a:gd name="T39" fmla="*/ 51 h 2731"/>
                <a:gd name="T40" fmla="*/ 1244 w 2762"/>
                <a:gd name="T41" fmla="*/ 549 h 2731"/>
                <a:gd name="T42" fmla="*/ 1244 w 2762"/>
                <a:gd name="T43" fmla="*/ 797 h 2731"/>
                <a:gd name="T44" fmla="*/ 746 w 2762"/>
                <a:gd name="T45" fmla="*/ 1295 h 2731"/>
                <a:gd name="T46" fmla="*/ 746 w 2762"/>
                <a:gd name="T47" fmla="*/ 1295 h 2731"/>
                <a:gd name="T48" fmla="*/ 2212 w 2762"/>
                <a:gd name="T49" fmla="*/ 2731 h 2731"/>
                <a:gd name="T50" fmla="*/ 1965 w 2762"/>
                <a:gd name="T51" fmla="*/ 2731 h 2731"/>
                <a:gd name="T52" fmla="*/ 1467 w 2762"/>
                <a:gd name="T53" fmla="*/ 2233 h 2731"/>
                <a:gd name="T54" fmla="*/ 1467 w 2762"/>
                <a:gd name="T55" fmla="*/ 1985 h 2731"/>
                <a:gd name="T56" fmla="*/ 1965 w 2762"/>
                <a:gd name="T57" fmla="*/ 1487 h 2731"/>
                <a:gd name="T58" fmla="*/ 2212 w 2762"/>
                <a:gd name="T59" fmla="*/ 1487 h 2731"/>
                <a:gd name="T60" fmla="*/ 2710 w 2762"/>
                <a:gd name="T61" fmla="*/ 1985 h 2731"/>
                <a:gd name="T62" fmla="*/ 2710 w 2762"/>
                <a:gd name="T63" fmla="*/ 2233 h 2731"/>
                <a:gd name="T64" fmla="*/ 2212 w 2762"/>
                <a:gd name="T65" fmla="*/ 2731 h 2731"/>
                <a:gd name="T66" fmla="*/ 2212 w 2762"/>
                <a:gd name="T67" fmla="*/ 2731 h 2731"/>
                <a:gd name="T68" fmla="*/ 746 w 2762"/>
                <a:gd name="T69" fmla="*/ 2731 h 2731"/>
                <a:gd name="T70" fmla="*/ 498 w 2762"/>
                <a:gd name="T71" fmla="*/ 2731 h 2731"/>
                <a:gd name="T72" fmla="*/ 0 w 2762"/>
                <a:gd name="T73" fmla="*/ 2233 h 2731"/>
                <a:gd name="T74" fmla="*/ 0 w 2762"/>
                <a:gd name="T75" fmla="*/ 1985 h 2731"/>
                <a:gd name="T76" fmla="*/ 498 w 2762"/>
                <a:gd name="T77" fmla="*/ 1487 h 2731"/>
                <a:gd name="T78" fmla="*/ 746 w 2762"/>
                <a:gd name="T79" fmla="*/ 1487 h 2731"/>
                <a:gd name="T80" fmla="*/ 1244 w 2762"/>
                <a:gd name="T81" fmla="*/ 1985 h 2731"/>
                <a:gd name="T82" fmla="*/ 1244 w 2762"/>
                <a:gd name="T83" fmla="*/ 2233 h 2731"/>
                <a:gd name="T84" fmla="*/ 746 w 2762"/>
                <a:gd name="T85" fmla="*/ 2731 h 2731"/>
                <a:gd name="T86" fmla="*/ 746 w 2762"/>
                <a:gd name="T87" fmla="*/ 2731 h 2731"/>
                <a:gd name="T88" fmla="*/ 746 w 2762"/>
                <a:gd name="T89" fmla="*/ 2731 h 2731"/>
                <a:gd name="T90" fmla="*/ 746 w 2762"/>
                <a:gd name="T91" fmla="*/ 2731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2" h="2731">
                  <a:moveTo>
                    <a:pt x="2089" y="1347"/>
                  </a:moveTo>
                  <a:cubicBezTo>
                    <a:pt x="1956" y="1347"/>
                    <a:pt x="1831" y="1295"/>
                    <a:pt x="1736" y="1200"/>
                  </a:cubicBezTo>
                  <a:cubicBezTo>
                    <a:pt x="1561" y="1025"/>
                    <a:pt x="1561" y="1025"/>
                    <a:pt x="1561" y="1025"/>
                  </a:cubicBezTo>
                  <a:cubicBezTo>
                    <a:pt x="1467" y="931"/>
                    <a:pt x="1415" y="806"/>
                    <a:pt x="1415" y="673"/>
                  </a:cubicBezTo>
                  <a:cubicBezTo>
                    <a:pt x="1415" y="540"/>
                    <a:pt x="1467" y="415"/>
                    <a:pt x="1561" y="321"/>
                  </a:cubicBezTo>
                  <a:cubicBezTo>
                    <a:pt x="1736" y="146"/>
                    <a:pt x="1736" y="146"/>
                    <a:pt x="1736" y="146"/>
                  </a:cubicBezTo>
                  <a:cubicBezTo>
                    <a:pt x="1831" y="52"/>
                    <a:pt x="1956" y="0"/>
                    <a:pt x="2089" y="0"/>
                  </a:cubicBezTo>
                  <a:cubicBezTo>
                    <a:pt x="2222" y="0"/>
                    <a:pt x="2347" y="52"/>
                    <a:pt x="2441" y="146"/>
                  </a:cubicBezTo>
                  <a:cubicBezTo>
                    <a:pt x="2616" y="321"/>
                    <a:pt x="2616" y="321"/>
                    <a:pt x="2616" y="321"/>
                  </a:cubicBezTo>
                  <a:cubicBezTo>
                    <a:pt x="2710" y="415"/>
                    <a:pt x="2762" y="540"/>
                    <a:pt x="2762" y="673"/>
                  </a:cubicBezTo>
                  <a:cubicBezTo>
                    <a:pt x="2762" y="806"/>
                    <a:pt x="2710" y="931"/>
                    <a:pt x="2616" y="1025"/>
                  </a:cubicBezTo>
                  <a:cubicBezTo>
                    <a:pt x="2441" y="1200"/>
                    <a:pt x="2441" y="1200"/>
                    <a:pt x="2441" y="1200"/>
                  </a:cubicBezTo>
                  <a:cubicBezTo>
                    <a:pt x="2347" y="1295"/>
                    <a:pt x="2222" y="1347"/>
                    <a:pt x="2089" y="1347"/>
                  </a:cubicBezTo>
                  <a:cubicBezTo>
                    <a:pt x="2089" y="1347"/>
                    <a:pt x="2089" y="1347"/>
                    <a:pt x="2089" y="1347"/>
                  </a:cubicBezTo>
                  <a:close/>
                  <a:moveTo>
                    <a:pt x="746" y="1295"/>
                  </a:moveTo>
                  <a:cubicBezTo>
                    <a:pt x="498" y="1295"/>
                    <a:pt x="498" y="1295"/>
                    <a:pt x="498" y="1295"/>
                  </a:cubicBezTo>
                  <a:cubicBezTo>
                    <a:pt x="223" y="1295"/>
                    <a:pt x="0" y="1072"/>
                    <a:pt x="0" y="797"/>
                  </a:cubicBezTo>
                  <a:cubicBezTo>
                    <a:pt x="0" y="549"/>
                    <a:pt x="0" y="549"/>
                    <a:pt x="0" y="549"/>
                  </a:cubicBezTo>
                  <a:cubicBezTo>
                    <a:pt x="0" y="275"/>
                    <a:pt x="223" y="51"/>
                    <a:pt x="498" y="51"/>
                  </a:cubicBezTo>
                  <a:cubicBezTo>
                    <a:pt x="746" y="51"/>
                    <a:pt x="746" y="51"/>
                    <a:pt x="746" y="51"/>
                  </a:cubicBezTo>
                  <a:cubicBezTo>
                    <a:pt x="1020" y="51"/>
                    <a:pt x="1244" y="275"/>
                    <a:pt x="1244" y="549"/>
                  </a:cubicBezTo>
                  <a:cubicBezTo>
                    <a:pt x="1244" y="797"/>
                    <a:pt x="1244" y="797"/>
                    <a:pt x="1244" y="797"/>
                  </a:cubicBezTo>
                  <a:cubicBezTo>
                    <a:pt x="1244" y="1072"/>
                    <a:pt x="1020" y="1295"/>
                    <a:pt x="746" y="1295"/>
                  </a:cubicBezTo>
                  <a:cubicBezTo>
                    <a:pt x="746" y="1295"/>
                    <a:pt x="746" y="1295"/>
                    <a:pt x="746" y="1295"/>
                  </a:cubicBezTo>
                  <a:close/>
                  <a:moveTo>
                    <a:pt x="2212" y="2731"/>
                  </a:moveTo>
                  <a:cubicBezTo>
                    <a:pt x="1965" y="2731"/>
                    <a:pt x="1965" y="2731"/>
                    <a:pt x="1965" y="2731"/>
                  </a:cubicBezTo>
                  <a:cubicBezTo>
                    <a:pt x="1690" y="2731"/>
                    <a:pt x="1467" y="2507"/>
                    <a:pt x="1467" y="2233"/>
                  </a:cubicBezTo>
                  <a:cubicBezTo>
                    <a:pt x="1467" y="1985"/>
                    <a:pt x="1467" y="1985"/>
                    <a:pt x="1467" y="1985"/>
                  </a:cubicBezTo>
                  <a:cubicBezTo>
                    <a:pt x="1467" y="1710"/>
                    <a:pt x="1690" y="1487"/>
                    <a:pt x="1965" y="1487"/>
                  </a:cubicBezTo>
                  <a:cubicBezTo>
                    <a:pt x="2212" y="1487"/>
                    <a:pt x="2212" y="1487"/>
                    <a:pt x="2212" y="1487"/>
                  </a:cubicBezTo>
                  <a:cubicBezTo>
                    <a:pt x="2487" y="1487"/>
                    <a:pt x="2710" y="1710"/>
                    <a:pt x="2710" y="1985"/>
                  </a:cubicBezTo>
                  <a:cubicBezTo>
                    <a:pt x="2710" y="2233"/>
                    <a:pt x="2710" y="2233"/>
                    <a:pt x="2710" y="2233"/>
                  </a:cubicBezTo>
                  <a:cubicBezTo>
                    <a:pt x="2710" y="2507"/>
                    <a:pt x="2487" y="2731"/>
                    <a:pt x="2212" y="2731"/>
                  </a:cubicBezTo>
                  <a:cubicBezTo>
                    <a:pt x="2212" y="2731"/>
                    <a:pt x="2212" y="2731"/>
                    <a:pt x="2212" y="2731"/>
                  </a:cubicBezTo>
                  <a:close/>
                  <a:moveTo>
                    <a:pt x="746" y="2731"/>
                  </a:moveTo>
                  <a:cubicBezTo>
                    <a:pt x="498" y="2731"/>
                    <a:pt x="498" y="2731"/>
                    <a:pt x="498" y="2731"/>
                  </a:cubicBezTo>
                  <a:cubicBezTo>
                    <a:pt x="223" y="2731"/>
                    <a:pt x="0" y="2507"/>
                    <a:pt x="0" y="2233"/>
                  </a:cubicBezTo>
                  <a:cubicBezTo>
                    <a:pt x="0" y="1985"/>
                    <a:pt x="0" y="1985"/>
                    <a:pt x="0" y="1985"/>
                  </a:cubicBezTo>
                  <a:cubicBezTo>
                    <a:pt x="0" y="1710"/>
                    <a:pt x="223" y="1487"/>
                    <a:pt x="498" y="1487"/>
                  </a:cubicBezTo>
                  <a:cubicBezTo>
                    <a:pt x="746" y="1487"/>
                    <a:pt x="746" y="1487"/>
                    <a:pt x="746" y="1487"/>
                  </a:cubicBezTo>
                  <a:cubicBezTo>
                    <a:pt x="1020" y="1487"/>
                    <a:pt x="1244" y="1710"/>
                    <a:pt x="1244" y="1985"/>
                  </a:cubicBezTo>
                  <a:cubicBezTo>
                    <a:pt x="1244" y="2233"/>
                    <a:pt x="1244" y="2233"/>
                    <a:pt x="1244" y="2233"/>
                  </a:cubicBezTo>
                  <a:cubicBezTo>
                    <a:pt x="1244" y="2507"/>
                    <a:pt x="1020" y="2731"/>
                    <a:pt x="746" y="2731"/>
                  </a:cubicBezTo>
                  <a:cubicBezTo>
                    <a:pt x="746" y="2731"/>
                    <a:pt x="746" y="2731"/>
                    <a:pt x="746" y="2731"/>
                  </a:cubicBezTo>
                  <a:close/>
                  <a:moveTo>
                    <a:pt x="746" y="2731"/>
                  </a:moveTo>
                  <a:cubicBezTo>
                    <a:pt x="746" y="2731"/>
                    <a:pt x="746" y="2731"/>
                    <a:pt x="746" y="2731"/>
                  </a:cubicBezTo>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文本框 15"/>
            <p:cNvSpPr txBox="1"/>
            <p:nvPr/>
          </p:nvSpPr>
          <p:spPr>
            <a:xfrm>
              <a:off x="6349351" y="2483553"/>
              <a:ext cx="3815443" cy="400627"/>
            </a:xfrm>
            <a:prstGeom prst="rect">
              <a:avLst/>
            </a:prstGeom>
            <a:noFill/>
          </p:spPr>
          <p:txBody>
            <a:bodyPr wrap="square" rtlCol="0">
              <a:spAutoFit/>
            </a:bodyPr>
            <a:lstStyle/>
            <a:p>
              <a:r>
                <a:rPr lang="en-US" altLang="zh-CN" sz="2000" dirty="0">
                  <a:solidFill>
                    <a:schemeClr val="tx1">
                      <a:lumMod val="75000"/>
                      <a:lumOff val="25000"/>
                    </a:schemeClr>
                  </a:solidFill>
                  <a:latin typeface="Segoe UI" panose="020B0502040204020203" pitchFamily="34" charset="0"/>
                  <a:cs typeface="Segoe UI" panose="020B0502040204020203" pitchFamily="34" charset="0"/>
                </a:rPr>
                <a:t>ADD YOUR TITLR HERE</a:t>
              </a:r>
              <a:endParaRPr lang="zh-CN" alt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grpSp>
      <p:sp>
        <p:nvSpPr>
          <p:cNvPr id="17" name="文本框 16"/>
          <p:cNvSpPr txBox="1"/>
          <p:nvPr/>
        </p:nvSpPr>
        <p:spPr>
          <a:xfrm>
            <a:off x="463821" y="2449114"/>
            <a:ext cx="3856415" cy="584775"/>
          </a:xfrm>
          <a:prstGeom prst="rect">
            <a:avLst/>
          </a:prstGeom>
          <a:noFill/>
        </p:spPr>
        <p:txBody>
          <a:bodyPr wrap="square" rtlCol="0">
            <a:spAutoFit/>
          </a:bodyPr>
          <a:lstStyle/>
          <a:p>
            <a:pPr algn="ct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Vientiane Demo</a:t>
            </a:r>
          </a:p>
        </p:txBody>
      </p:sp>
      <p:cxnSp>
        <p:nvCxnSpPr>
          <p:cNvPr id="18" name="直接连接符 17"/>
          <p:cNvCxnSpPr/>
          <p:nvPr/>
        </p:nvCxnSpPr>
        <p:spPr>
          <a:xfrm flipV="1">
            <a:off x="900693" y="3166510"/>
            <a:ext cx="2838888" cy="15016"/>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bwMode="auto">
          <a:xfrm>
            <a:off x="816864" y="3338166"/>
            <a:ext cx="3150330" cy="1716012"/>
          </a:xfrm>
          <a:prstGeom prst="rect">
            <a:avLst/>
          </a:prstGeom>
          <a:no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0" name="矩形 19"/>
          <p:cNvSpPr/>
          <p:nvPr/>
        </p:nvSpPr>
        <p:spPr>
          <a:xfrm>
            <a:off x="1116897" y="3598118"/>
            <a:ext cx="2699556" cy="738664"/>
          </a:xfrm>
          <a:prstGeom prst="rect">
            <a:avLst/>
          </a:prstGeom>
          <a:noFill/>
        </p:spPr>
        <p:txBody>
          <a:bodyPr wrap="square" lIns="0" tIns="0" rIns="0" bIns="0" rtlCol="0" anchor="t" anchorCtr="0">
            <a:spAutoFit/>
          </a:bodyPr>
          <a:lstStyle/>
          <a:p>
            <a:pPr>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All graphic lines and their corresponding materials in this template can be freely edited, color modification and replaced. For more instructions and works, please read the user manual at the bottom of the template.</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Demo, give you the best display.</a:t>
            </a:r>
          </a:p>
        </p:txBody>
      </p:sp>
      <p:sp>
        <p:nvSpPr>
          <p:cNvPr id="21" name="矩形 20"/>
          <p:cNvSpPr/>
          <p:nvPr/>
        </p:nvSpPr>
        <p:spPr>
          <a:xfrm>
            <a:off x="5751587" y="3386721"/>
            <a:ext cx="3209533" cy="369332"/>
          </a:xfrm>
          <a:prstGeom prst="rect">
            <a:avLst/>
          </a:prstGeom>
          <a:noFill/>
        </p:spPr>
        <p:txBody>
          <a:bodyPr wrap="square" lIns="0" tIns="0" rIns="0" bIns="0" rtlCol="0" anchor="t" anchorCtr="0">
            <a:spAutoFit/>
          </a:bodyPr>
          <a:lstStyle/>
          <a:p>
            <a:pPr algn="ctr">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All graphic lines and their corresponding materials in this template can be freely edited, color modification and replaced.</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3953364436"/>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0" y="-233263"/>
            <a:ext cx="2377440" cy="280182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60375" y="2189158"/>
            <a:ext cx="720080" cy="73802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76729" y="5645588"/>
            <a:ext cx="538399" cy="51998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987553" y="3917917"/>
            <a:ext cx="437159" cy="43474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350626" y="2876779"/>
            <a:ext cx="367947" cy="365915"/>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8746923" y="6357584"/>
            <a:ext cx="324162" cy="332241"/>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517436" y="5600578"/>
            <a:ext cx="468084" cy="465499"/>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20415" y="4527487"/>
            <a:ext cx="730211" cy="726179"/>
          </a:xfrm>
          <a:prstGeom prst="rect">
            <a:avLst/>
          </a:prstGeom>
        </p:spPr>
      </p:pic>
      <p:sp>
        <p:nvSpPr>
          <p:cNvPr id="10" name="矩形 9"/>
          <p:cNvSpPr/>
          <p:nvPr/>
        </p:nvSpPr>
        <p:spPr>
          <a:xfrm>
            <a:off x="3287062" y="2568560"/>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455549" y="3308638"/>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05937" y="2752224"/>
            <a:ext cx="4780126" cy="1107996"/>
          </a:xfrm>
          <a:prstGeom prst="rect">
            <a:avLst/>
          </a:prstGeom>
          <a:solidFill>
            <a:schemeClr val="bg1"/>
          </a:solidFill>
        </p:spPr>
        <p:txBody>
          <a:bodyPr wrap="square" rtlCol="0">
            <a:spAutoFit/>
          </a:bodyPr>
          <a:lstStyle/>
          <a:p>
            <a:pPr algn="dist">
              <a:defRPr/>
            </a:pPr>
            <a:r>
              <a:rPr lang="en-US" altLang="zh-CN" sz="6600" kern="0" dirty="0">
                <a:solidFill>
                  <a:schemeClr val="accent1">
                    <a:lumMod val="50000"/>
                  </a:schemeClr>
                </a:solidFill>
                <a:latin typeface="微软雅黑" panose="020B0503020204020204" pitchFamily="34" charset="-122"/>
                <a:ea typeface="微软雅黑" panose="020B0503020204020204" pitchFamily="34" charset="-122"/>
              </a:rPr>
              <a:t>03</a:t>
            </a:r>
            <a:r>
              <a:rPr lang="zh-CN" altLang="en-US" sz="3200" kern="0" dirty="0">
                <a:solidFill>
                  <a:srgbClr val="3C4B29"/>
                </a:solidFill>
                <a:latin typeface="微软雅黑" panose="020B0503020204020204" pitchFamily="34" charset="-122"/>
                <a:ea typeface="微软雅黑" panose="020B0503020204020204" pitchFamily="34" charset="-122"/>
              </a:rPr>
              <a:t>Title bar</a:t>
            </a:r>
            <a:endParaRPr lang="zh-CN" altLang="en-US" sz="3600" kern="0" dirty="0">
              <a:solidFill>
                <a:srgbClr val="3C4B2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99249" y="3732077"/>
            <a:ext cx="4572284" cy="584775"/>
          </a:xfrm>
          <a:prstGeom prst="rect">
            <a:avLst/>
          </a:prstGeom>
          <a:solidFill>
            <a:schemeClr val="bg1"/>
          </a:solidFill>
        </p:spPr>
        <p:txBody>
          <a:bodyPr wrap="square" rtlCol="0">
            <a:spAutoFit/>
          </a:bodyPr>
          <a:lstStyle/>
          <a:p>
            <a:pPr algn="ctr">
              <a:defRPr/>
            </a:pPr>
            <a:r>
              <a:rPr lang="en-US" altLang="zh-CN" sz="1600" kern="0" dirty="0">
                <a:solidFill>
                  <a:srgbClr val="3C4B29"/>
                </a:solidFill>
                <a:latin typeface="+mj-lt"/>
              </a:rPr>
              <a:t>Add up your title/add up anything WhatsApp/your-up your title or add up anything </a:t>
            </a:r>
            <a:endParaRPr lang="zh-CN" altLang="en-US" sz="1600" kern="0" dirty="0">
              <a:solidFill>
                <a:srgbClr val="3C4B29"/>
              </a:solidFill>
              <a:latin typeface="+mj-lt"/>
            </a:endParaRP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66694" y="4403223"/>
            <a:ext cx="538399" cy="519981"/>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1036888" y="5115219"/>
            <a:ext cx="324162" cy="332241"/>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807401" y="4358213"/>
            <a:ext cx="468084" cy="465499"/>
          </a:xfrm>
          <a:prstGeom prst="rect">
            <a:avLst/>
          </a:prstGeom>
        </p:spPr>
      </p:pic>
    </p:spTree>
    <p:extLst>
      <p:ext uri="{BB962C8B-B14F-4D97-AF65-F5344CB8AC3E}">
        <p14:creationId xmlns:p14="http://schemas.microsoft.com/office/powerpoint/2010/main" val="1457454333"/>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grpSp>
        <p:nvGrpSpPr>
          <p:cNvPr id="8" name="组合 7"/>
          <p:cNvGrpSpPr/>
          <p:nvPr/>
        </p:nvGrpSpPr>
        <p:grpSpPr>
          <a:xfrm>
            <a:off x="1266856" y="2144924"/>
            <a:ext cx="2116977" cy="2116977"/>
            <a:chOff x="660971" y="2379481"/>
            <a:chExt cx="2116977" cy="2116977"/>
          </a:xfrm>
        </p:grpSpPr>
        <p:sp>
          <p:nvSpPr>
            <p:cNvPr id="9" name="椭圆 8"/>
            <p:cNvSpPr/>
            <p:nvPr/>
          </p:nvSpPr>
          <p:spPr>
            <a:xfrm>
              <a:off x="660971" y="2379481"/>
              <a:ext cx="2116977" cy="2116977"/>
            </a:xfrm>
            <a:prstGeom prst="ellipse">
              <a:avLst/>
            </a:prstGeom>
            <a:solidFill>
              <a:schemeClr val="accent1">
                <a:lumMod val="5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362918" y="2564146"/>
              <a:ext cx="713081" cy="1712630"/>
              <a:chOff x="2395133" y="2321170"/>
              <a:chExt cx="1473483" cy="3538913"/>
            </a:xfrm>
            <a:solidFill>
              <a:schemeClr val="bg1"/>
            </a:solidFill>
          </p:grpSpPr>
          <p:sp>
            <p:nvSpPr>
              <p:cNvPr id="11" name="椭圆 10"/>
              <p:cNvSpPr/>
              <p:nvPr/>
            </p:nvSpPr>
            <p:spPr>
              <a:xfrm>
                <a:off x="2825048" y="2321170"/>
                <a:ext cx="635604" cy="635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圆角矩形 11"/>
              <p:cNvSpPr/>
              <p:nvPr/>
            </p:nvSpPr>
            <p:spPr>
              <a:xfrm>
                <a:off x="2395133" y="3066757"/>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3" name="圆角矩形 12"/>
              <p:cNvSpPr/>
              <p:nvPr/>
            </p:nvSpPr>
            <p:spPr>
              <a:xfrm>
                <a:off x="3619023" y="3066757"/>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4" name="圆角矩形 13"/>
              <p:cNvSpPr/>
              <p:nvPr/>
            </p:nvSpPr>
            <p:spPr>
              <a:xfrm>
                <a:off x="2519929" y="3066757"/>
                <a:ext cx="1209822" cy="42203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5" name="圆角矩形 14"/>
              <p:cNvSpPr/>
              <p:nvPr/>
            </p:nvSpPr>
            <p:spPr>
              <a:xfrm>
                <a:off x="3179299"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圆角矩形 15"/>
              <p:cNvSpPr/>
              <p:nvPr/>
            </p:nvSpPr>
            <p:spPr>
              <a:xfrm>
                <a:off x="2743411"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7" name="矩形 16"/>
              <p:cNvSpPr/>
              <p:nvPr/>
            </p:nvSpPr>
            <p:spPr>
              <a:xfrm>
                <a:off x="2825048" y="3195925"/>
                <a:ext cx="562976" cy="110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6582119" y="2144924"/>
            <a:ext cx="2116977" cy="2116977"/>
            <a:chOff x="4770969" y="2379481"/>
            <a:chExt cx="2116977" cy="2116977"/>
          </a:xfrm>
        </p:grpSpPr>
        <p:sp>
          <p:nvSpPr>
            <p:cNvPr id="19" name="椭圆 18"/>
            <p:cNvSpPr/>
            <p:nvPr/>
          </p:nvSpPr>
          <p:spPr>
            <a:xfrm>
              <a:off x="4770969" y="2379481"/>
              <a:ext cx="2116977" cy="2116977"/>
            </a:xfrm>
            <a:prstGeom prst="ellipse">
              <a:avLst/>
            </a:prstGeom>
            <a:solidFill>
              <a:srgbClr val="92D050"/>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444615" y="2564146"/>
              <a:ext cx="757202" cy="1712630"/>
              <a:chOff x="4951644" y="2321170"/>
              <a:chExt cx="1564653" cy="3538913"/>
            </a:xfrm>
            <a:solidFill>
              <a:schemeClr val="bg1"/>
            </a:solidFill>
          </p:grpSpPr>
          <p:sp>
            <p:nvSpPr>
              <p:cNvPr id="21" name="椭圆 20"/>
              <p:cNvSpPr/>
              <p:nvPr/>
            </p:nvSpPr>
            <p:spPr>
              <a:xfrm>
                <a:off x="5441639" y="2321170"/>
                <a:ext cx="635604" cy="635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2" name="圆角矩形 21"/>
              <p:cNvSpPr/>
              <p:nvPr/>
            </p:nvSpPr>
            <p:spPr>
              <a:xfrm rot="900000">
                <a:off x="4951644" y="3045976"/>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3" name="圆角矩形 22"/>
              <p:cNvSpPr/>
              <p:nvPr/>
            </p:nvSpPr>
            <p:spPr>
              <a:xfrm rot="20700000">
                <a:off x="6266704" y="3045978"/>
                <a:ext cx="249593" cy="12379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圆角矩形 23"/>
              <p:cNvSpPr/>
              <p:nvPr/>
            </p:nvSpPr>
            <p:spPr>
              <a:xfrm>
                <a:off x="5136520" y="3066757"/>
                <a:ext cx="1209822" cy="422031"/>
              </a:xfrm>
              <a:prstGeom prst="roundRect">
                <a:avLst>
                  <a:gd name="adj" fmla="val 133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5" name="圆角矩形 24"/>
              <p:cNvSpPr/>
              <p:nvPr/>
            </p:nvSpPr>
            <p:spPr>
              <a:xfrm>
                <a:off x="5795890"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6" name="圆角矩形 25"/>
              <p:cNvSpPr/>
              <p:nvPr/>
            </p:nvSpPr>
            <p:spPr>
              <a:xfrm>
                <a:off x="5360002" y="3319976"/>
                <a:ext cx="337202" cy="25401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矩形 26"/>
              <p:cNvSpPr/>
              <p:nvPr/>
            </p:nvSpPr>
            <p:spPr>
              <a:xfrm>
                <a:off x="5441639" y="3195925"/>
                <a:ext cx="562976" cy="110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梯形 27"/>
              <p:cNvSpPr/>
              <p:nvPr/>
            </p:nvSpPr>
            <p:spPr>
              <a:xfrm>
                <a:off x="5054941" y="3319975"/>
                <a:ext cx="1389878" cy="130765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sp>
        <p:nvSpPr>
          <p:cNvPr id="29" name="文本框 28"/>
          <p:cNvSpPr txBox="1"/>
          <p:nvPr/>
        </p:nvSpPr>
        <p:spPr>
          <a:xfrm>
            <a:off x="3383833" y="2775209"/>
            <a:ext cx="2307102" cy="830997"/>
          </a:xfrm>
          <a:prstGeom prst="rect">
            <a:avLst/>
          </a:prstGeom>
          <a:noFill/>
        </p:spPr>
        <p:txBody>
          <a:bodyPr wrap="square" rtlCol="0">
            <a:spAutoFit/>
          </a:bodyPr>
          <a:lstStyle/>
          <a:p>
            <a:r>
              <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rPr>
              <a:t>XX%</a:t>
            </a:r>
            <a:endPar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738575" y="2775209"/>
            <a:ext cx="2307102" cy="830997"/>
          </a:xfrm>
          <a:prstGeom prst="rect">
            <a:avLst/>
          </a:prstGeom>
          <a:noFill/>
        </p:spPr>
        <p:txBody>
          <a:bodyPr wrap="square" rtlCol="0">
            <a:spAutoFit/>
          </a:bodyPr>
          <a:lstStyle/>
          <a:p>
            <a:r>
              <a:rPr lang="en-US" altLang="zh-CN" sz="4800" b="1" dirty="0">
                <a:solidFill>
                  <a:schemeClr val="accent1">
                    <a:lumMod val="50000"/>
                  </a:schemeClr>
                </a:solidFill>
                <a:latin typeface="微软雅黑" panose="020B0503020204020204" pitchFamily="34" charset="-122"/>
                <a:ea typeface="微软雅黑" panose="020B0503020204020204" pitchFamily="34" charset="-122"/>
              </a:rPr>
              <a:t>XX%</a:t>
            </a:r>
            <a:endParaRPr lang="zh-CN" altLang="en-US" sz="4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1686938" y="4635631"/>
            <a:ext cx="1604231"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2" name="矩形 31"/>
          <p:cNvSpPr>
            <a:spLocks noChangeArrowheads="1"/>
          </p:cNvSpPr>
          <p:nvPr/>
        </p:nvSpPr>
        <p:spPr bwMode="auto">
          <a:xfrm>
            <a:off x="1203836" y="5144078"/>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33" name="文本框 8"/>
          <p:cNvSpPr txBox="1"/>
          <p:nvPr/>
        </p:nvSpPr>
        <p:spPr>
          <a:xfrm>
            <a:off x="7134343" y="4635631"/>
            <a:ext cx="1604231"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4" name="矩形 33"/>
          <p:cNvSpPr>
            <a:spLocks noChangeArrowheads="1"/>
          </p:cNvSpPr>
          <p:nvPr/>
        </p:nvSpPr>
        <p:spPr bwMode="auto">
          <a:xfrm>
            <a:off x="6651241" y="5144078"/>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2690409617"/>
      </p:ext>
    </p:extLst>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grpSp>
        <p:nvGrpSpPr>
          <p:cNvPr id="8" name="组合 33"/>
          <p:cNvGrpSpPr>
            <a:grpSpLocks/>
          </p:cNvGrpSpPr>
          <p:nvPr/>
        </p:nvGrpSpPr>
        <p:grpSpPr bwMode="auto">
          <a:xfrm>
            <a:off x="703263" y="1998663"/>
            <a:ext cx="10785475" cy="3475037"/>
            <a:chOff x="691037" y="1777557"/>
            <a:chExt cx="10785884" cy="3475896"/>
          </a:xfrm>
        </p:grpSpPr>
        <p:grpSp>
          <p:nvGrpSpPr>
            <p:cNvPr id="9" name="组合 246"/>
            <p:cNvGrpSpPr>
              <a:grpSpLocks/>
            </p:cNvGrpSpPr>
            <p:nvPr/>
          </p:nvGrpSpPr>
          <p:grpSpPr bwMode="auto">
            <a:xfrm>
              <a:off x="4655117" y="1892592"/>
              <a:ext cx="6821804" cy="3360861"/>
              <a:chOff x="1360463" y="1394558"/>
              <a:chExt cx="9118601" cy="4492625"/>
            </a:xfrm>
            <a:solidFill>
              <a:srgbClr val="CFCFCF"/>
            </a:solidFill>
          </p:grpSpPr>
          <p:sp>
            <p:nvSpPr>
              <p:cNvPr id="27" name="Freeform 5"/>
              <p:cNvSpPr>
                <a:spLocks/>
              </p:cNvSpPr>
              <p:nvPr/>
            </p:nvSpPr>
            <p:spPr bwMode="auto">
              <a:xfrm>
                <a:off x="7027952" y="1539190"/>
                <a:ext cx="72312" cy="32542"/>
              </a:xfrm>
              <a:custGeom>
                <a:avLst/>
                <a:gdLst>
                  <a:gd name="T0" fmla="*/ 6 w 11"/>
                  <a:gd name="T1" fmla="*/ 0 h 5"/>
                  <a:gd name="T2" fmla="*/ 7 w 11"/>
                  <a:gd name="T3" fmla="*/ 1 h 5"/>
                  <a:gd name="T4" fmla="*/ 8 w 11"/>
                  <a:gd name="T5" fmla="*/ 5 h 5"/>
                  <a:gd name="T6" fmla="*/ 4 w 11"/>
                  <a:gd name="T7" fmla="*/ 3 h 5"/>
                  <a:gd name="T8" fmla="*/ 6 w 11"/>
                  <a:gd name="T9" fmla="*/ 0 h 5"/>
                </a:gdLst>
                <a:ahLst/>
                <a:cxnLst>
                  <a:cxn ang="0">
                    <a:pos x="T0" y="T1"/>
                  </a:cxn>
                  <a:cxn ang="0">
                    <a:pos x="T2" y="T3"/>
                  </a:cxn>
                  <a:cxn ang="0">
                    <a:pos x="T4" y="T5"/>
                  </a:cxn>
                  <a:cxn ang="0">
                    <a:pos x="T6" y="T7"/>
                  </a:cxn>
                  <a:cxn ang="0">
                    <a:pos x="T8" y="T9"/>
                  </a:cxn>
                </a:cxnLst>
                <a:rect l="0" t="0" r="r" b="b"/>
                <a:pathLst>
                  <a:path w="11" h="5">
                    <a:moveTo>
                      <a:pt x="6" y="0"/>
                    </a:moveTo>
                    <a:cubicBezTo>
                      <a:pt x="6" y="0"/>
                      <a:pt x="6" y="0"/>
                      <a:pt x="7" y="1"/>
                    </a:cubicBezTo>
                    <a:cubicBezTo>
                      <a:pt x="7" y="3"/>
                      <a:pt x="11" y="3"/>
                      <a:pt x="8" y="5"/>
                    </a:cubicBezTo>
                    <a:cubicBezTo>
                      <a:pt x="5" y="5"/>
                      <a:pt x="7" y="1"/>
                      <a:pt x="4" y="3"/>
                    </a:cubicBezTo>
                    <a:cubicBezTo>
                      <a:pt x="0" y="1"/>
                      <a:pt x="7" y="3"/>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8" name="Freeform 6"/>
              <p:cNvSpPr>
                <a:spLocks/>
              </p:cNvSpPr>
              <p:nvPr/>
            </p:nvSpPr>
            <p:spPr bwMode="auto">
              <a:xfrm>
                <a:off x="7984284" y="1539190"/>
                <a:ext cx="131971" cy="65084"/>
              </a:xfrm>
              <a:custGeom>
                <a:avLst/>
                <a:gdLst>
                  <a:gd name="T0" fmla="*/ 19 w 20"/>
                  <a:gd name="T1" fmla="*/ 8 h 10"/>
                  <a:gd name="T2" fmla="*/ 11 w 20"/>
                  <a:gd name="T3" fmla="*/ 10 h 10"/>
                  <a:gd name="T4" fmla="*/ 2 w 20"/>
                  <a:gd name="T5" fmla="*/ 10 h 10"/>
                  <a:gd name="T6" fmla="*/ 0 w 20"/>
                  <a:gd name="T7" fmla="*/ 8 h 10"/>
                  <a:gd name="T8" fmla="*/ 15 w 20"/>
                  <a:gd name="T9" fmla="*/ 0 h 10"/>
                  <a:gd name="T10" fmla="*/ 18 w 20"/>
                  <a:gd name="T11" fmla="*/ 2 h 10"/>
                  <a:gd name="T12" fmla="*/ 16 w 20"/>
                  <a:gd name="T13" fmla="*/ 3 h 10"/>
                  <a:gd name="T14" fmla="*/ 19 w 20"/>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9" y="8"/>
                    </a:moveTo>
                    <a:cubicBezTo>
                      <a:pt x="16" y="8"/>
                      <a:pt x="12" y="7"/>
                      <a:pt x="11" y="10"/>
                    </a:cubicBezTo>
                    <a:cubicBezTo>
                      <a:pt x="10" y="8"/>
                      <a:pt x="6" y="10"/>
                      <a:pt x="2" y="10"/>
                    </a:cubicBezTo>
                    <a:cubicBezTo>
                      <a:pt x="2" y="8"/>
                      <a:pt x="1" y="8"/>
                      <a:pt x="0" y="8"/>
                    </a:cubicBezTo>
                    <a:cubicBezTo>
                      <a:pt x="2" y="2"/>
                      <a:pt x="7" y="0"/>
                      <a:pt x="15" y="0"/>
                    </a:cubicBezTo>
                    <a:cubicBezTo>
                      <a:pt x="14" y="3"/>
                      <a:pt x="17" y="1"/>
                      <a:pt x="18" y="2"/>
                    </a:cubicBezTo>
                    <a:cubicBezTo>
                      <a:pt x="19" y="3"/>
                      <a:pt x="16" y="3"/>
                      <a:pt x="16" y="3"/>
                    </a:cubicBezTo>
                    <a:cubicBezTo>
                      <a:pt x="16" y="4"/>
                      <a:pt x="20" y="3"/>
                      <a:pt x="19" y="8"/>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9" name="Freeform 7"/>
              <p:cNvSpPr>
                <a:spLocks/>
              </p:cNvSpPr>
              <p:nvPr/>
            </p:nvSpPr>
            <p:spPr bwMode="auto">
              <a:xfrm>
                <a:off x="7237659" y="1544614"/>
                <a:ext cx="66888" cy="39774"/>
              </a:xfrm>
              <a:custGeom>
                <a:avLst/>
                <a:gdLst>
                  <a:gd name="T0" fmla="*/ 10 w 10"/>
                  <a:gd name="T1" fmla="*/ 1 h 6"/>
                  <a:gd name="T2" fmla="*/ 9 w 10"/>
                  <a:gd name="T3" fmla="*/ 5 h 6"/>
                  <a:gd name="T4" fmla="*/ 5 w 10"/>
                  <a:gd name="T5" fmla="*/ 6 h 6"/>
                  <a:gd name="T6" fmla="*/ 0 w 10"/>
                  <a:gd name="T7" fmla="*/ 3 h 6"/>
                  <a:gd name="T8" fmla="*/ 6 w 10"/>
                  <a:gd name="T9" fmla="*/ 3 h 6"/>
                  <a:gd name="T10" fmla="*/ 10 w 10"/>
                  <a:gd name="T11" fmla="*/ 1 h 6"/>
                </a:gdLst>
                <a:ahLst/>
                <a:cxnLst>
                  <a:cxn ang="0">
                    <a:pos x="T0" y="T1"/>
                  </a:cxn>
                  <a:cxn ang="0">
                    <a:pos x="T2" y="T3"/>
                  </a:cxn>
                  <a:cxn ang="0">
                    <a:pos x="T4" y="T5"/>
                  </a:cxn>
                  <a:cxn ang="0">
                    <a:pos x="T6" y="T7"/>
                  </a:cxn>
                  <a:cxn ang="0">
                    <a:pos x="T8" y="T9"/>
                  </a:cxn>
                  <a:cxn ang="0">
                    <a:pos x="T10" y="T11"/>
                  </a:cxn>
                </a:cxnLst>
                <a:rect l="0" t="0" r="r" b="b"/>
                <a:pathLst>
                  <a:path w="10" h="6">
                    <a:moveTo>
                      <a:pt x="10" y="1"/>
                    </a:moveTo>
                    <a:cubicBezTo>
                      <a:pt x="9" y="2"/>
                      <a:pt x="9" y="3"/>
                      <a:pt x="9" y="5"/>
                    </a:cubicBezTo>
                    <a:cubicBezTo>
                      <a:pt x="7" y="4"/>
                      <a:pt x="6" y="5"/>
                      <a:pt x="5" y="6"/>
                    </a:cubicBezTo>
                    <a:cubicBezTo>
                      <a:pt x="3" y="5"/>
                      <a:pt x="0" y="6"/>
                      <a:pt x="0" y="3"/>
                    </a:cubicBezTo>
                    <a:cubicBezTo>
                      <a:pt x="3" y="3"/>
                      <a:pt x="4" y="1"/>
                      <a:pt x="6" y="3"/>
                    </a:cubicBezTo>
                    <a:cubicBezTo>
                      <a:pt x="8" y="2"/>
                      <a:pt x="7" y="0"/>
                      <a:pt x="10"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0" name="Freeform 8"/>
              <p:cNvSpPr>
                <a:spLocks/>
              </p:cNvSpPr>
              <p:nvPr/>
            </p:nvSpPr>
            <p:spPr bwMode="auto">
              <a:xfrm>
                <a:off x="6838132" y="1564500"/>
                <a:ext cx="77736" cy="45198"/>
              </a:xfrm>
              <a:custGeom>
                <a:avLst/>
                <a:gdLst>
                  <a:gd name="T0" fmla="*/ 12 w 12"/>
                  <a:gd name="T1" fmla="*/ 0 h 7"/>
                  <a:gd name="T2" fmla="*/ 10 w 12"/>
                  <a:gd name="T3" fmla="*/ 3 h 7"/>
                  <a:gd name="T4" fmla="*/ 7 w 12"/>
                  <a:gd name="T5" fmla="*/ 6 h 7"/>
                  <a:gd name="T6" fmla="*/ 5 w 12"/>
                  <a:gd name="T7" fmla="*/ 4 h 7"/>
                  <a:gd name="T8" fmla="*/ 2 w 12"/>
                  <a:gd name="T9" fmla="*/ 5 h 7"/>
                  <a:gd name="T10" fmla="*/ 0 w 12"/>
                  <a:gd name="T11" fmla="*/ 3 h 7"/>
                  <a:gd name="T12" fmla="*/ 5 w 12"/>
                  <a:gd name="T13" fmla="*/ 2 h 7"/>
                  <a:gd name="T14" fmla="*/ 5 w 12"/>
                  <a:gd name="T15" fmla="*/ 1 h 7"/>
                  <a:gd name="T16" fmla="*/ 12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12" y="0"/>
                    </a:moveTo>
                    <a:cubicBezTo>
                      <a:pt x="12" y="2"/>
                      <a:pt x="10" y="1"/>
                      <a:pt x="10" y="3"/>
                    </a:cubicBezTo>
                    <a:cubicBezTo>
                      <a:pt x="10" y="3"/>
                      <a:pt x="8" y="5"/>
                      <a:pt x="7" y="6"/>
                    </a:cubicBezTo>
                    <a:cubicBezTo>
                      <a:pt x="5" y="7"/>
                      <a:pt x="5" y="4"/>
                      <a:pt x="5" y="4"/>
                    </a:cubicBezTo>
                    <a:cubicBezTo>
                      <a:pt x="5" y="3"/>
                      <a:pt x="3" y="5"/>
                      <a:pt x="2" y="5"/>
                    </a:cubicBezTo>
                    <a:cubicBezTo>
                      <a:pt x="1" y="4"/>
                      <a:pt x="1" y="2"/>
                      <a:pt x="0" y="3"/>
                    </a:cubicBezTo>
                    <a:cubicBezTo>
                      <a:pt x="0" y="0"/>
                      <a:pt x="4" y="3"/>
                      <a:pt x="5" y="2"/>
                    </a:cubicBezTo>
                    <a:cubicBezTo>
                      <a:pt x="5" y="2"/>
                      <a:pt x="5" y="1"/>
                      <a:pt x="5" y="1"/>
                    </a:cubicBezTo>
                    <a:cubicBezTo>
                      <a:pt x="7" y="0"/>
                      <a:pt x="9" y="0"/>
                      <a:pt x="12"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1" name="Freeform 9"/>
              <p:cNvSpPr>
                <a:spLocks/>
              </p:cNvSpPr>
              <p:nvPr/>
            </p:nvSpPr>
            <p:spPr bwMode="auto">
              <a:xfrm>
                <a:off x="7159922" y="1557269"/>
                <a:ext cx="65081" cy="27119"/>
              </a:xfrm>
              <a:custGeom>
                <a:avLst/>
                <a:gdLst>
                  <a:gd name="T0" fmla="*/ 9 w 10"/>
                  <a:gd name="T1" fmla="*/ 4 h 4"/>
                  <a:gd name="T2" fmla="*/ 2 w 10"/>
                  <a:gd name="T3" fmla="*/ 4 h 4"/>
                  <a:gd name="T4" fmla="*/ 5 w 10"/>
                  <a:gd name="T5" fmla="*/ 1 h 4"/>
                  <a:gd name="T6" fmla="*/ 9 w 10"/>
                  <a:gd name="T7" fmla="*/ 4 h 4"/>
                </a:gdLst>
                <a:ahLst/>
                <a:cxnLst>
                  <a:cxn ang="0">
                    <a:pos x="T0" y="T1"/>
                  </a:cxn>
                  <a:cxn ang="0">
                    <a:pos x="T2" y="T3"/>
                  </a:cxn>
                  <a:cxn ang="0">
                    <a:pos x="T4" y="T5"/>
                  </a:cxn>
                  <a:cxn ang="0">
                    <a:pos x="T6" y="T7"/>
                  </a:cxn>
                </a:cxnLst>
                <a:rect l="0" t="0" r="r" b="b"/>
                <a:pathLst>
                  <a:path w="10" h="4">
                    <a:moveTo>
                      <a:pt x="9" y="4"/>
                    </a:moveTo>
                    <a:cubicBezTo>
                      <a:pt x="7" y="4"/>
                      <a:pt x="4" y="4"/>
                      <a:pt x="2" y="4"/>
                    </a:cubicBezTo>
                    <a:cubicBezTo>
                      <a:pt x="0" y="0"/>
                      <a:pt x="5" y="3"/>
                      <a:pt x="5" y="1"/>
                    </a:cubicBezTo>
                    <a:cubicBezTo>
                      <a:pt x="5" y="3"/>
                      <a:pt x="10" y="0"/>
                      <a:pt x="9"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2" name="Freeform 10"/>
              <p:cNvSpPr>
                <a:spLocks/>
              </p:cNvSpPr>
              <p:nvPr/>
            </p:nvSpPr>
            <p:spPr bwMode="auto">
              <a:xfrm>
                <a:off x="7067724" y="1591619"/>
                <a:ext cx="79544" cy="27118"/>
              </a:xfrm>
              <a:custGeom>
                <a:avLst/>
                <a:gdLst>
                  <a:gd name="T0" fmla="*/ 8 w 12"/>
                  <a:gd name="T1" fmla="*/ 0 h 4"/>
                  <a:gd name="T2" fmla="*/ 8 w 12"/>
                  <a:gd name="T3" fmla="*/ 3 h 4"/>
                  <a:gd name="T4" fmla="*/ 0 w 12"/>
                  <a:gd name="T5" fmla="*/ 2 h 4"/>
                  <a:gd name="T6" fmla="*/ 8 w 12"/>
                  <a:gd name="T7" fmla="*/ 0 h 4"/>
                </a:gdLst>
                <a:ahLst/>
                <a:cxnLst>
                  <a:cxn ang="0">
                    <a:pos x="T0" y="T1"/>
                  </a:cxn>
                  <a:cxn ang="0">
                    <a:pos x="T2" y="T3"/>
                  </a:cxn>
                  <a:cxn ang="0">
                    <a:pos x="T4" y="T5"/>
                  </a:cxn>
                  <a:cxn ang="0">
                    <a:pos x="T6" y="T7"/>
                  </a:cxn>
                </a:cxnLst>
                <a:rect l="0" t="0" r="r" b="b"/>
                <a:pathLst>
                  <a:path w="12" h="4">
                    <a:moveTo>
                      <a:pt x="8" y="0"/>
                    </a:moveTo>
                    <a:cubicBezTo>
                      <a:pt x="12" y="1"/>
                      <a:pt x="8" y="1"/>
                      <a:pt x="8" y="3"/>
                    </a:cubicBezTo>
                    <a:cubicBezTo>
                      <a:pt x="5" y="3"/>
                      <a:pt x="1" y="4"/>
                      <a:pt x="0" y="2"/>
                    </a:cubicBezTo>
                    <a:cubicBezTo>
                      <a:pt x="1" y="0"/>
                      <a:pt x="6" y="2"/>
                      <a:pt x="8"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3" name="Freeform 11"/>
              <p:cNvSpPr>
                <a:spLocks/>
              </p:cNvSpPr>
              <p:nvPr/>
            </p:nvSpPr>
            <p:spPr bwMode="auto">
              <a:xfrm>
                <a:off x="3079692" y="1609698"/>
                <a:ext cx="37963" cy="27118"/>
              </a:xfrm>
              <a:custGeom>
                <a:avLst/>
                <a:gdLst>
                  <a:gd name="T0" fmla="*/ 1 w 6"/>
                  <a:gd name="T1" fmla="*/ 0 h 4"/>
                  <a:gd name="T2" fmla="*/ 5 w 6"/>
                  <a:gd name="T3" fmla="*/ 4 h 4"/>
                  <a:gd name="T4" fmla="*/ 1 w 6"/>
                  <a:gd name="T5" fmla="*/ 0 h 4"/>
                </a:gdLst>
                <a:ahLst/>
                <a:cxnLst>
                  <a:cxn ang="0">
                    <a:pos x="T0" y="T1"/>
                  </a:cxn>
                  <a:cxn ang="0">
                    <a:pos x="T2" y="T3"/>
                  </a:cxn>
                  <a:cxn ang="0">
                    <a:pos x="T4" y="T5"/>
                  </a:cxn>
                </a:cxnLst>
                <a:rect l="0" t="0" r="r" b="b"/>
                <a:pathLst>
                  <a:path w="6" h="4">
                    <a:moveTo>
                      <a:pt x="1" y="0"/>
                    </a:moveTo>
                    <a:cubicBezTo>
                      <a:pt x="3" y="0"/>
                      <a:pt x="6" y="1"/>
                      <a:pt x="5" y="4"/>
                    </a:cubicBezTo>
                    <a:cubicBezTo>
                      <a:pt x="4" y="3"/>
                      <a:pt x="0" y="3"/>
                      <a:pt x="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4" name="Freeform 12"/>
              <p:cNvSpPr>
                <a:spLocks/>
              </p:cNvSpPr>
              <p:nvPr/>
            </p:nvSpPr>
            <p:spPr bwMode="auto">
              <a:xfrm>
                <a:off x="8031287" y="1609698"/>
                <a:ext cx="144625" cy="74123"/>
              </a:xfrm>
              <a:custGeom>
                <a:avLst/>
                <a:gdLst>
                  <a:gd name="T0" fmla="*/ 20 w 22"/>
                  <a:gd name="T1" fmla="*/ 2 h 11"/>
                  <a:gd name="T2" fmla="*/ 21 w 22"/>
                  <a:gd name="T3" fmla="*/ 7 h 11"/>
                  <a:gd name="T4" fmla="*/ 12 w 22"/>
                  <a:gd name="T5" fmla="*/ 10 h 11"/>
                  <a:gd name="T6" fmla="*/ 10 w 22"/>
                  <a:gd name="T7" fmla="*/ 9 h 11"/>
                  <a:gd name="T8" fmla="*/ 6 w 22"/>
                  <a:gd name="T9" fmla="*/ 9 h 11"/>
                  <a:gd name="T10" fmla="*/ 6 w 22"/>
                  <a:gd name="T11" fmla="*/ 7 h 11"/>
                  <a:gd name="T12" fmla="*/ 3 w 22"/>
                  <a:gd name="T13" fmla="*/ 8 h 11"/>
                  <a:gd name="T14" fmla="*/ 4 w 22"/>
                  <a:gd name="T15" fmla="*/ 6 h 11"/>
                  <a:gd name="T16" fmla="*/ 0 w 22"/>
                  <a:gd name="T17" fmla="*/ 5 h 11"/>
                  <a:gd name="T18" fmla="*/ 2 w 22"/>
                  <a:gd name="T19" fmla="*/ 3 h 11"/>
                  <a:gd name="T20" fmla="*/ 5 w 22"/>
                  <a:gd name="T21" fmla="*/ 1 h 11"/>
                  <a:gd name="T22" fmla="*/ 14 w 22"/>
                  <a:gd name="T23" fmla="*/ 0 h 11"/>
                  <a:gd name="T24" fmla="*/ 14 w 22"/>
                  <a:gd name="T25" fmla="*/ 2 h 11"/>
                  <a:gd name="T26" fmla="*/ 20 w 22"/>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0" y="2"/>
                    </a:moveTo>
                    <a:cubicBezTo>
                      <a:pt x="19" y="5"/>
                      <a:pt x="16" y="7"/>
                      <a:pt x="21" y="7"/>
                    </a:cubicBezTo>
                    <a:cubicBezTo>
                      <a:pt x="22" y="11"/>
                      <a:pt x="16" y="10"/>
                      <a:pt x="12" y="10"/>
                    </a:cubicBezTo>
                    <a:cubicBezTo>
                      <a:pt x="10" y="10"/>
                      <a:pt x="11" y="10"/>
                      <a:pt x="10" y="9"/>
                    </a:cubicBezTo>
                    <a:cubicBezTo>
                      <a:pt x="8" y="7"/>
                      <a:pt x="8" y="10"/>
                      <a:pt x="6" y="9"/>
                    </a:cubicBezTo>
                    <a:cubicBezTo>
                      <a:pt x="6" y="9"/>
                      <a:pt x="6" y="7"/>
                      <a:pt x="6" y="7"/>
                    </a:cubicBezTo>
                    <a:cubicBezTo>
                      <a:pt x="6" y="7"/>
                      <a:pt x="5" y="9"/>
                      <a:pt x="3" y="8"/>
                    </a:cubicBezTo>
                    <a:cubicBezTo>
                      <a:pt x="3" y="8"/>
                      <a:pt x="5" y="7"/>
                      <a:pt x="4" y="6"/>
                    </a:cubicBezTo>
                    <a:cubicBezTo>
                      <a:pt x="4" y="5"/>
                      <a:pt x="0" y="7"/>
                      <a:pt x="0" y="5"/>
                    </a:cubicBezTo>
                    <a:cubicBezTo>
                      <a:pt x="0" y="3"/>
                      <a:pt x="2" y="4"/>
                      <a:pt x="2" y="3"/>
                    </a:cubicBezTo>
                    <a:cubicBezTo>
                      <a:pt x="4" y="2"/>
                      <a:pt x="3" y="2"/>
                      <a:pt x="5" y="1"/>
                    </a:cubicBezTo>
                    <a:cubicBezTo>
                      <a:pt x="6" y="1"/>
                      <a:pt x="10" y="0"/>
                      <a:pt x="14" y="0"/>
                    </a:cubicBezTo>
                    <a:cubicBezTo>
                      <a:pt x="14" y="0"/>
                      <a:pt x="14" y="2"/>
                      <a:pt x="14" y="2"/>
                    </a:cubicBezTo>
                    <a:cubicBezTo>
                      <a:pt x="15" y="3"/>
                      <a:pt x="19" y="1"/>
                      <a:pt x="20"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5" name="Freeform 13"/>
              <p:cNvSpPr>
                <a:spLocks/>
              </p:cNvSpPr>
              <p:nvPr/>
            </p:nvSpPr>
            <p:spPr bwMode="auto">
              <a:xfrm>
                <a:off x="7971630" y="1609698"/>
                <a:ext cx="59657" cy="39774"/>
              </a:xfrm>
              <a:custGeom>
                <a:avLst/>
                <a:gdLst>
                  <a:gd name="T0" fmla="*/ 9 w 9"/>
                  <a:gd name="T1" fmla="*/ 3 h 6"/>
                  <a:gd name="T2" fmla="*/ 6 w 9"/>
                  <a:gd name="T3" fmla="*/ 3 h 6"/>
                  <a:gd name="T4" fmla="*/ 5 w 9"/>
                  <a:gd name="T5" fmla="*/ 5 h 6"/>
                  <a:gd name="T6" fmla="*/ 0 w 9"/>
                  <a:gd name="T7" fmla="*/ 3 h 6"/>
                  <a:gd name="T8" fmla="*/ 9 w 9"/>
                  <a:gd name="T9" fmla="*/ 3 h 6"/>
                </a:gdLst>
                <a:ahLst/>
                <a:cxnLst>
                  <a:cxn ang="0">
                    <a:pos x="T0" y="T1"/>
                  </a:cxn>
                  <a:cxn ang="0">
                    <a:pos x="T2" y="T3"/>
                  </a:cxn>
                  <a:cxn ang="0">
                    <a:pos x="T4" y="T5"/>
                  </a:cxn>
                  <a:cxn ang="0">
                    <a:pos x="T6" y="T7"/>
                  </a:cxn>
                  <a:cxn ang="0">
                    <a:pos x="T8" y="T9"/>
                  </a:cxn>
                </a:cxnLst>
                <a:rect l="0" t="0" r="r" b="b"/>
                <a:pathLst>
                  <a:path w="9" h="6">
                    <a:moveTo>
                      <a:pt x="9" y="3"/>
                    </a:moveTo>
                    <a:cubicBezTo>
                      <a:pt x="8" y="5"/>
                      <a:pt x="7" y="3"/>
                      <a:pt x="6" y="3"/>
                    </a:cubicBezTo>
                    <a:cubicBezTo>
                      <a:pt x="5" y="3"/>
                      <a:pt x="5" y="4"/>
                      <a:pt x="5" y="5"/>
                    </a:cubicBezTo>
                    <a:cubicBezTo>
                      <a:pt x="2" y="6"/>
                      <a:pt x="3" y="3"/>
                      <a:pt x="0" y="3"/>
                    </a:cubicBezTo>
                    <a:cubicBezTo>
                      <a:pt x="2" y="0"/>
                      <a:pt x="6" y="2"/>
                      <a:pt x="9"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6" name="Freeform 14"/>
              <p:cNvSpPr>
                <a:spLocks/>
              </p:cNvSpPr>
              <p:nvPr/>
            </p:nvSpPr>
            <p:spPr bwMode="auto">
              <a:xfrm>
                <a:off x="2947721" y="1656704"/>
                <a:ext cx="151856" cy="79547"/>
              </a:xfrm>
              <a:custGeom>
                <a:avLst/>
                <a:gdLst>
                  <a:gd name="T0" fmla="*/ 17 w 23"/>
                  <a:gd name="T1" fmla="*/ 3 h 12"/>
                  <a:gd name="T2" fmla="*/ 20 w 23"/>
                  <a:gd name="T3" fmla="*/ 7 h 12"/>
                  <a:gd name="T4" fmla="*/ 22 w 23"/>
                  <a:gd name="T5" fmla="*/ 12 h 12"/>
                  <a:gd name="T6" fmla="*/ 20 w 23"/>
                  <a:gd name="T7" fmla="*/ 12 h 12"/>
                  <a:gd name="T8" fmla="*/ 20 w 23"/>
                  <a:gd name="T9" fmla="*/ 10 h 12"/>
                  <a:gd name="T10" fmla="*/ 18 w 23"/>
                  <a:gd name="T11" fmla="*/ 9 h 12"/>
                  <a:gd name="T12" fmla="*/ 5 w 23"/>
                  <a:gd name="T13" fmla="*/ 8 h 12"/>
                  <a:gd name="T14" fmla="*/ 8 w 23"/>
                  <a:gd name="T15" fmla="*/ 6 h 12"/>
                  <a:gd name="T16" fmla="*/ 6 w 23"/>
                  <a:gd name="T17" fmla="*/ 4 h 12"/>
                  <a:gd name="T18" fmla="*/ 0 w 23"/>
                  <a:gd name="T19" fmla="*/ 1 h 12"/>
                  <a:gd name="T20" fmla="*/ 8 w 23"/>
                  <a:gd name="T21" fmla="*/ 1 h 12"/>
                  <a:gd name="T22" fmla="*/ 10 w 23"/>
                  <a:gd name="T23" fmla="*/ 3 h 12"/>
                  <a:gd name="T24" fmla="*/ 14 w 23"/>
                  <a:gd name="T25" fmla="*/ 3 h 12"/>
                  <a:gd name="T26" fmla="*/ 17 w 23"/>
                  <a:gd name="T2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2">
                    <a:moveTo>
                      <a:pt x="17" y="3"/>
                    </a:moveTo>
                    <a:cubicBezTo>
                      <a:pt x="18" y="4"/>
                      <a:pt x="19" y="5"/>
                      <a:pt x="20" y="7"/>
                    </a:cubicBezTo>
                    <a:cubicBezTo>
                      <a:pt x="21" y="8"/>
                      <a:pt x="23" y="9"/>
                      <a:pt x="22" y="12"/>
                    </a:cubicBezTo>
                    <a:cubicBezTo>
                      <a:pt x="22" y="11"/>
                      <a:pt x="20" y="12"/>
                      <a:pt x="20" y="12"/>
                    </a:cubicBezTo>
                    <a:cubicBezTo>
                      <a:pt x="19" y="11"/>
                      <a:pt x="20" y="10"/>
                      <a:pt x="20" y="10"/>
                    </a:cubicBezTo>
                    <a:cubicBezTo>
                      <a:pt x="19" y="9"/>
                      <a:pt x="17" y="11"/>
                      <a:pt x="18" y="9"/>
                    </a:cubicBezTo>
                    <a:cubicBezTo>
                      <a:pt x="12" y="9"/>
                      <a:pt x="8" y="9"/>
                      <a:pt x="5" y="8"/>
                    </a:cubicBezTo>
                    <a:cubicBezTo>
                      <a:pt x="5" y="6"/>
                      <a:pt x="7" y="6"/>
                      <a:pt x="8" y="6"/>
                    </a:cubicBezTo>
                    <a:cubicBezTo>
                      <a:pt x="8" y="5"/>
                      <a:pt x="6" y="5"/>
                      <a:pt x="6" y="4"/>
                    </a:cubicBezTo>
                    <a:cubicBezTo>
                      <a:pt x="3" y="3"/>
                      <a:pt x="1" y="5"/>
                      <a:pt x="0" y="1"/>
                    </a:cubicBezTo>
                    <a:cubicBezTo>
                      <a:pt x="3" y="0"/>
                      <a:pt x="6" y="0"/>
                      <a:pt x="8" y="1"/>
                    </a:cubicBezTo>
                    <a:cubicBezTo>
                      <a:pt x="10" y="1"/>
                      <a:pt x="10" y="1"/>
                      <a:pt x="10" y="3"/>
                    </a:cubicBezTo>
                    <a:cubicBezTo>
                      <a:pt x="11" y="4"/>
                      <a:pt x="14" y="0"/>
                      <a:pt x="14" y="3"/>
                    </a:cubicBezTo>
                    <a:cubicBezTo>
                      <a:pt x="14" y="4"/>
                      <a:pt x="17" y="4"/>
                      <a:pt x="17"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7" name="Freeform 15"/>
              <p:cNvSpPr>
                <a:spLocks/>
              </p:cNvSpPr>
              <p:nvPr/>
            </p:nvSpPr>
            <p:spPr bwMode="auto">
              <a:xfrm>
                <a:off x="8181336" y="1656704"/>
                <a:ext cx="144625" cy="72316"/>
              </a:xfrm>
              <a:custGeom>
                <a:avLst/>
                <a:gdLst>
                  <a:gd name="T0" fmla="*/ 9 w 22"/>
                  <a:gd name="T1" fmla="*/ 0 h 11"/>
                  <a:gd name="T2" fmla="*/ 13 w 22"/>
                  <a:gd name="T3" fmla="*/ 3 h 11"/>
                  <a:gd name="T4" fmla="*/ 14 w 22"/>
                  <a:gd name="T5" fmla="*/ 1 h 11"/>
                  <a:gd name="T6" fmla="*/ 16 w 22"/>
                  <a:gd name="T7" fmla="*/ 3 h 11"/>
                  <a:gd name="T8" fmla="*/ 18 w 22"/>
                  <a:gd name="T9" fmla="*/ 3 h 11"/>
                  <a:gd name="T10" fmla="*/ 18 w 22"/>
                  <a:gd name="T11" fmla="*/ 4 h 11"/>
                  <a:gd name="T12" fmla="*/ 21 w 22"/>
                  <a:gd name="T13" fmla="*/ 5 h 11"/>
                  <a:gd name="T14" fmla="*/ 15 w 22"/>
                  <a:gd name="T15" fmla="*/ 7 h 11"/>
                  <a:gd name="T16" fmla="*/ 14 w 22"/>
                  <a:gd name="T17" fmla="*/ 9 h 11"/>
                  <a:gd name="T18" fmla="*/ 5 w 22"/>
                  <a:gd name="T19" fmla="*/ 9 h 11"/>
                  <a:gd name="T20" fmla="*/ 4 w 22"/>
                  <a:gd name="T21" fmla="*/ 11 h 11"/>
                  <a:gd name="T22" fmla="*/ 0 w 22"/>
                  <a:gd name="T23" fmla="*/ 10 h 11"/>
                  <a:gd name="T24" fmla="*/ 0 w 22"/>
                  <a:gd name="T25" fmla="*/ 7 h 11"/>
                  <a:gd name="T26" fmla="*/ 2 w 22"/>
                  <a:gd name="T27" fmla="*/ 7 h 11"/>
                  <a:gd name="T28" fmla="*/ 3 w 22"/>
                  <a:gd name="T29" fmla="*/ 4 h 11"/>
                  <a:gd name="T30" fmla="*/ 5 w 22"/>
                  <a:gd name="T31" fmla="*/ 4 h 11"/>
                  <a:gd name="T32" fmla="*/ 9 w 22"/>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1">
                    <a:moveTo>
                      <a:pt x="9" y="0"/>
                    </a:moveTo>
                    <a:cubicBezTo>
                      <a:pt x="10" y="2"/>
                      <a:pt x="14" y="0"/>
                      <a:pt x="13" y="3"/>
                    </a:cubicBezTo>
                    <a:cubicBezTo>
                      <a:pt x="14" y="4"/>
                      <a:pt x="14" y="1"/>
                      <a:pt x="14" y="1"/>
                    </a:cubicBezTo>
                    <a:cubicBezTo>
                      <a:pt x="15" y="1"/>
                      <a:pt x="15" y="3"/>
                      <a:pt x="16" y="3"/>
                    </a:cubicBezTo>
                    <a:cubicBezTo>
                      <a:pt x="16" y="3"/>
                      <a:pt x="17" y="3"/>
                      <a:pt x="18" y="3"/>
                    </a:cubicBezTo>
                    <a:cubicBezTo>
                      <a:pt x="18" y="3"/>
                      <a:pt x="17" y="4"/>
                      <a:pt x="18" y="4"/>
                    </a:cubicBezTo>
                    <a:cubicBezTo>
                      <a:pt x="19" y="4"/>
                      <a:pt x="21" y="3"/>
                      <a:pt x="21" y="5"/>
                    </a:cubicBezTo>
                    <a:cubicBezTo>
                      <a:pt x="22" y="9"/>
                      <a:pt x="17" y="6"/>
                      <a:pt x="15" y="7"/>
                    </a:cubicBezTo>
                    <a:cubicBezTo>
                      <a:pt x="14" y="6"/>
                      <a:pt x="14" y="8"/>
                      <a:pt x="14" y="9"/>
                    </a:cubicBezTo>
                    <a:cubicBezTo>
                      <a:pt x="12" y="10"/>
                      <a:pt x="6" y="9"/>
                      <a:pt x="5" y="9"/>
                    </a:cubicBezTo>
                    <a:cubicBezTo>
                      <a:pt x="4" y="9"/>
                      <a:pt x="4" y="10"/>
                      <a:pt x="4" y="11"/>
                    </a:cubicBezTo>
                    <a:cubicBezTo>
                      <a:pt x="2" y="9"/>
                      <a:pt x="2" y="11"/>
                      <a:pt x="0" y="10"/>
                    </a:cubicBezTo>
                    <a:cubicBezTo>
                      <a:pt x="1" y="9"/>
                      <a:pt x="0" y="7"/>
                      <a:pt x="0" y="7"/>
                    </a:cubicBezTo>
                    <a:cubicBezTo>
                      <a:pt x="1" y="7"/>
                      <a:pt x="2" y="7"/>
                      <a:pt x="2" y="7"/>
                    </a:cubicBezTo>
                    <a:cubicBezTo>
                      <a:pt x="3" y="6"/>
                      <a:pt x="2" y="5"/>
                      <a:pt x="3" y="4"/>
                    </a:cubicBezTo>
                    <a:cubicBezTo>
                      <a:pt x="4" y="4"/>
                      <a:pt x="5" y="4"/>
                      <a:pt x="5" y="4"/>
                    </a:cubicBezTo>
                    <a:cubicBezTo>
                      <a:pt x="6" y="3"/>
                      <a:pt x="8" y="2"/>
                      <a:pt x="9"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8" name="Freeform 16"/>
              <p:cNvSpPr>
                <a:spLocks/>
              </p:cNvSpPr>
              <p:nvPr/>
            </p:nvSpPr>
            <p:spPr bwMode="auto">
              <a:xfrm>
                <a:off x="2692821" y="1710941"/>
                <a:ext cx="25309" cy="45197"/>
              </a:xfrm>
              <a:custGeom>
                <a:avLst/>
                <a:gdLst>
                  <a:gd name="T0" fmla="*/ 4 w 4"/>
                  <a:gd name="T1" fmla="*/ 4 h 7"/>
                  <a:gd name="T2" fmla="*/ 4 w 4"/>
                  <a:gd name="T3" fmla="*/ 4 h 7"/>
                </a:gdLst>
                <a:ahLst/>
                <a:cxnLst>
                  <a:cxn ang="0">
                    <a:pos x="T0" y="T1"/>
                  </a:cxn>
                  <a:cxn ang="0">
                    <a:pos x="T2" y="T3"/>
                  </a:cxn>
                </a:cxnLst>
                <a:rect l="0" t="0" r="r" b="b"/>
                <a:pathLst>
                  <a:path w="4" h="7">
                    <a:moveTo>
                      <a:pt x="4" y="4"/>
                    </a:moveTo>
                    <a:cubicBezTo>
                      <a:pt x="2" y="7"/>
                      <a:pt x="0" y="0"/>
                      <a:pt x="4"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9" name="Freeform 17"/>
              <p:cNvSpPr>
                <a:spLocks/>
              </p:cNvSpPr>
              <p:nvPr/>
            </p:nvSpPr>
            <p:spPr bwMode="auto">
              <a:xfrm>
                <a:off x="2750671" y="1716364"/>
                <a:ext cx="77735" cy="52430"/>
              </a:xfrm>
              <a:custGeom>
                <a:avLst/>
                <a:gdLst>
                  <a:gd name="T0" fmla="*/ 11 w 12"/>
                  <a:gd name="T1" fmla="*/ 3 h 8"/>
                  <a:gd name="T2" fmla="*/ 3 w 12"/>
                  <a:gd name="T3" fmla="*/ 7 h 8"/>
                  <a:gd name="T4" fmla="*/ 0 w 12"/>
                  <a:gd name="T5" fmla="*/ 4 h 8"/>
                  <a:gd name="T6" fmla="*/ 6 w 12"/>
                  <a:gd name="T7" fmla="*/ 3 h 8"/>
                  <a:gd name="T8" fmla="*/ 11 w 12"/>
                  <a:gd name="T9" fmla="*/ 3 h 8"/>
                </a:gdLst>
                <a:ahLst/>
                <a:cxnLst>
                  <a:cxn ang="0">
                    <a:pos x="T0" y="T1"/>
                  </a:cxn>
                  <a:cxn ang="0">
                    <a:pos x="T2" y="T3"/>
                  </a:cxn>
                  <a:cxn ang="0">
                    <a:pos x="T4" y="T5"/>
                  </a:cxn>
                  <a:cxn ang="0">
                    <a:pos x="T6" y="T7"/>
                  </a:cxn>
                  <a:cxn ang="0">
                    <a:pos x="T8" y="T9"/>
                  </a:cxn>
                </a:cxnLst>
                <a:rect l="0" t="0" r="r" b="b"/>
                <a:pathLst>
                  <a:path w="12" h="8">
                    <a:moveTo>
                      <a:pt x="11" y="3"/>
                    </a:moveTo>
                    <a:cubicBezTo>
                      <a:pt x="12" y="8"/>
                      <a:pt x="5" y="5"/>
                      <a:pt x="3" y="7"/>
                    </a:cubicBezTo>
                    <a:cubicBezTo>
                      <a:pt x="1" y="7"/>
                      <a:pt x="2" y="4"/>
                      <a:pt x="0" y="4"/>
                    </a:cubicBezTo>
                    <a:cubicBezTo>
                      <a:pt x="0" y="2"/>
                      <a:pt x="5" y="5"/>
                      <a:pt x="6" y="3"/>
                    </a:cubicBezTo>
                    <a:cubicBezTo>
                      <a:pt x="6" y="0"/>
                      <a:pt x="8" y="4"/>
                      <a:pt x="11"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0" name="Freeform 18"/>
              <p:cNvSpPr>
                <a:spLocks/>
              </p:cNvSpPr>
              <p:nvPr/>
            </p:nvSpPr>
            <p:spPr bwMode="auto">
              <a:xfrm>
                <a:off x="3197199" y="1729020"/>
                <a:ext cx="72312" cy="34349"/>
              </a:xfrm>
              <a:custGeom>
                <a:avLst/>
                <a:gdLst>
                  <a:gd name="T0" fmla="*/ 9 w 11"/>
                  <a:gd name="T1" fmla="*/ 2 h 5"/>
                  <a:gd name="T2" fmla="*/ 9 w 11"/>
                  <a:gd name="T3" fmla="*/ 3 h 5"/>
                  <a:gd name="T4" fmla="*/ 6 w 11"/>
                  <a:gd name="T5" fmla="*/ 4 h 5"/>
                  <a:gd name="T6" fmla="*/ 5 w 11"/>
                  <a:gd name="T7" fmla="*/ 5 h 5"/>
                  <a:gd name="T8" fmla="*/ 3 w 11"/>
                  <a:gd name="T9" fmla="*/ 4 h 5"/>
                  <a:gd name="T10" fmla="*/ 2 w 11"/>
                  <a:gd name="T11" fmla="*/ 5 h 5"/>
                  <a:gd name="T12" fmla="*/ 1 w 11"/>
                  <a:gd name="T13" fmla="*/ 4 h 5"/>
                  <a:gd name="T14" fmla="*/ 9 w 11"/>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9" y="2"/>
                    </a:moveTo>
                    <a:cubicBezTo>
                      <a:pt x="11" y="2"/>
                      <a:pt x="10" y="3"/>
                      <a:pt x="9" y="3"/>
                    </a:cubicBezTo>
                    <a:cubicBezTo>
                      <a:pt x="8" y="4"/>
                      <a:pt x="8" y="4"/>
                      <a:pt x="6" y="4"/>
                    </a:cubicBezTo>
                    <a:cubicBezTo>
                      <a:pt x="6" y="5"/>
                      <a:pt x="5" y="5"/>
                      <a:pt x="5" y="5"/>
                    </a:cubicBezTo>
                    <a:cubicBezTo>
                      <a:pt x="5" y="5"/>
                      <a:pt x="4" y="4"/>
                      <a:pt x="3" y="4"/>
                    </a:cubicBezTo>
                    <a:cubicBezTo>
                      <a:pt x="3" y="4"/>
                      <a:pt x="2" y="5"/>
                      <a:pt x="2" y="5"/>
                    </a:cubicBezTo>
                    <a:cubicBezTo>
                      <a:pt x="1" y="5"/>
                      <a:pt x="1" y="5"/>
                      <a:pt x="1" y="4"/>
                    </a:cubicBezTo>
                    <a:cubicBezTo>
                      <a:pt x="0" y="0"/>
                      <a:pt x="9" y="5"/>
                      <a:pt x="9"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1" name="Freeform 19"/>
              <p:cNvSpPr>
                <a:spLocks/>
              </p:cNvSpPr>
              <p:nvPr/>
            </p:nvSpPr>
            <p:spPr bwMode="auto">
              <a:xfrm>
                <a:off x="2927836" y="1741674"/>
                <a:ext cx="45195" cy="21695"/>
              </a:xfrm>
              <a:custGeom>
                <a:avLst/>
                <a:gdLst>
                  <a:gd name="T0" fmla="*/ 1 w 7"/>
                  <a:gd name="T1" fmla="*/ 2 h 3"/>
                  <a:gd name="T2" fmla="*/ 5 w 7"/>
                  <a:gd name="T3" fmla="*/ 3 h 3"/>
                  <a:gd name="T4" fmla="*/ 1 w 7"/>
                  <a:gd name="T5" fmla="*/ 2 h 3"/>
                </a:gdLst>
                <a:ahLst/>
                <a:cxnLst>
                  <a:cxn ang="0">
                    <a:pos x="T0" y="T1"/>
                  </a:cxn>
                  <a:cxn ang="0">
                    <a:pos x="T2" y="T3"/>
                  </a:cxn>
                  <a:cxn ang="0">
                    <a:pos x="T4" y="T5"/>
                  </a:cxn>
                </a:cxnLst>
                <a:rect l="0" t="0" r="r" b="b"/>
                <a:pathLst>
                  <a:path w="7" h="3">
                    <a:moveTo>
                      <a:pt x="1" y="2"/>
                    </a:moveTo>
                    <a:cubicBezTo>
                      <a:pt x="0" y="1"/>
                      <a:pt x="7" y="0"/>
                      <a:pt x="5" y="3"/>
                    </a:cubicBezTo>
                    <a:cubicBezTo>
                      <a:pt x="3" y="2"/>
                      <a:pt x="4" y="3"/>
                      <a:pt x="1"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2" name="Freeform 20"/>
              <p:cNvSpPr>
                <a:spLocks/>
              </p:cNvSpPr>
              <p:nvPr/>
            </p:nvSpPr>
            <p:spPr bwMode="auto">
              <a:xfrm>
                <a:off x="3329170" y="1750714"/>
                <a:ext cx="18078" cy="18079"/>
              </a:xfrm>
              <a:custGeom>
                <a:avLst/>
                <a:gdLst>
                  <a:gd name="T0" fmla="*/ 0 w 3"/>
                  <a:gd name="T1" fmla="*/ 0 h 3"/>
                  <a:gd name="T2" fmla="*/ 3 w 3"/>
                  <a:gd name="T3" fmla="*/ 3 h 3"/>
                  <a:gd name="T4" fmla="*/ 0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3" y="1"/>
                      <a:pt x="3" y="3"/>
                    </a:cubicBezTo>
                    <a:cubicBezTo>
                      <a:pt x="2" y="3"/>
                      <a:pt x="1" y="3"/>
                      <a:pt x="0" y="3"/>
                    </a:cubicBezTo>
                    <a:cubicBezTo>
                      <a:pt x="0" y="2"/>
                      <a:pt x="0" y="1"/>
                      <a:pt x="0"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3" name="Freeform 21"/>
              <p:cNvSpPr>
                <a:spLocks/>
              </p:cNvSpPr>
              <p:nvPr/>
            </p:nvSpPr>
            <p:spPr bwMode="auto">
              <a:xfrm>
                <a:off x="3157428" y="1781448"/>
                <a:ext cx="446530" cy="139209"/>
              </a:xfrm>
              <a:custGeom>
                <a:avLst/>
                <a:gdLst>
                  <a:gd name="T0" fmla="*/ 68 w 68"/>
                  <a:gd name="T1" fmla="*/ 12 h 21"/>
                  <a:gd name="T2" fmla="*/ 68 w 68"/>
                  <a:gd name="T3" fmla="*/ 16 h 21"/>
                  <a:gd name="T4" fmla="*/ 65 w 68"/>
                  <a:gd name="T5" fmla="*/ 18 h 21"/>
                  <a:gd name="T6" fmla="*/ 53 w 68"/>
                  <a:gd name="T7" fmla="*/ 18 h 21"/>
                  <a:gd name="T8" fmla="*/ 50 w 68"/>
                  <a:gd name="T9" fmla="*/ 20 h 21"/>
                  <a:gd name="T10" fmla="*/ 47 w 68"/>
                  <a:gd name="T11" fmla="*/ 19 h 21"/>
                  <a:gd name="T12" fmla="*/ 46 w 68"/>
                  <a:gd name="T13" fmla="*/ 20 h 21"/>
                  <a:gd name="T14" fmla="*/ 42 w 68"/>
                  <a:gd name="T15" fmla="*/ 20 h 21"/>
                  <a:gd name="T16" fmla="*/ 42 w 68"/>
                  <a:gd name="T17" fmla="*/ 19 h 21"/>
                  <a:gd name="T18" fmla="*/ 40 w 68"/>
                  <a:gd name="T19" fmla="*/ 20 h 21"/>
                  <a:gd name="T20" fmla="*/ 36 w 68"/>
                  <a:gd name="T21" fmla="*/ 18 h 21"/>
                  <a:gd name="T22" fmla="*/ 22 w 68"/>
                  <a:gd name="T23" fmla="*/ 18 h 21"/>
                  <a:gd name="T24" fmla="*/ 23 w 68"/>
                  <a:gd name="T25" fmla="*/ 16 h 21"/>
                  <a:gd name="T26" fmla="*/ 21 w 68"/>
                  <a:gd name="T27" fmla="*/ 15 h 21"/>
                  <a:gd name="T28" fmla="*/ 19 w 68"/>
                  <a:gd name="T29" fmla="*/ 12 h 21"/>
                  <a:gd name="T30" fmla="*/ 21 w 68"/>
                  <a:gd name="T31" fmla="*/ 10 h 21"/>
                  <a:gd name="T32" fmla="*/ 19 w 68"/>
                  <a:gd name="T33" fmla="*/ 6 h 21"/>
                  <a:gd name="T34" fmla="*/ 10 w 68"/>
                  <a:gd name="T35" fmla="*/ 7 h 21"/>
                  <a:gd name="T36" fmla="*/ 9 w 68"/>
                  <a:gd name="T37" fmla="*/ 5 h 21"/>
                  <a:gd name="T38" fmla="*/ 7 w 68"/>
                  <a:gd name="T39" fmla="*/ 4 h 21"/>
                  <a:gd name="T40" fmla="*/ 3 w 68"/>
                  <a:gd name="T41" fmla="*/ 5 h 21"/>
                  <a:gd name="T42" fmla="*/ 1 w 68"/>
                  <a:gd name="T43" fmla="*/ 1 h 21"/>
                  <a:gd name="T44" fmla="*/ 11 w 68"/>
                  <a:gd name="T45" fmla="*/ 0 h 21"/>
                  <a:gd name="T46" fmla="*/ 13 w 68"/>
                  <a:gd name="T47" fmla="*/ 1 h 21"/>
                  <a:gd name="T48" fmla="*/ 13 w 68"/>
                  <a:gd name="T49" fmla="*/ 3 h 21"/>
                  <a:gd name="T50" fmla="*/ 16 w 68"/>
                  <a:gd name="T51" fmla="*/ 5 h 21"/>
                  <a:gd name="T52" fmla="*/ 25 w 68"/>
                  <a:gd name="T53" fmla="*/ 5 h 21"/>
                  <a:gd name="T54" fmla="*/ 25 w 68"/>
                  <a:gd name="T55" fmla="*/ 10 h 21"/>
                  <a:gd name="T56" fmla="*/ 31 w 68"/>
                  <a:gd name="T57" fmla="*/ 11 h 21"/>
                  <a:gd name="T58" fmla="*/ 31 w 68"/>
                  <a:gd name="T59" fmla="*/ 13 h 21"/>
                  <a:gd name="T60" fmla="*/ 33 w 68"/>
                  <a:gd name="T61" fmla="*/ 12 h 21"/>
                  <a:gd name="T62" fmla="*/ 45 w 68"/>
                  <a:gd name="T63" fmla="*/ 12 h 21"/>
                  <a:gd name="T64" fmla="*/ 47 w 68"/>
                  <a:gd name="T65" fmla="*/ 13 h 21"/>
                  <a:gd name="T66" fmla="*/ 50 w 68"/>
                  <a:gd name="T67" fmla="*/ 11 h 21"/>
                  <a:gd name="T68" fmla="*/ 52 w 68"/>
                  <a:gd name="T69" fmla="*/ 11 h 21"/>
                  <a:gd name="T70" fmla="*/ 68 w 68"/>
                  <a:gd name="T7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21">
                    <a:moveTo>
                      <a:pt x="68" y="12"/>
                    </a:moveTo>
                    <a:cubicBezTo>
                      <a:pt x="68" y="13"/>
                      <a:pt x="68" y="15"/>
                      <a:pt x="68" y="16"/>
                    </a:cubicBezTo>
                    <a:cubicBezTo>
                      <a:pt x="66" y="16"/>
                      <a:pt x="65" y="17"/>
                      <a:pt x="65" y="18"/>
                    </a:cubicBezTo>
                    <a:cubicBezTo>
                      <a:pt x="60" y="19"/>
                      <a:pt x="57" y="18"/>
                      <a:pt x="53" y="18"/>
                    </a:cubicBezTo>
                    <a:cubicBezTo>
                      <a:pt x="52" y="18"/>
                      <a:pt x="51" y="20"/>
                      <a:pt x="50" y="20"/>
                    </a:cubicBezTo>
                    <a:cubicBezTo>
                      <a:pt x="48" y="21"/>
                      <a:pt x="48" y="19"/>
                      <a:pt x="47" y="19"/>
                    </a:cubicBezTo>
                    <a:cubicBezTo>
                      <a:pt x="47" y="19"/>
                      <a:pt x="46" y="20"/>
                      <a:pt x="46" y="20"/>
                    </a:cubicBezTo>
                    <a:cubicBezTo>
                      <a:pt x="45" y="20"/>
                      <a:pt x="42" y="20"/>
                      <a:pt x="42" y="20"/>
                    </a:cubicBezTo>
                    <a:cubicBezTo>
                      <a:pt x="42" y="20"/>
                      <a:pt x="42" y="19"/>
                      <a:pt x="42" y="19"/>
                    </a:cubicBezTo>
                    <a:cubicBezTo>
                      <a:pt x="41" y="19"/>
                      <a:pt x="40" y="20"/>
                      <a:pt x="40" y="20"/>
                    </a:cubicBezTo>
                    <a:cubicBezTo>
                      <a:pt x="38" y="20"/>
                      <a:pt x="38" y="18"/>
                      <a:pt x="36" y="18"/>
                    </a:cubicBezTo>
                    <a:cubicBezTo>
                      <a:pt x="32" y="18"/>
                      <a:pt x="27" y="21"/>
                      <a:pt x="22" y="18"/>
                    </a:cubicBezTo>
                    <a:cubicBezTo>
                      <a:pt x="22" y="18"/>
                      <a:pt x="23" y="17"/>
                      <a:pt x="23" y="16"/>
                    </a:cubicBezTo>
                    <a:cubicBezTo>
                      <a:pt x="23" y="15"/>
                      <a:pt x="22" y="16"/>
                      <a:pt x="21" y="15"/>
                    </a:cubicBezTo>
                    <a:cubicBezTo>
                      <a:pt x="20" y="14"/>
                      <a:pt x="21" y="12"/>
                      <a:pt x="19" y="12"/>
                    </a:cubicBezTo>
                    <a:cubicBezTo>
                      <a:pt x="19" y="11"/>
                      <a:pt x="21" y="11"/>
                      <a:pt x="21" y="10"/>
                    </a:cubicBezTo>
                    <a:cubicBezTo>
                      <a:pt x="21" y="8"/>
                      <a:pt x="18" y="9"/>
                      <a:pt x="19" y="6"/>
                    </a:cubicBezTo>
                    <a:cubicBezTo>
                      <a:pt x="17" y="8"/>
                      <a:pt x="13" y="7"/>
                      <a:pt x="10" y="7"/>
                    </a:cubicBezTo>
                    <a:cubicBezTo>
                      <a:pt x="8" y="8"/>
                      <a:pt x="9" y="6"/>
                      <a:pt x="9" y="5"/>
                    </a:cubicBezTo>
                    <a:cubicBezTo>
                      <a:pt x="8" y="4"/>
                      <a:pt x="6" y="5"/>
                      <a:pt x="7" y="4"/>
                    </a:cubicBezTo>
                    <a:cubicBezTo>
                      <a:pt x="6" y="5"/>
                      <a:pt x="4" y="5"/>
                      <a:pt x="3" y="5"/>
                    </a:cubicBezTo>
                    <a:cubicBezTo>
                      <a:pt x="6" y="2"/>
                      <a:pt x="0" y="5"/>
                      <a:pt x="1" y="1"/>
                    </a:cubicBezTo>
                    <a:cubicBezTo>
                      <a:pt x="5" y="2"/>
                      <a:pt x="8" y="1"/>
                      <a:pt x="11" y="0"/>
                    </a:cubicBezTo>
                    <a:cubicBezTo>
                      <a:pt x="11" y="1"/>
                      <a:pt x="13" y="1"/>
                      <a:pt x="13" y="1"/>
                    </a:cubicBezTo>
                    <a:cubicBezTo>
                      <a:pt x="14" y="1"/>
                      <a:pt x="13" y="3"/>
                      <a:pt x="13" y="3"/>
                    </a:cubicBezTo>
                    <a:cubicBezTo>
                      <a:pt x="14" y="4"/>
                      <a:pt x="17" y="2"/>
                      <a:pt x="16" y="5"/>
                    </a:cubicBezTo>
                    <a:cubicBezTo>
                      <a:pt x="19" y="3"/>
                      <a:pt x="21" y="6"/>
                      <a:pt x="25" y="5"/>
                    </a:cubicBezTo>
                    <a:cubicBezTo>
                      <a:pt x="24" y="8"/>
                      <a:pt x="27" y="8"/>
                      <a:pt x="25" y="10"/>
                    </a:cubicBezTo>
                    <a:cubicBezTo>
                      <a:pt x="27" y="10"/>
                      <a:pt x="29" y="10"/>
                      <a:pt x="31" y="11"/>
                    </a:cubicBezTo>
                    <a:cubicBezTo>
                      <a:pt x="32" y="11"/>
                      <a:pt x="27" y="13"/>
                      <a:pt x="31" y="13"/>
                    </a:cubicBezTo>
                    <a:cubicBezTo>
                      <a:pt x="32" y="13"/>
                      <a:pt x="32" y="12"/>
                      <a:pt x="33" y="12"/>
                    </a:cubicBezTo>
                    <a:cubicBezTo>
                      <a:pt x="36" y="11"/>
                      <a:pt x="41" y="11"/>
                      <a:pt x="45" y="12"/>
                    </a:cubicBezTo>
                    <a:cubicBezTo>
                      <a:pt x="45" y="12"/>
                      <a:pt x="47" y="13"/>
                      <a:pt x="47" y="13"/>
                    </a:cubicBezTo>
                    <a:cubicBezTo>
                      <a:pt x="49" y="12"/>
                      <a:pt x="45" y="11"/>
                      <a:pt x="50" y="11"/>
                    </a:cubicBezTo>
                    <a:cubicBezTo>
                      <a:pt x="51" y="11"/>
                      <a:pt x="52" y="11"/>
                      <a:pt x="52" y="11"/>
                    </a:cubicBezTo>
                    <a:cubicBezTo>
                      <a:pt x="56" y="10"/>
                      <a:pt x="62" y="10"/>
                      <a:pt x="68" y="1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4" name="Freeform 22"/>
              <p:cNvSpPr>
                <a:spLocks/>
              </p:cNvSpPr>
              <p:nvPr/>
            </p:nvSpPr>
            <p:spPr bwMode="auto">
              <a:xfrm>
                <a:off x="6955640" y="1781448"/>
                <a:ext cx="446529" cy="323614"/>
              </a:xfrm>
              <a:custGeom>
                <a:avLst/>
                <a:gdLst>
                  <a:gd name="T0" fmla="*/ 56 w 68"/>
                  <a:gd name="T1" fmla="*/ 1 h 49"/>
                  <a:gd name="T2" fmla="*/ 67 w 68"/>
                  <a:gd name="T3" fmla="*/ 0 h 49"/>
                  <a:gd name="T4" fmla="*/ 66 w 68"/>
                  <a:gd name="T5" fmla="*/ 5 h 49"/>
                  <a:gd name="T6" fmla="*/ 54 w 68"/>
                  <a:gd name="T7" fmla="*/ 7 h 49"/>
                  <a:gd name="T8" fmla="*/ 52 w 68"/>
                  <a:gd name="T9" fmla="*/ 9 h 49"/>
                  <a:gd name="T10" fmla="*/ 50 w 68"/>
                  <a:gd name="T11" fmla="*/ 9 h 49"/>
                  <a:gd name="T12" fmla="*/ 48 w 68"/>
                  <a:gd name="T13" fmla="*/ 11 h 49"/>
                  <a:gd name="T14" fmla="*/ 46 w 68"/>
                  <a:gd name="T15" fmla="*/ 10 h 49"/>
                  <a:gd name="T16" fmla="*/ 42 w 68"/>
                  <a:gd name="T17" fmla="*/ 11 h 49"/>
                  <a:gd name="T18" fmla="*/ 39 w 68"/>
                  <a:gd name="T19" fmla="*/ 12 h 49"/>
                  <a:gd name="T20" fmla="*/ 38 w 68"/>
                  <a:gd name="T21" fmla="*/ 14 h 49"/>
                  <a:gd name="T22" fmla="*/ 33 w 68"/>
                  <a:gd name="T23" fmla="*/ 16 h 49"/>
                  <a:gd name="T24" fmla="*/ 30 w 68"/>
                  <a:gd name="T25" fmla="*/ 18 h 49"/>
                  <a:gd name="T26" fmla="*/ 28 w 68"/>
                  <a:gd name="T27" fmla="*/ 20 h 49"/>
                  <a:gd name="T28" fmla="*/ 27 w 68"/>
                  <a:gd name="T29" fmla="*/ 22 h 49"/>
                  <a:gd name="T30" fmla="*/ 22 w 68"/>
                  <a:gd name="T31" fmla="*/ 24 h 49"/>
                  <a:gd name="T32" fmla="*/ 21 w 68"/>
                  <a:gd name="T33" fmla="*/ 25 h 49"/>
                  <a:gd name="T34" fmla="*/ 18 w 68"/>
                  <a:gd name="T35" fmla="*/ 27 h 49"/>
                  <a:gd name="T36" fmla="*/ 16 w 68"/>
                  <a:gd name="T37" fmla="*/ 31 h 49"/>
                  <a:gd name="T38" fmla="*/ 17 w 68"/>
                  <a:gd name="T39" fmla="*/ 36 h 49"/>
                  <a:gd name="T40" fmla="*/ 14 w 68"/>
                  <a:gd name="T41" fmla="*/ 38 h 49"/>
                  <a:gd name="T42" fmla="*/ 16 w 68"/>
                  <a:gd name="T43" fmla="*/ 42 h 49"/>
                  <a:gd name="T44" fmla="*/ 15 w 68"/>
                  <a:gd name="T45" fmla="*/ 43 h 49"/>
                  <a:gd name="T46" fmla="*/ 16 w 68"/>
                  <a:gd name="T47" fmla="*/ 44 h 49"/>
                  <a:gd name="T48" fmla="*/ 17 w 68"/>
                  <a:gd name="T49" fmla="*/ 43 h 49"/>
                  <a:gd name="T50" fmla="*/ 19 w 68"/>
                  <a:gd name="T51" fmla="*/ 45 h 49"/>
                  <a:gd name="T52" fmla="*/ 18 w 68"/>
                  <a:gd name="T53" fmla="*/ 49 h 49"/>
                  <a:gd name="T54" fmla="*/ 10 w 68"/>
                  <a:gd name="T55" fmla="*/ 49 h 49"/>
                  <a:gd name="T56" fmla="*/ 11 w 68"/>
                  <a:gd name="T57" fmla="*/ 47 h 49"/>
                  <a:gd name="T58" fmla="*/ 8 w 68"/>
                  <a:gd name="T59" fmla="*/ 46 h 49"/>
                  <a:gd name="T60" fmla="*/ 6 w 68"/>
                  <a:gd name="T61" fmla="*/ 44 h 49"/>
                  <a:gd name="T62" fmla="*/ 4 w 68"/>
                  <a:gd name="T63" fmla="*/ 44 h 49"/>
                  <a:gd name="T64" fmla="*/ 1 w 68"/>
                  <a:gd name="T65" fmla="*/ 44 h 49"/>
                  <a:gd name="T66" fmla="*/ 0 w 68"/>
                  <a:gd name="T67" fmla="*/ 37 h 49"/>
                  <a:gd name="T68" fmla="*/ 5 w 68"/>
                  <a:gd name="T69" fmla="*/ 36 h 49"/>
                  <a:gd name="T70" fmla="*/ 4 w 68"/>
                  <a:gd name="T71" fmla="*/ 35 h 49"/>
                  <a:gd name="T72" fmla="*/ 5 w 68"/>
                  <a:gd name="T73" fmla="*/ 33 h 49"/>
                  <a:gd name="T74" fmla="*/ 10 w 68"/>
                  <a:gd name="T75" fmla="*/ 31 h 49"/>
                  <a:gd name="T76" fmla="*/ 10 w 68"/>
                  <a:gd name="T77" fmla="*/ 27 h 49"/>
                  <a:gd name="T78" fmla="*/ 13 w 68"/>
                  <a:gd name="T79" fmla="*/ 26 h 49"/>
                  <a:gd name="T80" fmla="*/ 15 w 68"/>
                  <a:gd name="T81" fmla="*/ 23 h 49"/>
                  <a:gd name="T82" fmla="*/ 15 w 68"/>
                  <a:gd name="T83" fmla="*/ 18 h 49"/>
                  <a:gd name="T84" fmla="*/ 22 w 68"/>
                  <a:gd name="T85" fmla="*/ 15 h 49"/>
                  <a:gd name="T86" fmla="*/ 23 w 68"/>
                  <a:gd name="T87" fmla="*/ 14 h 49"/>
                  <a:gd name="T88" fmla="*/ 24 w 68"/>
                  <a:gd name="T89" fmla="*/ 15 h 49"/>
                  <a:gd name="T90" fmla="*/ 26 w 68"/>
                  <a:gd name="T91" fmla="*/ 13 h 49"/>
                  <a:gd name="T92" fmla="*/ 27 w 68"/>
                  <a:gd name="T93" fmla="*/ 11 h 49"/>
                  <a:gd name="T94" fmla="*/ 32 w 68"/>
                  <a:gd name="T95" fmla="*/ 10 h 49"/>
                  <a:gd name="T96" fmla="*/ 38 w 68"/>
                  <a:gd name="T97" fmla="*/ 9 h 49"/>
                  <a:gd name="T98" fmla="*/ 39 w 68"/>
                  <a:gd name="T99" fmla="*/ 8 h 49"/>
                  <a:gd name="T100" fmla="*/ 40 w 68"/>
                  <a:gd name="T101" fmla="*/ 9 h 49"/>
                  <a:gd name="T102" fmla="*/ 41 w 68"/>
                  <a:gd name="T103" fmla="*/ 7 h 49"/>
                  <a:gd name="T104" fmla="*/ 42 w 68"/>
                  <a:gd name="T105" fmla="*/ 7 h 49"/>
                  <a:gd name="T106" fmla="*/ 49 w 68"/>
                  <a:gd name="T107" fmla="*/ 6 h 49"/>
                  <a:gd name="T108" fmla="*/ 51 w 68"/>
                  <a:gd name="T109" fmla="*/ 5 h 49"/>
                  <a:gd name="T110" fmla="*/ 52 w 68"/>
                  <a:gd name="T111" fmla="*/ 4 h 49"/>
                  <a:gd name="T112" fmla="*/ 56 w 68"/>
                  <a:gd name="T11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49">
                    <a:moveTo>
                      <a:pt x="56" y="1"/>
                    </a:moveTo>
                    <a:cubicBezTo>
                      <a:pt x="59" y="3"/>
                      <a:pt x="63" y="0"/>
                      <a:pt x="67" y="0"/>
                    </a:cubicBezTo>
                    <a:cubicBezTo>
                      <a:pt x="68" y="3"/>
                      <a:pt x="66" y="3"/>
                      <a:pt x="66" y="5"/>
                    </a:cubicBezTo>
                    <a:cubicBezTo>
                      <a:pt x="63" y="3"/>
                      <a:pt x="58" y="7"/>
                      <a:pt x="54" y="7"/>
                    </a:cubicBezTo>
                    <a:cubicBezTo>
                      <a:pt x="53" y="7"/>
                      <a:pt x="53" y="8"/>
                      <a:pt x="52" y="9"/>
                    </a:cubicBezTo>
                    <a:cubicBezTo>
                      <a:pt x="52" y="9"/>
                      <a:pt x="50" y="8"/>
                      <a:pt x="50" y="9"/>
                    </a:cubicBezTo>
                    <a:cubicBezTo>
                      <a:pt x="50" y="9"/>
                      <a:pt x="48" y="11"/>
                      <a:pt x="48" y="11"/>
                    </a:cubicBezTo>
                    <a:cubicBezTo>
                      <a:pt x="47" y="11"/>
                      <a:pt x="47" y="9"/>
                      <a:pt x="46" y="10"/>
                    </a:cubicBezTo>
                    <a:cubicBezTo>
                      <a:pt x="45" y="10"/>
                      <a:pt x="44" y="10"/>
                      <a:pt x="42" y="11"/>
                    </a:cubicBezTo>
                    <a:cubicBezTo>
                      <a:pt x="42" y="11"/>
                      <a:pt x="40" y="11"/>
                      <a:pt x="39" y="12"/>
                    </a:cubicBezTo>
                    <a:cubicBezTo>
                      <a:pt x="37" y="12"/>
                      <a:pt x="38" y="13"/>
                      <a:pt x="38" y="14"/>
                    </a:cubicBezTo>
                    <a:cubicBezTo>
                      <a:pt x="37" y="14"/>
                      <a:pt x="33" y="13"/>
                      <a:pt x="33" y="16"/>
                    </a:cubicBezTo>
                    <a:cubicBezTo>
                      <a:pt x="33" y="17"/>
                      <a:pt x="31" y="18"/>
                      <a:pt x="30" y="18"/>
                    </a:cubicBezTo>
                    <a:cubicBezTo>
                      <a:pt x="29" y="19"/>
                      <a:pt x="28" y="20"/>
                      <a:pt x="28" y="20"/>
                    </a:cubicBezTo>
                    <a:cubicBezTo>
                      <a:pt x="28" y="21"/>
                      <a:pt x="27" y="21"/>
                      <a:pt x="27" y="22"/>
                    </a:cubicBezTo>
                    <a:cubicBezTo>
                      <a:pt x="24" y="23"/>
                      <a:pt x="24" y="21"/>
                      <a:pt x="22" y="24"/>
                    </a:cubicBezTo>
                    <a:cubicBezTo>
                      <a:pt x="22" y="25"/>
                      <a:pt x="21" y="24"/>
                      <a:pt x="21" y="25"/>
                    </a:cubicBezTo>
                    <a:cubicBezTo>
                      <a:pt x="21" y="26"/>
                      <a:pt x="19" y="26"/>
                      <a:pt x="18" y="27"/>
                    </a:cubicBezTo>
                    <a:cubicBezTo>
                      <a:pt x="17" y="29"/>
                      <a:pt x="18" y="32"/>
                      <a:pt x="16" y="31"/>
                    </a:cubicBezTo>
                    <a:cubicBezTo>
                      <a:pt x="16" y="32"/>
                      <a:pt x="14" y="36"/>
                      <a:pt x="17" y="36"/>
                    </a:cubicBezTo>
                    <a:cubicBezTo>
                      <a:pt x="16" y="37"/>
                      <a:pt x="15" y="38"/>
                      <a:pt x="14" y="38"/>
                    </a:cubicBezTo>
                    <a:cubicBezTo>
                      <a:pt x="12" y="41"/>
                      <a:pt x="16" y="40"/>
                      <a:pt x="16" y="42"/>
                    </a:cubicBezTo>
                    <a:cubicBezTo>
                      <a:pt x="16" y="42"/>
                      <a:pt x="14" y="42"/>
                      <a:pt x="15" y="43"/>
                    </a:cubicBezTo>
                    <a:cubicBezTo>
                      <a:pt x="14" y="43"/>
                      <a:pt x="16" y="44"/>
                      <a:pt x="16" y="44"/>
                    </a:cubicBezTo>
                    <a:cubicBezTo>
                      <a:pt x="16" y="44"/>
                      <a:pt x="17" y="43"/>
                      <a:pt x="17" y="43"/>
                    </a:cubicBezTo>
                    <a:cubicBezTo>
                      <a:pt x="18" y="44"/>
                      <a:pt x="17" y="45"/>
                      <a:pt x="19" y="45"/>
                    </a:cubicBezTo>
                    <a:cubicBezTo>
                      <a:pt x="20" y="47"/>
                      <a:pt x="18" y="47"/>
                      <a:pt x="18" y="49"/>
                    </a:cubicBezTo>
                    <a:cubicBezTo>
                      <a:pt x="16" y="49"/>
                      <a:pt x="13" y="49"/>
                      <a:pt x="10" y="49"/>
                    </a:cubicBezTo>
                    <a:cubicBezTo>
                      <a:pt x="10" y="48"/>
                      <a:pt x="11" y="48"/>
                      <a:pt x="11" y="47"/>
                    </a:cubicBezTo>
                    <a:cubicBezTo>
                      <a:pt x="10" y="46"/>
                      <a:pt x="9" y="47"/>
                      <a:pt x="8" y="46"/>
                    </a:cubicBezTo>
                    <a:cubicBezTo>
                      <a:pt x="7" y="46"/>
                      <a:pt x="7" y="44"/>
                      <a:pt x="6" y="44"/>
                    </a:cubicBezTo>
                    <a:cubicBezTo>
                      <a:pt x="6" y="44"/>
                      <a:pt x="4" y="44"/>
                      <a:pt x="4" y="44"/>
                    </a:cubicBezTo>
                    <a:cubicBezTo>
                      <a:pt x="3" y="43"/>
                      <a:pt x="3" y="44"/>
                      <a:pt x="1" y="44"/>
                    </a:cubicBezTo>
                    <a:cubicBezTo>
                      <a:pt x="1" y="42"/>
                      <a:pt x="0" y="41"/>
                      <a:pt x="0" y="37"/>
                    </a:cubicBezTo>
                    <a:cubicBezTo>
                      <a:pt x="3" y="41"/>
                      <a:pt x="1" y="34"/>
                      <a:pt x="5" y="36"/>
                    </a:cubicBezTo>
                    <a:cubicBezTo>
                      <a:pt x="6" y="35"/>
                      <a:pt x="4" y="35"/>
                      <a:pt x="4" y="35"/>
                    </a:cubicBezTo>
                    <a:cubicBezTo>
                      <a:pt x="4" y="34"/>
                      <a:pt x="7" y="33"/>
                      <a:pt x="5" y="33"/>
                    </a:cubicBezTo>
                    <a:cubicBezTo>
                      <a:pt x="6" y="31"/>
                      <a:pt x="8" y="31"/>
                      <a:pt x="10" y="31"/>
                    </a:cubicBezTo>
                    <a:cubicBezTo>
                      <a:pt x="9" y="29"/>
                      <a:pt x="13" y="28"/>
                      <a:pt x="10" y="27"/>
                    </a:cubicBezTo>
                    <a:cubicBezTo>
                      <a:pt x="10" y="26"/>
                      <a:pt x="12" y="26"/>
                      <a:pt x="13" y="26"/>
                    </a:cubicBezTo>
                    <a:cubicBezTo>
                      <a:pt x="13" y="24"/>
                      <a:pt x="13" y="23"/>
                      <a:pt x="15" y="23"/>
                    </a:cubicBezTo>
                    <a:cubicBezTo>
                      <a:pt x="13" y="21"/>
                      <a:pt x="15" y="21"/>
                      <a:pt x="15" y="18"/>
                    </a:cubicBezTo>
                    <a:cubicBezTo>
                      <a:pt x="18" y="19"/>
                      <a:pt x="20" y="16"/>
                      <a:pt x="22" y="15"/>
                    </a:cubicBezTo>
                    <a:cubicBezTo>
                      <a:pt x="23" y="16"/>
                      <a:pt x="23" y="14"/>
                      <a:pt x="23" y="14"/>
                    </a:cubicBezTo>
                    <a:cubicBezTo>
                      <a:pt x="24" y="13"/>
                      <a:pt x="24" y="14"/>
                      <a:pt x="24" y="15"/>
                    </a:cubicBezTo>
                    <a:cubicBezTo>
                      <a:pt x="25" y="14"/>
                      <a:pt x="26" y="13"/>
                      <a:pt x="26" y="13"/>
                    </a:cubicBezTo>
                    <a:cubicBezTo>
                      <a:pt x="26" y="12"/>
                      <a:pt x="27" y="12"/>
                      <a:pt x="27" y="11"/>
                    </a:cubicBezTo>
                    <a:cubicBezTo>
                      <a:pt x="29" y="11"/>
                      <a:pt x="30" y="11"/>
                      <a:pt x="32" y="10"/>
                    </a:cubicBezTo>
                    <a:cubicBezTo>
                      <a:pt x="33" y="9"/>
                      <a:pt x="34" y="9"/>
                      <a:pt x="38" y="9"/>
                    </a:cubicBezTo>
                    <a:cubicBezTo>
                      <a:pt x="39" y="9"/>
                      <a:pt x="38" y="8"/>
                      <a:pt x="39" y="8"/>
                    </a:cubicBezTo>
                    <a:cubicBezTo>
                      <a:pt x="40" y="7"/>
                      <a:pt x="40" y="9"/>
                      <a:pt x="40" y="9"/>
                    </a:cubicBezTo>
                    <a:cubicBezTo>
                      <a:pt x="42" y="8"/>
                      <a:pt x="40" y="7"/>
                      <a:pt x="41" y="7"/>
                    </a:cubicBezTo>
                    <a:cubicBezTo>
                      <a:pt x="42" y="7"/>
                      <a:pt x="42" y="7"/>
                      <a:pt x="42" y="7"/>
                    </a:cubicBezTo>
                    <a:cubicBezTo>
                      <a:pt x="43" y="6"/>
                      <a:pt x="46" y="7"/>
                      <a:pt x="49" y="6"/>
                    </a:cubicBezTo>
                    <a:cubicBezTo>
                      <a:pt x="51" y="6"/>
                      <a:pt x="50" y="6"/>
                      <a:pt x="51" y="5"/>
                    </a:cubicBezTo>
                    <a:cubicBezTo>
                      <a:pt x="51" y="5"/>
                      <a:pt x="52" y="4"/>
                      <a:pt x="52" y="4"/>
                    </a:cubicBezTo>
                    <a:cubicBezTo>
                      <a:pt x="55" y="3"/>
                      <a:pt x="56" y="6"/>
                      <a:pt x="56"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5" name="Freeform 23"/>
              <p:cNvSpPr>
                <a:spLocks/>
              </p:cNvSpPr>
              <p:nvPr/>
            </p:nvSpPr>
            <p:spPr bwMode="auto">
              <a:xfrm>
                <a:off x="3039920" y="1803143"/>
                <a:ext cx="52426" cy="18079"/>
              </a:xfrm>
              <a:custGeom>
                <a:avLst/>
                <a:gdLst>
                  <a:gd name="T0" fmla="*/ 6 w 8"/>
                  <a:gd name="T1" fmla="*/ 0 h 3"/>
                  <a:gd name="T2" fmla="*/ 7 w 8"/>
                  <a:gd name="T3" fmla="*/ 0 h 3"/>
                  <a:gd name="T4" fmla="*/ 6 w 8"/>
                  <a:gd name="T5" fmla="*/ 0 h 3"/>
                </a:gdLst>
                <a:ahLst/>
                <a:cxnLst>
                  <a:cxn ang="0">
                    <a:pos x="T0" y="T1"/>
                  </a:cxn>
                  <a:cxn ang="0">
                    <a:pos x="T2" y="T3"/>
                  </a:cxn>
                  <a:cxn ang="0">
                    <a:pos x="T4" y="T5"/>
                  </a:cxn>
                </a:cxnLst>
                <a:rect l="0" t="0" r="r" b="b"/>
                <a:pathLst>
                  <a:path w="8" h="3">
                    <a:moveTo>
                      <a:pt x="6" y="0"/>
                    </a:moveTo>
                    <a:cubicBezTo>
                      <a:pt x="6" y="0"/>
                      <a:pt x="7" y="0"/>
                      <a:pt x="7" y="0"/>
                    </a:cubicBezTo>
                    <a:cubicBezTo>
                      <a:pt x="8" y="3"/>
                      <a:pt x="0" y="0"/>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6" name="Freeform 24"/>
              <p:cNvSpPr>
                <a:spLocks/>
              </p:cNvSpPr>
              <p:nvPr/>
            </p:nvSpPr>
            <p:spPr bwMode="auto">
              <a:xfrm>
                <a:off x="9134052" y="1828453"/>
                <a:ext cx="137394" cy="106667"/>
              </a:xfrm>
              <a:custGeom>
                <a:avLst/>
                <a:gdLst>
                  <a:gd name="T0" fmla="*/ 6 w 21"/>
                  <a:gd name="T1" fmla="*/ 0 h 16"/>
                  <a:gd name="T2" fmla="*/ 7 w 21"/>
                  <a:gd name="T3" fmla="*/ 1 h 16"/>
                  <a:gd name="T4" fmla="*/ 13 w 21"/>
                  <a:gd name="T5" fmla="*/ 4 h 16"/>
                  <a:gd name="T6" fmla="*/ 16 w 21"/>
                  <a:gd name="T7" fmla="*/ 2 h 16"/>
                  <a:gd name="T8" fmla="*/ 21 w 21"/>
                  <a:gd name="T9" fmla="*/ 3 h 16"/>
                  <a:gd name="T10" fmla="*/ 20 w 21"/>
                  <a:gd name="T11" fmla="*/ 8 h 16"/>
                  <a:gd name="T12" fmla="*/ 12 w 21"/>
                  <a:gd name="T13" fmla="*/ 9 h 16"/>
                  <a:gd name="T14" fmla="*/ 12 w 21"/>
                  <a:gd name="T15" fmla="*/ 10 h 16"/>
                  <a:gd name="T16" fmla="*/ 10 w 21"/>
                  <a:gd name="T17" fmla="*/ 12 h 16"/>
                  <a:gd name="T18" fmla="*/ 7 w 21"/>
                  <a:gd name="T19" fmla="*/ 13 h 16"/>
                  <a:gd name="T20" fmla="*/ 3 w 21"/>
                  <a:gd name="T21" fmla="*/ 11 h 16"/>
                  <a:gd name="T22" fmla="*/ 0 w 21"/>
                  <a:gd name="T23" fmla="*/ 4 h 16"/>
                  <a:gd name="T24" fmla="*/ 6 w 21"/>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6">
                    <a:moveTo>
                      <a:pt x="6" y="0"/>
                    </a:moveTo>
                    <a:cubicBezTo>
                      <a:pt x="7" y="0"/>
                      <a:pt x="7" y="0"/>
                      <a:pt x="7" y="1"/>
                    </a:cubicBezTo>
                    <a:cubicBezTo>
                      <a:pt x="8" y="3"/>
                      <a:pt x="11" y="2"/>
                      <a:pt x="13" y="4"/>
                    </a:cubicBezTo>
                    <a:cubicBezTo>
                      <a:pt x="15" y="5"/>
                      <a:pt x="15" y="2"/>
                      <a:pt x="16" y="2"/>
                    </a:cubicBezTo>
                    <a:cubicBezTo>
                      <a:pt x="17" y="2"/>
                      <a:pt x="18" y="4"/>
                      <a:pt x="21" y="3"/>
                    </a:cubicBezTo>
                    <a:cubicBezTo>
                      <a:pt x="21" y="4"/>
                      <a:pt x="16" y="6"/>
                      <a:pt x="20" y="8"/>
                    </a:cubicBezTo>
                    <a:cubicBezTo>
                      <a:pt x="19" y="10"/>
                      <a:pt x="15" y="9"/>
                      <a:pt x="12" y="9"/>
                    </a:cubicBezTo>
                    <a:cubicBezTo>
                      <a:pt x="11" y="10"/>
                      <a:pt x="11" y="10"/>
                      <a:pt x="12" y="10"/>
                    </a:cubicBezTo>
                    <a:cubicBezTo>
                      <a:pt x="13" y="12"/>
                      <a:pt x="6" y="11"/>
                      <a:pt x="10" y="12"/>
                    </a:cubicBezTo>
                    <a:cubicBezTo>
                      <a:pt x="10" y="16"/>
                      <a:pt x="7" y="10"/>
                      <a:pt x="7" y="13"/>
                    </a:cubicBezTo>
                    <a:cubicBezTo>
                      <a:pt x="6" y="13"/>
                      <a:pt x="6" y="10"/>
                      <a:pt x="3" y="11"/>
                    </a:cubicBezTo>
                    <a:cubicBezTo>
                      <a:pt x="3" y="9"/>
                      <a:pt x="3" y="5"/>
                      <a:pt x="0" y="4"/>
                    </a:cubicBezTo>
                    <a:cubicBezTo>
                      <a:pt x="1" y="1"/>
                      <a:pt x="7" y="4"/>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7" name="Freeform 25"/>
              <p:cNvSpPr>
                <a:spLocks/>
              </p:cNvSpPr>
              <p:nvPr/>
            </p:nvSpPr>
            <p:spPr bwMode="auto">
              <a:xfrm>
                <a:off x="2587968" y="1842916"/>
                <a:ext cx="37963" cy="25311"/>
              </a:xfrm>
              <a:custGeom>
                <a:avLst/>
                <a:gdLst>
                  <a:gd name="T0" fmla="*/ 3 w 6"/>
                  <a:gd name="T1" fmla="*/ 0 h 4"/>
                  <a:gd name="T2" fmla="*/ 4 w 6"/>
                  <a:gd name="T3" fmla="*/ 4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6" y="1"/>
                      <a:pt x="4" y="1"/>
                      <a:pt x="4" y="4"/>
                    </a:cubicBezTo>
                    <a:cubicBezTo>
                      <a:pt x="3" y="3"/>
                      <a:pt x="2" y="3"/>
                      <a:pt x="0" y="3"/>
                    </a:cubicBezTo>
                    <a:cubicBezTo>
                      <a:pt x="0" y="1"/>
                      <a:pt x="3" y="2"/>
                      <a:pt x="3"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8" name="Freeform 26"/>
              <p:cNvSpPr>
                <a:spLocks/>
              </p:cNvSpPr>
              <p:nvPr/>
            </p:nvSpPr>
            <p:spPr bwMode="auto">
              <a:xfrm>
                <a:off x="9285908" y="1842916"/>
                <a:ext cx="65081" cy="57853"/>
              </a:xfrm>
              <a:custGeom>
                <a:avLst/>
                <a:gdLst>
                  <a:gd name="T0" fmla="*/ 0 w 10"/>
                  <a:gd name="T1" fmla="*/ 3 h 9"/>
                  <a:gd name="T2" fmla="*/ 10 w 10"/>
                  <a:gd name="T3" fmla="*/ 5 h 9"/>
                  <a:gd name="T4" fmla="*/ 6 w 10"/>
                  <a:gd name="T5" fmla="*/ 8 h 9"/>
                  <a:gd name="T6" fmla="*/ 4 w 10"/>
                  <a:gd name="T7" fmla="*/ 6 h 9"/>
                  <a:gd name="T8" fmla="*/ 2 w 10"/>
                  <a:gd name="T9" fmla="*/ 6 h 9"/>
                  <a:gd name="T10" fmla="*/ 0 w 10"/>
                  <a:gd name="T11" fmla="*/ 3 h 9"/>
                </a:gdLst>
                <a:ahLst/>
                <a:cxnLst>
                  <a:cxn ang="0">
                    <a:pos x="T0" y="T1"/>
                  </a:cxn>
                  <a:cxn ang="0">
                    <a:pos x="T2" y="T3"/>
                  </a:cxn>
                  <a:cxn ang="0">
                    <a:pos x="T4" y="T5"/>
                  </a:cxn>
                  <a:cxn ang="0">
                    <a:pos x="T6" y="T7"/>
                  </a:cxn>
                  <a:cxn ang="0">
                    <a:pos x="T8" y="T9"/>
                  </a:cxn>
                  <a:cxn ang="0">
                    <a:pos x="T10" y="T11"/>
                  </a:cxn>
                </a:cxnLst>
                <a:rect l="0" t="0" r="r" b="b"/>
                <a:pathLst>
                  <a:path w="10" h="9">
                    <a:moveTo>
                      <a:pt x="0" y="3"/>
                    </a:moveTo>
                    <a:cubicBezTo>
                      <a:pt x="3" y="0"/>
                      <a:pt x="9" y="3"/>
                      <a:pt x="10" y="5"/>
                    </a:cubicBezTo>
                    <a:cubicBezTo>
                      <a:pt x="10" y="7"/>
                      <a:pt x="5" y="5"/>
                      <a:pt x="6" y="8"/>
                    </a:cubicBezTo>
                    <a:cubicBezTo>
                      <a:pt x="5" y="9"/>
                      <a:pt x="5" y="7"/>
                      <a:pt x="4" y="6"/>
                    </a:cubicBezTo>
                    <a:cubicBezTo>
                      <a:pt x="4" y="6"/>
                      <a:pt x="3" y="7"/>
                      <a:pt x="2" y="6"/>
                    </a:cubicBezTo>
                    <a:cubicBezTo>
                      <a:pt x="1" y="5"/>
                      <a:pt x="2" y="3"/>
                      <a:pt x="0"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49" name="Freeform 27"/>
              <p:cNvSpPr>
                <a:spLocks/>
              </p:cNvSpPr>
              <p:nvPr/>
            </p:nvSpPr>
            <p:spPr bwMode="auto">
              <a:xfrm>
                <a:off x="9369068" y="1860995"/>
                <a:ext cx="92199" cy="47005"/>
              </a:xfrm>
              <a:custGeom>
                <a:avLst/>
                <a:gdLst>
                  <a:gd name="T0" fmla="*/ 1 w 14"/>
                  <a:gd name="T1" fmla="*/ 1 h 7"/>
                  <a:gd name="T2" fmla="*/ 3 w 14"/>
                  <a:gd name="T3" fmla="*/ 1 h 7"/>
                  <a:gd name="T4" fmla="*/ 7 w 14"/>
                  <a:gd name="T5" fmla="*/ 3 h 7"/>
                  <a:gd name="T6" fmla="*/ 12 w 14"/>
                  <a:gd name="T7" fmla="*/ 4 h 7"/>
                  <a:gd name="T8" fmla="*/ 14 w 14"/>
                  <a:gd name="T9" fmla="*/ 6 h 7"/>
                  <a:gd name="T10" fmla="*/ 3 w 14"/>
                  <a:gd name="T11" fmla="*/ 4 h 7"/>
                  <a:gd name="T12" fmla="*/ 1 w 14"/>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 y="1"/>
                    </a:moveTo>
                    <a:cubicBezTo>
                      <a:pt x="1" y="1"/>
                      <a:pt x="2" y="1"/>
                      <a:pt x="3" y="1"/>
                    </a:cubicBezTo>
                    <a:cubicBezTo>
                      <a:pt x="6" y="0"/>
                      <a:pt x="5" y="2"/>
                      <a:pt x="7" y="3"/>
                    </a:cubicBezTo>
                    <a:cubicBezTo>
                      <a:pt x="9" y="3"/>
                      <a:pt x="11" y="3"/>
                      <a:pt x="12" y="4"/>
                    </a:cubicBezTo>
                    <a:cubicBezTo>
                      <a:pt x="13" y="5"/>
                      <a:pt x="14" y="4"/>
                      <a:pt x="14" y="6"/>
                    </a:cubicBezTo>
                    <a:cubicBezTo>
                      <a:pt x="9" y="7"/>
                      <a:pt x="7" y="5"/>
                      <a:pt x="3" y="4"/>
                    </a:cubicBezTo>
                    <a:cubicBezTo>
                      <a:pt x="4" y="1"/>
                      <a:pt x="0" y="4"/>
                      <a:pt x="1"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0" name="Freeform 28"/>
              <p:cNvSpPr>
                <a:spLocks/>
              </p:cNvSpPr>
              <p:nvPr/>
            </p:nvSpPr>
            <p:spPr bwMode="auto">
              <a:xfrm>
                <a:off x="3012803" y="1940543"/>
                <a:ext cx="157280" cy="131977"/>
              </a:xfrm>
              <a:custGeom>
                <a:avLst/>
                <a:gdLst>
                  <a:gd name="T0" fmla="*/ 8 w 24"/>
                  <a:gd name="T1" fmla="*/ 4 h 20"/>
                  <a:gd name="T2" fmla="*/ 8 w 24"/>
                  <a:gd name="T3" fmla="*/ 3 h 20"/>
                  <a:gd name="T4" fmla="*/ 18 w 24"/>
                  <a:gd name="T5" fmla="*/ 0 h 20"/>
                  <a:gd name="T6" fmla="*/ 20 w 24"/>
                  <a:gd name="T7" fmla="*/ 4 h 20"/>
                  <a:gd name="T8" fmla="*/ 18 w 24"/>
                  <a:gd name="T9" fmla="*/ 7 h 20"/>
                  <a:gd name="T10" fmla="*/ 23 w 24"/>
                  <a:gd name="T11" fmla="*/ 8 h 20"/>
                  <a:gd name="T12" fmla="*/ 24 w 24"/>
                  <a:gd name="T13" fmla="*/ 15 h 20"/>
                  <a:gd name="T14" fmla="*/ 21 w 24"/>
                  <a:gd name="T15" fmla="*/ 15 h 20"/>
                  <a:gd name="T16" fmla="*/ 21 w 24"/>
                  <a:gd name="T17" fmla="*/ 17 h 20"/>
                  <a:gd name="T18" fmla="*/ 18 w 24"/>
                  <a:gd name="T19" fmla="*/ 17 h 20"/>
                  <a:gd name="T20" fmla="*/ 15 w 24"/>
                  <a:gd name="T21" fmla="*/ 19 h 20"/>
                  <a:gd name="T22" fmla="*/ 12 w 24"/>
                  <a:gd name="T23" fmla="*/ 16 h 20"/>
                  <a:gd name="T24" fmla="*/ 10 w 24"/>
                  <a:gd name="T25" fmla="*/ 13 h 20"/>
                  <a:gd name="T26" fmla="*/ 8 w 24"/>
                  <a:gd name="T27" fmla="*/ 12 h 20"/>
                  <a:gd name="T28" fmla="*/ 3 w 24"/>
                  <a:gd name="T29" fmla="*/ 11 h 20"/>
                  <a:gd name="T30" fmla="*/ 0 w 24"/>
                  <a:gd name="T31" fmla="*/ 9 h 20"/>
                  <a:gd name="T32" fmla="*/ 10 w 24"/>
                  <a:gd name="T33" fmla="*/ 10 h 20"/>
                  <a:gd name="T34" fmla="*/ 11 w 24"/>
                  <a:gd name="T35" fmla="*/ 6 h 20"/>
                  <a:gd name="T36" fmla="*/ 7 w 24"/>
                  <a:gd name="T37" fmla="*/ 3 h 20"/>
                  <a:gd name="T38" fmla="*/ 8 w 24"/>
                  <a:gd name="T3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0">
                    <a:moveTo>
                      <a:pt x="8" y="4"/>
                    </a:moveTo>
                    <a:cubicBezTo>
                      <a:pt x="9" y="4"/>
                      <a:pt x="8" y="3"/>
                      <a:pt x="8" y="3"/>
                    </a:cubicBezTo>
                    <a:cubicBezTo>
                      <a:pt x="10" y="1"/>
                      <a:pt x="17" y="3"/>
                      <a:pt x="18" y="0"/>
                    </a:cubicBezTo>
                    <a:cubicBezTo>
                      <a:pt x="19" y="1"/>
                      <a:pt x="20" y="2"/>
                      <a:pt x="20" y="4"/>
                    </a:cubicBezTo>
                    <a:cubicBezTo>
                      <a:pt x="21" y="6"/>
                      <a:pt x="18" y="5"/>
                      <a:pt x="18" y="7"/>
                    </a:cubicBezTo>
                    <a:cubicBezTo>
                      <a:pt x="19" y="10"/>
                      <a:pt x="21" y="8"/>
                      <a:pt x="23" y="8"/>
                    </a:cubicBezTo>
                    <a:cubicBezTo>
                      <a:pt x="24" y="11"/>
                      <a:pt x="23" y="11"/>
                      <a:pt x="24" y="15"/>
                    </a:cubicBezTo>
                    <a:cubicBezTo>
                      <a:pt x="23" y="16"/>
                      <a:pt x="21" y="15"/>
                      <a:pt x="21" y="15"/>
                    </a:cubicBezTo>
                    <a:cubicBezTo>
                      <a:pt x="21" y="16"/>
                      <a:pt x="21" y="17"/>
                      <a:pt x="21" y="17"/>
                    </a:cubicBezTo>
                    <a:cubicBezTo>
                      <a:pt x="20" y="18"/>
                      <a:pt x="19" y="17"/>
                      <a:pt x="18" y="17"/>
                    </a:cubicBezTo>
                    <a:cubicBezTo>
                      <a:pt x="17" y="18"/>
                      <a:pt x="17" y="19"/>
                      <a:pt x="15" y="19"/>
                    </a:cubicBezTo>
                    <a:cubicBezTo>
                      <a:pt x="13" y="20"/>
                      <a:pt x="13" y="17"/>
                      <a:pt x="12" y="16"/>
                    </a:cubicBezTo>
                    <a:cubicBezTo>
                      <a:pt x="12" y="15"/>
                      <a:pt x="9" y="16"/>
                      <a:pt x="10" y="13"/>
                    </a:cubicBezTo>
                    <a:cubicBezTo>
                      <a:pt x="8" y="14"/>
                      <a:pt x="8" y="13"/>
                      <a:pt x="8" y="12"/>
                    </a:cubicBezTo>
                    <a:cubicBezTo>
                      <a:pt x="6" y="12"/>
                      <a:pt x="5" y="11"/>
                      <a:pt x="3" y="11"/>
                    </a:cubicBezTo>
                    <a:cubicBezTo>
                      <a:pt x="1" y="10"/>
                      <a:pt x="0" y="11"/>
                      <a:pt x="0" y="9"/>
                    </a:cubicBezTo>
                    <a:cubicBezTo>
                      <a:pt x="4" y="8"/>
                      <a:pt x="5" y="10"/>
                      <a:pt x="10" y="10"/>
                    </a:cubicBezTo>
                    <a:cubicBezTo>
                      <a:pt x="11" y="9"/>
                      <a:pt x="10" y="7"/>
                      <a:pt x="11" y="6"/>
                    </a:cubicBezTo>
                    <a:cubicBezTo>
                      <a:pt x="11" y="3"/>
                      <a:pt x="5" y="7"/>
                      <a:pt x="7" y="3"/>
                    </a:cubicBezTo>
                    <a:cubicBezTo>
                      <a:pt x="8" y="3"/>
                      <a:pt x="8" y="3"/>
                      <a:pt x="8"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1" name="Freeform 29"/>
              <p:cNvSpPr>
                <a:spLocks/>
              </p:cNvSpPr>
              <p:nvPr/>
            </p:nvSpPr>
            <p:spPr bwMode="auto">
              <a:xfrm>
                <a:off x="3578648" y="1953199"/>
                <a:ext cx="90391" cy="47005"/>
              </a:xfrm>
              <a:custGeom>
                <a:avLst/>
                <a:gdLst>
                  <a:gd name="T0" fmla="*/ 0 w 14"/>
                  <a:gd name="T1" fmla="*/ 1 h 7"/>
                  <a:gd name="T2" fmla="*/ 4 w 14"/>
                  <a:gd name="T3" fmla="*/ 0 h 7"/>
                  <a:gd name="T4" fmla="*/ 14 w 14"/>
                  <a:gd name="T5" fmla="*/ 3 h 7"/>
                  <a:gd name="T6" fmla="*/ 13 w 14"/>
                  <a:gd name="T7" fmla="*/ 7 h 7"/>
                  <a:gd name="T8" fmla="*/ 3 w 14"/>
                  <a:gd name="T9" fmla="*/ 3 h 7"/>
                  <a:gd name="T10" fmla="*/ 0 w 14"/>
                  <a:gd name="T11" fmla="*/ 1 h 7"/>
                </a:gdLst>
                <a:ahLst/>
                <a:cxnLst>
                  <a:cxn ang="0">
                    <a:pos x="T0" y="T1"/>
                  </a:cxn>
                  <a:cxn ang="0">
                    <a:pos x="T2" y="T3"/>
                  </a:cxn>
                  <a:cxn ang="0">
                    <a:pos x="T4" y="T5"/>
                  </a:cxn>
                  <a:cxn ang="0">
                    <a:pos x="T6" y="T7"/>
                  </a:cxn>
                  <a:cxn ang="0">
                    <a:pos x="T8" y="T9"/>
                  </a:cxn>
                  <a:cxn ang="0">
                    <a:pos x="T10" y="T11"/>
                  </a:cxn>
                </a:cxnLst>
                <a:rect l="0" t="0" r="r" b="b"/>
                <a:pathLst>
                  <a:path w="14" h="7">
                    <a:moveTo>
                      <a:pt x="0" y="1"/>
                    </a:moveTo>
                    <a:cubicBezTo>
                      <a:pt x="0" y="0"/>
                      <a:pt x="2" y="0"/>
                      <a:pt x="4" y="0"/>
                    </a:cubicBezTo>
                    <a:cubicBezTo>
                      <a:pt x="7" y="0"/>
                      <a:pt x="11" y="2"/>
                      <a:pt x="14" y="3"/>
                    </a:cubicBezTo>
                    <a:cubicBezTo>
                      <a:pt x="14" y="5"/>
                      <a:pt x="13" y="5"/>
                      <a:pt x="13" y="7"/>
                    </a:cubicBezTo>
                    <a:cubicBezTo>
                      <a:pt x="8" y="6"/>
                      <a:pt x="6" y="6"/>
                      <a:pt x="3" y="3"/>
                    </a:cubicBezTo>
                    <a:cubicBezTo>
                      <a:pt x="2" y="2"/>
                      <a:pt x="2" y="1"/>
                      <a:pt x="0"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2" name="Freeform 30"/>
              <p:cNvSpPr>
                <a:spLocks/>
              </p:cNvSpPr>
              <p:nvPr/>
            </p:nvSpPr>
            <p:spPr bwMode="auto">
              <a:xfrm>
                <a:off x="9224443" y="1953199"/>
                <a:ext cx="61466" cy="27118"/>
              </a:xfrm>
              <a:custGeom>
                <a:avLst/>
                <a:gdLst>
                  <a:gd name="T0" fmla="*/ 9 w 9"/>
                  <a:gd name="T1" fmla="*/ 3 h 4"/>
                  <a:gd name="T2" fmla="*/ 0 w 9"/>
                  <a:gd name="T3" fmla="*/ 2 h 4"/>
                  <a:gd name="T4" fmla="*/ 3 w 9"/>
                  <a:gd name="T5" fmla="*/ 0 h 4"/>
                  <a:gd name="T6" fmla="*/ 9 w 9"/>
                  <a:gd name="T7" fmla="*/ 3 h 4"/>
                </a:gdLst>
                <a:ahLst/>
                <a:cxnLst>
                  <a:cxn ang="0">
                    <a:pos x="T0" y="T1"/>
                  </a:cxn>
                  <a:cxn ang="0">
                    <a:pos x="T2" y="T3"/>
                  </a:cxn>
                  <a:cxn ang="0">
                    <a:pos x="T4" y="T5"/>
                  </a:cxn>
                  <a:cxn ang="0">
                    <a:pos x="T6" y="T7"/>
                  </a:cxn>
                </a:cxnLst>
                <a:rect l="0" t="0" r="r" b="b"/>
                <a:pathLst>
                  <a:path w="9" h="4">
                    <a:moveTo>
                      <a:pt x="9" y="3"/>
                    </a:moveTo>
                    <a:cubicBezTo>
                      <a:pt x="8" y="4"/>
                      <a:pt x="2" y="3"/>
                      <a:pt x="0" y="2"/>
                    </a:cubicBezTo>
                    <a:cubicBezTo>
                      <a:pt x="0" y="1"/>
                      <a:pt x="3" y="2"/>
                      <a:pt x="3" y="0"/>
                    </a:cubicBezTo>
                    <a:cubicBezTo>
                      <a:pt x="5" y="1"/>
                      <a:pt x="9" y="0"/>
                      <a:pt x="9"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3" name="Freeform 31"/>
              <p:cNvSpPr>
                <a:spLocks/>
              </p:cNvSpPr>
              <p:nvPr/>
            </p:nvSpPr>
            <p:spPr bwMode="auto">
              <a:xfrm>
                <a:off x="4265617" y="2090599"/>
                <a:ext cx="54234" cy="34349"/>
              </a:xfrm>
              <a:custGeom>
                <a:avLst/>
                <a:gdLst>
                  <a:gd name="T0" fmla="*/ 8 w 8"/>
                  <a:gd name="T1" fmla="*/ 4 h 5"/>
                  <a:gd name="T2" fmla="*/ 0 w 8"/>
                  <a:gd name="T3" fmla="*/ 2 h 5"/>
                  <a:gd name="T4" fmla="*/ 8 w 8"/>
                  <a:gd name="T5" fmla="*/ 4 h 5"/>
                </a:gdLst>
                <a:ahLst/>
                <a:cxnLst>
                  <a:cxn ang="0">
                    <a:pos x="T0" y="T1"/>
                  </a:cxn>
                  <a:cxn ang="0">
                    <a:pos x="T2" y="T3"/>
                  </a:cxn>
                  <a:cxn ang="0">
                    <a:pos x="T4" y="T5"/>
                  </a:cxn>
                </a:cxnLst>
                <a:rect l="0" t="0" r="r" b="b"/>
                <a:pathLst>
                  <a:path w="8" h="5">
                    <a:moveTo>
                      <a:pt x="8" y="4"/>
                    </a:moveTo>
                    <a:cubicBezTo>
                      <a:pt x="3" y="5"/>
                      <a:pt x="4" y="1"/>
                      <a:pt x="0" y="2"/>
                    </a:cubicBezTo>
                    <a:cubicBezTo>
                      <a:pt x="1" y="0"/>
                      <a:pt x="8" y="1"/>
                      <a:pt x="8"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4" name="Freeform 32"/>
              <p:cNvSpPr>
                <a:spLocks/>
              </p:cNvSpPr>
              <p:nvPr/>
            </p:nvSpPr>
            <p:spPr bwMode="auto">
              <a:xfrm>
                <a:off x="4233076" y="2124948"/>
                <a:ext cx="72312" cy="39774"/>
              </a:xfrm>
              <a:custGeom>
                <a:avLst/>
                <a:gdLst>
                  <a:gd name="T0" fmla="*/ 11 w 11"/>
                  <a:gd name="T1" fmla="*/ 4 h 6"/>
                  <a:gd name="T2" fmla="*/ 1 w 11"/>
                  <a:gd name="T3" fmla="*/ 4 h 6"/>
                  <a:gd name="T4" fmla="*/ 4 w 11"/>
                  <a:gd name="T5" fmla="*/ 1 h 6"/>
                  <a:gd name="T6" fmla="*/ 11 w 11"/>
                  <a:gd name="T7" fmla="*/ 4 h 6"/>
                </a:gdLst>
                <a:ahLst/>
                <a:cxnLst>
                  <a:cxn ang="0">
                    <a:pos x="T0" y="T1"/>
                  </a:cxn>
                  <a:cxn ang="0">
                    <a:pos x="T2" y="T3"/>
                  </a:cxn>
                  <a:cxn ang="0">
                    <a:pos x="T4" y="T5"/>
                  </a:cxn>
                  <a:cxn ang="0">
                    <a:pos x="T6" y="T7"/>
                  </a:cxn>
                </a:cxnLst>
                <a:rect l="0" t="0" r="r" b="b"/>
                <a:pathLst>
                  <a:path w="11" h="6">
                    <a:moveTo>
                      <a:pt x="11" y="4"/>
                    </a:moveTo>
                    <a:cubicBezTo>
                      <a:pt x="10" y="6"/>
                      <a:pt x="2" y="6"/>
                      <a:pt x="1" y="4"/>
                    </a:cubicBezTo>
                    <a:cubicBezTo>
                      <a:pt x="0" y="0"/>
                      <a:pt x="4" y="3"/>
                      <a:pt x="4" y="1"/>
                    </a:cubicBezTo>
                    <a:cubicBezTo>
                      <a:pt x="6" y="2"/>
                      <a:pt x="8" y="3"/>
                      <a:pt x="11"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5" name="Freeform 33"/>
              <p:cNvSpPr>
                <a:spLocks/>
              </p:cNvSpPr>
              <p:nvPr/>
            </p:nvSpPr>
            <p:spPr bwMode="auto">
              <a:xfrm>
                <a:off x="6863441" y="2155683"/>
                <a:ext cx="47003" cy="34349"/>
              </a:xfrm>
              <a:custGeom>
                <a:avLst/>
                <a:gdLst>
                  <a:gd name="T0" fmla="*/ 3 w 7"/>
                  <a:gd name="T1" fmla="*/ 0 h 5"/>
                  <a:gd name="T2" fmla="*/ 7 w 7"/>
                  <a:gd name="T3" fmla="*/ 3 h 5"/>
                  <a:gd name="T4" fmla="*/ 2 w 7"/>
                  <a:gd name="T5" fmla="*/ 5 h 5"/>
                  <a:gd name="T6" fmla="*/ 1 w 7"/>
                  <a:gd name="T7" fmla="*/ 0 h 5"/>
                  <a:gd name="T8" fmla="*/ 3 w 7"/>
                  <a:gd name="T9" fmla="*/ 0 h 5"/>
                </a:gdLst>
                <a:ahLst/>
                <a:cxnLst>
                  <a:cxn ang="0">
                    <a:pos x="T0" y="T1"/>
                  </a:cxn>
                  <a:cxn ang="0">
                    <a:pos x="T2" y="T3"/>
                  </a:cxn>
                  <a:cxn ang="0">
                    <a:pos x="T4" y="T5"/>
                  </a:cxn>
                  <a:cxn ang="0">
                    <a:pos x="T6" y="T7"/>
                  </a:cxn>
                  <a:cxn ang="0">
                    <a:pos x="T8" y="T9"/>
                  </a:cxn>
                </a:cxnLst>
                <a:rect l="0" t="0" r="r" b="b"/>
                <a:pathLst>
                  <a:path w="7" h="5">
                    <a:moveTo>
                      <a:pt x="3" y="0"/>
                    </a:moveTo>
                    <a:cubicBezTo>
                      <a:pt x="5" y="0"/>
                      <a:pt x="7" y="1"/>
                      <a:pt x="7" y="3"/>
                    </a:cubicBezTo>
                    <a:cubicBezTo>
                      <a:pt x="4" y="3"/>
                      <a:pt x="2" y="3"/>
                      <a:pt x="2" y="5"/>
                    </a:cubicBezTo>
                    <a:cubicBezTo>
                      <a:pt x="0" y="5"/>
                      <a:pt x="1" y="2"/>
                      <a:pt x="1" y="0"/>
                    </a:cubicBezTo>
                    <a:cubicBezTo>
                      <a:pt x="2" y="1"/>
                      <a:pt x="3" y="0"/>
                      <a:pt x="3"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6" name="Freeform 34"/>
              <p:cNvSpPr>
                <a:spLocks/>
              </p:cNvSpPr>
              <p:nvPr/>
            </p:nvSpPr>
            <p:spPr bwMode="auto">
              <a:xfrm>
                <a:off x="2868178" y="2177378"/>
                <a:ext cx="47003" cy="32542"/>
              </a:xfrm>
              <a:custGeom>
                <a:avLst/>
                <a:gdLst>
                  <a:gd name="T0" fmla="*/ 7 w 7"/>
                  <a:gd name="T1" fmla="*/ 4 h 5"/>
                  <a:gd name="T2" fmla="*/ 0 w 7"/>
                  <a:gd name="T3" fmla="*/ 5 h 5"/>
                  <a:gd name="T4" fmla="*/ 7 w 7"/>
                  <a:gd name="T5" fmla="*/ 4 h 5"/>
                </a:gdLst>
                <a:ahLst/>
                <a:cxnLst>
                  <a:cxn ang="0">
                    <a:pos x="T0" y="T1"/>
                  </a:cxn>
                  <a:cxn ang="0">
                    <a:pos x="T2" y="T3"/>
                  </a:cxn>
                  <a:cxn ang="0">
                    <a:pos x="T4" y="T5"/>
                  </a:cxn>
                </a:cxnLst>
                <a:rect l="0" t="0" r="r" b="b"/>
                <a:pathLst>
                  <a:path w="7" h="5">
                    <a:moveTo>
                      <a:pt x="7" y="4"/>
                    </a:moveTo>
                    <a:cubicBezTo>
                      <a:pt x="4" y="4"/>
                      <a:pt x="2" y="5"/>
                      <a:pt x="0" y="5"/>
                    </a:cubicBezTo>
                    <a:cubicBezTo>
                      <a:pt x="0" y="3"/>
                      <a:pt x="7" y="0"/>
                      <a:pt x="7"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7" name="Freeform 35"/>
              <p:cNvSpPr>
                <a:spLocks/>
              </p:cNvSpPr>
              <p:nvPr/>
            </p:nvSpPr>
            <p:spPr bwMode="auto">
              <a:xfrm>
                <a:off x="3656384" y="2202689"/>
                <a:ext cx="79544" cy="54237"/>
              </a:xfrm>
              <a:custGeom>
                <a:avLst/>
                <a:gdLst>
                  <a:gd name="T0" fmla="*/ 10 w 12"/>
                  <a:gd name="T1" fmla="*/ 1 h 8"/>
                  <a:gd name="T2" fmla="*/ 11 w 12"/>
                  <a:gd name="T3" fmla="*/ 7 h 8"/>
                  <a:gd name="T4" fmla="*/ 1 w 12"/>
                  <a:gd name="T5" fmla="*/ 5 h 8"/>
                  <a:gd name="T6" fmla="*/ 3 w 12"/>
                  <a:gd name="T7" fmla="*/ 1 h 8"/>
                  <a:gd name="T8" fmla="*/ 10 w 12"/>
                  <a:gd name="T9" fmla="*/ 1 h 8"/>
                </a:gdLst>
                <a:ahLst/>
                <a:cxnLst>
                  <a:cxn ang="0">
                    <a:pos x="T0" y="T1"/>
                  </a:cxn>
                  <a:cxn ang="0">
                    <a:pos x="T2" y="T3"/>
                  </a:cxn>
                  <a:cxn ang="0">
                    <a:pos x="T4" y="T5"/>
                  </a:cxn>
                  <a:cxn ang="0">
                    <a:pos x="T6" y="T7"/>
                  </a:cxn>
                  <a:cxn ang="0">
                    <a:pos x="T8" y="T9"/>
                  </a:cxn>
                </a:cxnLst>
                <a:rect l="0" t="0" r="r" b="b"/>
                <a:pathLst>
                  <a:path w="12" h="8">
                    <a:moveTo>
                      <a:pt x="10" y="1"/>
                    </a:moveTo>
                    <a:cubicBezTo>
                      <a:pt x="11" y="2"/>
                      <a:pt x="12" y="6"/>
                      <a:pt x="11" y="7"/>
                    </a:cubicBezTo>
                    <a:cubicBezTo>
                      <a:pt x="7" y="7"/>
                      <a:pt x="2" y="8"/>
                      <a:pt x="1" y="5"/>
                    </a:cubicBezTo>
                    <a:cubicBezTo>
                      <a:pt x="0" y="2"/>
                      <a:pt x="4" y="4"/>
                      <a:pt x="3" y="1"/>
                    </a:cubicBezTo>
                    <a:cubicBezTo>
                      <a:pt x="6" y="0"/>
                      <a:pt x="10" y="3"/>
                      <a:pt x="10"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8" name="Freeform 36"/>
              <p:cNvSpPr>
                <a:spLocks/>
              </p:cNvSpPr>
              <p:nvPr/>
            </p:nvSpPr>
            <p:spPr bwMode="auto">
              <a:xfrm>
                <a:off x="3631074" y="2334665"/>
                <a:ext cx="90391" cy="45198"/>
              </a:xfrm>
              <a:custGeom>
                <a:avLst/>
                <a:gdLst>
                  <a:gd name="T0" fmla="*/ 13 w 14"/>
                  <a:gd name="T1" fmla="*/ 3 h 7"/>
                  <a:gd name="T2" fmla="*/ 9 w 14"/>
                  <a:gd name="T3" fmla="*/ 5 h 7"/>
                  <a:gd name="T4" fmla="*/ 5 w 14"/>
                  <a:gd name="T5" fmla="*/ 6 h 7"/>
                  <a:gd name="T6" fmla="*/ 1 w 14"/>
                  <a:gd name="T7" fmla="*/ 5 h 7"/>
                  <a:gd name="T8" fmla="*/ 2 w 14"/>
                  <a:gd name="T9" fmla="*/ 2 h 7"/>
                  <a:gd name="T10" fmla="*/ 5 w 14"/>
                  <a:gd name="T11" fmla="*/ 0 h 7"/>
                  <a:gd name="T12" fmla="*/ 13 w 14"/>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3" y="3"/>
                    </a:moveTo>
                    <a:cubicBezTo>
                      <a:pt x="14" y="6"/>
                      <a:pt x="11" y="5"/>
                      <a:pt x="9" y="5"/>
                    </a:cubicBezTo>
                    <a:cubicBezTo>
                      <a:pt x="9" y="5"/>
                      <a:pt x="6" y="7"/>
                      <a:pt x="5" y="6"/>
                    </a:cubicBezTo>
                    <a:cubicBezTo>
                      <a:pt x="5" y="5"/>
                      <a:pt x="3" y="6"/>
                      <a:pt x="1" y="5"/>
                    </a:cubicBezTo>
                    <a:cubicBezTo>
                      <a:pt x="0" y="2"/>
                      <a:pt x="6" y="3"/>
                      <a:pt x="2" y="2"/>
                    </a:cubicBezTo>
                    <a:cubicBezTo>
                      <a:pt x="3" y="1"/>
                      <a:pt x="5" y="2"/>
                      <a:pt x="5" y="0"/>
                    </a:cubicBezTo>
                    <a:cubicBezTo>
                      <a:pt x="8" y="1"/>
                      <a:pt x="11" y="1"/>
                      <a:pt x="13"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59" name="Freeform 37"/>
              <p:cNvSpPr>
                <a:spLocks/>
              </p:cNvSpPr>
              <p:nvPr/>
            </p:nvSpPr>
            <p:spPr bwMode="auto">
              <a:xfrm>
                <a:off x="3631074" y="2406980"/>
                <a:ext cx="45196" cy="19887"/>
              </a:xfrm>
              <a:custGeom>
                <a:avLst/>
                <a:gdLst>
                  <a:gd name="T0" fmla="*/ 5 w 7"/>
                  <a:gd name="T1" fmla="*/ 3 h 3"/>
                  <a:gd name="T2" fmla="*/ 1 w 7"/>
                  <a:gd name="T3" fmla="*/ 3 h 3"/>
                  <a:gd name="T4" fmla="*/ 5 w 7"/>
                  <a:gd name="T5" fmla="*/ 3 h 3"/>
                </a:gdLst>
                <a:ahLst/>
                <a:cxnLst>
                  <a:cxn ang="0">
                    <a:pos x="T0" y="T1"/>
                  </a:cxn>
                  <a:cxn ang="0">
                    <a:pos x="T2" y="T3"/>
                  </a:cxn>
                  <a:cxn ang="0">
                    <a:pos x="T4" y="T5"/>
                  </a:cxn>
                </a:cxnLst>
                <a:rect l="0" t="0" r="r" b="b"/>
                <a:pathLst>
                  <a:path w="7" h="3">
                    <a:moveTo>
                      <a:pt x="5" y="3"/>
                    </a:moveTo>
                    <a:cubicBezTo>
                      <a:pt x="3" y="1"/>
                      <a:pt x="4" y="3"/>
                      <a:pt x="1" y="3"/>
                    </a:cubicBezTo>
                    <a:cubicBezTo>
                      <a:pt x="0" y="0"/>
                      <a:pt x="7" y="0"/>
                      <a:pt x="5" y="3"/>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0" name="Freeform 38"/>
              <p:cNvSpPr>
                <a:spLocks/>
              </p:cNvSpPr>
              <p:nvPr/>
            </p:nvSpPr>
            <p:spPr bwMode="auto">
              <a:xfrm>
                <a:off x="3491873" y="2432291"/>
                <a:ext cx="47003" cy="34351"/>
              </a:xfrm>
              <a:custGeom>
                <a:avLst/>
                <a:gdLst>
                  <a:gd name="T0" fmla="*/ 6 w 7"/>
                  <a:gd name="T1" fmla="*/ 0 h 5"/>
                  <a:gd name="T2" fmla="*/ 7 w 7"/>
                  <a:gd name="T3" fmla="*/ 2 h 5"/>
                  <a:gd name="T4" fmla="*/ 3 w 7"/>
                  <a:gd name="T5" fmla="*/ 3 h 5"/>
                  <a:gd name="T6" fmla="*/ 0 w 7"/>
                  <a:gd name="T7" fmla="*/ 3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2"/>
                      <a:pt x="6" y="2"/>
                      <a:pt x="7" y="2"/>
                    </a:cubicBezTo>
                    <a:cubicBezTo>
                      <a:pt x="7" y="4"/>
                      <a:pt x="4" y="3"/>
                      <a:pt x="3" y="3"/>
                    </a:cubicBezTo>
                    <a:cubicBezTo>
                      <a:pt x="2" y="5"/>
                      <a:pt x="3" y="3"/>
                      <a:pt x="0" y="3"/>
                    </a:cubicBezTo>
                    <a:cubicBezTo>
                      <a:pt x="1" y="2"/>
                      <a:pt x="2" y="0"/>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1" name="Freeform 39"/>
              <p:cNvSpPr>
                <a:spLocks/>
              </p:cNvSpPr>
              <p:nvPr/>
            </p:nvSpPr>
            <p:spPr bwMode="auto">
              <a:xfrm>
                <a:off x="3584071" y="2459410"/>
                <a:ext cx="19886" cy="34349"/>
              </a:xfrm>
              <a:custGeom>
                <a:avLst/>
                <a:gdLst>
                  <a:gd name="T0" fmla="*/ 1 w 3"/>
                  <a:gd name="T1" fmla="*/ 0 h 5"/>
                  <a:gd name="T2" fmla="*/ 3 w 3"/>
                  <a:gd name="T3" fmla="*/ 4 h 5"/>
                  <a:gd name="T4" fmla="*/ 1 w 3"/>
                  <a:gd name="T5" fmla="*/ 0 h 5"/>
                </a:gdLst>
                <a:ahLst/>
                <a:cxnLst>
                  <a:cxn ang="0">
                    <a:pos x="T0" y="T1"/>
                  </a:cxn>
                  <a:cxn ang="0">
                    <a:pos x="T2" y="T3"/>
                  </a:cxn>
                  <a:cxn ang="0">
                    <a:pos x="T4" y="T5"/>
                  </a:cxn>
                </a:cxnLst>
                <a:rect l="0" t="0" r="r" b="b"/>
                <a:pathLst>
                  <a:path w="3" h="5">
                    <a:moveTo>
                      <a:pt x="1" y="0"/>
                    </a:moveTo>
                    <a:cubicBezTo>
                      <a:pt x="2" y="1"/>
                      <a:pt x="3" y="2"/>
                      <a:pt x="3" y="4"/>
                    </a:cubicBezTo>
                    <a:cubicBezTo>
                      <a:pt x="0" y="5"/>
                      <a:pt x="1" y="2"/>
                      <a:pt x="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2" name="Freeform 40"/>
              <p:cNvSpPr>
                <a:spLocks/>
              </p:cNvSpPr>
              <p:nvPr/>
            </p:nvSpPr>
            <p:spPr bwMode="auto">
              <a:xfrm>
                <a:off x="5375613" y="2723363"/>
                <a:ext cx="110276" cy="131976"/>
              </a:xfrm>
              <a:custGeom>
                <a:avLst/>
                <a:gdLst>
                  <a:gd name="T0" fmla="*/ 7 w 17"/>
                  <a:gd name="T1" fmla="*/ 0 h 20"/>
                  <a:gd name="T2" fmla="*/ 7 w 17"/>
                  <a:gd name="T3" fmla="*/ 1 h 20"/>
                  <a:gd name="T4" fmla="*/ 14 w 17"/>
                  <a:gd name="T5" fmla="*/ 1 h 20"/>
                  <a:gd name="T6" fmla="*/ 17 w 17"/>
                  <a:gd name="T7" fmla="*/ 3 h 20"/>
                  <a:gd name="T8" fmla="*/ 16 w 17"/>
                  <a:gd name="T9" fmla="*/ 5 h 20"/>
                  <a:gd name="T10" fmla="*/ 14 w 17"/>
                  <a:gd name="T11" fmla="*/ 6 h 20"/>
                  <a:gd name="T12" fmla="*/ 16 w 17"/>
                  <a:gd name="T13" fmla="*/ 11 h 20"/>
                  <a:gd name="T14" fmla="*/ 15 w 17"/>
                  <a:gd name="T15" fmla="*/ 16 h 20"/>
                  <a:gd name="T16" fmla="*/ 10 w 17"/>
                  <a:gd name="T17" fmla="*/ 16 h 20"/>
                  <a:gd name="T18" fmla="*/ 9 w 17"/>
                  <a:gd name="T19" fmla="*/ 19 h 20"/>
                  <a:gd name="T20" fmla="*/ 7 w 17"/>
                  <a:gd name="T21" fmla="*/ 20 h 20"/>
                  <a:gd name="T22" fmla="*/ 2 w 17"/>
                  <a:gd name="T23" fmla="*/ 20 h 20"/>
                  <a:gd name="T24" fmla="*/ 4 w 17"/>
                  <a:gd name="T25" fmla="*/ 15 h 20"/>
                  <a:gd name="T26" fmla="*/ 4 w 17"/>
                  <a:gd name="T27" fmla="*/ 11 h 20"/>
                  <a:gd name="T28" fmla="*/ 2 w 17"/>
                  <a:gd name="T29" fmla="*/ 6 h 20"/>
                  <a:gd name="T30" fmla="*/ 6 w 17"/>
                  <a:gd name="T31" fmla="*/ 7 h 20"/>
                  <a:gd name="T32" fmla="*/ 7 w 1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0">
                    <a:moveTo>
                      <a:pt x="7" y="0"/>
                    </a:moveTo>
                    <a:cubicBezTo>
                      <a:pt x="7" y="0"/>
                      <a:pt x="7" y="1"/>
                      <a:pt x="7" y="1"/>
                    </a:cubicBezTo>
                    <a:cubicBezTo>
                      <a:pt x="8" y="3"/>
                      <a:pt x="11" y="0"/>
                      <a:pt x="14" y="1"/>
                    </a:cubicBezTo>
                    <a:cubicBezTo>
                      <a:pt x="15" y="2"/>
                      <a:pt x="15" y="3"/>
                      <a:pt x="17" y="3"/>
                    </a:cubicBezTo>
                    <a:cubicBezTo>
                      <a:pt x="17" y="4"/>
                      <a:pt x="17" y="5"/>
                      <a:pt x="16" y="5"/>
                    </a:cubicBezTo>
                    <a:cubicBezTo>
                      <a:pt x="16" y="6"/>
                      <a:pt x="15" y="6"/>
                      <a:pt x="14" y="6"/>
                    </a:cubicBezTo>
                    <a:cubicBezTo>
                      <a:pt x="14" y="9"/>
                      <a:pt x="16" y="9"/>
                      <a:pt x="16" y="11"/>
                    </a:cubicBezTo>
                    <a:cubicBezTo>
                      <a:pt x="16" y="12"/>
                      <a:pt x="15" y="14"/>
                      <a:pt x="15" y="16"/>
                    </a:cubicBezTo>
                    <a:cubicBezTo>
                      <a:pt x="14" y="16"/>
                      <a:pt x="12" y="16"/>
                      <a:pt x="10" y="16"/>
                    </a:cubicBezTo>
                    <a:cubicBezTo>
                      <a:pt x="9" y="16"/>
                      <a:pt x="10" y="18"/>
                      <a:pt x="9" y="19"/>
                    </a:cubicBezTo>
                    <a:cubicBezTo>
                      <a:pt x="9" y="19"/>
                      <a:pt x="7" y="19"/>
                      <a:pt x="7" y="20"/>
                    </a:cubicBezTo>
                    <a:cubicBezTo>
                      <a:pt x="6" y="20"/>
                      <a:pt x="4" y="20"/>
                      <a:pt x="2" y="20"/>
                    </a:cubicBezTo>
                    <a:cubicBezTo>
                      <a:pt x="2" y="18"/>
                      <a:pt x="0" y="14"/>
                      <a:pt x="4" y="15"/>
                    </a:cubicBezTo>
                    <a:cubicBezTo>
                      <a:pt x="4" y="12"/>
                      <a:pt x="2" y="13"/>
                      <a:pt x="4" y="11"/>
                    </a:cubicBezTo>
                    <a:cubicBezTo>
                      <a:pt x="4" y="8"/>
                      <a:pt x="1" y="9"/>
                      <a:pt x="2" y="6"/>
                    </a:cubicBezTo>
                    <a:cubicBezTo>
                      <a:pt x="4" y="6"/>
                      <a:pt x="4" y="7"/>
                      <a:pt x="6" y="7"/>
                    </a:cubicBezTo>
                    <a:cubicBezTo>
                      <a:pt x="8" y="7"/>
                      <a:pt x="6" y="2"/>
                      <a:pt x="7"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3" name="Freeform 41"/>
              <p:cNvSpPr>
                <a:spLocks/>
              </p:cNvSpPr>
              <p:nvPr/>
            </p:nvSpPr>
            <p:spPr bwMode="auto">
              <a:xfrm>
                <a:off x="1432775" y="2728786"/>
                <a:ext cx="32541" cy="34351"/>
              </a:xfrm>
              <a:custGeom>
                <a:avLst/>
                <a:gdLst>
                  <a:gd name="T0" fmla="*/ 4 w 5"/>
                  <a:gd name="T1" fmla="*/ 0 h 5"/>
                  <a:gd name="T2" fmla="*/ 3 w 5"/>
                  <a:gd name="T3" fmla="*/ 2 h 5"/>
                  <a:gd name="T4" fmla="*/ 0 w 5"/>
                  <a:gd name="T5" fmla="*/ 3 h 5"/>
                  <a:gd name="T6" fmla="*/ 4 w 5"/>
                  <a:gd name="T7" fmla="*/ 0 h 5"/>
                </a:gdLst>
                <a:ahLst/>
                <a:cxnLst>
                  <a:cxn ang="0">
                    <a:pos x="T0" y="T1"/>
                  </a:cxn>
                  <a:cxn ang="0">
                    <a:pos x="T2" y="T3"/>
                  </a:cxn>
                  <a:cxn ang="0">
                    <a:pos x="T4" y="T5"/>
                  </a:cxn>
                  <a:cxn ang="0">
                    <a:pos x="T6" y="T7"/>
                  </a:cxn>
                </a:cxnLst>
                <a:rect l="0" t="0" r="r" b="b"/>
                <a:pathLst>
                  <a:path w="5" h="5">
                    <a:moveTo>
                      <a:pt x="4" y="0"/>
                    </a:moveTo>
                    <a:cubicBezTo>
                      <a:pt x="5" y="2"/>
                      <a:pt x="4" y="2"/>
                      <a:pt x="3" y="2"/>
                    </a:cubicBezTo>
                    <a:cubicBezTo>
                      <a:pt x="2" y="4"/>
                      <a:pt x="2" y="5"/>
                      <a:pt x="0" y="3"/>
                    </a:cubicBezTo>
                    <a:cubicBezTo>
                      <a:pt x="0" y="1"/>
                      <a:pt x="2" y="1"/>
                      <a:pt x="4"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4" name="Freeform 42"/>
              <p:cNvSpPr>
                <a:spLocks/>
              </p:cNvSpPr>
              <p:nvPr/>
            </p:nvSpPr>
            <p:spPr bwMode="auto">
              <a:xfrm>
                <a:off x="2246291" y="2755905"/>
                <a:ext cx="39772" cy="65084"/>
              </a:xfrm>
              <a:custGeom>
                <a:avLst/>
                <a:gdLst>
                  <a:gd name="T0" fmla="*/ 2 w 6"/>
                  <a:gd name="T1" fmla="*/ 0 h 10"/>
                  <a:gd name="T2" fmla="*/ 6 w 6"/>
                  <a:gd name="T3" fmla="*/ 7 h 10"/>
                  <a:gd name="T4" fmla="*/ 2 w 6"/>
                  <a:gd name="T5" fmla="*/ 5 h 10"/>
                  <a:gd name="T6" fmla="*/ 2 w 6"/>
                  <a:gd name="T7" fmla="*/ 0 h 10"/>
                </a:gdLst>
                <a:ahLst/>
                <a:cxnLst>
                  <a:cxn ang="0">
                    <a:pos x="T0" y="T1"/>
                  </a:cxn>
                  <a:cxn ang="0">
                    <a:pos x="T2" y="T3"/>
                  </a:cxn>
                  <a:cxn ang="0">
                    <a:pos x="T4" y="T5"/>
                  </a:cxn>
                  <a:cxn ang="0">
                    <a:pos x="T6" y="T7"/>
                  </a:cxn>
                </a:cxnLst>
                <a:rect l="0" t="0" r="r" b="b"/>
                <a:pathLst>
                  <a:path w="6" h="10">
                    <a:moveTo>
                      <a:pt x="2" y="0"/>
                    </a:moveTo>
                    <a:cubicBezTo>
                      <a:pt x="3" y="2"/>
                      <a:pt x="4" y="6"/>
                      <a:pt x="6" y="7"/>
                    </a:cubicBezTo>
                    <a:cubicBezTo>
                      <a:pt x="5" y="10"/>
                      <a:pt x="2" y="6"/>
                      <a:pt x="2" y="5"/>
                    </a:cubicBezTo>
                    <a:cubicBezTo>
                      <a:pt x="0" y="5"/>
                      <a:pt x="0" y="1"/>
                      <a:pt x="2"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5" name="Freeform 43"/>
              <p:cNvSpPr>
                <a:spLocks/>
              </p:cNvSpPr>
              <p:nvPr/>
            </p:nvSpPr>
            <p:spPr bwMode="auto">
              <a:xfrm>
                <a:off x="9251561" y="2728786"/>
                <a:ext cx="65081" cy="296495"/>
              </a:xfrm>
              <a:custGeom>
                <a:avLst/>
                <a:gdLst>
                  <a:gd name="T0" fmla="*/ 3 w 10"/>
                  <a:gd name="T1" fmla="*/ 5 h 45"/>
                  <a:gd name="T2" fmla="*/ 5 w 10"/>
                  <a:gd name="T3" fmla="*/ 12 h 45"/>
                  <a:gd name="T4" fmla="*/ 6 w 10"/>
                  <a:gd name="T5" fmla="*/ 16 h 45"/>
                  <a:gd name="T6" fmla="*/ 6 w 10"/>
                  <a:gd name="T7" fmla="*/ 18 h 45"/>
                  <a:gd name="T8" fmla="*/ 7 w 10"/>
                  <a:gd name="T9" fmla="*/ 26 h 45"/>
                  <a:gd name="T10" fmla="*/ 10 w 10"/>
                  <a:gd name="T11" fmla="*/ 30 h 45"/>
                  <a:gd name="T12" fmla="*/ 6 w 10"/>
                  <a:gd name="T13" fmla="*/ 31 h 45"/>
                  <a:gd name="T14" fmla="*/ 6 w 10"/>
                  <a:gd name="T15" fmla="*/ 38 h 45"/>
                  <a:gd name="T16" fmla="*/ 4 w 10"/>
                  <a:gd name="T17" fmla="*/ 38 h 45"/>
                  <a:gd name="T18" fmla="*/ 6 w 10"/>
                  <a:gd name="T19" fmla="*/ 44 h 45"/>
                  <a:gd name="T20" fmla="*/ 2 w 10"/>
                  <a:gd name="T21" fmla="*/ 43 h 45"/>
                  <a:gd name="T22" fmla="*/ 3 w 10"/>
                  <a:gd name="T23" fmla="*/ 38 h 45"/>
                  <a:gd name="T24" fmla="*/ 1 w 10"/>
                  <a:gd name="T25" fmla="*/ 35 h 45"/>
                  <a:gd name="T26" fmla="*/ 3 w 10"/>
                  <a:gd name="T27" fmla="*/ 23 h 45"/>
                  <a:gd name="T28" fmla="*/ 1 w 10"/>
                  <a:gd name="T29" fmla="*/ 18 h 45"/>
                  <a:gd name="T30" fmla="*/ 1 w 10"/>
                  <a:gd name="T31" fmla="*/ 12 h 45"/>
                  <a:gd name="T32" fmla="*/ 3 w 10"/>
                  <a:gd name="T33" fmla="*/ 9 h 45"/>
                  <a:gd name="T34" fmla="*/ 4 w 10"/>
                  <a:gd name="T35" fmla="*/ 6 h 45"/>
                  <a:gd name="T36" fmla="*/ 3 w 10"/>
                  <a:gd name="T3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5">
                    <a:moveTo>
                      <a:pt x="3" y="5"/>
                    </a:moveTo>
                    <a:cubicBezTo>
                      <a:pt x="8" y="0"/>
                      <a:pt x="4" y="11"/>
                      <a:pt x="5" y="12"/>
                    </a:cubicBezTo>
                    <a:cubicBezTo>
                      <a:pt x="7" y="13"/>
                      <a:pt x="4" y="13"/>
                      <a:pt x="6" y="16"/>
                    </a:cubicBezTo>
                    <a:cubicBezTo>
                      <a:pt x="8" y="17"/>
                      <a:pt x="6" y="17"/>
                      <a:pt x="6" y="18"/>
                    </a:cubicBezTo>
                    <a:cubicBezTo>
                      <a:pt x="6" y="19"/>
                      <a:pt x="8" y="22"/>
                      <a:pt x="7" y="26"/>
                    </a:cubicBezTo>
                    <a:cubicBezTo>
                      <a:pt x="7" y="28"/>
                      <a:pt x="9" y="29"/>
                      <a:pt x="10" y="30"/>
                    </a:cubicBezTo>
                    <a:cubicBezTo>
                      <a:pt x="10" y="32"/>
                      <a:pt x="8" y="32"/>
                      <a:pt x="6" y="31"/>
                    </a:cubicBezTo>
                    <a:cubicBezTo>
                      <a:pt x="6" y="34"/>
                      <a:pt x="6" y="38"/>
                      <a:pt x="6" y="38"/>
                    </a:cubicBezTo>
                    <a:cubicBezTo>
                      <a:pt x="6" y="38"/>
                      <a:pt x="4" y="37"/>
                      <a:pt x="4" y="38"/>
                    </a:cubicBezTo>
                    <a:cubicBezTo>
                      <a:pt x="4" y="40"/>
                      <a:pt x="7" y="40"/>
                      <a:pt x="6" y="44"/>
                    </a:cubicBezTo>
                    <a:cubicBezTo>
                      <a:pt x="3" y="43"/>
                      <a:pt x="4" y="45"/>
                      <a:pt x="2" y="43"/>
                    </a:cubicBezTo>
                    <a:cubicBezTo>
                      <a:pt x="3" y="41"/>
                      <a:pt x="1" y="40"/>
                      <a:pt x="3" y="38"/>
                    </a:cubicBezTo>
                    <a:cubicBezTo>
                      <a:pt x="3" y="36"/>
                      <a:pt x="2" y="35"/>
                      <a:pt x="1" y="35"/>
                    </a:cubicBezTo>
                    <a:cubicBezTo>
                      <a:pt x="1" y="32"/>
                      <a:pt x="3" y="28"/>
                      <a:pt x="3" y="23"/>
                    </a:cubicBezTo>
                    <a:cubicBezTo>
                      <a:pt x="2" y="21"/>
                      <a:pt x="1" y="20"/>
                      <a:pt x="1" y="18"/>
                    </a:cubicBezTo>
                    <a:cubicBezTo>
                      <a:pt x="0" y="16"/>
                      <a:pt x="3" y="14"/>
                      <a:pt x="1" y="12"/>
                    </a:cubicBezTo>
                    <a:cubicBezTo>
                      <a:pt x="1" y="10"/>
                      <a:pt x="2" y="9"/>
                      <a:pt x="3" y="9"/>
                    </a:cubicBezTo>
                    <a:cubicBezTo>
                      <a:pt x="3" y="8"/>
                      <a:pt x="3" y="6"/>
                      <a:pt x="4" y="6"/>
                    </a:cubicBezTo>
                    <a:cubicBezTo>
                      <a:pt x="5" y="5"/>
                      <a:pt x="4" y="5"/>
                      <a:pt x="3" y="5"/>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6" name="Freeform 44"/>
              <p:cNvSpPr>
                <a:spLocks/>
              </p:cNvSpPr>
              <p:nvPr/>
            </p:nvSpPr>
            <p:spPr bwMode="auto">
              <a:xfrm>
                <a:off x="1380349" y="2763137"/>
                <a:ext cx="19885" cy="25311"/>
              </a:xfrm>
              <a:custGeom>
                <a:avLst/>
                <a:gdLst>
                  <a:gd name="T0" fmla="*/ 1 w 3"/>
                  <a:gd name="T1" fmla="*/ 0 h 4"/>
                  <a:gd name="T2" fmla="*/ 0 w 3"/>
                  <a:gd name="T3" fmla="*/ 3 h 4"/>
                  <a:gd name="T4" fmla="*/ 0 w 3"/>
                  <a:gd name="T5" fmla="*/ 1 h 4"/>
                  <a:gd name="T6" fmla="*/ 1 w 3"/>
                  <a:gd name="T7" fmla="*/ 0 h 4"/>
                </a:gdLst>
                <a:ahLst/>
                <a:cxnLst>
                  <a:cxn ang="0">
                    <a:pos x="T0" y="T1"/>
                  </a:cxn>
                  <a:cxn ang="0">
                    <a:pos x="T2" y="T3"/>
                  </a:cxn>
                  <a:cxn ang="0">
                    <a:pos x="T4" y="T5"/>
                  </a:cxn>
                  <a:cxn ang="0">
                    <a:pos x="T6" y="T7"/>
                  </a:cxn>
                </a:cxnLst>
                <a:rect l="0" t="0" r="r" b="b"/>
                <a:pathLst>
                  <a:path w="3" h="4">
                    <a:moveTo>
                      <a:pt x="1" y="0"/>
                    </a:moveTo>
                    <a:cubicBezTo>
                      <a:pt x="3" y="0"/>
                      <a:pt x="2" y="4"/>
                      <a:pt x="0" y="3"/>
                    </a:cubicBezTo>
                    <a:cubicBezTo>
                      <a:pt x="0" y="2"/>
                      <a:pt x="0" y="2"/>
                      <a:pt x="0" y="1"/>
                    </a:cubicBezTo>
                    <a:cubicBezTo>
                      <a:pt x="1" y="1"/>
                      <a:pt x="1" y="1"/>
                      <a:pt x="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7" name="Freeform 45"/>
              <p:cNvSpPr>
                <a:spLocks/>
              </p:cNvSpPr>
              <p:nvPr/>
            </p:nvSpPr>
            <p:spPr bwMode="auto">
              <a:xfrm>
                <a:off x="4115568" y="2860763"/>
                <a:ext cx="182590" cy="157286"/>
              </a:xfrm>
              <a:custGeom>
                <a:avLst/>
                <a:gdLst>
                  <a:gd name="T0" fmla="*/ 12 w 28"/>
                  <a:gd name="T1" fmla="*/ 0 h 24"/>
                  <a:gd name="T2" fmla="*/ 15 w 28"/>
                  <a:gd name="T3" fmla="*/ 2 h 24"/>
                  <a:gd name="T4" fmla="*/ 14 w 28"/>
                  <a:gd name="T5" fmla="*/ 6 h 24"/>
                  <a:gd name="T6" fmla="*/ 18 w 28"/>
                  <a:gd name="T7" fmla="*/ 8 h 24"/>
                  <a:gd name="T8" fmla="*/ 24 w 28"/>
                  <a:gd name="T9" fmla="*/ 10 h 24"/>
                  <a:gd name="T10" fmla="*/ 23 w 28"/>
                  <a:gd name="T11" fmla="*/ 14 h 24"/>
                  <a:gd name="T12" fmla="*/ 26 w 28"/>
                  <a:gd name="T13" fmla="*/ 15 h 24"/>
                  <a:gd name="T14" fmla="*/ 28 w 28"/>
                  <a:gd name="T15" fmla="*/ 18 h 24"/>
                  <a:gd name="T16" fmla="*/ 26 w 28"/>
                  <a:gd name="T17" fmla="*/ 22 h 24"/>
                  <a:gd name="T18" fmla="*/ 25 w 28"/>
                  <a:gd name="T19" fmla="*/ 20 h 24"/>
                  <a:gd name="T20" fmla="*/ 19 w 28"/>
                  <a:gd name="T21" fmla="*/ 20 h 24"/>
                  <a:gd name="T22" fmla="*/ 15 w 28"/>
                  <a:gd name="T23" fmla="*/ 24 h 24"/>
                  <a:gd name="T24" fmla="*/ 13 w 28"/>
                  <a:gd name="T25" fmla="*/ 21 h 24"/>
                  <a:gd name="T26" fmla="*/ 10 w 28"/>
                  <a:gd name="T27" fmla="*/ 20 h 24"/>
                  <a:gd name="T28" fmla="*/ 7 w 28"/>
                  <a:gd name="T29" fmla="*/ 18 h 24"/>
                  <a:gd name="T30" fmla="*/ 0 w 28"/>
                  <a:gd name="T31" fmla="*/ 18 h 24"/>
                  <a:gd name="T32" fmla="*/ 1 w 28"/>
                  <a:gd name="T33" fmla="*/ 15 h 24"/>
                  <a:gd name="T34" fmla="*/ 5 w 28"/>
                  <a:gd name="T35" fmla="*/ 13 h 24"/>
                  <a:gd name="T36" fmla="*/ 7 w 28"/>
                  <a:gd name="T37" fmla="*/ 9 h 24"/>
                  <a:gd name="T38" fmla="*/ 8 w 28"/>
                  <a:gd name="T39" fmla="*/ 4 h 24"/>
                  <a:gd name="T40" fmla="*/ 10 w 28"/>
                  <a:gd name="T41" fmla="*/ 4 h 24"/>
                  <a:gd name="T42" fmla="*/ 10 w 28"/>
                  <a:gd name="T43" fmla="*/ 2 h 24"/>
                  <a:gd name="T44" fmla="*/ 12 w 28"/>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12" y="0"/>
                    </a:moveTo>
                    <a:cubicBezTo>
                      <a:pt x="14" y="1"/>
                      <a:pt x="14" y="2"/>
                      <a:pt x="15" y="2"/>
                    </a:cubicBezTo>
                    <a:cubicBezTo>
                      <a:pt x="15" y="4"/>
                      <a:pt x="12" y="4"/>
                      <a:pt x="14" y="6"/>
                    </a:cubicBezTo>
                    <a:cubicBezTo>
                      <a:pt x="14" y="8"/>
                      <a:pt x="17" y="7"/>
                      <a:pt x="18" y="8"/>
                    </a:cubicBezTo>
                    <a:cubicBezTo>
                      <a:pt x="19" y="8"/>
                      <a:pt x="20" y="11"/>
                      <a:pt x="24" y="10"/>
                    </a:cubicBezTo>
                    <a:cubicBezTo>
                      <a:pt x="24" y="12"/>
                      <a:pt x="26" y="13"/>
                      <a:pt x="23" y="14"/>
                    </a:cubicBezTo>
                    <a:cubicBezTo>
                      <a:pt x="23" y="15"/>
                      <a:pt x="25" y="14"/>
                      <a:pt x="26" y="15"/>
                    </a:cubicBezTo>
                    <a:cubicBezTo>
                      <a:pt x="27" y="15"/>
                      <a:pt x="25" y="19"/>
                      <a:pt x="28" y="18"/>
                    </a:cubicBezTo>
                    <a:cubicBezTo>
                      <a:pt x="28" y="20"/>
                      <a:pt x="25" y="19"/>
                      <a:pt x="26" y="22"/>
                    </a:cubicBezTo>
                    <a:cubicBezTo>
                      <a:pt x="25" y="22"/>
                      <a:pt x="25" y="21"/>
                      <a:pt x="25" y="20"/>
                    </a:cubicBezTo>
                    <a:cubicBezTo>
                      <a:pt x="21" y="21"/>
                      <a:pt x="22" y="21"/>
                      <a:pt x="19" y="20"/>
                    </a:cubicBezTo>
                    <a:cubicBezTo>
                      <a:pt x="18" y="22"/>
                      <a:pt x="15" y="22"/>
                      <a:pt x="15" y="24"/>
                    </a:cubicBezTo>
                    <a:cubicBezTo>
                      <a:pt x="13" y="24"/>
                      <a:pt x="14" y="22"/>
                      <a:pt x="13" y="21"/>
                    </a:cubicBezTo>
                    <a:cubicBezTo>
                      <a:pt x="13" y="21"/>
                      <a:pt x="11" y="21"/>
                      <a:pt x="10" y="20"/>
                    </a:cubicBezTo>
                    <a:cubicBezTo>
                      <a:pt x="10" y="20"/>
                      <a:pt x="9" y="18"/>
                      <a:pt x="7" y="18"/>
                    </a:cubicBezTo>
                    <a:cubicBezTo>
                      <a:pt x="4" y="17"/>
                      <a:pt x="3" y="19"/>
                      <a:pt x="0" y="18"/>
                    </a:cubicBezTo>
                    <a:cubicBezTo>
                      <a:pt x="1" y="18"/>
                      <a:pt x="1" y="16"/>
                      <a:pt x="1" y="15"/>
                    </a:cubicBezTo>
                    <a:cubicBezTo>
                      <a:pt x="4" y="16"/>
                      <a:pt x="2" y="12"/>
                      <a:pt x="5" y="13"/>
                    </a:cubicBezTo>
                    <a:cubicBezTo>
                      <a:pt x="3" y="10"/>
                      <a:pt x="6" y="10"/>
                      <a:pt x="7" y="9"/>
                    </a:cubicBezTo>
                    <a:cubicBezTo>
                      <a:pt x="7" y="8"/>
                      <a:pt x="6" y="6"/>
                      <a:pt x="8" y="4"/>
                    </a:cubicBezTo>
                    <a:cubicBezTo>
                      <a:pt x="8" y="4"/>
                      <a:pt x="9" y="4"/>
                      <a:pt x="10" y="4"/>
                    </a:cubicBezTo>
                    <a:cubicBezTo>
                      <a:pt x="10" y="4"/>
                      <a:pt x="9" y="3"/>
                      <a:pt x="10" y="2"/>
                    </a:cubicBezTo>
                    <a:cubicBezTo>
                      <a:pt x="11" y="2"/>
                      <a:pt x="13" y="2"/>
                      <a:pt x="12"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8" name="Freeform 46"/>
              <p:cNvSpPr>
                <a:spLocks/>
              </p:cNvSpPr>
              <p:nvPr/>
            </p:nvSpPr>
            <p:spPr bwMode="auto">
              <a:xfrm>
                <a:off x="4016139" y="2913192"/>
                <a:ext cx="39772" cy="39774"/>
              </a:xfrm>
              <a:custGeom>
                <a:avLst/>
                <a:gdLst>
                  <a:gd name="T0" fmla="*/ 0 w 6"/>
                  <a:gd name="T1" fmla="*/ 0 h 6"/>
                  <a:gd name="T2" fmla="*/ 6 w 6"/>
                  <a:gd name="T3" fmla="*/ 3 h 6"/>
                  <a:gd name="T4" fmla="*/ 0 w 6"/>
                  <a:gd name="T5" fmla="*/ 0 h 6"/>
                </a:gdLst>
                <a:ahLst/>
                <a:cxnLst>
                  <a:cxn ang="0">
                    <a:pos x="T0" y="T1"/>
                  </a:cxn>
                  <a:cxn ang="0">
                    <a:pos x="T2" y="T3"/>
                  </a:cxn>
                  <a:cxn ang="0">
                    <a:pos x="T4" y="T5"/>
                  </a:cxn>
                </a:cxnLst>
                <a:rect l="0" t="0" r="r" b="b"/>
                <a:pathLst>
                  <a:path w="6" h="6">
                    <a:moveTo>
                      <a:pt x="0" y="0"/>
                    </a:moveTo>
                    <a:cubicBezTo>
                      <a:pt x="3" y="0"/>
                      <a:pt x="3" y="3"/>
                      <a:pt x="6" y="3"/>
                    </a:cubicBezTo>
                    <a:cubicBezTo>
                      <a:pt x="6" y="6"/>
                      <a:pt x="0" y="3"/>
                      <a:pt x="0"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69" name="Freeform 47"/>
              <p:cNvSpPr>
                <a:spLocks/>
              </p:cNvSpPr>
              <p:nvPr/>
            </p:nvSpPr>
            <p:spPr bwMode="auto">
              <a:xfrm>
                <a:off x="9233482" y="3070479"/>
                <a:ext cx="130162" cy="92202"/>
              </a:xfrm>
              <a:custGeom>
                <a:avLst/>
                <a:gdLst>
                  <a:gd name="T0" fmla="*/ 6 w 20"/>
                  <a:gd name="T1" fmla="*/ 0 h 14"/>
                  <a:gd name="T2" fmla="*/ 6 w 20"/>
                  <a:gd name="T3" fmla="*/ 1 h 14"/>
                  <a:gd name="T4" fmla="*/ 10 w 20"/>
                  <a:gd name="T5" fmla="*/ 5 h 14"/>
                  <a:gd name="T6" fmla="*/ 20 w 20"/>
                  <a:gd name="T7" fmla="*/ 4 h 14"/>
                  <a:gd name="T8" fmla="*/ 16 w 20"/>
                  <a:gd name="T9" fmla="*/ 9 h 14"/>
                  <a:gd name="T10" fmla="*/ 13 w 20"/>
                  <a:gd name="T11" fmla="*/ 8 h 14"/>
                  <a:gd name="T12" fmla="*/ 9 w 20"/>
                  <a:gd name="T13" fmla="*/ 10 h 14"/>
                  <a:gd name="T14" fmla="*/ 8 w 20"/>
                  <a:gd name="T15" fmla="*/ 13 h 14"/>
                  <a:gd name="T16" fmla="*/ 4 w 20"/>
                  <a:gd name="T17" fmla="*/ 11 h 14"/>
                  <a:gd name="T18" fmla="*/ 6 w 2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4">
                    <a:moveTo>
                      <a:pt x="6" y="0"/>
                    </a:moveTo>
                    <a:cubicBezTo>
                      <a:pt x="6" y="0"/>
                      <a:pt x="6" y="0"/>
                      <a:pt x="6" y="1"/>
                    </a:cubicBezTo>
                    <a:cubicBezTo>
                      <a:pt x="7" y="3"/>
                      <a:pt x="10" y="2"/>
                      <a:pt x="10" y="5"/>
                    </a:cubicBezTo>
                    <a:cubicBezTo>
                      <a:pt x="13" y="4"/>
                      <a:pt x="16" y="5"/>
                      <a:pt x="20" y="4"/>
                    </a:cubicBezTo>
                    <a:cubicBezTo>
                      <a:pt x="20" y="7"/>
                      <a:pt x="16" y="7"/>
                      <a:pt x="16" y="9"/>
                    </a:cubicBezTo>
                    <a:cubicBezTo>
                      <a:pt x="14" y="10"/>
                      <a:pt x="14" y="9"/>
                      <a:pt x="13" y="8"/>
                    </a:cubicBezTo>
                    <a:cubicBezTo>
                      <a:pt x="11" y="8"/>
                      <a:pt x="10" y="13"/>
                      <a:pt x="9" y="10"/>
                    </a:cubicBezTo>
                    <a:cubicBezTo>
                      <a:pt x="8" y="11"/>
                      <a:pt x="9" y="12"/>
                      <a:pt x="8" y="13"/>
                    </a:cubicBezTo>
                    <a:cubicBezTo>
                      <a:pt x="6" y="14"/>
                      <a:pt x="6" y="8"/>
                      <a:pt x="4" y="11"/>
                    </a:cubicBezTo>
                    <a:cubicBezTo>
                      <a:pt x="0" y="9"/>
                      <a:pt x="3" y="2"/>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0" name="Freeform 48"/>
              <p:cNvSpPr>
                <a:spLocks/>
              </p:cNvSpPr>
              <p:nvPr/>
            </p:nvSpPr>
            <p:spPr bwMode="auto">
              <a:xfrm>
                <a:off x="8996659" y="3184376"/>
                <a:ext cx="254902" cy="216948"/>
              </a:xfrm>
              <a:custGeom>
                <a:avLst/>
                <a:gdLst>
                  <a:gd name="T0" fmla="*/ 35 w 39"/>
                  <a:gd name="T1" fmla="*/ 0 h 33"/>
                  <a:gd name="T2" fmla="*/ 38 w 39"/>
                  <a:gd name="T3" fmla="*/ 1 h 33"/>
                  <a:gd name="T4" fmla="*/ 38 w 39"/>
                  <a:gd name="T5" fmla="*/ 15 h 33"/>
                  <a:gd name="T6" fmla="*/ 37 w 39"/>
                  <a:gd name="T7" fmla="*/ 13 h 33"/>
                  <a:gd name="T8" fmla="*/ 37 w 39"/>
                  <a:gd name="T9" fmla="*/ 19 h 33"/>
                  <a:gd name="T10" fmla="*/ 35 w 39"/>
                  <a:gd name="T11" fmla="*/ 18 h 33"/>
                  <a:gd name="T12" fmla="*/ 35 w 39"/>
                  <a:gd name="T13" fmla="*/ 28 h 33"/>
                  <a:gd name="T14" fmla="*/ 33 w 39"/>
                  <a:gd name="T15" fmla="*/ 27 h 33"/>
                  <a:gd name="T16" fmla="*/ 30 w 39"/>
                  <a:gd name="T17" fmla="*/ 29 h 33"/>
                  <a:gd name="T18" fmla="*/ 28 w 39"/>
                  <a:gd name="T19" fmla="*/ 28 h 33"/>
                  <a:gd name="T20" fmla="*/ 24 w 39"/>
                  <a:gd name="T21" fmla="*/ 29 h 33"/>
                  <a:gd name="T22" fmla="*/ 20 w 39"/>
                  <a:gd name="T23" fmla="*/ 30 h 33"/>
                  <a:gd name="T24" fmla="*/ 18 w 39"/>
                  <a:gd name="T25" fmla="*/ 33 h 33"/>
                  <a:gd name="T26" fmla="*/ 14 w 39"/>
                  <a:gd name="T27" fmla="*/ 29 h 33"/>
                  <a:gd name="T28" fmla="*/ 12 w 39"/>
                  <a:gd name="T29" fmla="*/ 31 h 33"/>
                  <a:gd name="T30" fmla="*/ 10 w 39"/>
                  <a:gd name="T31" fmla="*/ 30 h 33"/>
                  <a:gd name="T32" fmla="*/ 0 w 39"/>
                  <a:gd name="T33" fmla="*/ 32 h 33"/>
                  <a:gd name="T34" fmla="*/ 1 w 39"/>
                  <a:gd name="T35" fmla="*/ 28 h 33"/>
                  <a:gd name="T36" fmla="*/ 3 w 39"/>
                  <a:gd name="T37" fmla="*/ 29 h 33"/>
                  <a:gd name="T38" fmla="*/ 4 w 39"/>
                  <a:gd name="T39" fmla="*/ 27 h 33"/>
                  <a:gd name="T40" fmla="*/ 18 w 39"/>
                  <a:gd name="T41" fmla="*/ 26 h 33"/>
                  <a:gd name="T42" fmla="*/ 20 w 39"/>
                  <a:gd name="T43" fmla="*/ 19 h 33"/>
                  <a:gd name="T44" fmla="*/ 21 w 39"/>
                  <a:gd name="T45" fmla="*/ 17 h 33"/>
                  <a:gd name="T46" fmla="*/ 27 w 39"/>
                  <a:gd name="T47" fmla="*/ 18 h 33"/>
                  <a:gd name="T48" fmla="*/ 27 w 39"/>
                  <a:gd name="T49" fmla="*/ 14 h 33"/>
                  <a:gd name="T50" fmla="*/ 28 w 39"/>
                  <a:gd name="T51" fmla="*/ 16 h 33"/>
                  <a:gd name="T52" fmla="*/ 29 w 39"/>
                  <a:gd name="T53" fmla="*/ 12 h 33"/>
                  <a:gd name="T54" fmla="*/ 32 w 39"/>
                  <a:gd name="T55" fmla="*/ 4 h 33"/>
                  <a:gd name="T56" fmla="*/ 35 w 39"/>
                  <a:gd name="T5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33">
                    <a:moveTo>
                      <a:pt x="35" y="0"/>
                    </a:moveTo>
                    <a:cubicBezTo>
                      <a:pt x="36" y="0"/>
                      <a:pt x="36" y="1"/>
                      <a:pt x="38" y="1"/>
                    </a:cubicBezTo>
                    <a:cubicBezTo>
                      <a:pt x="38" y="8"/>
                      <a:pt x="39" y="11"/>
                      <a:pt x="38" y="15"/>
                    </a:cubicBezTo>
                    <a:cubicBezTo>
                      <a:pt x="37" y="15"/>
                      <a:pt x="37" y="14"/>
                      <a:pt x="37" y="13"/>
                    </a:cubicBezTo>
                    <a:cubicBezTo>
                      <a:pt x="34" y="14"/>
                      <a:pt x="37" y="17"/>
                      <a:pt x="37" y="19"/>
                    </a:cubicBezTo>
                    <a:cubicBezTo>
                      <a:pt x="36" y="19"/>
                      <a:pt x="36" y="18"/>
                      <a:pt x="35" y="18"/>
                    </a:cubicBezTo>
                    <a:cubicBezTo>
                      <a:pt x="35" y="21"/>
                      <a:pt x="35" y="25"/>
                      <a:pt x="35" y="28"/>
                    </a:cubicBezTo>
                    <a:cubicBezTo>
                      <a:pt x="34" y="28"/>
                      <a:pt x="34" y="27"/>
                      <a:pt x="33" y="27"/>
                    </a:cubicBezTo>
                    <a:cubicBezTo>
                      <a:pt x="31" y="26"/>
                      <a:pt x="31" y="28"/>
                      <a:pt x="30" y="29"/>
                    </a:cubicBezTo>
                    <a:cubicBezTo>
                      <a:pt x="30" y="29"/>
                      <a:pt x="29" y="28"/>
                      <a:pt x="28" y="28"/>
                    </a:cubicBezTo>
                    <a:cubicBezTo>
                      <a:pt x="28" y="28"/>
                      <a:pt x="25" y="28"/>
                      <a:pt x="24" y="29"/>
                    </a:cubicBezTo>
                    <a:cubicBezTo>
                      <a:pt x="24" y="29"/>
                      <a:pt x="22" y="30"/>
                      <a:pt x="20" y="30"/>
                    </a:cubicBezTo>
                    <a:cubicBezTo>
                      <a:pt x="18" y="30"/>
                      <a:pt x="19" y="33"/>
                      <a:pt x="18" y="33"/>
                    </a:cubicBezTo>
                    <a:cubicBezTo>
                      <a:pt x="16" y="33"/>
                      <a:pt x="14" y="32"/>
                      <a:pt x="14" y="29"/>
                    </a:cubicBezTo>
                    <a:cubicBezTo>
                      <a:pt x="12" y="28"/>
                      <a:pt x="12" y="30"/>
                      <a:pt x="12" y="31"/>
                    </a:cubicBezTo>
                    <a:cubicBezTo>
                      <a:pt x="11" y="31"/>
                      <a:pt x="10" y="30"/>
                      <a:pt x="10" y="30"/>
                    </a:cubicBezTo>
                    <a:cubicBezTo>
                      <a:pt x="7" y="30"/>
                      <a:pt x="3" y="33"/>
                      <a:pt x="0" y="32"/>
                    </a:cubicBezTo>
                    <a:cubicBezTo>
                      <a:pt x="1" y="31"/>
                      <a:pt x="1" y="29"/>
                      <a:pt x="1" y="28"/>
                    </a:cubicBezTo>
                    <a:cubicBezTo>
                      <a:pt x="2" y="27"/>
                      <a:pt x="3" y="29"/>
                      <a:pt x="3" y="29"/>
                    </a:cubicBezTo>
                    <a:cubicBezTo>
                      <a:pt x="4" y="29"/>
                      <a:pt x="4" y="27"/>
                      <a:pt x="4" y="27"/>
                    </a:cubicBezTo>
                    <a:cubicBezTo>
                      <a:pt x="8" y="26"/>
                      <a:pt x="14" y="27"/>
                      <a:pt x="18" y="26"/>
                    </a:cubicBezTo>
                    <a:cubicBezTo>
                      <a:pt x="16" y="22"/>
                      <a:pt x="20" y="23"/>
                      <a:pt x="20" y="19"/>
                    </a:cubicBezTo>
                    <a:cubicBezTo>
                      <a:pt x="21" y="21"/>
                      <a:pt x="22" y="20"/>
                      <a:pt x="21" y="17"/>
                    </a:cubicBezTo>
                    <a:cubicBezTo>
                      <a:pt x="23" y="19"/>
                      <a:pt x="25" y="16"/>
                      <a:pt x="27" y="18"/>
                    </a:cubicBezTo>
                    <a:cubicBezTo>
                      <a:pt x="28" y="18"/>
                      <a:pt x="27" y="15"/>
                      <a:pt x="27" y="14"/>
                    </a:cubicBezTo>
                    <a:cubicBezTo>
                      <a:pt x="28" y="14"/>
                      <a:pt x="28" y="16"/>
                      <a:pt x="28" y="16"/>
                    </a:cubicBezTo>
                    <a:cubicBezTo>
                      <a:pt x="29" y="17"/>
                      <a:pt x="31" y="16"/>
                      <a:pt x="29" y="12"/>
                    </a:cubicBezTo>
                    <a:cubicBezTo>
                      <a:pt x="33" y="11"/>
                      <a:pt x="31" y="6"/>
                      <a:pt x="32" y="4"/>
                    </a:cubicBezTo>
                    <a:cubicBezTo>
                      <a:pt x="33" y="2"/>
                      <a:pt x="36" y="2"/>
                      <a:pt x="35"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1" name="Freeform 49"/>
              <p:cNvSpPr>
                <a:spLocks/>
              </p:cNvSpPr>
              <p:nvPr/>
            </p:nvSpPr>
            <p:spPr bwMode="auto">
              <a:xfrm>
                <a:off x="5852875" y="3197032"/>
                <a:ext cx="47003" cy="52428"/>
              </a:xfrm>
              <a:custGeom>
                <a:avLst/>
                <a:gdLst>
                  <a:gd name="T0" fmla="*/ 2 w 7"/>
                  <a:gd name="T1" fmla="*/ 0 h 8"/>
                  <a:gd name="T2" fmla="*/ 0 w 7"/>
                  <a:gd name="T3" fmla="*/ 7 h 8"/>
                  <a:gd name="T4" fmla="*/ 2 w 7"/>
                  <a:gd name="T5" fmla="*/ 0 h 8"/>
                </a:gdLst>
                <a:ahLst/>
                <a:cxnLst>
                  <a:cxn ang="0">
                    <a:pos x="T0" y="T1"/>
                  </a:cxn>
                  <a:cxn ang="0">
                    <a:pos x="T2" y="T3"/>
                  </a:cxn>
                  <a:cxn ang="0">
                    <a:pos x="T4" y="T5"/>
                  </a:cxn>
                </a:cxnLst>
                <a:rect l="0" t="0" r="r" b="b"/>
                <a:pathLst>
                  <a:path w="7" h="8">
                    <a:moveTo>
                      <a:pt x="2" y="0"/>
                    </a:moveTo>
                    <a:cubicBezTo>
                      <a:pt x="7" y="0"/>
                      <a:pt x="5" y="8"/>
                      <a:pt x="0" y="7"/>
                    </a:cubicBezTo>
                    <a:cubicBezTo>
                      <a:pt x="2" y="6"/>
                      <a:pt x="0" y="1"/>
                      <a:pt x="2"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2" name="Freeform 50"/>
              <p:cNvSpPr>
                <a:spLocks/>
              </p:cNvSpPr>
              <p:nvPr/>
            </p:nvSpPr>
            <p:spPr bwMode="auto">
              <a:xfrm>
                <a:off x="5959535" y="3269348"/>
                <a:ext cx="65081" cy="45197"/>
              </a:xfrm>
              <a:custGeom>
                <a:avLst/>
                <a:gdLst>
                  <a:gd name="T0" fmla="*/ 8 w 10"/>
                  <a:gd name="T1" fmla="*/ 1 h 7"/>
                  <a:gd name="T2" fmla="*/ 10 w 10"/>
                  <a:gd name="T3" fmla="*/ 6 h 7"/>
                  <a:gd name="T4" fmla="*/ 5 w 10"/>
                  <a:gd name="T5" fmla="*/ 6 h 7"/>
                  <a:gd name="T6" fmla="*/ 5 w 10"/>
                  <a:gd name="T7" fmla="*/ 5 h 7"/>
                  <a:gd name="T8" fmla="*/ 2 w 10"/>
                  <a:gd name="T9" fmla="*/ 4 h 7"/>
                  <a:gd name="T10" fmla="*/ 8 w 10"/>
                  <a:gd name="T11" fmla="*/ 1 h 7"/>
                </a:gdLst>
                <a:ahLst/>
                <a:cxnLst>
                  <a:cxn ang="0">
                    <a:pos x="T0" y="T1"/>
                  </a:cxn>
                  <a:cxn ang="0">
                    <a:pos x="T2" y="T3"/>
                  </a:cxn>
                  <a:cxn ang="0">
                    <a:pos x="T4" y="T5"/>
                  </a:cxn>
                  <a:cxn ang="0">
                    <a:pos x="T6" y="T7"/>
                  </a:cxn>
                  <a:cxn ang="0">
                    <a:pos x="T8" y="T9"/>
                  </a:cxn>
                  <a:cxn ang="0">
                    <a:pos x="T10" y="T11"/>
                  </a:cxn>
                </a:cxnLst>
                <a:rect l="0" t="0" r="r" b="b"/>
                <a:pathLst>
                  <a:path w="10" h="7">
                    <a:moveTo>
                      <a:pt x="8" y="1"/>
                    </a:moveTo>
                    <a:cubicBezTo>
                      <a:pt x="10" y="2"/>
                      <a:pt x="10" y="4"/>
                      <a:pt x="10" y="6"/>
                    </a:cubicBezTo>
                    <a:cubicBezTo>
                      <a:pt x="9" y="6"/>
                      <a:pt x="6" y="7"/>
                      <a:pt x="5" y="6"/>
                    </a:cubicBezTo>
                    <a:cubicBezTo>
                      <a:pt x="5" y="6"/>
                      <a:pt x="5" y="5"/>
                      <a:pt x="5" y="5"/>
                    </a:cubicBezTo>
                    <a:cubicBezTo>
                      <a:pt x="4" y="5"/>
                      <a:pt x="2" y="6"/>
                      <a:pt x="2" y="4"/>
                    </a:cubicBezTo>
                    <a:cubicBezTo>
                      <a:pt x="0" y="0"/>
                      <a:pt x="8" y="4"/>
                      <a:pt x="8"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3" name="Freeform 51"/>
              <p:cNvSpPr>
                <a:spLocks/>
              </p:cNvSpPr>
              <p:nvPr/>
            </p:nvSpPr>
            <p:spPr bwMode="auto">
              <a:xfrm>
                <a:off x="6471147" y="3354319"/>
                <a:ext cx="45195" cy="25311"/>
              </a:xfrm>
              <a:custGeom>
                <a:avLst/>
                <a:gdLst>
                  <a:gd name="T0" fmla="*/ 0 w 7"/>
                  <a:gd name="T1" fmla="*/ 4 h 4"/>
                  <a:gd name="T2" fmla="*/ 4 w 7"/>
                  <a:gd name="T3" fmla="*/ 1 h 4"/>
                  <a:gd name="T4" fmla="*/ 3 w 7"/>
                  <a:gd name="T5" fmla="*/ 2 h 4"/>
                  <a:gd name="T6" fmla="*/ 0 w 7"/>
                  <a:gd name="T7" fmla="*/ 4 h 4"/>
                </a:gdLst>
                <a:ahLst/>
                <a:cxnLst>
                  <a:cxn ang="0">
                    <a:pos x="T0" y="T1"/>
                  </a:cxn>
                  <a:cxn ang="0">
                    <a:pos x="T2" y="T3"/>
                  </a:cxn>
                  <a:cxn ang="0">
                    <a:pos x="T4" y="T5"/>
                  </a:cxn>
                  <a:cxn ang="0">
                    <a:pos x="T6" y="T7"/>
                  </a:cxn>
                </a:cxnLst>
                <a:rect l="0" t="0" r="r" b="b"/>
                <a:pathLst>
                  <a:path w="7" h="4">
                    <a:moveTo>
                      <a:pt x="0" y="4"/>
                    </a:moveTo>
                    <a:cubicBezTo>
                      <a:pt x="0" y="1"/>
                      <a:pt x="1" y="1"/>
                      <a:pt x="4" y="1"/>
                    </a:cubicBezTo>
                    <a:cubicBezTo>
                      <a:pt x="7" y="0"/>
                      <a:pt x="5" y="3"/>
                      <a:pt x="3" y="2"/>
                    </a:cubicBezTo>
                    <a:cubicBezTo>
                      <a:pt x="2" y="2"/>
                      <a:pt x="2" y="4"/>
                      <a:pt x="0"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4" name="Freeform 52"/>
              <p:cNvSpPr>
                <a:spLocks/>
              </p:cNvSpPr>
              <p:nvPr/>
            </p:nvSpPr>
            <p:spPr bwMode="auto">
              <a:xfrm>
                <a:off x="9021968" y="3394092"/>
                <a:ext cx="45196" cy="32542"/>
              </a:xfrm>
              <a:custGeom>
                <a:avLst/>
                <a:gdLst>
                  <a:gd name="T0" fmla="*/ 6 w 7"/>
                  <a:gd name="T1" fmla="*/ 0 h 5"/>
                  <a:gd name="T2" fmla="*/ 4 w 7"/>
                  <a:gd name="T3" fmla="*/ 4 h 5"/>
                  <a:gd name="T4" fmla="*/ 0 w 7"/>
                  <a:gd name="T5" fmla="*/ 1 h 5"/>
                  <a:gd name="T6" fmla="*/ 6 w 7"/>
                  <a:gd name="T7" fmla="*/ 0 h 5"/>
                </a:gdLst>
                <a:ahLst/>
                <a:cxnLst>
                  <a:cxn ang="0">
                    <a:pos x="T0" y="T1"/>
                  </a:cxn>
                  <a:cxn ang="0">
                    <a:pos x="T2" y="T3"/>
                  </a:cxn>
                  <a:cxn ang="0">
                    <a:pos x="T4" y="T5"/>
                  </a:cxn>
                  <a:cxn ang="0">
                    <a:pos x="T6" y="T7"/>
                  </a:cxn>
                </a:cxnLst>
                <a:rect l="0" t="0" r="r" b="b"/>
                <a:pathLst>
                  <a:path w="7" h="5">
                    <a:moveTo>
                      <a:pt x="6" y="0"/>
                    </a:moveTo>
                    <a:cubicBezTo>
                      <a:pt x="7" y="4"/>
                      <a:pt x="3" y="1"/>
                      <a:pt x="4" y="4"/>
                    </a:cubicBezTo>
                    <a:cubicBezTo>
                      <a:pt x="2" y="5"/>
                      <a:pt x="0" y="4"/>
                      <a:pt x="0" y="1"/>
                    </a:cubicBezTo>
                    <a:cubicBezTo>
                      <a:pt x="3" y="4"/>
                      <a:pt x="3" y="0"/>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5" name="Freeform 53"/>
              <p:cNvSpPr>
                <a:spLocks/>
              </p:cNvSpPr>
              <p:nvPr/>
            </p:nvSpPr>
            <p:spPr bwMode="auto">
              <a:xfrm>
                <a:off x="8944233" y="3401324"/>
                <a:ext cx="65081" cy="65084"/>
              </a:xfrm>
              <a:custGeom>
                <a:avLst/>
                <a:gdLst>
                  <a:gd name="T0" fmla="*/ 8 w 10"/>
                  <a:gd name="T1" fmla="*/ 1 h 10"/>
                  <a:gd name="T2" fmla="*/ 8 w 10"/>
                  <a:gd name="T3" fmla="*/ 8 h 10"/>
                  <a:gd name="T4" fmla="*/ 3 w 10"/>
                  <a:gd name="T5" fmla="*/ 9 h 10"/>
                  <a:gd name="T6" fmla="*/ 0 w 10"/>
                  <a:gd name="T7" fmla="*/ 5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4"/>
                      <a:pt x="6" y="7"/>
                      <a:pt x="8" y="8"/>
                    </a:cubicBezTo>
                    <a:cubicBezTo>
                      <a:pt x="8" y="10"/>
                      <a:pt x="4" y="8"/>
                      <a:pt x="3" y="9"/>
                    </a:cubicBezTo>
                    <a:cubicBezTo>
                      <a:pt x="3" y="5"/>
                      <a:pt x="3" y="4"/>
                      <a:pt x="0" y="5"/>
                    </a:cubicBezTo>
                    <a:cubicBezTo>
                      <a:pt x="0" y="1"/>
                      <a:pt x="5" y="0"/>
                      <a:pt x="8"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6" name="Freeform 54"/>
              <p:cNvSpPr>
                <a:spLocks/>
              </p:cNvSpPr>
              <p:nvPr/>
            </p:nvSpPr>
            <p:spPr bwMode="auto">
              <a:xfrm>
                <a:off x="8707409" y="3650814"/>
                <a:ext cx="39772" cy="57853"/>
              </a:xfrm>
              <a:custGeom>
                <a:avLst/>
                <a:gdLst>
                  <a:gd name="T0" fmla="*/ 5 w 6"/>
                  <a:gd name="T1" fmla="*/ 4 h 9"/>
                  <a:gd name="T2" fmla="*/ 3 w 6"/>
                  <a:gd name="T3" fmla="*/ 9 h 9"/>
                  <a:gd name="T4" fmla="*/ 0 w 6"/>
                  <a:gd name="T5" fmla="*/ 9 h 9"/>
                  <a:gd name="T6" fmla="*/ 1 w 6"/>
                  <a:gd name="T7" fmla="*/ 3 h 9"/>
                  <a:gd name="T8" fmla="*/ 5 w 6"/>
                  <a:gd name="T9" fmla="*/ 4 h 9"/>
                </a:gdLst>
                <a:ahLst/>
                <a:cxnLst>
                  <a:cxn ang="0">
                    <a:pos x="T0" y="T1"/>
                  </a:cxn>
                  <a:cxn ang="0">
                    <a:pos x="T2" y="T3"/>
                  </a:cxn>
                  <a:cxn ang="0">
                    <a:pos x="T4" y="T5"/>
                  </a:cxn>
                  <a:cxn ang="0">
                    <a:pos x="T6" y="T7"/>
                  </a:cxn>
                  <a:cxn ang="0">
                    <a:pos x="T8" y="T9"/>
                  </a:cxn>
                </a:cxnLst>
                <a:rect l="0" t="0" r="r" b="b"/>
                <a:pathLst>
                  <a:path w="6" h="9">
                    <a:moveTo>
                      <a:pt x="5" y="4"/>
                    </a:moveTo>
                    <a:cubicBezTo>
                      <a:pt x="6" y="6"/>
                      <a:pt x="2" y="5"/>
                      <a:pt x="3" y="9"/>
                    </a:cubicBezTo>
                    <a:cubicBezTo>
                      <a:pt x="2" y="9"/>
                      <a:pt x="1" y="9"/>
                      <a:pt x="0" y="9"/>
                    </a:cubicBezTo>
                    <a:cubicBezTo>
                      <a:pt x="0" y="7"/>
                      <a:pt x="3" y="4"/>
                      <a:pt x="1" y="3"/>
                    </a:cubicBezTo>
                    <a:cubicBezTo>
                      <a:pt x="1" y="0"/>
                      <a:pt x="6" y="0"/>
                      <a:pt x="5"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7" name="Freeform 55"/>
              <p:cNvSpPr>
                <a:spLocks/>
              </p:cNvSpPr>
              <p:nvPr/>
            </p:nvSpPr>
            <p:spPr bwMode="auto">
              <a:xfrm>
                <a:off x="2810328" y="3677933"/>
                <a:ext cx="32541" cy="18079"/>
              </a:xfrm>
              <a:custGeom>
                <a:avLst/>
                <a:gdLst>
                  <a:gd name="T0" fmla="*/ 0 w 5"/>
                  <a:gd name="T1" fmla="*/ 1 h 3"/>
                  <a:gd name="T2" fmla="*/ 4 w 5"/>
                  <a:gd name="T3" fmla="*/ 0 h 3"/>
                  <a:gd name="T4" fmla="*/ 3 w 5"/>
                  <a:gd name="T5" fmla="*/ 3 h 3"/>
                  <a:gd name="T6" fmla="*/ 1 w 5"/>
                  <a:gd name="T7" fmla="*/ 3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cubicBezTo>
                      <a:pt x="1" y="0"/>
                      <a:pt x="3" y="1"/>
                      <a:pt x="4" y="0"/>
                    </a:cubicBezTo>
                    <a:cubicBezTo>
                      <a:pt x="5" y="2"/>
                      <a:pt x="3" y="2"/>
                      <a:pt x="3" y="3"/>
                    </a:cubicBezTo>
                    <a:cubicBezTo>
                      <a:pt x="3" y="3"/>
                      <a:pt x="2" y="3"/>
                      <a:pt x="1" y="3"/>
                    </a:cubicBezTo>
                    <a:cubicBezTo>
                      <a:pt x="2" y="2"/>
                      <a:pt x="1" y="2"/>
                      <a:pt x="0"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8" name="Freeform 56"/>
              <p:cNvSpPr>
                <a:spLocks/>
              </p:cNvSpPr>
              <p:nvPr/>
            </p:nvSpPr>
            <p:spPr bwMode="auto">
              <a:xfrm>
                <a:off x="3479218" y="3696012"/>
                <a:ext cx="256709" cy="99434"/>
              </a:xfrm>
              <a:custGeom>
                <a:avLst/>
                <a:gdLst>
                  <a:gd name="T0" fmla="*/ 38 w 39"/>
                  <a:gd name="T1" fmla="*/ 11 h 15"/>
                  <a:gd name="T2" fmla="*/ 29 w 39"/>
                  <a:gd name="T3" fmla="*/ 14 h 15"/>
                  <a:gd name="T4" fmla="*/ 27 w 39"/>
                  <a:gd name="T5" fmla="*/ 9 h 15"/>
                  <a:gd name="T6" fmla="*/ 17 w 39"/>
                  <a:gd name="T7" fmla="*/ 7 h 15"/>
                  <a:gd name="T8" fmla="*/ 16 w 39"/>
                  <a:gd name="T9" fmla="*/ 4 h 15"/>
                  <a:gd name="T10" fmla="*/ 6 w 39"/>
                  <a:gd name="T11" fmla="*/ 4 h 15"/>
                  <a:gd name="T12" fmla="*/ 0 w 39"/>
                  <a:gd name="T13" fmla="*/ 6 h 15"/>
                  <a:gd name="T14" fmla="*/ 3 w 39"/>
                  <a:gd name="T15" fmla="*/ 1 h 15"/>
                  <a:gd name="T16" fmla="*/ 12 w 39"/>
                  <a:gd name="T17" fmla="*/ 0 h 15"/>
                  <a:gd name="T18" fmla="*/ 15 w 39"/>
                  <a:gd name="T19" fmla="*/ 2 h 15"/>
                  <a:gd name="T20" fmla="*/ 18 w 39"/>
                  <a:gd name="T21" fmla="*/ 3 h 15"/>
                  <a:gd name="T22" fmla="*/ 25 w 39"/>
                  <a:gd name="T23" fmla="*/ 4 h 15"/>
                  <a:gd name="T24" fmla="*/ 28 w 39"/>
                  <a:gd name="T25" fmla="*/ 9 h 15"/>
                  <a:gd name="T26" fmla="*/ 31 w 39"/>
                  <a:gd name="T27" fmla="*/ 10 h 15"/>
                  <a:gd name="T28" fmla="*/ 38 w 39"/>
                  <a:gd name="T2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
                    <a:moveTo>
                      <a:pt x="38" y="11"/>
                    </a:moveTo>
                    <a:cubicBezTo>
                      <a:pt x="39" y="15"/>
                      <a:pt x="30" y="11"/>
                      <a:pt x="29" y="14"/>
                    </a:cubicBezTo>
                    <a:cubicBezTo>
                      <a:pt x="27" y="13"/>
                      <a:pt x="29" y="9"/>
                      <a:pt x="27" y="9"/>
                    </a:cubicBezTo>
                    <a:cubicBezTo>
                      <a:pt x="24" y="8"/>
                      <a:pt x="20" y="8"/>
                      <a:pt x="17" y="7"/>
                    </a:cubicBezTo>
                    <a:cubicBezTo>
                      <a:pt x="16" y="6"/>
                      <a:pt x="16" y="5"/>
                      <a:pt x="16" y="4"/>
                    </a:cubicBezTo>
                    <a:cubicBezTo>
                      <a:pt x="12" y="4"/>
                      <a:pt x="9" y="4"/>
                      <a:pt x="6" y="4"/>
                    </a:cubicBezTo>
                    <a:cubicBezTo>
                      <a:pt x="4" y="4"/>
                      <a:pt x="2" y="7"/>
                      <a:pt x="0" y="6"/>
                    </a:cubicBezTo>
                    <a:cubicBezTo>
                      <a:pt x="0" y="3"/>
                      <a:pt x="4" y="4"/>
                      <a:pt x="3" y="1"/>
                    </a:cubicBezTo>
                    <a:cubicBezTo>
                      <a:pt x="6" y="1"/>
                      <a:pt x="11" y="2"/>
                      <a:pt x="12" y="0"/>
                    </a:cubicBezTo>
                    <a:cubicBezTo>
                      <a:pt x="16" y="1"/>
                      <a:pt x="11" y="1"/>
                      <a:pt x="15" y="2"/>
                    </a:cubicBezTo>
                    <a:cubicBezTo>
                      <a:pt x="15" y="2"/>
                      <a:pt x="18" y="3"/>
                      <a:pt x="18" y="3"/>
                    </a:cubicBezTo>
                    <a:cubicBezTo>
                      <a:pt x="18" y="4"/>
                      <a:pt x="22" y="4"/>
                      <a:pt x="25" y="4"/>
                    </a:cubicBezTo>
                    <a:cubicBezTo>
                      <a:pt x="24" y="8"/>
                      <a:pt x="30" y="5"/>
                      <a:pt x="28" y="9"/>
                    </a:cubicBezTo>
                    <a:cubicBezTo>
                      <a:pt x="30" y="8"/>
                      <a:pt x="31" y="8"/>
                      <a:pt x="31" y="10"/>
                    </a:cubicBezTo>
                    <a:cubicBezTo>
                      <a:pt x="33" y="10"/>
                      <a:pt x="37" y="9"/>
                      <a:pt x="38" y="1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79" name="Freeform 57"/>
              <p:cNvSpPr>
                <a:spLocks/>
              </p:cNvSpPr>
              <p:nvPr/>
            </p:nvSpPr>
            <p:spPr bwMode="auto">
              <a:xfrm>
                <a:off x="3781123" y="3788214"/>
                <a:ext cx="104853" cy="52430"/>
              </a:xfrm>
              <a:custGeom>
                <a:avLst/>
                <a:gdLst>
                  <a:gd name="T0" fmla="*/ 0 w 16"/>
                  <a:gd name="T1" fmla="*/ 0 h 8"/>
                  <a:gd name="T2" fmla="*/ 8 w 16"/>
                  <a:gd name="T3" fmla="*/ 1 h 8"/>
                  <a:gd name="T4" fmla="*/ 12 w 16"/>
                  <a:gd name="T5" fmla="*/ 2 h 8"/>
                  <a:gd name="T6" fmla="*/ 16 w 16"/>
                  <a:gd name="T7" fmla="*/ 3 h 8"/>
                  <a:gd name="T8" fmla="*/ 2 w 16"/>
                  <a:gd name="T9" fmla="*/ 5 h 8"/>
                  <a:gd name="T10" fmla="*/ 4 w 16"/>
                  <a:gd name="T11" fmla="*/ 4 h 8"/>
                  <a:gd name="T12" fmla="*/ 0 w 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0" y="0"/>
                    </a:moveTo>
                    <a:cubicBezTo>
                      <a:pt x="2" y="1"/>
                      <a:pt x="6" y="0"/>
                      <a:pt x="8" y="1"/>
                    </a:cubicBezTo>
                    <a:cubicBezTo>
                      <a:pt x="8" y="1"/>
                      <a:pt x="11" y="4"/>
                      <a:pt x="12" y="2"/>
                    </a:cubicBezTo>
                    <a:cubicBezTo>
                      <a:pt x="13" y="2"/>
                      <a:pt x="13" y="5"/>
                      <a:pt x="16" y="3"/>
                    </a:cubicBezTo>
                    <a:cubicBezTo>
                      <a:pt x="15" y="8"/>
                      <a:pt x="6" y="6"/>
                      <a:pt x="2" y="5"/>
                    </a:cubicBezTo>
                    <a:cubicBezTo>
                      <a:pt x="2" y="4"/>
                      <a:pt x="4" y="5"/>
                      <a:pt x="4" y="4"/>
                    </a:cubicBezTo>
                    <a:cubicBezTo>
                      <a:pt x="4" y="3"/>
                      <a:pt x="0" y="3"/>
                      <a:pt x="0"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0" name="Freeform 58"/>
              <p:cNvSpPr>
                <a:spLocks/>
              </p:cNvSpPr>
              <p:nvPr/>
            </p:nvSpPr>
            <p:spPr bwMode="auto">
              <a:xfrm>
                <a:off x="8412736" y="3795445"/>
                <a:ext cx="45195" cy="32542"/>
              </a:xfrm>
              <a:custGeom>
                <a:avLst/>
                <a:gdLst>
                  <a:gd name="T0" fmla="*/ 6 w 7"/>
                  <a:gd name="T1" fmla="*/ 0 h 5"/>
                  <a:gd name="T2" fmla="*/ 5 w 7"/>
                  <a:gd name="T3" fmla="*/ 5 h 5"/>
                  <a:gd name="T4" fmla="*/ 0 w 7"/>
                  <a:gd name="T5" fmla="*/ 2 h 5"/>
                  <a:gd name="T6" fmla="*/ 2 w 7"/>
                  <a:gd name="T7" fmla="*/ 0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7" y="3"/>
                      <a:pt x="4" y="2"/>
                      <a:pt x="5" y="5"/>
                    </a:cubicBezTo>
                    <a:cubicBezTo>
                      <a:pt x="2" y="5"/>
                      <a:pt x="0" y="5"/>
                      <a:pt x="0" y="2"/>
                    </a:cubicBezTo>
                    <a:cubicBezTo>
                      <a:pt x="1" y="2"/>
                      <a:pt x="2" y="1"/>
                      <a:pt x="2" y="0"/>
                    </a:cubicBezTo>
                    <a:cubicBezTo>
                      <a:pt x="3" y="0"/>
                      <a:pt x="5" y="0"/>
                      <a:pt x="6"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1" name="Freeform 59"/>
              <p:cNvSpPr>
                <a:spLocks/>
              </p:cNvSpPr>
              <p:nvPr/>
            </p:nvSpPr>
            <p:spPr bwMode="auto">
              <a:xfrm>
                <a:off x="3741351" y="3808101"/>
                <a:ext cx="39772" cy="27118"/>
              </a:xfrm>
              <a:custGeom>
                <a:avLst/>
                <a:gdLst>
                  <a:gd name="T0" fmla="*/ 4 w 6"/>
                  <a:gd name="T1" fmla="*/ 4 h 4"/>
                  <a:gd name="T2" fmla="*/ 0 w 6"/>
                  <a:gd name="T3" fmla="*/ 3 h 4"/>
                  <a:gd name="T4" fmla="*/ 4 w 6"/>
                  <a:gd name="T5" fmla="*/ 4 h 4"/>
                </a:gdLst>
                <a:ahLst/>
                <a:cxnLst>
                  <a:cxn ang="0">
                    <a:pos x="T0" y="T1"/>
                  </a:cxn>
                  <a:cxn ang="0">
                    <a:pos x="T2" y="T3"/>
                  </a:cxn>
                  <a:cxn ang="0">
                    <a:pos x="T4" y="T5"/>
                  </a:cxn>
                </a:cxnLst>
                <a:rect l="0" t="0" r="r" b="b"/>
                <a:pathLst>
                  <a:path w="6" h="4">
                    <a:moveTo>
                      <a:pt x="4" y="4"/>
                    </a:moveTo>
                    <a:cubicBezTo>
                      <a:pt x="3" y="4"/>
                      <a:pt x="2" y="3"/>
                      <a:pt x="0" y="3"/>
                    </a:cubicBezTo>
                    <a:cubicBezTo>
                      <a:pt x="0" y="2"/>
                      <a:pt x="6" y="0"/>
                      <a:pt x="4"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2" name="Freeform 60"/>
              <p:cNvSpPr>
                <a:spLocks/>
              </p:cNvSpPr>
              <p:nvPr/>
            </p:nvSpPr>
            <p:spPr bwMode="auto">
              <a:xfrm>
                <a:off x="3636498" y="3815333"/>
                <a:ext cx="47003" cy="32542"/>
              </a:xfrm>
              <a:custGeom>
                <a:avLst/>
                <a:gdLst>
                  <a:gd name="T0" fmla="*/ 0 w 7"/>
                  <a:gd name="T1" fmla="*/ 1 h 5"/>
                  <a:gd name="T2" fmla="*/ 6 w 7"/>
                  <a:gd name="T3" fmla="*/ 3 h 5"/>
                  <a:gd name="T4" fmla="*/ 0 w 7"/>
                  <a:gd name="T5" fmla="*/ 1 h 5"/>
                </a:gdLst>
                <a:ahLst/>
                <a:cxnLst>
                  <a:cxn ang="0">
                    <a:pos x="T0" y="T1"/>
                  </a:cxn>
                  <a:cxn ang="0">
                    <a:pos x="T2" y="T3"/>
                  </a:cxn>
                  <a:cxn ang="0">
                    <a:pos x="T4" y="T5"/>
                  </a:cxn>
                </a:cxnLst>
                <a:rect l="0" t="0" r="r" b="b"/>
                <a:pathLst>
                  <a:path w="7" h="5">
                    <a:moveTo>
                      <a:pt x="0" y="1"/>
                    </a:moveTo>
                    <a:cubicBezTo>
                      <a:pt x="2" y="2"/>
                      <a:pt x="7" y="0"/>
                      <a:pt x="6" y="3"/>
                    </a:cubicBezTo>
                    <a:cubicBezTo>
                      <a:pt x="4" y="3"/>
                      <a:pt x="0" y="5"/>
                      <a:pt x="0"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3" name="Freeform 61"/>
              <p:cNvSpPr>
                <a:spLocks/>
              </p:cNvSpPr>
              <p:nvPr/>
            </p:nvSpPr>
            <p:spPr bwMode="auto">
              <a:xfrm>
                <a:off x="8694755" y="3827988"/>
                <a:ext cx="65081" cy="124745"/>
              </a:xfrm>
              <a:custGeom>
                <a:avLst/>
                <a:gdLst>
                  <a:gd name="T0" fmla="*/ 4 w 10"/>
                  <a:gd name="T1" fmla="*/ 0 h 19"/>
                  <a:gd name="T2" fmla="*/ 8 w 10"/>
                  <a:gd name="T3" fmla="*/ 0 h 19"/>
                  <a:gd name="T4" fmla="*/ 10 w 10"/>
                  <a:gd name="T5" fmla="*/ 7 h 19"/>
                  <a:gd name="T6" fmla="*/ 7 w 10"/>
                  <a:gd name="T7" fmla="*/ 10 h 19"/>
                  <a:gd name="T8" fmla="*/ 6 w 10"/>
                  <a:gd name="T9" fmla="*/ 13 h 19"/>
                  <a:gd name="T10" fmla="*/ 5 w 10"/>
                  <a:gd name="T11" fmla="*/ 18 h 19"/>
                  <a:gd name="T12" fmla="*/ 3 w 10"/>
                  <a:gd name="T13" fmla="*/ 15 h 19"/>
                  <a:gd name="T14" fmla="*/ 0 w 10"/>
                  <a:gd name="T15" fmla="*/ 11 h 19"/>
                  <a:gd name="T16" fmla="*/ 2 w 10"/>
                  <a:gd name="T17" fmla="*/ 5 h 19"/>
                  <a:gd name="T18" fmla="*/ 4 w 1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4" y="0"/>
                    </a:moveTo>
                    <a:cubicBezTo>
                      <a:pt x="6" y="0"/>
                      <a:pt x="7" y="0"/>
                      <a:pt x="8" y="0"/>
                    </a:cubicBezTo>
                    <a:cubicBezTo>
                      <a:pt x="9" y="2"/>
                      <a:pt x="10" y="5"/>
                      <a:pt x="10" y="7"/>
                    </a:cubicBezTo>
                    <a:cubicBezTo>
                      <a:pt x="8" y="7"/>
                      <a:pt x="10" y="10"/>
                      <a:pt x="7" y="10"/>
                    </a:cubicBezTo>
                    <a:cubicBezTo>
                      <a:pt x="7" y="11"/>
                      <a:pt x="8" y="13"/>
                      <a:pt x="6" y="13"/>
                    </a:cubicBezTo>
                    <a:cubicBezTo>
                      <a:pt x="6" y="14"/>
                      <a:pt x="8" y="18"/>
                      <a:pt x="5" y="18"/>
                    </a:cubicBezTo>
                    <a:cubicBezTo>
                      <a:pt x="2" y="19"/>
                      <a:pt x="5" y="15"/>
                      <a:pt x="3" y="15"/>
                    </a:cubicBezTo>
                    <a:cubicBezTo>
                      <a:pt x="1" y="15"/>
                      <a:pt x="1" y="12"/>
                      <a:pt x="0" y="11"/>
                    </a:cubicBezTo>
                    <a:cubicBezTo>
                      <a:pt x="0" y="8"/>
                      <a:pt x="3" y="9"/>
                      <a:pt x="2" y="5"/>
                    </a:cubicBezTo>
                    <a:cubicBezTo>
                      <a:pt x="4" y="7"/>
                      <a:pt x="4" y="3"/>
                      <a:pt x="4"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4" name="Freeform 62"/>
              <p:cNvSpPr>
                <a:spLocks/>
              </p:cNvSpPr>
              <p:nvPr/>
            </p:nvSpPr>
            <p:spPr bwMode="auto">
              <a:xfrm>
                <a:off x="8759836" y="3932846"/>
                <a:ext cx="97622" cy="99435"/>
              </a:xfrm>
              <a:custGeom>
                <a:avLst/>
                <a:gdLst>
                  <a:gd name="T0" fmla="*/ 8 w 15"/>
                  <a:gd name="T1" fmla="*/ 2 h 15"/>
                  <a:gd name="T2" fmla="*/ 11 w 15"/>
                  <a:gd name="T3" fmla="*/ 4 h 15"/>
                  <a:gd name="T4" fmla="*/ 10 w 15"/>
                  <a:gd name="T5" fmla="*/ 5 h 15"/>
                  <a:gd name="T6" fmla="*/ 11 w 15"/>
                  <a:gd name="T7" fmla="*/ 7 h 15"/>
                  <a:gd name="T8" fmla="*/ 15 w 15"/>
                  <a:gd name="T9" fmla="*/ 12 h 15"/>
                  <a:gd name="T10" fmla="*/ 13 w 15"/>
                  <a:gd name="T11" fmla="*/ 15 h 15"/>
                  <a:gd name="T12" fmla="*/ 10 w 15"/>
                  <a:gd name="T13" fmla="*/ 15 h 15"/>
                  <a:gd name="T14" fmla="*/ 5 w 15"/>
                  <a:gd name="T15" fmla="*/ 10 h 15"/>
                  <a:gd name="T16" fmla="*/ 7 w 15"/>
                  <a:gd name="T17" fmla="*/ 8 h 15"/>
                  <a:gd name="T18" fmla="*/ 0 w 15"/>
                  <a:gd name="T19" fmla="*/ 2 h 15"/>
                  <a:gd name="T20" fmla="*/ 8 w 15"/>
                  <a:gd name="T2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2"/>
                    </a:moveTo>
                    <a:cubicBezTo>
                      <a:pt x="5" y="5"/>
                      <a:pt x="10" y="3"/>
                      <a:pt x="11" y="4"/>
                    </a:cubicBezTo>
                    <a:cubicBezTo>
                      <a:pt x="11" y="5"/>
                      <a:pt x="10" y="5"/>
                      <a:pt x="10" y="5"/>
                    </a:cubicBezTo>
                    <a:cubicBezTo>
                      <a:pt x="10" y="6"/>
                      <a:pt x="11" y="7"/>
                      <a:pt x="11" y="7"/>
                    </a:cubicBezTo>
                    <a:cubicBezTo>
                      <a:pt x="12" y="9"/>
                      <a:pt x="15" y="9"/>
                      <a:pt x="15" y="12"/>
                    </a:cubicBezTo>
                    <a:cubicBezTo>
                      <a:pt x="12" y="12"/>
                      <a:pt x="13" y="13"/>
                      <a:pt x="13" y="15"/>
                    </a:cubicBezTo>
                    <a:cubicBezTo>
                      <a:pt x="12" y="14"/>
                      <a:pt x="10" y="13"/>
                      <a:pt x="10" y="15"/>
                    </a:cubicBezTo>
                    <a:cubicBezTo>
                      <a:pt x="7" y="14"/>
                      <a:pt x="8" y="11"/>
                      <a:pt x="5" y="10"/>
                    </a:cubicBezTo>
                    <a:cubicBezTo>
                      <a:pt x="5" y="9"/>
                      <a:pt x="7" y="9"/>
                      <a:pt x="7" y="8"/>
                    </a:cubicBezTo>
                    <a:cubicBezTo>
                      <a:pt x="5" y="6"/>
                      <a:pt x="3" y="4"/>
                      <a:pt x="0" y="2"/>
                    </a:cubicBezTo>
                    <a:cubicBezTo>
                      <a:pt x="2" y="0"/>
                      <a:pt x="4" y="1"/>
                      <a:pt x="8"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5" name="Freeform 63"/>
              <p:cNvSpPr>
                <a:spLocks/>
              </p:cNvSpPr>
              <p:nvPr/>
            </p:nvSpPr>
            <p:spPr bwMode="auto">
              <a:xfrm>
                <a:off x="8720064" y="3972619"/>
                <a:ext cx="19885" cy="12656"/>
              </a:xfrm>
              <a:custGeom>
                <a:avLst/>
                <a:gdLst>
                  <a:gd name="T0" fmla="*/ 0 w 3"/>
                  <a:gd name="T1" fmla="*/ 0 h 2"/>
                  <a:gd name="T2" fmla="*/ 3 w 3"/>
                  <a:gd name="T3" fmla="*/ 0 h 2"/>
                  <a:gd name="T4" fmla="*/ 3 w 3"/>
                  <a:gd name="T5" fmla="*/ 2 h 2"/>
                  <a:gd name="T6" fmla="*/ 0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1"/>
                      <a:pt x="3" y="2"/>
                      <a:pt x="3" y="2"/>
                    </a:cubicBezTo>
                    <a:cubicBezTo>
                      <a:pt x="2" y="2"/>
                      <a:pt x="1" y="2"/>
                      <a:pt x="0" y="2"/>
                    </a:cubicBezTo>
                    <a:cubicBezTo>
                      <a:pt x="0" y="2"/>
                      <a:pt x="0" y="1"/>
                      <a:pt x="0"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6" name="Freeform 64"/>
              <p:cNvSpPr>
                <a:spLocks/>
              </p:cNvSpPr>
              <p:nvPr/>
            </p:nvSpPr>
            <p:spPr bwMode="auto">
              <a:xfrm>
                <a:off x="8752605" y="3992507"/>
                <a:ext cx="52426" cy="77739"/>
              </a:xfrm>
              <a:custGeom>
                <a:avLst/>
                <a:gdLst>
                  <a:gd name="T0" fmla="*/ 8 w 8"/>
                  <a:gd name="T1" fmla="*/ 10 h 12"/>
                  <a:gd name="T2" fmla="*/ 3 w 8"/>
                  <a:gd name="T3" fmla="*/ 11 h 12"/>
                  <a:gd name="T4" fmla="*/ 0 w 8"/>
                  <a:gd name="T5" fmla="*/ 6 h 12"/>
                  <a:gd name="T6" fmla="*/ 8 w 8"/>
                  <a:gd name="T7" fmla="*/ 10 h 12"/>
                </a:gdLst>
                <a:ahLst/>
                <a:cxnLst>
                  <a:cxn ang="0">
                    <a:pos x="T0" y="T1"/>
                  </a:cxn>
                  <a:cxn ang="0">
                    <a:pos x="T2" y="T3"/>
                  </a:cxn>
                  <a:cxn ang="0">
                    <a:pos x="T4" y="T5"/>
                  </a:cxn>
                  <a:cxn ang="0">
                    <a:pos x="T6" y="T7"/>
                  </a:cxn>
                </a:cxnLst>
                <a:rect l="0" t="0" r="r" b="b"/>
                <a:pathLst>
                  <a:path w="8" h="12">
                    <a:moveTo>
                      <a:pt x="8" y="10"/>
                    </a:moveTo>
                    <a:cubicBezTo>
                      <a:pt x="8" y="12"/>
                      <a:pt x="5" y="10"/>
                      <a:pt x="3" y="11"/>
                    </a:cubicBezTo>
                    <a:cubicBezTo>
                      <a:pt x="3" y="8"/>
                      <a:pt x="4" y="5"/>
                      <a:pt x="0" y="6"/>
                    </a:cubicBezTo>
                    <a:cubicBezTo>
                      <a:pt x="4" y="0"/>
                      <a:pt x="3" y="11"/>
                      <a:pt x="8" y="1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7" name="Freeform 65"/>
              <p:cNvSpPr>
                <a:spLocks/>
              </p:cNvSpPr>
              <p:nvPr/>
            </p:nvSpPr>
            <p:spPr bwMode="auto">
              <a:xfrm>
                <a:off x="7671533" y="4057591"/>
                <a:ext cx="57850" cy="92202"/>
              </a:xfrm>
              <a:custGeom>
                <a:avLst/>
                <a:gdLst>
                  <a:gd name="T0" fmla="*/ 2 w 9"/>
                  <a:gd name="T1" fmla="*/ 1 h 14"/>
                  <a:gd name="T2" fmla="*/ 5 w 9"/>
                  <a:gd name="T3" fmla="*/ 4 h 14"/>
                  <a:gd name="T4" fmla="*/ 6 w 9"/>
                  <a:gd name="T5" fmla="*/ 5 h 14"/>
                  <a:gd name="T6" fmla="*/ 8 w 9"/>
                  <a:gd name="T7" fmla="*/ 6 h 14"/>
                  <a:gd name="T8" fmla="*/ 7 w 9"/>
                  <a:gd name="T9" fmla="*/ 7 h 14"/>
                  <a:gd name="T10" fmla="*/ 8 w 9"/>
                  <a:gd name="T11" fmla="*/ 12 h 14"/>
                  <a:gd name="T12" fmla="*/ 6 w 9"/>
                  <a:gd name="T13" fmla="*/ 14 h 14"/>
                  <a:gd name="T14" fmla="*/ 2 w 9"/>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2" y="1"/>
                    </a:moveTo>
                    <a:cubicBezTo>
                      <a:pt x="4" y="0"/>
                      <a:pt x="4" y="3"/>
                      <a:pt x="5" y="4"/>
                    </a:cubicBezTo>
                    <a:cubicBezTo>
                      <a:pt x="5" y="4"/>
                      <a:pt x="6" y="3"/>
                      <a:pt x="6" y="5"/>
                    </a:cubicBezTo>
                    <a:cubicBezTo>
                      <a:pt x="6" y="6"/>
                      <a:pt x="8" y="6"/>
                      <a:pt x="8" y="6"/>
                    </a:cubicBezTo>
                    <a:cubicBezTo>
                      <a:pt x="8" y="7"/>
                      <a:pt x="7" y="7"/>
                      <a:pt x="7" y="7"/>
                    </a:cubicBezTo>
                    <a:cubicBezTo>
                      <a:pt x="7" y="8"/>
                      <a:pt x="9" y="9"/>
                      <a:pt x="8" y="12"/>
                    </a:cubicBezTo>
                    <a:cubicBezTo>
                      <a:pt x="6" y="12"/>
                      <a:pt x="6" y="13"/>
                      <a:pt x="6" y="14"/>
                    </a:cubicBezTo>
                    <a:cubicBezTo>
                      <a:pt x="0" y="12"/>
                      <a:pt x="1" y="7"/>
                      <a:pt x="2"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8" name="Freeform 66"/>
              <p:cNvSpPr>
                <a:spLocks/>
              </p:cNvSpPr>
              <p:nvPr/>
            </p:nvSpPr>
            <p:spPr bwMode="auto">
              <a:xfrm>
                <a:off x="8799608" y="4057591"/>
                <a:ext cx="65081" cy="104858"/>
              </a:xfrm>
              <a:custGeom>
                <a:avLst/>
                <a:gdLst>
                  <a:gd name="T0" fmla="*/ 9 w 10"/>
                  <a:gd name="T1" fmla="*/ 1 h 16"/>
                  <a:gd name="T2" fmla="*/ 10 w 10"/>
                  <a:gd name="T3" fmla="*/ 8 h 16"/>
                  <a:gd name="T4" fmla="*/ 8 w 10"/>
                  <a:gd name="T5" fmla="*/ 9 h 16"/>
                  <a:gd name="T6" fmla="*/ 8 w 10"/>
                  <a:gd name="T7" fmla="*/ 16 h 16"/>
                  <a:gd name="T8" fmla="*/ 3 w 10"/>
                  <a:gd name="T9" fmla="*/ 13 h 16"/>
                  <a:gd name="T10" fmla="*/ 4 w 10"/>
                  <a:gd name="T11" fmla="*/ 9 h 16"/>
                  <a:gd name="T12" fmla="*/ 4 w 10"/>
                  <a:gd name="T13" fmla="*/ 7 h 16"/>
                  <a:gd name="T14" fmla="*/ 3 w 10"/>
                  <a:gd name="T15" fmla="*/ 7 h 16"/>
                  <a:gd name="T16" fmla="*/ 5 w 10"/>
                  <a:gd name="T17" fmla="*/ 5 h 16"/>
                  <a:gd name="T18" fmla="*/ 7 w 10"/>
                  <a:gd name="T19" fmla="*/ 2 h 16"/>
                  <a:gd name="T20" fmla="*/ 9 w 1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9" y="1"/>
                    </a:moveTo>
                    <a:cubicBezTo>
                      <a:pt x="8" y="4"/>
                      <a:pt x="8" y="7"/>
                      <a:pt x="10" y="8"/>
                    </a:cubicBezTo>
                    <a:cubicBezTo>
                      <a:pt x="10" y="9"/>
                      <a:pt x="9" y="9"/>
                      <a:pt x="8" y="9"/>
                    </a:cubicBezTo>
                    <a:cubicBezTo>
                      <a:pt x="9" y="11"/>
                      <a:pt x="7" y="12"/>
                      <a:pt x="8" y="16"/>
                    </a:cubicBezTo>
                    <a:cubicBezTo>
                      <a:pt x="5" y="16"/>
                      <a:pt x="5" y="13"/>
                      <a:pt x="3" y="13"/>
                    </a:cubicBezTo>
                    <a:cubicBezTo>
                      <a:pt x="2" y="11"/>
                      <a:pt x="4" y="11"/>
                      <a:pt x="4" y="9"/>
                    </a:cubicBezTo>
                    <a:cubicBezTo>
                      <a:pt x="4" y="8"/>
                      <a:pt x="2" y="8"/>
                      <a:pt x="4" y="7"/>
                    </a:cubicBezTo>
                    <a:cubicBezTo>
                      <a:pt x="4" y="6"/>
                      <a:pt x="3" y="7"/>
                      <a:pt x="3" y="7"/>
                    </a:cubicBezTo>
                    <a:cubicBezTo>
                      <a:pt x="0" y="7"/>
                      <a:pt x="3" y="4"/>
                      <a:pt x="5" y="5"/>
                    </a:cubicBezTo>
                    <a:cubicBezTo>
                      <a:pt x="5" y="3"/>
                      <a:pt x="6" y="2"/>
                      <a:pt x="7" y="2"/>
                    </a:cubicBezTo>
                    <a:cubicBezTo>
                      <a:pt x="7" y="1"/>
                      <a:pt x="7" y="0"/>
                      <a:pt x="9"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89" name="Freeform 67"/>
              <p:cNvSpPr>
                <a:spLocks/>
              </p:cNvSpPr>
              <p:nvPr/>
            </p:nvSpPr>
            <p:spPr bwMode="auto">
              <a:xfrm>
                <a:off x="8752605" y="4077477"/>
                <a:ext cx="47003" cy="45198"/>
              </a:xfrm>
              <a:custGeom>
                <a:avLst/>
                <a:gdLst>
                  <a:gd name="T0" fmla="*/ 4 w 7"/>
                  <a:gd name="T1" fmla="*/ 1 h 7"/>
                  <a:gd name="T2" fmla="*/ 7 w 7"/>
                  <a:gd name="T3" fmla="*/ 3 h 7"/>
                  <a:gd name="T4" fmla="*/ 6 w 7"/>
                  <a:gd name="T5" fmla="*/ 4 h 7"/>
                  <a:gd name="T6" fmla="*/ 0 w 7"/>
                  <a:gd name="T7" fmla="*/ 7 h 7"/>
                  <a:gd name="T8" fmla="*/ 4 w 7"/>
                  <a:gd name="T9" fmla="*/ 1 h 7"/>
                </a:gdLst>
                <a:ahLst/>
                <a:cxnLst>
                  <a:cxn ang="0">
                    <a:pos x="T0" y="T1"/>
                  </a:cxn>
                  <a:cxn ang="0">
                    <a:pos x="T2" y="T3"/>
                  </a:cxn>
                  <a:cxn ang="0">
                    <a:pos x="T4" y="T5"/>
                  </a:cxn>
                  <a:cxn ang="0">
                    <a:pos x="T6" y="T7"/>
                  </a:cxn>
                  <a:cxn ang="0">
                    <a:pos x="T8" y="T9"/>
                  </a:cxn>
                </a:cxnLst>
                <a:rect l="0" t="0" r="r" b="b"/>
                <a:pathLst>
                  <a:path w="7" h="7">
                    <a:moveTo>
                      <a:pt x="4" y="1"/>
                    </a:moveTo>
                    <a:cubicBezTo>
                      <a:pt x="6" y="0"/>
                      <a:pt x="7" y="1"/>
                      <a:pt x="7" y="3"/>
                    </a:cubicBezTo>
                    <a:cubicBezTo>
                      <a:pt x="5" y="3"/>
                      <a:pt x="5" y="4"/>
                      <a:pt x="6" y="4"/>
                    </a:cubicBezTo>
                    <a:cubicBezTo>
                      <a:pt x="5" y="5"/>
                      <a:pt x="2" y="7"/>
                      <a:pt x="0" y="7"/>
                    </a:cubicBezTo>
                    <a:cubicBezTo>
                      <a:pt x="0" y="3"/>
                      <a:pt x="4" y="4"/>
                      <a:pt x="4"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0" name="Freeform 68"/>
              <p:cNvSpPr>
                <a:spLocks/>
              </p:cNvSpPr>
              <p:nvPr/>
            </p:nvSpPr>
            <p:spPr bwMode="auto">
              <a:xfrm>
                <a:off x="8891806" y="4241997"/>
                <a:ext cx="30733" cy="65084"/>
              </a:xfrm>
              <a:custGeom>
                <a:avLst/>
                <a:gdLst>
                  <a:gd name="T0" fmla="*/ 1 w 5"/>
                  <a:gd name="T1" fmla="*/ 0 h 10"/>
                  <a:gd name="T2" fmla="*/ 5 w 5"/>
                  <a:gd name="T3" fmla="*/ 3 h 10"/>
                  <a:gd name="T4" fmla="*/ 0 w 5"/>
                  <a:gd name="T5" fmla="*/ 9 h 10"/>
                  <a:gd name="T6" fmla="*/ 2 w 5"/>
                  <a:gd name="T7" fmla="*/ 8 h 10"/>
                  <a:gd name="T8" fmla="*/ 1 w 5"/>
                  <a:gd name="T9" fmla="*/ 0 h 10"/>
                </a:gdLst>
                <a:ahLst/>
                <a:cxnLst>
                  <a:cxn ang="0">
                    <a:pos x="T0" y="T1"/>
                  </a:cxn>
                  <a:cxn ang="0">
                    <a:pos x="T2" y="T3"/>
                  </a:cxn>
                  <a:cxn ang="0">
                    <a:pos x="T4" y="T5"/>
                  </a:cxn>
                  <a:cxn ang="0">
                    <a:pos x="T6" y="T7"/>
                  </a:cxn>
                  <a:cxn ang="0">
                    <a:pos x="T8" y="T9"/>
                  </a:cxn>
                </a:cxnLst>
                <a:rect l="0" t="0" r="r" b="b"/>
                <a:pathLst>
                  <a:path w="5" h="10">
                    <a:moveTo>
                      <a:pt x="1" y="0"/>
                    </a:moveTo>
                    <a:cubicBezTo>
                      <a:pt x="4" y="0"/>
                      <a:pt x="2" y="4"/>
                      <a:pt x="5" y="3"/>
                    </a:cubicBezTo>
                    <a:cubicBezTo>
                      <a:pt x="4" y="6"/>
                      <a:pt x="5" y="10"/>
                      <a:pt x="0" y="9"/>
                    </a:cubicBezTo>
                    <a:cubicBezTo>
                      <a:pt x="0" y="8"/>
                      <a:pt x="1" y="8"/>
                      <a:pt x="2" y="8"/>
                    </a:cubicBezTo>
                    <a:cubicBezTo>
                      <a:pt x="1" y="4"/>
                      <a:pt x="1" y="5"/>
                      <a:pt x="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1" name="Freeform 69"/>
              <p:cNvSpPr>
                <a:spLocks/>
              </p:cNvSpPr>
              <p:nvPr/>
            </p:nvSpPr>
            <p:spPr bwMode="auto">
              <a:xfrm>
                <a:off x="8700178" y="4261883"/>
                <a:ext cx="124740" cy="39774"/>
              </a:xfrm>
              <a:custGeom>
                <a:avLst/>
                <a:gdLst>
                  <a:gd name="T0" fmla="*/ 19 w 19"/>
                  <a:gd name="T1" fmla="*/ 2 h 6"/>
                  <a:gd name="T2" fmla="*/ 13 w 19"/>
                  <a:gd name="T3" fmla="*/ 5 h 6"/>
                  <a:gd name="T4" fmla="*/ 0 w 19"/>
                  <a:gd name="T5" fmla="*/ 6 h 6"/>
                  <a:gd name="T6" fmla="*/ 16 w 19"/>
                  <a:gd name="T7" fmla="*/ 1 h 6"/>
                  <a:gd name="T8" fmla="*/ 19 w 19"/>
                  <a:gd name="T9" fmla="*/ 2 h 6"/>
                </a:gdLst>
                <a:ahLst/>
                <a:cxnLst>
                  <a:cxn ang="0">
                    <a:pos x="T0" y="T1"/>
                  </a:cxn>
                  <a:cxn ang="0">
                    <a:pos x="T2" y="T3"/>
                  </a:cxn>
                  <a:cxn ang="0">
                    <a:pos x="T4" y="T5"/>
                  </a:cxn>
                  <a:cxn ang="0">
                    <a:pos x="T6" y="T7"/>
                  </a:cxn>
                  <a:cxn ang="0">
                    <a:pos x="T8" y="T9"/>
                  </a:cxn>
                </a:cxnLst>
                <a:rect l="0" t="0" r="r" b="b"/>
                <a:pathLst>
                  <a:path w="19" h="6">
                    <a:moveTo>
                      <a:pt x="19" y="2"/>
                    </a:moveTo>
                    <a:cubicBezTo>
                      <a:pt x="19" y="5"/>
                      <a:pt x="15" y="5"/>
                      <a:pt x="13" y="5"/>
                    </a:cubicBezTo>
                    <a:cubicBezTo>
                      <a:pt x="9" y="5"/>
                      <a:pt x="3" y="5"/>
                      <a:pt x="0" y="6"/>
                    </a:cubicBezTo>
                    <a:cubicBezTo>
                      <a:pt x="0" y="0"/>
                      <a:pt x="14" y="6"/>
                      <a:pt x="16" y="1"/>
                    </a:cubicBezTo>
                    <a:cubicBezTo>
                      <a:pt x="17" y="2"/>
                      <a:pt x="17" y="2"/>
                      <a:pt x="19"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2" name="Freeform 70"/>
              <p:cNvSpPr>
                <a:spLocks/>
              </p:cNvSpPr>
              <p:nvPr/>
            </p:nvSpPr>
            <p:spPr bwMode="auto">
              <a:xfrm>
                <a:off x="8974965" y="4307081"/>
                <a:ext cx="79544" cy="54237"/>
              </a:xfrm>
              <a:custGeom>
                <a:avLst/>
                <a:gdLst>
                  <a:gd name="T0" fmla="*/ 12 w 12"/>
                  <a:gd name="T1" fmla="*/ 6 h 8"/>
                  <a:gd name="T2" fmla="*/ 10 w 12"/>
                  <a:gd name="T3" fmla="*/ 8 h 8"/>
                  <a:gd name="T4" fmla="*/ 4 w 12"/>
                  <a:gd name="T5" fmla="*/ 8 h 8"/>
                  <a:gd name="T6" fmla="*/ 3 w 12"/>
                  <a:gd name="T7" fmla="*/ 7 h 8"/>
                  <a:gd name="T8" fmla="*/ 0 w 12"/>
                  <a:gd name="T9" fmla="*/ 4 h 8"/>
                  <a:gd name="T10" fmla="*/ 4 w 12"/>
                  <a:gd name="T11" fmla="*/ 2 h 8"/>
                  <a:gd name="T12" fmla="*/ 7 w 12"/>
                  <a:gd name="T13" fmla="*/ 1 h 8"/>
                  <a:gd name="T14" fmla="*/ 7 w 12"/>
                  <a:gd name="T15" fmla="*/ 2 h 8"/>
                  <a:gd name="T16" fmla="*/ 8 w 12"/>
                  <a:gd name="T17" fmla="*/ 1 h 8"/>
                  <a:gd name="T18" fmla="*/ 12 w 12"/>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2" y="6"/>
                    </a:moveTo>
                    <a:cubicBezTo>
                      <a:pt x="11" y="6"/>
                      <a:pt x="10" y="6"/>
                      <a:pt x="10" y="8"/>
                    </a:cubicBezTo>
                    <a:cubicBezTo>
                      <a:pt x="8" y="6"/>
                      <a:pt x="6" y="8"/>
                      <a:pt x="4" y="8"/>
                    </a:cubicBezTo>
                    <a:cubicBezTo>
                      <a:pt x="4" y="7"/>
                      <a:pt x="4" y="7"/>
                      <a:pt x="3" y="7"/>
                    </a:cubicBezTo>
                    <a:cubicBezTo>
                      <a:pt x="3" y="7"/>
                      <a:pt x="1" y="4"/>
                      <a:pt x="0" y="4"/>
                    </a:cubicBezTo>
                    <a:cubicBezTo>
                      <a:pt x="0" y="2"/>
                      <a:pt x="3" y="3"/>
                      <a:pt x="4" y="2"/>
                    </a:cubicBezTo>
                    <a:cubicBezTo>
                      <a:pt x="5" y="2"/>
                      <a:pt x="7" y="0"/>
                      <a:pt x="7" y="1"/>
                    </a:cubicBezTo>
                    <a:cubicBezTo>
                      <a:pt x="7" y="1"/>
                      <a:pt x="7" y="2"/>
                      <a:pt x="7" y="2"/>
                    </a:cubicBezTo>
                    <a:cubicBezTo>
                      <a:pt x="8" y="2"/>
                      <a:pt x="9" y="1"/>
                      <a:pt x="8" y="1"/>
                    </a:cubicBezTo>
                    <a:cubicBezTo>
                      <a:pt x="10" y="2"/>
                      <a:pt x="12" y="3"/>
                      <a:pt x="12" y="6"/>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3" name="Freeform 71"/>
              <p:cNvSpPr>
                <a:spLocks/>
              </p:cNvSpPr>
              <p:nvPr/>
            </p:nvSpPr>
            <p:spPr bwMode="auto">
              <a:xfrm>
                <a:off x="9014737" y="4341430"/>
                <a:ext cx="460992" cy="242258"/>
              </a:xfrm>
              <a:custGeom>
                <a:avLst/>
                <a:gdLst>
                  <a:gd name="T0" fmla="*/ 23 w 70"/>
                  <a:gd name="T1" fmla="*/ 18 h 37"/>
                  <a:gd name="T2" fmla="*/ 19 w 70"/>
                  <a:gd name="T3" fmla="*/ 16 h 37"/>
                  <a:gd name="T4" fmla="*/ 18 w 70"/>
                  <a:gd name="T5" fmla="*/ 12 h 37"/>
                  <a:gd name="T6" fmla="*/ 7 w 70"/>
                  <a:gd name="T7" fmla="*/ 9 h 37"/>
                  <a:gd name="T8" fmla="*/ 1 w 70"/>
                  <a:gd name="T9" fmla="*/ 9 h 37"/>
                  <a:gd name="T10" fmla="*/ 0 w 70"/>
                  <a:gd name="T11" fmla="*/ 5 h 37"/>
                  <a:gd name="T12" fmla="*/ 3 w 70"/>
                  <a:gd name="T13" fmla="*/ 5 h 37"/>
                  <a:gd name="T14" fmla="*/ 6 w 70"/>
                  <a:gd name="T15" fmla="*/ 4 h 37"/>
                  <a:gd name="T16" fmla="*/ 11 w 70"/>
                  <a:gd name="T17" fmla="*/ 6 h 37"/>
                  <a:gd name="T18" fmla="*/ 15 w 70"/>
                  <a:gd name="T19" fmla="*/ 3 h 37"/>
                  <a:gd name="T20" fmla="*/ 22 w 70"/>
                  <a:gd name="T21" fmla="*/ 1 h 37"/>
                  <a:gd name="T22" fmla="*/ 24 w 70"/>
                  <a:gd name="T23" fmla="*/ 3 h 37"/>
                  <a:gd name="T24" fmla="*/ 32 w 70"/>
                  <a:gd name="T25" fmla="*/ 5 h 37"/>
                  <a:gd name="T26" fmla="*/ 34 w 70"/>
                  <a:gd name="T27" fmla="*/ 4 h 37"/>
                  <a:gd name="T28" fmla="*/ 36 w 70"/>
                  <a:gd name="T29" fmla="*/ 6 h 37"/>
                  <a:gd name="T30" fmla="*/ 40 w 70"/>
                  <a:gd name="T31" fmla="*/ 6 h 37"/>
                  <a:gd name="T32" fmla="*/ 44 w 70"/>
                  <a:gd name="T33" fmla="*/ 8 h 37"/>
                  <a:gd name="T34" fmla="*/ 44 w 70"/>
                  <a:gd name="T35" fmla="*/ 11 h 37"/>
                  <a:gd name="T36" fmla="*/ 46 w 70"/>
                  <a:gd name="T37" fmla="*/ 10 h 37"/>
                  <a:gd name="T38" fmla="*/ 47 w 70"/>
                  <a:gd name="T39" fmla="*/ 13 h 37"/>
                  <a:gd name="T40" fmla="*/ 52 w 70"/>
                  <a:gd name="T41" fmla="*/ 16 h 37"/>
                  <a:gd name="T42" fmla="*/ 60 w 70"/>
                  <a:gd name="T43" fmla="*/ 19 h 37"/>
                  <a:gd name="T44" fmla="*/ 59 w 70"/>
                  <a:gd name="T45" fmla="*/ 22 h 37"/>
                  <a:gd name="T46" fmla="*/ 61 w 70"/>
                  <a:gd name="T47" fmla="*/ 24 h 37"/>
                  <a:gd name="T48" fmla="*/ 61 w 70"/>
                  <a:gd name="T49" fmla="*/ 25 h 37"/>
                  <a:gd name="T50" fmla="*/ 65 w 70"/>
                  <a:gd name="T51" fmla="*/ 29 h 37"/>
                  <a:gd name="T52" fmla="*/ 70 w 70"/>
                  <a:gd name="T53" fmla="*/ 34 h 37"/>
                  <a:gd name="T54" fmla="*/ 63 w 70"/>
                  <a:gd name="T55" fmla="*/ 34 h 37"/>
                  <a:gd name="T56" fmla="*/ 58 w 70"/>
                  <a:gd name="T57" fmla="*/ 30 h 37"/>
                  <a:gd name="T58" fmla="*/ 56 w 70"/>
                  <a:gd name="T59" fmla="*/ 28 h 37"/>
                  <a:gd name="T60" fmla="*/ 55 w 70"/>
                  <a:gd name="T61" fmla="*/ 27 h 37"/>
                  <a:gd name="T62" fmla="*/ 52 w 70"/>
                  <a:gd name="T63" fmla="*/ 24 h 37"/>
                  <a:gd name="T64" fmla="*/ 44 w 70"/>
                  <a:gd name="T65" fmla="*/ 24 h 37"/>
                  <a:gd name="T66" fmla="*/ 40 w 70"/>
                  <a:gd name="T67" fmla="*/ 32 h 37"/>
                  <a:gd name="T68" fmla="*/ 35 w 70"/>
                  <a:gd name="T69" fmla="*/ 30 h 37"/>
                  <a:gd name="T70" fmla="*/ 32 w 70"/>
                  <a:gd name="T71" fmla="*/ 29 h 37"/>
                  <a:gd name="T72" fmla="*/ 28 w 70"/>
                  <a:gd name="T73" fmla="*/ 24 h 37"/>
                  <a:gd name="T74" fmla="*/ 24 w 70"/>
                  <a:gd name="T75" fmla="*/ 28 h 37"/>
                  <a:gd name="T76" fmla="*/ 21 w 70"/>
                  <a:gd name="T77" fmla="*/ 26 h 37"/>
                  <a:gd name="T78" fmla="*/ 24 w 70"/>
                  <a:gd name="T79" fmla="*/ 24 h 37"/>
                  <a:gd name="T80" fmla="*/ 26 w 70"/>
                  <a:gd name="T81" fmla="*/ 20 h 37"/>
                  <a:gd name="T82" fmla="*/ 25 w 70"/>
                  <a:gd name="T83" fmla="*/ 22 h 37"/>
                  <a:gd name="T84" fmla="*/ 23 w 70"/>
                  <a:gd name="T8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37">
                    <a:moveTo>
                      <a:pt x="23" y="18"/>
                    </a:moveTo>
                    <a:cubicBezTo>
                      <a:pt x="21" y="18"/>
                      <a:pt x="22" y="15"/>
                      <a:pt x="19" y="16"/>
                    </a:cubicBezTo>
                    <a:cubicBezTo>
                      <a:pt x="19" y="14"/>
                      <a:pt x="18" y="13"/>
                      <a:pt x="18" y="12"/>
                    </a:cubicBezTo>
                    <a:cubicBezTo>
                      <a:pt x="13" y="12"/>
                      <a:pt x="9" y="11"/>
                      <a:pt x="7" y="9"/>
                    </a:cubicBezTo>
                    <a:cubicBezTo>
                      <a:pt x="4" y="10"/>
                      <a:pt x="5" y="9"/>
                      <a:pt x="1" y="9"/>
                    </a:cubicBezTo>
                    <a:cubicBezTo>
                      <a:pt x="1" y="8"/>
                      <a:pt x="2" y="6"/>
                      <a:pt x="0" y="5"/>
                    </a:cubicBezTo>
                    <a:cubicBezTo>
                      <a:pt x="1" y="4"/>
                      <a:pt x="2" y="5"/>
                      <a:pt x="3" y="5"/>
                    </a:cubicBezTo>
                    <a:cubicBezTo>
                      <a:pt x="5" y="5"/>
                      <a:pt x="5" y="4"/>
                      <a:pt x="6" y="4"/>
                    </a:cubicBezTo>
                    <a:cubicBezTo>
                      <a:pt x="8" y="5"/>
                      <a:pt x="9" y="6"/>
                      <a:pt x="11" y="6"/>
                    </a:cubicBezTo>
                    <a:cubicBezTo>
                      <a:pt x="13" y="7"/>
                      <a:pt x="13" y="4"/>
                      <a:pt x="15" y="3"/>
                    </a:cubicBezTo>
                    <a:cubicBezTo>
                      <a:pt x="17" y="2"/>
                      <a:pt x="20" y="3"/>
                      <a:pt x="22" y="1"/>
                    </a:cubicBezTo>
                    <a:cubicBezTo>
                      <a:pt x="24" y="0"/>
                      <a:pt x="24" y="2"/>
                      <a:pt x="24" y="3"/>
                    </a:cubicBezTo>
                    <a:cubicBezTo>
                      <a:pt x="26" y="4"/>
                      <a:pt x="32" y="2"/>
                      <a:pt x="32" y="5"/>
                    </a:cubicBezTo>
                    <a:cubicBezTo>
                      <a:pt x="33" y="6"/>
                      <a:pt x="34" y="4"/>
                      <a:pt x="34" y="4"/>
                    </a:cubicBezTo>
                    <a:cubicBezTo>
                      <a:pt x="35" y="5"/>
                      <a:pt x="35" y="6"/>
                      <a:pt x="36" y="6"/>
                    </a:cubicBezTo>
                    <a:cubicBezTo>
                      <a:pt x="37" y="7"/>
                      <a:pt x="39" y="6"/>
                      <a:pt x="40" y="6"/>
                    </a:cubicBezTo>
                    <a:cubicBezTo>
                      <a:pt x="41" y="7"/>
                      <a:pt x="41" y="9"/>
                      <a:pt x="44" y="8"/>
                    </a:cubicBezTo>
                    <a:cubicBezTo>
                      <a:pt x="45" y="10"/>
                      <a:pt x="45" y="10"/>
                      <a:pt x="44" y="11"/>
                    </a:cubicBezTo>
                    <a:cubicBezTo>
                      <a:pt x="45" y="11"/>
                      <a:pt x="46" y="11"/>
                      <a:pt x="46" y="10"/>
                    </a:cubicBezTo>
                    <a:cubicBezTo>
                      <a:pt x="47" y="10"/>
                      <a:pt x="47" y="12"/>
                      <a:pt x="47" y="13"/>
                    </a:cubicBezTo>
                    <a:cubicBezTo>
                      <a:pt x="48" y="15"/>
                      <a:pt x="50" y="15"/>
                      <a:pt x="52" y="16"/>
                    </a:cubicBezTo>
                    <a:cubicBezTo>
                      <a:pt x="53" y="17"/>
                      <a:pt x="56" y="19"/>
                      <a:pt x="60" y="19"/>
                    </a:cubicBezTo>
                    <a:cubicBezTo>
                      <a:pt x="60" y="20"/>
                      <a:pt x="59" y="20"/>
                      <a:pt x="59" y="22"/>
                    </a:cubicBezTo>
                    <a:cubicBezTo>
                      <a:pt x="59" y="23"/>
                      <a:pt x="61" y="23"/>
                      <a:pt x="61" y="24"/>
                    </a:cubicBezTo>
                    <a:cubicBezTo>
                      <a:pt x="62" y="24"/>
                      <a:pt x="61" y="25"/>
                      <a:pt x="61" y="25"/>
                    </a:cubicBezTo>
                    <a:cubicBezTo>
                      <a:pt x="63" y="26"/>
                      <a:pt x="64" y="27"/>
                      <a:pt x="65" y="29"/>
                    </a:cubicBezTo>
                    <a:cubicBezTo>
                      <a:pt x="67" y="31"/>
                      <a:pt x="68" y="34"/>
                      <a:pt x="70" y="34"/>
                    </a:cubicBezTo>
                    <a:cubicBezTo>
                      <a:pt x="68" y="37"/>
                      <a:pt x="64" y="34"/>
                      <a:pt x="63" y="34"/>
                    </a:cubicBezTo>
                    <a:cubicBezTo>
                      <a:pt x="62" y="34"/>
                      <a:pt x="60" y="33"/>
                      <a:pt x="58" y="30"/>
                    </a:cubicBezTo>
                    <a:cubicBezTo>
                      <a:pt x="57" y="30"/>
                      <a:pt x="56" y="29"/>
                      <a:pt x="56" y="28"/>
                    </a:cubicBezTo>
                    <a:cubicBezTo>
                      <a:pt x="55" y="28"/>
                      <a:pt x="55" y="28"/>
                      <a:pt x="55" y="27"/>
                    </a:cubicBezTo>
                    <a:cubicBezTo>
                      <a:pt x="55" y="27"/>
                      <a:pt x="52" y="25"/>
                      <a:pt x="52" y="24"/>
                    </a:cubicBezTo>
                    <a:cubicBezTo>
                      <a:pt x="50" y="24"/>
                      <a:pt x="47" y="25"/>
                      <a:pt x="44" y="24"/>
                    </a:cubicBezTo>
                    <a:cubicBezTo>
                      <a:pt x="42" y="26"/>
                      <a:pt x="42" y="29"/>
                      <a:pt x="40" y="32"/>
                    </a:cubicBezTo>
                    <a:cubicBezTo>
                      <a:pt x="40" y="31"/>
                      <a:pt x="36" y="31"/>
                      <a:pt x="35" y="30"/>
                    </a:cubicBezTo>
                    <a:cubicBezTo>
                      <a:pt x="34" y="29"/>
                      <a:pt x="35" y="28"/>
                      <a:pt x="32" y="29"/>
                    </a:cubicBezTo>
                    <a:cubicBezTo>
                      <a:pt x="34" y="24"/>
                      <a:pt x="27" y="28"/>
                      <a:pt x="28" y="24"/>
                    </a:cubicBezTo>
                    <a:cubicBezTo>
                      <a:pt x="26" y="25"/>
                      <a:pt x="24" y="25"/>
                      <a:pt x="24" y="28"/>
                    </a:cubicBezTo>
                    <a:cubicBezTo>
                      <a:pt x="23" y="28"/>
                      <a:pt x="23" y="26"/>
                      <a:pt x="21" y="26"/>
                    </a:cubicBezTo>
                    <a:cubicBezTo>
                      <a:pt x="22" y="25"/>
                      <a:pt x="23" y="25"/>
                      <a:pt x="24" y="24"/>
                    </a:cubicBezTo>
                    <a:cubicBezTo>
                      <a:pt x="25" y="22"/>
                      <a:pt x="27" y="22"/>
                      <a:pt x="26" y="20"/>
                    </a:cubicBezTo>
                    <a:cubicBezTo>
                      <a:pt x="25" y="19"/>
                      <a:pt x="25" y="22"/>
                      <a:pt x="25" y="22"/>
                    </a:cubicBezTo>
                    <a:cubicBezTo>
                      <a:pt x="23" y="21"/>
                      <a:pt x="24" y="15"/>
                      <a:pt x="23" y="18"/>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4" name="Freeform 72"/>
              <p:cNvSpPr>
                <a:spLocks/>
              </p:cNvSpPr>
              <p:nvPr/>
            </p:nvSpPr>
            <p:spPr bwMode="auto">
              <a:xfrm>
                <a:off x="8909884" y="4368549"/>
                <a:ext cx="47003" cy="39774"/>
              </a:xfrm>
              <a:custGeom>
                <a:avLst/>
                <a:gdLst>
                  <a:gd name="T0" fmla="*/ 7 w 7"/>
                  <a:gd name="T1" fmla="*/ 2 h 6"/>
                  <a:gd name="T2" fmla="*/ 0 w 7"/>
                  <a:gd name="T3" fmla="*/ 3 h 6"/>
                  <a:gd name="T4" fmla="*/ 7 w 7"/>
                  <a:gd name="T5" fmla="*/ 2 h 6"/>
                </a:gdLst>
                <a:ahLst/>
                <a:cxnLst>
                  <a:cxn ang="0">
                    <a:pos x="T0" y="T1"/>
                  </a:cxn>
                  <a:cxn ang="0">
                    <a:pos x="T2" y="T3"/>
                  </a:cxn>
                  <a:cxn ang="0">
                    <a:pos x="T4" y="T5"/>
                  </a:cxn>
                </a:cxnLst>
                <a:rect l="0" t="0" r="r" b="b"/>
                <a:pathLst>
                  <a:path w="7" h="6">
                    <a:moveTo>
                      <a:pt x="7" y="2"/>
                    </a:moveTo>
                    <a:cubicBezTo>
                      <a:pt x="7" y="6"/>
                      <a:pt x="2" y="3"/>
                      <a:pt x="0" y="3"/>
                    </a:cubicBezTo>
                    <a:cubicBezTo>
                      <a:pt x="1" y="2"/>
                      <a:pt x="6" y="0"/>
                      <a:pt x="7"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5" name="Freeform 73"/>
              <p:cNvSpPr>
                <a:spLocks/>
              </p:cNvSpPr>
              <p:nvPr/>
            </p:nvSpPr>
            <p:spPr bwMode="auto">
              <a:xfrm>
                <a:off x="8852034" y="4373973"/>
                <a:ext cx="32541" cy="19887"/>
              </a:xfrm>
              <a:custGeom>
                <a:avLst/>
                <a:gdLst>
                  <a:gd name="T0" fmla="*/ 1 w 5"/>
                  <a:gd name="T1" fmla="*/ 2 h 3"/>
                  <a:gd name="T2" fmla="*/ 3 w 5"/>
                  <a:gd name="T3" fmla="*/ 3 h 3"/>
                  <a:gd name="T4" fmla="*/ 1 w 5"/>
                  <a:gd name="T5" fmla="*/ 3 h 3"/>
                  <a:gd name="T6" fmla="*/ 1 w 5"/>
                  <a:gd name="T7" fmla="*/ 2 h 3"/>
                </a:gdLst>
                <a:ahLst/>
                <a:cxnLst>
                  <a:cxn ang="0">
                    <a:pos x="T0" y="T1"/>
                  </a:cxn>
                  <a:cxn ang="0">
                    <a:pos x="T2" y="T3"/>
                  </a:cxn>
                  <a:cxn ang="0">
                    <a:pos x="T4" y="T5"/>
                  </a:cxn>
                  <a:cxn ang="0">
                    <a:pos x="T6" y="T7"/>
                  </a:cxn>
                </a:cxnLst>
                <a:rect l="0" t="0" r="r" b="b"/>
                <a:pathLst>
                  <a:path w="5" h="3">
                    <a:moveTo>
                      <a:pt x="1" y="2"/>
                    </a:moveTo>
                    <a:cubicBezTo>
                      <a:pt x="0" y="0"/>
                      <a:pt x="5" y="1"/>
                      <a:pt x="3" y="3"/>
                    </a:cubicBezTo>
                    <a:cubicBezTo>
                      <a:pt x="3" y="3"/>
                      <a:pt x="2" y="3"/>
                      <a:pt x="1" y="3"/>
                    </a:cubicBezTo>
                    <a:cubicBezTo>
                      <a:pt x="2" y="2"/>
                      <a:pt x="1" y="2"/>
                      <a:pt x="1"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6" name="Freeform 74"/>
              <p:cNvSpPr>
                <a:spLocks/>
              </p:cNvSpPr>
              <p:nvPr/>
            </p:nvSpPr>
            <p:spPr bwMode="auto">
              <a:xfrm>
                <a:off x="9435957" y="4413746"/>
                <a:ext cx="92198" cy="65084"/>
              </a:xfrm>
              <a:custGeom>
                <a:avLst/>
                <a:gdLst>
                  <a:gd name="T0" fmla="*/ 11 w 14"/>
                  <a:gd name="T1" fmla="*/ 0 h 10"/>
                  <a:gd name="T2" fmla="*/ 14 w 14"/>
                  <a:gd name="T3" fmla="*/ 0 h 10"/>
                  <a:gd name="T4" fmla="*/ 14 w 14"/>
                  <a:gd name="T5" fmla="*/ 3 h 10"/>
                  <a:gd name="T6" fmla="*/ 12 w 14"/>
                  <a:gd name="T7" fmla="*/ 4 h 10"/>
                  <a:gd name="T8" fmla="*/ 12 w 14"/>
                  <a:gd name="T9" fmla="*/ 7 h 10"/>
                  <a:gd name="T10" fmla="*/ 10 w 14"/>
                  <a:gd name="T11" fmla="*/ 8 h 10"/>
                  <a:gd name="T12" fmla="*/ 1 w 14"/>
                  <a:gd name="T13" fmla="*/ 5 h 10"/>
                  <a:gd name="T14" fmla="*/ 11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1" y="0"/>
                    </a:moveTo>
                    <a:cubicBezTo>
                      <a:pt x="12" y="0"/>
                      <a:pt x="13" y="0"/>
                      <a:pt x="14" y="0"/>
                    </a:cubicBezTo>
                    <a:cubicBezTo>
                      <a:pt x="13" y="1"/>
                      <a:pt x="14" y="2"/>
                      <a:pt x="14" y="3"/>
                    </a:cubicBezTo>
                    <a:cubicBezTo>
                      <a:pt x="13" y="4"/>
                      <a:pt x="12" y="4"/>
                      <a:pt x="12" y="4"/>
                    </a:cubicBezTo>
                    <a:cubicBezTo>
                      <a:pt x="11" y="5"/>
                      <a:pt x="13" y="6"/>
                      <a:pt x="12" y="7"/>
                    </a:cubicBezTo>
                    <a:cubicBezTo>
                      <a:pt x="11" y="6"/>
                      <a:pt x="10" y="6"/>
                      <a:pt x="10" y="8"/>
                    </a:cubicBezTo>
                    <a:cubicBezTo>
                      <a:pt x="7" y="7"/>
                      <a:pt x="0" y="10"/>
                      <a:pt x="1" y="5"/>
                    </a:cubicBezTo>
                    <a:cubicBezTo>
                      <a:pt x="6" y="7"/>
                      <a:pt x="9" y="4"/>
                      <a:pt x="1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7" name="Freeform 75"/>
              <p:cNvSpPr>
                <a:spLocks/>
              </p:cNvSpPr>
              <p:nvPr/>
            </p:nvSpPr>
            <p:spPr bwMode="auto">
              <a:xfrm>
                <a:off x="8622442" y="4513181"/>
                <a:ext cx="52426" cy="25311"/>
              </a:xfrm>
              <a:custGeom>
                <a:avLst/>
                <a:gdLst>
                  <a:gd name="T0" fmla="*/ 8 w 8"/>
                  <a:gd name="T1" fmla="*/ 0 h 4"/>
                  <a:gd name="T2" fmla="*/ 0 w 8"/>
                  <a:gd name="T3" fmla="*/ 3 h 4"/>
                  <a:gd name="T4" fmla="*/ 8 w 8"/>
                  <a:gd name="T5" fmla="*/ 0 h 4"/>
                </a:gdLst>
                <a:ahLst/>
                <a:cxnLst>
                  <a:cxn ang="0">
                    <a:pos x="T0" y="T1"/>
                  </a:cxn>
                  <a:cxn ang="0">
                    <a:pos x="T2" y="T3"/>
                  </a:cxn>
                  <a:cxn ang="0">
                    <a:pos x="T4" y="T5"/>
                  </a:cxn>
                </a:cxnLst>
                <a:rect l="0" t="0" r="r" b="b"/>
                <a:pathLst>
                  <a:path w="8" h="4">
                    <a:moveTo>
                      <a:pt x="8" y="0"/>
                    </a:moveTo>
                    <a:cubicBezTo>
                      <a:pt x="6" y="2"/>
                      <a:pt x="4" y="4"/>
                      <a:pt x="0" y="3"/>
                    </a:cubicBezTo>
                    <a:cubicBezTo>
                      <a:pt x="1" y="0"/>
                      <a:pt x="5" y="1"/>
                      <a:pt x="8"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8" name="Freeform 76"/>
              <p:cNvSpPr>
                <a:spLocks/>
              </p:cNvSpPr>
              <p:nvPr/>
            </p:nvSpPr>
            <p:spPr bwMode="auto">
              <a:xfrm>
                <a:off x="8700178" y="4513181"/>
                <a:ext cx="47003" cy="18079"/>
              </a:xfrm>
              <a:custGeom>
                <a:avLst/>
                <a:gdLst>
                  <a:gd name="T0" fmla="*/ 7 w 7"/>
                  <a:gd name="T1" fmla="*/ 0 h 3"/>
                  <a:gd name="T2" fmla="*/ 0 w 7"/>
                  <a:gd name="T3" fmla="*/ 2 h 3"/>
                  <a:gd name="T4" fmla="*/ 7 w 7"/>
                  <a:gd name="T5" fmla="*/ 0 h 3"/>
                </a:gdLst>
                <a:ahLst/>
                <a:cxnLst>
                  <a:cxn ang="0">
                    <a:pos x="T0" y="T1"/>
                  </a:cxn>
                  <a:cxn ang="0">
                    <a:pos x="T2" y="T3"/>
                  </a:cxn>
                  <a:cxn ang="0">
                    <a:pos x="T4" y="T5"/>
                  </a:cxn>
                </a:cxnLst>
                <a:rect l="0" t="0" r="r" b="b"/>
                <a:pathLst>
                  <a:path w="7" h="3">
                    <a:moveTo>
                      <a:pt x="7" y="0"/>
                    </a:moveTo>
                    <a:cubicBezTo>
                      <a:pt x="6" y="3"/>
                      <a:pt x="3" y="2"/>
                      <a:pt x="0" y="2"/>
                    </a:cubicBezTo>
                    <a:cubicBezTo>
                      <a:pt x="1" y="0"/>
                      <a:pt x="4" y="0"/>
                      <a:pt x="7"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99" name="Freeform 77"/>
              <p:cNvSpPr>
                <a:spLocks/>
              </p:cNvSpPr>
              <p:nvPr/>
            </p:nvSpPr>
            <p:spPr bwMode="auto">
              <a:xfrm>
                <a:off x="8792376" y="4513181"/>
                <a:ext cx="84967" cy="52428"/>
              </a:xfrm>
              <a:custGeom>
                <a:avLst/>
                <a:gdLst>
                  <a:gd name="T0" fmla="*/ 12 w 13"/>
                  <a:gd name="T1" fmla="*/ 0 h 8"/>
                  <a:gd name="T2" fmla="*/ 11 w 13"/>
                  <a:gd name="T3" fmla="*/ 4 h 8"/>
                  <a:gd name="T4" fmla="*/ 10 w 13"/>
                  <a:gd name="T5" fmla="*/ 4 h 8"/>
                  <a:gd name="T6" fmla="*/ 1 w 13"/>
                  <a:gd name="T7" fmla="*/ 8 h 8"/>
                  <a:gd name="T8" fmla="*/ 4 w 13"/>
                  <a:gd name="T9" fmla="*/ 5 h 8"/>
                  <a:gd name="T10" fmla="*/ 6 w 13"/>
                  <a:gd name="T11" fmla="*/ 3 h 8"/>
                  <a:gd name="T12" fmla="*/ 8 w 13"/>
                  <a:gd name="T13" fmla="*/ 1 h 8"/>
                  <a:gd name="T14" fmla="*/ 12 w 1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12" y="0"/>
                    </a:moveTo>
                    <a:cubicBezTo>
                      <a:pt x="13" y="2"/>
                      <a:pt x="12" y="3"/>
                      <a:pt x="11" y="4"/>
                    </a:cubicBezTo>
                    <a:cubicBezTo>
                      <a:pt x="11" y="5"/>
                      <a:pt x="10" y="4"/>
                      <a:pt x="10" y="4"/>
                    </a:cubicBezTo>
                    <a:cubicBezTo>
                      <a:pt x="8" y="6"/>
                      <a:pt x="5" y="8"/>
                      <a:pt x="1" y="8"/>
                    </a:cubicBezTo>
                    <a:cubicBezTo>
                      <a:pt x="0" y="6"/>
                      <a:pt x="3" y="6"/>
                      <a:pt x="4" y="5"/>
                    </a:cubicBezTo>
                    <a:cubicBezTo>
                      <a:pt x="4" y="5"/>
                      <a:pt x="5" y="4"/>
                      <a:pt x="6" y="3"/>
                    </a:cubicBezTo>
                    <a:cubicBezTo>
                      <a:pt x="6" y="3"/>
                      <a:pt x="8" y="3"/>
                      <a:pt x="8" y="1"/>
                    </a:cubicBezTo>
                    <a:cubicBezTo>
                      <a:pt x="10" y="2"/>
                      <a:pt x="10" y="0"/>
                      <a:pt x="12"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0" name="Freeform 78"/>
              <p:cNvSpPr>
                <a:spLocks/>
              </p:cNvSpPr>
              <p:nvPr/>
            </p:nvSpPr>
            <p:spPr bwMode="auto">
              <a:xfrm>
                <a:off x="10065076" y="5229108"/>
                <a:ext cx="45195" cy="65084"/>
              </a:xfrm>
              <a:custGeom>
                <a:avLst/>
                <a:gdLst>
                  <a:gd name="T0" fmla="*/ 1 w 7"/>
                  <a:gd name="T1" fmla="*/ 0 h 10"/>
                  <a:gd name="T2" fmla="*/ 2 w 7"/>
                  <a:gd name="T3" fmla="*/ 2 h 10"/>
                  <a:gd name="T4" fmla="*/ 5 w 7"/>
                  <a:gd name="T5" fmla="*/ 5 h 10"/>
                  <a:gd name="T6" fmla="*/ 5 w 7"/>
                  <a:gd name="T7" fmla="*/ 10 h 10"/>
                  <a:gd name="T8" fmla="*/ 3 w 7"/>
                  <a:gd name="T9" fmla="*/ 10 h 10"/>
                  <a:gd name="T10" fmla="*/ 0 w 7"/>
                  <a:gd name="T11" fmla="*/ 2 h 10"/>
                  <a:gd name="T12" fmla="*/ 1 w 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0"/>
                    </a:moveTo>
                    <a:cubicBezTo>
                      <a:pt x="2" y="0"/>
                      <a:pt x="1" y="1"/>
                      <a:pt x="2" y="2"/>
                    </a:cubicBezTo>
                    <a:cubicBezTo>
                      <a:pt x="1" y="3"/>
                      <a:pt x="6" y="4"/>
                      <a:pt x="5" y="5"/>
                    </a:cubicBezTo>
                    <a:cubicBezTo>
                      <a:pt x="3" y="7"/>
                      <a:pt x="7" y="5"/>
                      <a:pt x="5" y="10"/>
                    </a:cubicBezTo>
                    <a:cubicBezTo>
                      <a:pt x="4" y="10"/>
                      <a:pt x="3" y="8"/>
                      <a:pt x="3" y="10"/>
                    </a:cubicBezTo>
                    <a:cubicBezTo>
                      <a:pt x="1" y="9"/>
                      <a:pt x="1" y="4"/>
                      <a:pt x="0" y="2"/>
                    </a:cubicBezTo>
                    <a:cubicBezTo>
                      <a:pt x="1" y="2"/>
                      <a:pt x="0" y="1"/>
                      <a:pt x="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1" name="Freeform 79"/>
              <p:cNvSpPr>
                <a:spLocks/>
              </p:cNvSpPr>
              <p:nvPr/>
            </p:nvSpPr>
            <p:spPr bwMode="auto">
              <a:xfrm>
                <a:off x="10079538" y="5288768"/>
                <a:ext cx="97622" cy="137400"/>
              </a:xfrm>
              <a:custGeom>
                <a:avLst/>
                <a:gdLst>
                  <a:gd name="T0" fmla="*/ 4 w 15"/>
                  <a:gd name="T1" fmla="*/ 0 h 21"/>
                  <a:gd name="T2" fmla="*/ 5 w 15"/>
                  <a:gd name="T3" fmla="*/ 1 h 21"/>
                  <a:gd name="T4" fmla="*/ 7 w 15"/>
                  <a:gd name="T5" fmla="*/ 1 h 21"/>
                  <a:gd name="T6" fmla="*/ 15 w 15"/>
                  <a:gd name="T7" fmla="*/ 5 h 21"/>
                  <a:gd name="T8" fmla="*/ 15 w 15"/>
                  <a:gd name="T9" fmla="*/ 9 h 21"/>
                  <a:gd name="T10" fmla="*/ 12 w 15"/>
                  <a:gd name="T11" fmla="*/ 9 h 21"/>
                  <a:gd name="T12" fmla="*/ 11 w 15"/>
                  <a:gd name="T13" fmla="*/ 11 h 21"/>
                  <a:gd name="T14" fmla="*/ 10 w 15"/>
                  <a:gd name="T15" fmla="*/ 17 h 21"/>
                  <a:gd name="T16" fmla="*/ 9 w 15"/>
                  <a:gd name="T17" fmla="*/ 19 h 21"/>
                  <a:gd name="T18" fmla="*/ 4 w 15"/>
                  <a:gd name="T19" fmla="*/ 20 h 21"/>
                  <a:gd name="T20" fmla="*/ 3 w 15"/>
                  <a:gd name="T21" fmla="*/ 17 h 21"/>
                  <a:gd name="T22" fmla="*/ 5 w 15"/>
                  <a:gd name="T23" fmla="*/ 15 h 21"/>
                  <a:gd name="T24" fmla="*/ 0 w 15"/>
                  <a:gd name="T25" fmla="*/ 12 h 21"/>
                  <a:gd name="T26" fmla="*/ 3 w 15"/>
                  <a:gd name="T27" fmla="*/ 8 h 21"/>
                  <a:gd name="T28" fmla="*/ 4 w 1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4" y="0"/>
                    </a:moveTo>
                    <a:cubicBezTo>
                      <a:pt x="5" y="0"/>
                      <a:pt x="5" y="0"/>
                      <a:pt x="5" y="1"/>
                    </a:cubicBezTo>
                    <a:cubicBezTo>
                      <a:pt x="5" y="3"/>
                      <a:pt x="8" y="1"/>
                      <a:pt x="7" y="1"/>
                    </a:cubicBezTo>
                    <a:cubicBezTo>
                      <a:pt x="10" y="2"/>
                      <a:pt x="9" y="6"/>
                      <a:pt x="15" y="5"/>
                    </a:cubicBezTo>
                    <a:cubicBezTo>
                      <a:pt x="15" y="6"/>
                      <a:pt x="15" y="8"/>
                      <a:pt x="15" y="9"/>
                    </a:cubicBezTo>
                    <a:cubicBezTo>
                      <a:pt x="14" y="9"/>
                      <a:pt x="13" y="9"/>
                      <a:pt x="12" y="9"/>
                    </a:cubicBezTo>
                    <a:cubicBezTo>
                      <a:pt x="12" y="10"/>
                      <a:pt x="12" y="11"/>
                      <a:pt x="11" y="11"/>
                    </a:cubicBezTo>
                    <a:cubicBezTo>
                      <a:pt x="13" y="14"/>
                      <a:pt x="10" y="14"/>
                      <a:pt x="10" y="17"/>
                    </a:cubicBezTo>
                    <a:cubicBezTo>
                      <a:pt x="10" y="18"/>
                      <a:pt x="7" y="18"/>
                      <a:pt x="9" y="19"/>
                    </a:cubicBezTo>
                    <a:cubicBezTo>
                      <a:pt x="9" y="21"/>
                      <a:pt x="6" y="19"/>
                      <a:pt x="4" y="20"/>
                    </a:cubicBezTo>
                    <a:cubicBezTo>
                      <a:pt x="5" y="18"/>
                      <a:pt x="4" y="18"/>
                      <a:pt x="3" y="17"/>
                    </a:cubicBezTo>
                    <a:cubicBezTo>
                      <a:pt x="3" y="15"/>
                      <a:pt x="4" y="15"/>
                      <a:pt x="5" y="15"/>
                    </a:cubicBezTo>
                    <a:cubicBezTo>
                      <a:pt x="4" y="14"/>
                      <a:pt x="3" y="11"/>
                      <a:pt x="0" y="12"/>
                    </a:cubicBezTo>
                    <a:cubicBezTo>
                      <a:pt x="0" y="10"/>
                      <a:pt x="2" y="10"/>
                      <a:pt x="3" y="8"/>
                    </a:cubicBezTo>
                    <a:cubicBezTo>
                      <a:pt x="4" y="4"/>
                      <a:pt x="3" y="4"/>
                      <a:pt x="4"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2" name="Freeform 80"/>
              <p:cNvSpPr>
                <a:spLocks/>
              </p:cNvSpPr>
              <p:nvPr/>
            </p:nvSpPr>
            <p:spPr bwMode="auto">
              <a:xfrm>
                <a:off x="9343758" y="5399051"/>
                <a:ext cx="86775" cy="92202"/>
              </a:xfrm>
              <a:custGeom>
                <a:avLst/>
                <a:gdLst>
                  <a:gd name="T0" fmla="*/ 12 w 13"/>
                  <a:gd name="T1" fmla="*/ 1 h 14"/>
                  <a:gd name="T2" fmla="*/ 12 w 13"/>
                  <a:gd name="T3" fmla="*/ 7 h 14"/>
                  <a:gd name="T4" fmla="*/ 11 w 13"/>
                  <a:gd name="T5" fmla="*/ 5 h 14"/>
                  <a:gd name="T6" fmla="*/ 10 w 13"/>
                  <a:gd name="T7" fmla="*/ 6 h 14"/>
                  <a:gd name="T8" fmla="*/ 10 w 13"/>
                  <a:gd name="T9" fmla="*/ 10 h 14"/>
                  <a:gd name="T10" fmla="*/ 9 w 13"/>
                  <a:gd name="T11" fmla="*/ 10 h 14"/>
                  <a:gd name="T12" fmla="*/ 9 w 13"/>
                  <a:gd name="T13" fmla="*/ 12 h 14"/>
                  <a:gd name="T14" fmla="*/ 6 w 13"/>
                  <a:gd name="T15" fmla="*/ 14 h 14"/>
                  <a:gd name="T16" fmla="*/ 4 w 13"/>
                  <a:gd name="T17" fmla="*/ 11 h 14"/>
                  <a:gd name="T18" fmla="*/ 2 w 13"/>
                  <a:gd name="T19" fmla="*/ 10 h 14"/>
                  <a:gd name="T20" fmla="*/ 0 w 13"/>
                  <a:gd name="T21" fmla="*/ 4 h 14"/>
                  <a:gd name="T22" fmla="*/ 8 w 13"/>
                  <a:gd name="T23" fmla="*/ 2 h 14"/>
                  <a:gd name="T24" fmla="*/ 12 w 13"/>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12" y="1"/>
                    </a:moveTo>
                    <a:cubicBezTo>
                      <a:pt x="12" y="3"/>
                      <a:pt x="13" y="4"/>
                      <a:pt x="12" y="7"/>
                    </a:cubicBezTo>
                    <a:cubicBezTo>
                      <a:pt x="12" y="7"/>
                      <a:pt x="11" y="5"/>
                      <a:pt x="11" y="5"/>
                    </a:cubicBezTo>
                    <a:cubicBezTo>
                      <a:pt x="11" y="5"/>
                      <a:pt x="11" y="5"/>
                      <a:pt x="10" y="6"/>
                    </a:cubicBezTo>
                    <a:cubicBezTo>
                      <a:pt x="10" y="7"/>
                      <a:pt x="11" y="9"/>
                      <a:pt x="10" y="10"/>
                    </a:cubicBezTo>
                    <a:cubicBezTo>
                      <a:pt x="10" y="11"/>
                      <a:pt x="9" y="10"/>
                      <a:pt x="9" y="10"/>
                    </a:cubicBezTo>
                    <a:cubicBezTo>
                      <a:pt x="8" y="11"/>
                      <a:pt x="9" y="12"/>
                      <a:pt x="9" y="12"/>
                    </a:cubicBezTo>
                    <a:cubicBezTo>
                      <a:pt x="8" y="13"/>
                      <a:pt x="6" y="12"/>
                      <a:pt x="6" y="14"/>
                    </a:cubicBezTo>
                    <a:cubicBezTo>
                      <a:pt x="5" y="14"/>
                      <a:pt x="4" y="12"/>
                      <a:pt x="4" y="11"/>
                    </a:cubicBezTo>
                    <a:cubicBezTo>
                      <a:pt x="3" y="11"/>
                      <a:pt x="2" y="10"/>
                      <a:pt x="2" y="10"/>
                    </a:cubicBezTo>
                    <a:cubicBezTo>
                      <a:pt x="1" y="8"/>
                      <a:pt x="2" y="5"/>
                      <a:pt x="0" y="4"/>
                    </a:cubicBezTo>
                    <a:cubicBezTo>
                      <a:pt x="1" y="2"/>
                      <a:pt x="5" y="3"/>
                      <a:pt x="8" y="2"/>
                    </a:cubicBezTo>
                    <a:cubicBezTo>
                      <a:pt x="9" y="2"/>
                      <a:pt x="11" y="0"/>
                      <a:pt x="12"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3" name="Freeform 81"/>
              <p:cNvSpPr>
                <a:spLocks/>
              </p:cNvSpPr>
              <p:nvPr/>
            </p:nvSpPr>
            <p:spPr bwMode="auto">
              <a:xfrm>
                <a:off x="3781123" y="1394558"/>
                <a:ext cx="1542063" cy="1151631"/>
              </a:xfrm>
              <a:custGeom>
                <a:avLst/>
                <a:gdLst>
                  <a:gd name="T0" fmla="*/ 166 w 235"/>
                  <a:gd name="T1" fmla="*/ 19 h 175"/>
                  <a:gd name="T2" fmla="*/ 176 w 235"/>
                  <a:gd name="T3" fmla="*/ 20 h 175"/>
                  <a:gd name="T4" fmla="*/ 189 w 235"/>
                  <a:gd name="T5" fmla="*/ 17 h 175"/>
                  <a:gd name="T6" fmla="*/ 197 w 235"/>
                  <a:gd name="T7" fmla="*/ 18 h 175"/>
                  <a:gd name="T8" fmla="*/ 196 w 235"/>
                  <a:gd name="T9" fmla="*/ 21 h 175"/>
                  <a:gd name="T10" fmla="*/ 221 w 235"/>
                  <a:gd name="T11" fmla="*/ 16 h 175"/>
                  <a:gd name="T12" fmla="*/ 234 w 235"/>
                  <a:gd name="T13" fmla="*/ 19 h 175"/>
                  <a:gd name="T14" fmla="*/ 217 w 235"/>
                  <a:gd name="T15" fmla="*/ 28 h 175"/>
                  <a:gd name="T16" fmla="*/ 212 w 235"/>
                  <a:gd name="T17" fmla="*/ 34 h 175"/>
                  <a:gd name="T18" fmla="*/ 204 w 235"/>
                  <a:gd name="T19" fmla="*/ 44 h 175"/>
                  <a:gd name="T20" fmla="*/ 206 w 235"/>
                  <a:gd name="T21" fmla="*/ 53 h 175"/>
                  <a:gd name="T22" fmla="*/ 200 w 235"/>
                  <a:gd name="T23" fmla="*/ 61 h 175"/>
                  <a:gd name="T24" fmla="*/ 207 w 235"/>
                  <a:gd name="T25" fmla="*/ 73 h 175"/>
                  <a:gd name="T26" fmla="*/ 201 w 235"/>
                  <a:gd name="T27" fmla="*/ 81 h 175"/>
                  <a:gd name="T28" fmla="*/ 194 w 235"/>
                  <a:gd name="T29" fmla="*/ 89 h 175"/>
                  <a:gd name="T30" fmla="*/ 204 w 235"/>
                  <a:gd name="T31" fmla="*/ 106 h 175"/>
                  <a:gd name="T32" fmla="*/ 188 w 235"/>
                  <a:gd name="T33" fmla="*/ 104 h 175"/>
                  <a:gd name="T34" fmla="*/ 187 w 235"/>
                  <a:gd name="T35" fmla="*/ 110 h 175"/>
                  <a:gd name="T36" fmla="*/ 181 w 235"/>
                  <a:gd name="T37" fmla="*/ 119 h 175"/>
                  <a:gd name="T38" fmla="*/ 166 w 235"/>
                  <a:gd name="T39" fmla="*/ 123 h 175"/>
                  <a:gd name="T40" fmla="*/ 158 w 235"/>
                  <a:gd name="T41" fmla="*/ 128 h 175"/>
                  <a:gd name="T42" fmla="*/ 153 w 235"/>
                  <a:gd name="T43" fmla="*/ 134 h 175"/>
                  <a:gd name="T44" fmla="*/ 132 w 235"/>
                  <a:gd name="T45" fmla="*/ 139 h 175"/>
                  <a:gd name="T46" fmla="*/ 126 w 235"/>
                  <a:gd name="T47" fmla="*/ 148 h 175"/>
                  <a:gd name="T48" fmla="*/ 121 w 235"/>
                  <a:gd name="T49" fmla="*/ 156 h 175"/>
                  <a:gd name="T50" fmla="*/ 119 w 235"/>
                  <a:gd name="T51" fmla="*/ 163 h 175"/>
                  <a:gd name="T52" fmla="*/ 106 w 235"/>
                  <a:gd name="T53" fmla="*/ 171 h 175"/>
                  <a:gd name="T54" fmla="*/ 93 w 235"/>
                  <a:gd name="T55" fmla="*/ 164 h 175"/>
                  <a:gd name="T56" fmla="*/ 85 w 235"/>
                  <a:gd name="T57" fmla="*/ 155 h 175"/>
                  <a:gd name="T58" fmla="*/ 81 w 235"/>
                  <a:gd name="T59" fmla="*/ 148 h 175"/>
                  <a:gd name="T60" fmla="*/ 77 w 235"/>
                  <a:gd name="T61" fmla="*/ 134 h 175"/>
                  <a:gd name="T62" fmla="*/ 79 w 235"/>
                  <a:gd name="T63" fmla="*/ 129 h 175"/>
                  <a:gd name="T64" fmla="*/ 85 w 235"/>
                  <a:gd name="T65" fmla="*/ 121 h 175"/>
                  <a:gd name="T66" fmla="*/ 82 w 235"/>
                  <a:gd name="T67" fmla="*/ 112 h 175"/>
                  <a:gd name="T68" fmla="*/ 83 w 235"/>
                  <a:gd name="T69" fmla="*/ 104 h 175"/>
                  <a:gd name="T70" fmla="*/ 74 w 235"/>
                  <a:gd name="T71" fmla="*/ 101 h 175"/>
                  <a:gd name="T72" fmla="*/ 67 w 235"/>
                  <a:gd name="T73" fmla="*/ 89 h 175"/>
                  <a:gd name="T74" fmla="*/ 61 w 235"/>
                  <a:gd name="T75" fmla="*/ 75 h 175"/>
                  <a:gd name="T76" fmla="*/ 43 w 235"/>
                  <a:gd name="T77" fmla="*/ 67 h 175"/>
                  <a:gd name="T78" fmla="*/ 19 w 235"/>
                  <a:gd name="T79" fmla="*/ 68 h 175"/>
                  <a:gd name="T80" fmla="*/ 19 w 235"/>
                  <a:gd name="T81" fmla="*/ 62 h 175"/>
                  <a:gd name="T82" fmla="*/ 10 w 235"/>
                  <a:gd name="T83" fmla="*/ 53 h 175"/>
                  <a:gd name="T84" fmla="*/ 15 w 235"/>
                  <a:gd name="T85" fmla="*/ 45 h 175"/>
                  <a:gd name="T86" fmla="*/ 26 w 235"/>
                  <a:gd name="T87" fmla="*/ 40 h 175"/>
                  <a:gd name="T88" fmla="*/ 28 w 235"/>
                  <a:gd name="T89" fmla="*/ 34 h 175"/>
                  <a:gd name="T90" fmla="*/ 25 w 235"/>
                  <a:gd name="T91" fmla="*/ 31 h 175"/>
                  <a:gd name="T92" fmla="*/ 34 w 235"/>
                  <a:gd name="T93" fmla="*/ 28 h 175"/>
                  <a:gd name="T94" fmla="*/ 43 w 235"/>
                  <a:gd name="T95" fmla="*/ 18 h 175"/>
                  <a:gd name="T96" fmla="*/ 72 w 235"/>
                  <a:gd name="T97" fmla="*/ 14 h 175"/>
                  <a:gd name="T98" fmla="*/ 85 w 235"/>
                  <a:gd name="T99" fmla="*/ 18 h 175"/>
                  <a:gd name="T100" fmla="*/ 98 w 235"/>
                  <a:gd name="T101" fmla="*/ 11 h 175"/>
                  <a:gd name="T102" fmla="*/ 109 w 235"/>
                  <a:gd name="T103" fmla="*/ 12 h 175"/>
                  <a:gd name="T104" fmla="*/ 113 w 235"/>
                  <a:gd name="T105" fmla="*/ 6 h 175"/>
                  <a:gd name="T106" fmla="*/ 135 w 235"/>
                  <a:gd name="T107" fmla="*/ 1 h 175"/>
                  <a:gd name="T108" fmla="*/ 166 w 235"/>
                  <a:gd name="T109" fmla="*/ 0 h 175"/>
                  <a:gd name="T110" fmla="*/ 188 w 235"/>
                  <a:gd name="T111" fmla="*/ 8 h 175"/>
                  <a:gd name="T112" fmla="*/ 196 w 235"/>
                  <a:gd name="T113" fmla="*/ 13 h 175"/>
                  <a:gd name="T114" fmla="*/ 164 w 235"/>
                  <a:gd name="T115" fmla="*/ 1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175">
                    <a:moveTo>
                      <a:pt x="159" y="17"/>
                    </a:moveTo>
                    <a:cubicBezTo>
                      <a:pt x="159" y="18"/>
                      <a:pt x="161" y="18"/>
                      <a:pt x="161" y="19"/>
                    </a:cubicBezTo>
                    <a:cubicBezTo>
                      <a:pt x="162" y="20"/>
                      <a:pt x="163" y="18"/>
                      <a:pt x="164" y="18"/>
                    </a:cubicBezTo>
                    <a:cubicBezTo>
                      <a:pt x="165" y="18"/>
                      <a:pt x="165" y="19"/>
                      <a:pt x="166" y="19"/>
                    </a:cubicBezTo>
                    <a:cubicBezTo>
                      <a:pt x="167" y="19"/>
                      <a:pt x="168" y="18"/>
                      <a:pt x="168" y="18"/>
                    </a:cubicBezTo>
                    <a:cubicBezTo>
                      <a:pt x="169" y="18"/>
                      <a:pt x="170" y="18"/>
                      <a:pt x="171" y="18"/>
                    </a:cubicBezTo>
                    <a:cubicBezTo>
                      <a:pt x="175" y="17"/>
                      <a:pt x="179" y="16"/>
                      <a:pt x="182" y="17"/>
                    </a:cubicBezTo>
                    <a:cubicBezTo>
                      <a:pt x="181" y="19"/>
                      <a:pt x="177" y="18"/>
                      <a:pt x="176" y="20"/>
                    </a:cubicBezTo>
                    <a:cubicBezTo>
                      <a:pt x="176" y="22"/>
                      <a:pt x="178" y="20"/>
                      <a:pt x="178" y="20"/>
                    </a:cubicBezTo>
                    <a:cubicBezTo>
                      <a:pt x="180" y="20"/>
                      <a:pt x="180" y="21"/>
                      <a:pt x="183" y="20"/>
                    </a:cubicBezTo>
                    <a:cubicBezTo>
                      <a:pt x="183" y="20"/>
                      <a:pt x="184" y="19"/>
                      <a:pt x="185" y="19"/>
                    </a:cubicBezTo>
                    <a:cubicBezTo>
                      <a:pt x="185" y="19"/>
                      <a:pt x="189" y="17"/>
                      <a:pt x="189" y="17"/>
                    </a:cubicBezTo>
                    <a:cubicBezTo>
                      <a:pt x="191" y="20"/>
                      <a:pt x="188" y="16"/>
                      <a:pt x="190" y="16"/>
                    </a:cubicBezTo>
                    <a:cubicBezTo>
                      <a:pt x="191" y="16"/>
                      <a:pt x="193" y="16"/>
                      <a:pt x="193" y="16"/>
                    </a:cubicBezTo>
                    <a:cubicBezTo>
                      <a:pt x="194" y="16"/>
                      <a:pt x="195" y="15"/>
                      <a:pt x="198" y="15"/>
                    </a:cubicBezTo>
                    <a:cubicBezTo>
                      <a:pt x="198" y="17"/>
                      <a:pt x="198" y="18"/>
                      <a:pt x="197" y="18"/>
                    </a:cubicBezTo>
                    <a:cubicBezTo>
                      <a:pt x="197" y="19"/>
                      <a:pt x="196" y="19"/>
                      <a:pt x="195" y="20"/>
                    </a:cubicBezTo>
                    <a:cubicBezTo>
                      <a:pt x="194" y="21"/>
                      <a:pt x="194" y="23"/>
                      <a:pt x="191" y="23"/>
                    </a:cubicBezTo>
                    <a:cubicBezTo>
                      <a:pt x="192" y="26"/>
                      <a:pt x="193" y="22"/>
                      <a:pt x="195" y="23"/>
                    </a:cubicBezTo>
                    <a:cubicBezTo>
                      <a:pt x="196" y="23"/>
                      <a:pt x="196" y="21"/>
                      <a:pt x="196" y="21"/>
                    </a:cubicBezTo>
                    <a:cubicBezTo>
                      <a:pt x="197" y="20"/>
                      <a:pt x="201" y="21"/>
                      <a:pt x="201" y="19"/>
                    </a:cubicBezTo>
                    <a:cubicBezTo>
                      <a:pt x="203" y="22"/>
                      <a:pt x="209" y="18"/>
                      <a:pt x="210" y="20"/>
                    </a:cubicBezTo>
                    <a:cubicBezTo>
                      <a:pt x="211" y="19"/>
                      <a:pt x="212" y="18"/>
                      <a:pt x="213" y="17"/>
                    </a:cubicBezTo>
                    <a:cubicBezTo>
                      <a:pt x="216" y="18"/>
                      <a:pt x="218" y="16"/>
                      <a:pt x="221" y="16"/>
                    </a:cubicBezTo>
                    <a:cubicBezTo>
                      <a:pt x="221" y="16"/>
                      <a:pt x="221" y="17"/>
                      <a:pt x="222" y="17"/>
                    </a:cubicBezTo>
                    <a:cubicBezTo>
                      <a:pt x="223" y="17"/>
                      <a:pt x="226" y="17"/>
                      <a:pt x="227" y="17"/>
                    </a:cubicBezTo>
                    <a:cubicBezTo>
                      <a:pt x="228" y="19"/>
                      <a:pt x="227" y="17"/>
                      <a:pt x="229" y="17"/>
                    </a:cubicBezTo>
                    <a:cubicBezTo>
                      <a:pt x="230" y="18"/>
                      <a:pt x="232" y="20"/>
                      <a:pt x="234" y="19"/>
                    </a:cubicBezTo>
                    <a:cubicBezTo>
                      <a:pt x="235" y="21"/>
                      <a:pt x="233" y="20"/>
                      <a:pt x="232" y="21"/>
                    </a:cubicBezTo>
                    <a:cubicBezTo>
                      <a:pt x="232" y="21"/>
                      <a:pt x="231" y="23"/>
                      <a:pt x="230" y="23"/>
                    </a:cubicBezTo>
                    <a:cubicBezTo>
                      <a:pt x="228" y="24"/>
                      <a:pt x="224" y="24"/>
                      <a:pt x="224" y="27"/>
                    </a:cubicBezTo>
                    <a:cubicBezTo>
                      <a:pt x="221" y="27"/>
                      <a:pt x="218" y="26"/>
                      <a:pt x="217" y="28"/>
                    </a:cubicBezTo>
                    <a:cubicBezTo>
                      <a:pt x="218" y="29"/>
                      <a:pt x="220" y="30"/>
                      <a:pt x="216" y="30"/>
                    </a:cubicBezTo>
                    <a:cubicBezTo>
                      <a:pt x="216" y="31"/>
                      <a:pt x="218" y="30"/>
                      <a:pt x="219" y="31"/>
                    </a:cubicBezTo>
                    <a:cubicBezTo>
                      <a:pt x="218" y="33"/>
                      <a:pt x="213" y="33"/>
                      <a:pt x="212" y="36"/>
                    </a:cubicBezTo>
                    <a:cubicBezTo>
                      <a:pt x="211" y="36"/>
                      <a:pt x="213" y="35"/>
                      <a:pt x="212" y="34"/>
                    </a:cubicBezTo>
                    <a:cubicBezTo>
                      <a:pt x="212" y="34"/>
                      <a:pt x="209" y="36"/>
                      <a:pt x="208" y="36"/>
                    </a:cubicBezTo>
                    <a:cubicBezTo>
                      <a:pt x="208" y="37"/>
                      <a:pt x="209" y="37"/>
                      <a:pt x="209" y="37"/>
                    </a:cubicBezTo>
                    <a:cubicBezTo>
                      <a:pt x="207" y="39"/>
                      <a:pt x="208" y="39"/>
                      <a:pt x="208" y="42"/>
                    </a:cubicBezTo>
                    <a:cubicBezTo>
                      <a:pt x="207" y="43"/>
                      <a:pt x="204" y="43"/>
                      <a:pt x="204" y="44"/>
                    </a:cubicBezTo>
                    <a:cubicBezTo>
                      <a:pt x="203" y="44"/>
                      <a:pt x="204" y="46"/>
                      <a:pt x="204" y="47"/>
                    </a:cubicBezTo>
                    <a:cubicBezTo>
                      <a:pt x="203" y="48"/>
                      <a:pt x="201" y="47"/>
                      <a:pt x="200" y="48"/>
                    </a:cubicBezTo>
                    <a:cubicBezTo>
                      <a:pt x="200" y="49"/>
                      <a:pt x="202" y="49"/>
                      <a:pt x="202" y="51"/>
                    </a:cubicBezTo>
                    <a:cubicBezTo>
                      <a:pt x="202" y="53"/>
                      <a:pt x="205" y="52"/>
                      <a:pt x="206" y="53"/>
                    </a:cubicBezTo>
                    <a:cubicBezTo>
                      <a:pt x="206" y="53"/>
                      <a:pt x="205" y="54"/>
                      <a:pt x="206" y="54"/>
                    </a:cubicBezTo>
                    <a:cubicBezTo>
                      <a:pt x="206" y="55"/>
                      <a:pt x="208" y="55"/>
                      <a:pt x="208" y="55"/>
                    </a:cubicBezTo>
                    <a:cubicBezTo>
                      <a:pt x="208" y="57"/>
                      <a:pt x="210" y="57"/>
                      <a:pt x="209" y="59"/>
                    </a:cubicBezTo>
                    <a:cubicBezTo>
                      <a:pt x="206" y="60"/>
                      <a:pt x="204" y="59"/>
                      <a:pt x="200" y="61"/>
                    </a:cubicBezTo>
                    <a:cubicBezTo>
                      <a:pt x="202" y="63"/>
                      <a:pt x="204" y="66"/>
                      <a:pt x="209" y="66"/>
                    </a:cubicBezTo>
                    <a:cubicBezTo>
                      <a:pt x="209" y="67"/>
                      <a:pt x="210" y="68"/>
                      <a:pt x="211" y="68"/>
                    </a:cubicBezTo>
                    <a:cubicBezTo>
                      <a:pt x="212" y="70"/>
                      <a:pt x="210" y="69"/>
                      <a:pt x="209" y="71"/>
                    </a:cubicBezTo>
                    <a:cubicBezTo>
                      <a:pt x="209" y="72"/>
                      <a:pt x="208" y="73"/>
                      <a:pt x="207" y="73"/>
                    </a:cubicBezTo>
                    <a:cubicBezTo>
                      <a:pt x="206" y="76"/>
                      <a:pt x="210" y="74"/>
                      <a:pt x="209" y="77"/>
                    </a:cubicBezTo>
                    <a:cubicBezTo>
                      <a:pt x="208" y="77"/>
                      <a:pt x="207" y="78"/>
                      <a:pt x="208" y="78"/>
                    </a:cubicBezTo>
                    <a:cubicBezTo>
                      <a:pt x="208" y="81"/>
                      <a:pt x="205" y="78"/>
                      <a:pt x="204" y="78"/>
                    </a:cubicBezTo>
                    <a:cubicBezTo>
                      <a:pt x="202" y="78"/>
                      <a:pt x="203" y="81"/>
                      <a:pt x="201" y="81"/>
                    </a:cubicBezTo>
                    <a:cubicBezTo>
                      <a:pt x="201" y="83"/>
                      <a:pt x="202" y="84"/>
                      <a:pt x="203" y="84"/>
                    </a:cubicBezTo>
                    <a:cubicBezTo>
                      <a:pt x="202" y="85"/>
                      <a:pt x="200" y="85"/>
                      <a:pt x="199" y="85"/>
                    </a:cubicBezTo>
                    <a:cubicBezTo>
                      <a:pt x="196" y="86"/>
                      <a:pt x="194" y="88"/>
                      <a:pt x="191" y="88"/>
                    </a:cubicBezTo>
                    <a:cubicBezTo>
                      <a:pt x="191" y="89"/>
                      <a:pt x="193" y="88"/>
                      <a:pt x="194" y="89"/>
                    </a:cubicBezTo>
                    <a:cubicBezTo>
                      <a:pt x="195" y="89"/>
                      <a:pt x="196" y="93"/>
                      <a:pt x="198" y="92"/>
                    </a:cubicBezTo>
                    <a:cubicBezTo>
                      <a:pt x="199" y="94"/>
                      <a:pt x="196" y="94"/>
                      <a:pt x="196" y="95"/>
                    </a:cubicBezTo>
                    <a:cubicBezTo>
                      <a:pt x="196" y="96"/>
                      <a:pt x="197" y="99"/>
                      <a:pt x="195" y="99"/>
                    </a:cubicBezTo>
                    <a:cubicBezTo>
                      <a:pt x="196" y="103"/>
                      <a:pt x="203" y="102"/>
                      <a:pt x="204" y="106"/>
                    </a:cubicBezTo>
                    <a:cubicBezTo>
                      <a:pt x="202" y="106"/>
                      <a:pt x="200" y="106"/>
                      <a:pt x="200" y="105"/>
                    </a:cubicBezTo>
                    <a:cubicBezTo>
                      <a:pt x="199" y="105"/>
                      <a:pt x="199" y="106"/>
                      <a:pt x="200" y="106"/>
                    </a:cubicBezTo>
                    <a:cubicBezTo>
                      <a:pt x="197" y="109"/>
                      <a:pt x="196" y="108"/>
                      <a:pt x="191" y="108"/>
                    </a:cubicBezTo>
                    <a:cubicBezTo>
                      <a:pt x="193" y="104"/>
                      <a:pt x="187" y="108"/>
                      <a:pt x="188" y="104"/>
                    </a:cubicBezTo>
                    <a:cubicBezTo>
                      <a:pt x="186" y="103"/>
                      <a:pt x="186" y="106"/>
                      <a:pt x="183" y="105"/>
                    </a:cubicBezTo>
                    <a:cubicBezTo>
                      <a:pt x="184" y="106"/>
                      <a:pt x="184" y="107"/>
                      <a:pt x="182" y="107"/>
                    </a:cubicBezTo>
                    <a:cubicBezTo>
                      <a:pt x="182" y="108"/>
                      <a:pt x="187" y="108"/>
                      <a:pt x="183" y="109"/>
                    </a:cubicBezTo>
                    <a:cubicBezTo>
                      <a:pt x="184" y="111"/>
                      <a:pt x="186" y="110"/>
                      <a:pt x="187" y="110"/>
                    </a:cubicBezTo>
                    <a:cubicBezTo>
                      <a:pt x="190" y="110"/>
                      <a:pt x="192" y="111"/>
                      <a:pt x="195" y="111"/>
                    </a:cubicBezTo>
                    <a:cubicBezTo>
                      <a:pt x="193" y="114"/>
                      <a:pt x="191" y="116"/>
                      <a:pt x="188" y="118"/>
                    </a:cubicBezTo>
                    <a:cubicBezTo>
                      <a:pt x="186" y="118"/>
                      <a:pt x="184" y="119"/>
                      <a:pt x="183" y="119"/>
                    </a:cubicBezTo>
                    <a:cubicBezTo>
                      <a:pt x="182" y="119"/>
                      <a:pt x="181" y="119"/>
                      <a:pt x="181" y="119"/>
                    </a:cubicBezTo>
                    <a:cubicBezTo>
                      <a:pt x="180" y="120"/>
                      <a:pt x="180" y="119"/>
                      <a:pt x="179" y="119"/>
                    </a:cubicBezTo>
                    <a:cubicBezTo>
                      <a:pt x="176" y="119"/>
                      <a:pt x="174" y="121"/>
                      <a:pt x="170" y="121"/>
                    </a:cubicBezTo>
                    <a:cubicBezTo>
                      <a:pt x="169" y="121"/>
                      <a:pt x="170" y="122"/>
                      <a:pt x="170" y="122"/>
                    </a:cubicBezTo>
                    <a:cubicBezTo>
                      <a:pt x="169" y="124"/>
                      <a:pt x="169" y="123"/>
                      <a:pt x="166" y="123"/>
                    </a:cubicBezTo>
                    <a:cubicBezTo>
                      <a:pt x="166" y="124"/>
                      <a:pt x="167" y="124"/>
                      <a:pt x="167" y="124"/>
                    </a:cubicBezTo>
                    <a:cubicBezTo>
                      <a:pt x="167" y="126"/>
                      <a:pt x="160" y="126"/>
                      <a:pt x="162" y="123"/>
                    </a:cubicBezTo>
                    <a:cubicBezTo>
                      <a:pt x="161" y="124"/>
                      <a:pt x="158" y="123"/>
                      <a:pt x="158" y="124"/>
                    </a:cubicBezTo>
                    <a:cubicBezTo>
                      <a:pt x="157" y="125"/>
                      <a:pt x="159" y="127"/>
                      <a:pt x="158" y="128"/>
                    </a:cubicBezTo>
                    <a:cubicBezTo>
                      <a:pt x="158" y="128"/>
                      <a:pt x="155" y="127"/>
                      <a:pt x="155" y="128"/>
                    </a:cubicBezTo>
                    <a:cubicBezTo>
                      <a:pt x="155" y="128"/>
                      <a:pt x="157" y="130"/>
                      <a:pt x="156" y="131"/>
                    </a:cubicBezTo>
                    <a:cubicBezTo>
                      <a:pt x="155" y="132"/>
                      <a:pt x="154" y="131"/>
                      <a:pt x="153" y="131"/>
                    </a:cubicBezTo>
                    <a:cubicBezTo>
                      <a:pt x="153" y="132"/>
                      <a:pt x="153" y="133"/>
                      <a:pt x="153" y="134"/>
                    </a:cubicBezTo>
                    <a:cubicBezTo>
                      <a:pt x="153" y="134"/>
                      <a:pt x="152" y="133"/>
                      <a:pt x="151" y="134"/>
                    </a:cubicBezTo>
                    <a:cubicBezTo>
                      <a:pt x="150" y="134"/>
                      <a:pt x="151" y="135"/>
                      <a:pt x="150" y="136"/>
                    </a:cubicBezTo>
                    <a:cubicBezTo>
                      <a:pt x="149" y="136"/>
                      <a:pt x="145" y="135"/>
                      <a:pt x="145" y="138"/>
                    </a:cubicBezTo>
                    <a:cubicBezTo>
                      <a:pt x="142" y="139"/>
                      <a:pt x="137" y="140"/>
                      <a:pt x="132" y="139"/>
                    </a:cubicBezTo>
                    <a:cubicBezTo>
                      <a:pt x="130" y="141"/>
                      <a:pt x="129" y="146"/>
                      <a:pt x="126" y="143"/>
                    </a:cubicBezTo>
                    <a:cubicBezTo>
                      <a:pt x="127" y="144"/>
                      <a:pt x="128" y="145"/>
                      <a:pt x="127" y="146"/>
                    </a:cubicBezTo>
                    <a:cubicBezTo>
                      <a:pt x="127" y="146"/>
                      <a:pt x="126" y="146"/>
                      <a:pt x="125" y="146"/>
                    </a:cubicBezTo>
                    <a:cubicBezTo>
                      <a:pt x="125" y="146"/>
                      <a:pt x="126" y="147"/>
                      <a:pt x="126" y="148"/>
                    </a:cubicBezTo>
                    <a:cubicBezTo>
                      <a:pt x="126" y="148"/>
                      <a:pt x="125" y="148"/>
                      <a:pt x="125" y="149"/>
                    </a:cubicBezTo>
                    <a:cubicBezTo>
                      <a:pt x="125" y="150"/>
                      <a:pt x="123" y="152"/>
                      <a:pt x="124" y="153"/>
                    </a:cubicBezTo>
                    <a:cubicBezTo>
                      <a:pt x="125" y="154"/>
                      <a:pt x="123" y="153"/>
                      <a:pt x="123" y="154"/>
                    </a:cubicBezTo>
                    <a:cubicBezTo>
                      <a:pt x="122" y="154"/>
                      <a:pt x="121" y="155"/>
                      <a:pt x="121" y="156"/>
                    </a:cubicBezTo>
                    <a:cubicBezTo>
                      <a:pt x="120" y="156"/>
                      <a:pt x="121" y="157"/>
                      <a:pt x="121" y="158"/>
                    </a:cubicBezTo>
                    <a:cubicBezTo>
                      <a:pt x="119" y="159"/>
                      <a:pt x="120" y="160"/>
                      <a:pt x="120" y="161"/>
                    </a:cubicBezTo>
                    <a:cubicBezTo>
                      <a:pt x="120" y="162"/>
                      <a:pt x="118" y="161"/>
                      <a:pt x="118" y="161"/>
                    </a:cubicBezTo>
                    <a:cubicBezTo>
                      <a:pt x="118" y="162"/>
                      <a:pt x="119" y="163"/>
                      <a:pt x="119" y="163"/>
                    </a:cubicBezTo>
                    <a:cubicBezTo>
                      <a:pt x="119" y="165"/>
                      <a:pt x="118" y="165"/>
                      <a:pt x="118" y="166"/>
                    </a:cubicBezTo>
                    <a:cubicBezTo>
                      <a:pt x="118" y="167"/>
                      <a:pt x="119" y="168"/>
                      <a:pt x="119" y="168"/>
                    </a:cubicBezTo>
                    <a:cubicBezTo>
                      <a:pt x="118" y="171"/>
                      <a:pt x="116" y="173"/>
                      <a:pt x="113" y="175"/>
                    </a:cubicBezTo>
                    <a:cubicBezTo>
                      <a:pt x="110" y="174"/>
                      <a:pt x="108" y="172"/>
                      <a:pt x="106" y="171"/>
                    </a:cubicBezTo>
                    <a:cubicBezTo>
                      <a:pt x="103" y="174"/>
                      <a:pt x="98" y="169"/>
                      <a:pt x="99" y="169"/>
                    </a:cubicBezTo>
                    <a:cubicBezTo>
                      <a:pt x="98" y="169"/>
                      <a:pt x="98" y="171"/>
                      <a:pt x="98" y="171"/>
                    </a:cubicBezTo>
                    <a:cubicBezTo>
                      <a:pt x="97" y="170"/>
                      <a:pt x="97" y="169"/>
                      <a:pt x="96" y="168"/>
                    </a:cubicBezTo>
                    <a:cubicBezTo>
                      <a:pt x="95" y="167"/>
                      <a:pt x="93" y="167"/>
                      <a:pt x="93" y="164"/>
                    </a:cubicBezTo>
                    <a:cubicBezTo>
                      <a:pt x="92" y="163"/>
                      <a:pt x="90" y="162"/>
                      <a:pt x="89" y="161"/>
                    </a:cubicBezTo>
                    <a:cubicBezTo>
                      <a:pt x="89" y="160"/>
                      <a:pt x="90" y="161"/>
                      <a:pt x="91" y="160"/>
                    </a:cubicBezTo>
                    <a:cubicBezTo>
                      <a:pt x="91" y="158"/>
                      <a:pt x="89" y="159"/>
                      <a:pt x="87" y="158"/>
                    </a:cubicBezTo>
                    <a:cubicBezTo>
                      <a:pt x="87" y="157"/>
                      <a:pt x="87" y="155"/>
                      <a:pt x="85" y="155"/>
                    </a:cubicBezTo>
                    <a:cubicBezTo>
                      <a:pt x="84" y="157"/>
                      <a:pt x="85" y="153"/>
                      <a:pt x="85" y="154"/>
                    </a:cubicBezTo>
                    <a:cubicBezTo>
                      <a:pt x="85" y="152"/>
                      <a:pt x="84" y="154"/>
                      <a:pt x="83" y="153"/>
                    </a:cubicBezTo>
                    <a:cubicBezTo>
                      <a:pt x="83" y="152"/>
                      <a:pt x="84" y="150"/>
                      <a:pt x="82" y="150"/>
                    </a:cubicBezTo>
                    <a:cubicBezTo>
                      <a:pt x="81" y="150"/>
                      <a:pt x="82" y="146"/>
                      <a:pt x="81" y="148"/>
                    </a:cubicBezTo>
                    <a:cubicBezTo>
                      <a:pt x="80" y="147"/>
                      <a:pt x="80" y="146"/>
                      <a:pt x="78" y="146"/>
                    </a:cubicBezTo>
                    <a:cubicBezTo>
                      <a:pt x="78" y="145"/>
                      <a:pt x="79" y="145"/>
                      <a:pt x="80" y="143"/>
                    </a:cubicBezTo>
                    <a:cubicBezTo>
                      <a:pt x="79" y="142"/>
                      <a:pt x="77" y="142"/>
                      <a:pt x="76" y="142"/>
                    </a:cubicBezTo>
                    <a:cubicBezTo>
                      <a:pt x="75" y="139"/>
                      <a:pt x="75" y="137"/>
                      <a:pt x="77" y="134"/>
                    </a:cubicBezTo>
                    <a:cubicBezTo>
                      <a:pt x="75" y="132"/>
                      <a:pt x="79" y="131"/>
                      <a:pt x="75" y="131"/>
                    </a:cubicBezTo>
                    <a:cubicBezTo>
                      <a:pt x="75" y="130"/>
                      <a:pt x="76" y="130"/>
                      <a:pt x="77" y="130"/>
                    </a:cubicBezTo>
                    <a:cubicBezTo>
                      <a:pt x="77" y="130"/>
                      <a:pt x="77" y="128"/>
                      <a:pt x="77" y="128"/>
                    </a:cubicBezTo>
                    <a:cubicBezTo>
                      <a:pt x="77" y="128"/>
                      <a:pt x="78" y="129"/>
                      <a:pt x="79" y="129"/>
                    </a:cubicBezTo>
                    <a:cubicBezTo>
                      <a:pt x="79" y="127"/>
                      <a:pt x="79" y="125"/>
                      <a:pt x="79" y="123"/>
                    </a:cubicBezTo>
                    <a:cubicBezTo>
                      <a:pt x="80" y="123"/>
                      <a:pt x="81" y="122"/>
                      <a:pt x="82" y="121"/>
                    </a:cubicBezTo>
                    <a:cubicBezTo>
                      <a:pt x="82" y="121"/>
                      <a:pt x="82" y="122"/>
                      <a:pt x="82" y="123"/>
                    </a:cubicBezTo>
                    <a:cubicBezTo>
                      <a:pt x="83" y="123"/>
                      <a:pt x="83" y="121"/>
                      <a:pt x="85" y="121"/>
                    </a:cubicBezTo>
                    <a:cubicBezTo>
                      <a:pt x="86" y="120"/>
                      <a:pt x="84" y="120"/>
                      <a:pt x="84" y="119"/>
                    </a:cubicBezTo>
                    <a:cubicBezTo>
                      <a:pt x="84" y="118"/>
                      <a:pt x="87" y="118"/>
                      <a:pt x="87" y="117"/>
                    </a:cubicBezTo>
                    <a:cubicBezTo>
                      <a:pt x="88" y="116"/>
                      <a:pt x="84" y="115"/>
                      <a:pt x="86" y="113"/>
                    </a:cubicBezTo>
                    <a:cubicBezTo>
                      <a:pt x="82" y="115"/>
                      <a:pt x="88" y="110"/>
                      <a:pt x="82" y="112"/>
                    </a:cubicBezTo>
                    <a:cubicBezTo>
                      <a:pt x="81" y="108"/>
                      <a:pt x="84" y="109"/>
                      <a:pt x="87" y="109"/>
                    </a:cubicBezTo>
                    <a:cubicBezTo>
                      <a:pt x="87" y="108"/>
                      <a:pt x="85" y="108"/>
                      <a:pt x="85" y="107"/>
                    </a:cubicBezTo>
                    <a:cubicBezTo>
                      <a:pt x="86" y="106"/>
                      <a:pt x="84" y="106"/>
                      <a:pt x="83" y="106"/>
                    </a:cubicBezTo>
                    <a:cubicBezTo>
                      <a:pt x="83" y="106"/>
                      <a:pt x="84" y="104"/>
                      <a:pt x="83" y="104"/>
                    </a:cubicBezTo>
                    <a:cubicBezTo>
                      <a:pt x="83" y="104"/>
                      <a:pt x="81" y="102"/>
                      <a:pt x="81" y="102"/>
                    </a:cubicBezTo>
                    <a:cubicBezTo>
                      <a:pt x="80" y="102"/>
                      <a:pt x="79" y="100"/>
                      <a:pt x="78" y="98"/>
                    </a:cubicBezTo>
                    <a:cubicBezTo>
                      <a:pt x="76" y="100"/>
                      <a:pt x="76" y="101"/>
                      <a:pt x="75" y="98"/>
                    </a:cubicBezTo>
                    <a:cubicBezTo>
                      <a:pt x="74" y="98"/>
                      <a:pt x="74" y="100"/>
                      <a:pt x="74" y="101"/>
                    </a:cubicBezTo>
                    <a:cubicBezTo>
                      <a:pt x="72" y="101"/>
                      <a:pt x="71" y="101"/>
                      <a:pt x="69" y="101"/>
                    </a:cubicBezTo>
                    <a:cubicBezTo>
                      <a:pt x="66" y="97"/>
                      <a:pt x="68" y="94"/>
                      <a:pt x="69" y="90"/>
                    </a:cubicBezTo>
                    <a:cubicBezTo>
                      <a:pt x="69" y="89"/>
                      <a:pt x="68" y="88"/>
                      <a:pt x="68" y="87"/>
                    </a:cubicBezTo>
                    <a:cubicBezTo>
                      <a:pt x="67" y="87"/>
                      <a:pt x="67" y="88"/>
                      <a:pt x="67" y="89"/>
                    </a:cubicBezTo>
                    <a:cubicBezTo>
                      <a:pt x="65" y="89"/>
                      <a:pt x="68" y="83"/>
                      <a:pt x="64" y="85"/>
                    </a:cubicBezTo>
                    <a:cubicBezTo>
                      <a:pt x="65" y="84"/>
                      <a:pt x="65" y="83"/>
                      <a:pt x="64" y="81"/>
                    </a:cubicBezTo>
                    <a:cubicBezTo>
                      <a:pt x="64" y="80"/>
                      <a:pt x="63" y="80"/>
                      <a:pt x="61" y="80"/>
                    </a:cubicBezTo>
                    <a:cubicBezTo>
                      <a:pt x="61" y="79"/>
                      <a:pt x="61" y="77"/>
                      <a:pt x="61" y="75"/>
                    </a:cubicBezTo>
                    <a:cubicBezTo>
                      <a:pt x="60" y="74"/>
                      <a:pt x="57" y="74"/>
                      <a:pt x="59" y="72"/>
                    </a:cubicBezTo>
                    <a:cubicBezTo>
                      <a:pt x="57" y="72"/>
                      <a:pt x="56" y="71"/>
                      <a:pt x="56" y="71"/>
                    </a:cubicBezTo>
                    <a:cubicBezTo>
                      <a:pt x="55" y="71"/>
                      <a:pt x="54" y="71"/>
                      <a:pt x="54" y="71"/>
                    </a:cubicBezTo>
                    <a:cubicBezTo>
                      <a:pt x="53" y="69"/>
                      <a:pt x="45" y="70"/>
                      <a:pt x="43" y="67"/>
                    </a:cubicBezTo>
                    <a:cubicBezTo>
                      <a:pt x="40" y="68"/>
                      <a:pt x="32" y="65"/>
                      <a:pt x="30" y="67"/>
                    </a:cubicBezTo>
                    <a:cubicBezTo>
                      <a:pt x="29" y="69"/>
                      <a:pt x="29" y="67"/>
                      <a:pt x="27" y="67"/>
                    </a:cubicBezTo>
                    <a:cubicBezTo>
                      <a:pt x="25" y="67"/>
                      <a:pt x="23" y="69"/>
                      <a:pt x="20" y="69"/>
                    </a:cubicBezTo>
                    <a:cubicBezTo>
                      <a:pt x="21" y="69"/>
                      <a:pt x="20" y="68"/>
                      <a:pt x="19" y="68"/>
                    </a:cubicBezTo>
                    <a:cubicBezTo>
                      <a:pt x="19" y="68"/>
                      <a:pt x="18" y="68"/>
                      <a:pt x="17" y="68"/>
                    </a:cubicBezTo>
                    <a:cubicBezTo>
                      <a:pt x="17" y="66"/>
                      <a:pt x="16" y="65"/>
                      <a:pt x="15" y="65"/>
                    </a:cubicBezTo>
                    <a:cubicBezTo>
                      <a:pt x="14" y="63"/>
                      <a:pt x="17" y="65"/>
                      <a:pt x="18" y="64"/>
                    </a:cubicBezTo>
                    <a:cubicBezTo>
                      <a:pt x="18" y="64"/>
                      <a:pt x="15" y="61"/>
                      <a:pt x="19" y="62"/>
                    </a:cubicBezTo>
                    <a:cubicBezTo>
                      <a:pt x="18" y="60"/>
                      <a:pt x="11" y="63"/>
                      <a:pt x="9" y="60"/>
                    </a:cubicBezTo>
                    <a:cubicBezTo>
                      <a:pt x="11" y="55"/>
                      <a:pt x="17" y="60"/>
                      <a:pt x="20" y="56"/>
                    </a:cubicBezTo>
                    <a:cubicBezTo>
                      <a:pt x="18" y="54"/>
                      <a:pt x="12" y="56"/>
                      <a:pt x="10" y="56"/>
                    </a:cubicBezTo>
                    <a:cubicBezTo>
                      <a:pt x="9" y="55"/>
                      <a:pt x="10" y="55"/>
                      <a:pt x="10" y="53"/>
                    </a:cubicBezTo>
                    <a:cubicBezTo>
                      <a:pt x="9" y="53"/>
                      <a:pt x="9" y="54"/>
                      <a:pt x="9" y="54"/>
                    </a:cubicBezTo>
                    <a:cubicBezTo>
                      <a:pt x="8" y="54"/>
                      <a:pt x="8" y="53"/>
                      <a:pt x="8" y="53"/>
                    </a:cubicBezTo>
                    <a:cubicBezTo>
                      <a:pt x="4" y="53"/>
                      <a:pt x="3" y="52"/>
                      <a:pt x="0" y="51"/>
                    </a:cubicBezTo>
                    <a:cubicBezTo>
                      <a:pt x="2" y="44"/>
                      <a:pt x="10" y="46"/>
                      <a:pt x="15" y="45"/>
                    </a:cubicBezTo>
                    <a:cubicBezTo>
                      <a:pt x="16" y="45"/>
                      <a:pt x="16" y="45"/>
                      <a:pt x="17" y="44"/>
                    </a:cubicBezTo>
                    <a:cubicBezTo>
                      <a:pt x="17" y="44"/>
                      <a:pt x="18" y="43"/>
                      <a:pt x="18" y="43"/>
                    </a:cubicBezTo>
                    <a:cubicBezTo>
                      <a:pt x="20" y="42"/>
                      <a:pt x="24" y="43"/>
                      <a:pt x="25" y="42"/>
                    </a:cubicBezTo>
                    <a:cubicBezTo>
                      <a:pt x="26" y="41"/>
                      <a:pt x="25" y="41"/>
                      <a:pt x="26" y="40"/>
                    </a:cubicBezTo>
                    <a:cubicBezTo>
                      <a:pt x="27" y="40"/>
                      <a:pt x="28" y="40"/>
                      <a:pt x="29" y="39"/>
                    </a:cubicBezTo>
                    <a:cubicBezTo>
                      <a:pt x="30" y="39"/>
                      <a:pt x="31" y="37"/>
                      <a:pt x="32" y="36"/>
                    </a:cubicBezTo>
                    <a:cubicBezTo>
                      <a:pt x="33" y="33"/>
                      <a:pt x="29" y="36"/>
                      <a:pt x="30" y="32"/>
                    </a:cubicBezTo>
                    <a:cubicBezTo>
                      <a:pt x="28" y="31"/>
                      <a:pt x="29" y="34"/>
                      <a:pt x="28" y="34"/>
                    </a:cubicBezTo>
                    <a:cubicBezTo>
                      <a:pt x="27" y="35"/>
                      <a:pt x="23" y="32"/>
                      <a:pt x="20" y="33"/>
                    </a:cubicBezTo>
                    <a:cubicBezTo>
                      <a:pt x="19" y="31"/>
                      <a:pt x="23" y="32"/>
                      <a:pt x="23" y="32"/>
                    </a:cubicBezTo>
                    <a:cubicBezTo>
                      <a:pt x="23" y="31"/>
                      <a:pt x="23" y="31"/>
                      <a:pt x="23" y="31"/>
                    </a:cubicBezTo>
                    <a:cubicBezTo>
                      <a:pt x="24" y="30"/>
                      <a:pt x="25" y="31"/>
                      <a:pt x="25" y="31"/>
                    </a:cubicBezTo>
                    <a:cubicBezTo>
                      <a:pt x="25" y="30"/>
                      <a:pt x="26" y="29"/>
                      <a:pt x="26" y="29"/>
                    </a:cubicBezTo>
                    <a:cubicBezTo>
                      <a:pt x="27" y="28"/>
                      <a:pt x="27" y="30"/>
                      <a:pt x="27" y="30"/>
                    </a:cubicBezTo>
                    <a:cubicBezTo>
                      <a:pt x="27" y="30"/>
                      <a:pt x="31" y="29"/>
                      <a:pt x="30" y="27"/>
                    </a:cubicBezTo>
                    <a:cubicBezTo>
                      <a:pt x="32" y="27"/>
                      <a:pt x="32" y="28"/>
                      <a:pt x="34" y="28"/>
                    </a:cubicBezTo>
                    <a:cubicBezTo>
                      <a:pt x="35" y="28"/>
                      <a:pt x="34" y="27"/>
                      <a:pt x="34" y="27"/>
                    </a:cubicBezTo>
                    <a:cubicBezTo>
                      <a:pt x="34" y="26"/>
                      <a:pt x="36" y="26"/>
                      <a:pt x="36" y="24"/>
                    </a:cubicBezTo>
                    <a:cubicBezTo>
                      <a:pt x="38" y="24"/>
                      <a:pt x="40" y="24"/>
                      <a:pt x="42" y="24"/>
                    </a:cubicBezTo>
                    <a:cubicBezTo>
                      <a:pt x="45" y="24"/>
                      <a:pt x="43" y="20"/>
                      <a:pt x="43" y="18"/>
                    </a:cubicBezTo>
                    <a:cubicBezTo>
                      <a:pt x="47" y="19"/>
                      <a:pt x="50" y="20"/>
                      <a:pt x="53" y="18"/>
                    </a:cubicBezTo>
                    <a:cubicBezTo>
                      <a:pt x="53" y="17"/>
                      <a:pt x="52" y="17"/>
                      <a:pt x="51" y="17"/>
                    </a:cubicBezTo>
                    <a:cubicBezTo>
                      <a:pt x="52" y="16"/>
                      <a:pt x="55" y="16"/>
                      <a:pt x="57" y="15"/>
                    </a:cubicBezTo>
                    <a:cubicBezTo>
                      <a:pt x="59" y="14"/>
                      <a:pt x="66" y="15"/>
                      <a:pt x="72" y="14"/>
                    </a:cubicBezTo>
                    <a:cubicBezTo>
                      <a:pt x="73" y="14"/>
                      <a:pt x="74" y="13"/>
                      <a:pt x="75" y="13"/>
                    </a:cubicBezTo>
                    <a:cubicBezTo>
                      <a:pt x="78" y="13"/>
                      <a:pt x="80" y="14"/>
                      <a:pt x="82" y="13"/>
                    </a:cubicBezTo>
                    <a:cubicBezTo>
                      <a:pt x="81" y="14"/>
                      <a:pt x="82" y="17"/>
                      <a:pt x="82" y="16"/>
                    </a:cubicBezTo>
                    <a:cubicBezTo>
                      <a:pt x="84" y="15"/>
                      <a:pt x="83" y="16"/>
                      <a:pt x="85" y="18"/>
                    </a:cubicBezTo>
                    <a:cubicBezTo>
                      <a:pt x="87" y="18"/>
                      <a:pt x="84" y="15"/>
                      <a:pt x="88" y="16"/>
                    </a:cubicBezTo>
                    <a:cubicBezTo>
                      <a:pt x="87" y="15"/>
                      <a:pt x="90" y="12"/>
                      <a:pt x="85" y="12"/>
                    </a:cubicBezTo>
                    <a:cubicBezTo>
                      <a:pt x="86" y="11"/>
                      <a:pt x="93" y="7"/>
                      <a:pt x="93" y="11"/>
                    </a:cubicBezTo>
                    <a:cubicBezTo>
                      <a:pt x="96" y="12"/>
                      <a:pt x="95" y="10"/>
                      <a:pt x="98" y="11"/>
                    </a:cubicBezTo>
                    <a:cubicBezTo>
                      <a:pt x="99" y="12"/>
                      <a:pt x="100" y="13"/>
                      <a:pt x="101" y="13"/>
                    </a:cubicBezTo>
                    <a:cubicBezTo>
                      <a:pt x="102" y="14"/>
                      <a:pt x="105" y="14"/>
                      <a:pt x="108" y="15"/>
                    </a:cubicBezTo>
                    <a:cubicBezTo>
                      <a:pt x="108" y="14"/>
                      <a:pt x="107" y="15"/>
                      <a:pt x="106" y="14"/>
                    </a:cubicBezTo>
                    <a:cubicBezTo>
                      <a:pt x="107" y="13"/>
                      <a:pt x="108" y="12"/>
                      <a:pt x="109" y="12"/>
                    </a:cubicBezTo>
                    <a:cubicBezTo>
                      <a:pt x="108" y="10"/>
                      <a:pt x="104" y="10"/>
                      <a:pt x="101" y="10"/>
                    </a:cubicBezTo>
                    <a:cubicBezTo>
                      <a:pt x="101" y="7"/>
                      <a:pt x="105" y="8"/>
                      <a:pt x="107" y="8"/>
                    </a:cubicBezTo>
                    <a:cubicBezTo>
                      <a:pt x="108" y="6"/>
                      <a:pt x="106" y="6"/>
                      <a:pt x="104" y="6"/>
                    </a:cubicBezTo>
                    <a:cubicBezTo>
                      <a:pt x="106" y="2"/>
                      <a:pt x="110" y="5"/>
                      <a:pt x="113" y="6"/>
                    </a:cubicBezTo>
                    <a:cubicBezTo>
                      <a:pt x="115" y="6"/>
                      <a:pt x="115" y="5"/>
                      <a:pt x="117" y="5"/>
                    </a:cubicBezTo>
                    <a:cubicBezTo>
                      <a:pt x="122" y="5"/>
                      <a:pt x="125" y="7"/>
                      <a:pt x="128" y="5"/>
                    </a:cubicBezTo>
                    <a:cubicBezTo>
                      <a:pt x="130" y="4"/>
                      <a:pt x="132" y="4"/>
                      <a:pt x="134" y="4"/>
                    </a:cubicBezTo>
                    <a:cubicBezTo>
                      <a:pt x="135" y="4"/>
                      <a:pt x="135" y="2"/>
                      <a:pt x="135" y="1"/>
                    </a:cubicBezTo>
                    <a:cubicBezTo>
                      <a:pt x="137" y="1"/>
                      <a:pt x="138" y="1"/>
                      <a:pt x="140" y="1"/>
                    </a:cubicBezTo>
                    <a:cubicBezTo>
                      <a:pt x="141" y="1"/>
                      <a:pt x="142" y="0"/>
                      <a:pt x="143" y="0"/>
                    </a:cubicBezTo>
                    <a:cubicBezTo>
                      <a:pt x="145" y="0"/>
                      <a:pt x="147" y="2"/>
                      <a:pt x="151" y="1"/>
                    </a:cubicBezTo>
                    <a:cubicBezTo>
                      <a:pt x="154" y="1"/>
                      <a:pt x="160" y="0"/>
                      <a:pt x="166" y="0"/>
                    </a:cubicBezTo>
                    <a:cubicBezTo>
                      <a:pt x="167" y="0"/>
                      <a:pt x="167" y="1"/>
                      <a:pt x="168" y="1"/>
                    </a:cubicBezTo>
                    <a:cubicBezTo>
                      <a:pt x="174" y="2"/>
                      <a:pt x="179" y="0"/>
                      <a:pt x="179" y="5"/>
                    </a:cubicBezTo>
                    <a:cubicBezTo>
                      <a:pt x="182" y="6"/>
                      <a:pt x="181" y="3"/>
                      <a:pt x="184" y="4"/>
                    </a:cubicBezTo>
                    <a:cubicBezTo>
                      <a:pt x="183" y="7"/>
                      <a:pt x="187" y="6"/>
                      <a:pt x="188" y="8"/>
                    </a:cubicBezTo>
                    <a:cubicBezTo>
                      <a:pt x="191" y="8"/>
                      <a:pt x="191" y="6"/>
                      <a:pt x="193" y="7"/>
                    </a:cubicBezTo>
                    <a:cubicBezTo>
                      <a:pt x="192" y="10"/>
                      <a:pt x="197" y="8"/>
                      <a:pt x="199" y="9"/>
                    </a:cubicBezTo>
                    <a:cubicBezTo>
                      <a:pt x="197" y="10"/>
                      <a:pt x="197" y="9"/>
                      <a:pt x="198" y="12"/>
                    </a:cubicBezTo>
                    <a:cubicBezTo>
                      <a:pt x="197" y="11"/>
                      <a:pt x="196" y="12"/>
                      <a:pt x="196" y="13"/>
                    </a:cubicBezTo>
                    <a:cubicBezTo>
                      <a:pt x="186" y="14"/>
                      <a:pt x="174" y="15"/>
                      <a:pt x="166" y="15"/>
                    </a:cubicBezTo>
                    <a:cubicBezTo>
                      <a:pt x="166" y="15"/>
                      <a:pt x="166" y="16"/>
                      <a:pt x="166" y="16"/>
                    </a:cubicBezTo>
                    <a:cubicBezTo>
                      <a:pt x="164" y="16"/>
                      <a:pt x="165" y="15"/>
                      <a:pt x="166" y="15"/>
                    </a:cubicBezTo>
                    <a:cubicBezTo>
                      <a:pt x="166" y="15"/>
                      <a:pt x="164" y="14"/>
                      <a:pt x="164" y="14"/>
                    </a:cubicBezTo>
                    <a:cubicBezTo>
                      <a:pt x="163" y="15"/>
                      <a:pt x="164" y="16"/>
                      <a:pt x="164" y="16"/>
                    </a:cubicBezTo>
                    <a:cubicBezTo>
                      <a:pt x="162" y="17"/>
                      <a:pt x="160" y="16"/>
                      <a:pt x="159" y="17"/>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4" name="Freeform 82"/>
              <p:cNvSpPr>
                <a:spLocks/>
              </p:cNvSpPr>
              <p:nvPr/>
            </p:nvSpPr>
            <p:spPr bwMode="auto">
              <a:xfrm>
                <a:off x="3314708" y="1427100"/>
                <a:ext cx="753857" cy="406777"/>
              </a:xfrm>
              <a:custGeom>
                <a:avLst/>
                <a:gdLst>
                  <a:gd name="T0" fmla="*/ 108 w 115"/>
                  <a:gd name="T1" fmla="*/ 6 h 62"/>
                  <a:gd name="T2" fmla="*/ 114 w 115"/>
                  <a:gd name="T3" fmla="*/ 9 h 62"/>
                  <a:gd name="T4" fmla="*/ 111 w 115"/>
                  <a:gd name="T5" fmla="*/ 11 h 62"/>
                  <a:gd name="T6" fmla="*/ 107 w 115"/>
                  <a:gd name="T7" fmla="*/ 13 h 62"/>
                  <a:gd name="T8" fmla="*/ 93 w 115"/>
                  <a:gd name="T9" fmla="*/ 16 h 62"/>
                  <a:gd name="T10" fmla="*/ 99 w 115"/>
                  <a:gd name="T11" fmla="*/ 18 h 62"/>
                  <a:gd name="T12" fmla="*/ 88 w 115"/>
                  <a:gd name="T13" fmla="*/ 23 h 62"/>
                  <a:gd name="T14" fmla="*/ 84 w 115"/>
                  <a:gd name="T15" fmla="*/ 25 h 62"/>
                  <a:gd name="T16" fmla="*/ 78 w 115"/>
                  <a:gd name="T17" fmla="*/ 27 h 62"/>
                  <a:gd name="T18" fmla="*/ 69 w 115"/>
                  <a:gd name="T19" fmla="*/ 31 h 62"/>
                  <a:gd name="T20" fmla="*/ 66 w 115"/>
                  <a:gd name="T21" fmla="*/ 34 h 62"/>
                  <a:gd name="T22" fmla="*/ 59 w 115"/>
                  <a:gd name="T23" fmla="*/ 35 h 62"/>
                  <a:gd name="T24" fmla="*/ 63 w 115"/>
                  <a:gd name="T25" fmla="*/ 41 h 62"/>
                  <a:gd name="T26" fmla="*/ 56 w 115"/>
                  <a:gd name="T27" fmla="*/ 46 h 62"/>
                  <a:gd name="T28" fmla="*/ 51 w 115"/>
                  <a:gd name="T29" fmla="*/ 48 h 62"/>
                  <a:gd name="T30" fmla="*/ 43 w 115"/>
                  <a:gd name="T31" fmla="*/ 54 h 62"/>
                  <a:gd name="T32" fmla="*/ 46 w 115"/>
                  <a:gd name="T33" fmla="*/ 59 h 62"/>
                  <a:gd name="T34" fmla="*/ 38 w 115"/>
                  <a:gd name="T35" fmla="*/ 61 h 62"/>
                  <a:gd name="T36" fmla="*/ 24 w 115"/>
                  <a:gd name="T37" fmla="*/ 58 h 62"/>
                  <a:gd name="T38" fmla="*/ 19 w 115"/>
                  <a:gd name="T39" fmla="*/ 59 h 62"/>
                  <a:gd name="T40" fmla="*/ 12 w 115"/>
                  <a:gd name="T41" fmla="*/ 54 h 62"/>
                  <a:gd name="T42" fmla="*/ 19 w 115"/>
                  <a:gd name="T43" fmla="*/ 48 h 62"/>
                  <a:gd name="T44" fmla="*/ 27 w 115"/>
                  <a:gd name="T45" fmla="*/ 48 h 62"/>
                  <a:gd name="T46" fmla="*/ 13 w 115"/>
                  <a:gd name="T47" fmla="*/ 46 h 62"/>
                  <a:gd name="T48" fmla="*/ 21 w 115"/>
                  <a:gd name="T49" fmla="*/ 40 h 62"/>
                  <a:gd name="T50" fmla="*/ 28 w 115"/>
                  <a:gd name="T51" fmla="*/ 40 h 62"/>
                  <a:gd name="T52" fmla="*/ 28 w 115"/>
                  <a:gd name="T53" fmla="*/ 36 h 62"/>
                  <a:gd name="T54" fmla="*/ 26 w 115"/>
                  <a:gd name="T55" fmla="*/ 31 h 62"/>
                  <a:gd name="T56" fmla="*/ 21 w 115"/>
                  <a:gd name="T57" fmla="*/ 29 h 62"/>
                  <a:gd name="T58" fmla="*/ 31 w 115"/>
                  <a:gd name="T59" fmla="*/ 28 h 62"/>
                  <a:gd name="T60" fmla="*/ 35 w 115"/>
                  <a:gd name="T61" fmla="*/ 27 h 62"/>
                  <a:gd name="T62" fmla="*/ 43 w 115"/>
                  <a:gd name="T63" fmla="*/ 21 h 62"/>
                  <a:gd name="T64" fmla="*/ 27 w 115"/>
                  <a:gd name="T65" fmla="*/ 24 h 62"/>
                  <a:gd name="T66" fmla="*/ 15 w 115"/>
                  <a:gd name="T67" fmla="*/ 21 h 62"/>
                  <a:gd name="T68" fmla="*/ 4 w 115"/>
                  <a:gd name="T69" fmla="*/ 18 h 62"/>
                  <a:gd name="T70" fmla="*/ 2 w 115"/>
                  <a:gd name="T71" fmla="*/ 12 h 62"/>
                  <a:gd name="T72" fmla="*/ 21 w 115"/>
                  <a:gd name="T73" fmla="*/ 7 h 62"/>
                  <a:gd name="T74" fmla="*/ 34 w 115"/>
                  <a:gd name="T75" fmla="*/ 5 h 62"/>
                  <a:gd name="T76" fmla="*/ 50 w 115"/>
                  <a:gd name="T77" fmla="*/ 2 h 62"/>
                  <a:gd name="T78" fmla="*/ 67 w 115"/>
                  <a:gd name="T79" fmla="*/ 1 h 62"/>
                  <a:gd name="T80" fmla="*/ 75 w 115"/>
                  <a:gd name="T81" fmla="*/ 1 h 62"/>
                  <a:gd name="T82" fmla="*/ 91 w 115"/>
                  <a:gd name="T83" fmla="*/ 1 h 62"/>
                  <a:gd name="T84" fmla="*/ 108 w 115"/>
                  <a:gd name="T85"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62">
                    <a:moveTo>
                      <a:pt x="108" y="2"/>
                    </a:moveTo>
                    <a:cubicBezTo>
                      <a:pt x="106" y="4"/>
                      <a:pt x="108" y="3"/>
                      <a:pt x="108" y="6"/>
                    </a:cubicBezTo>
                    <a:cubicBezTo>
                      <a:pt x="110" y="6"/>
                      <a:pt x="113" y="6"/>
                      <a:pt x="115" y="6"/>
                    </a:cubicBezTo>
                    <a:cubicBezTo>
                      <a:pt x="115" y="7"/>
                      <a:pt x="114" y="8"/>
                      <a:pt x="114" y="9"/>
                    </a:cubicBezTo>
                    <a:cubicBezTo>
                      <a:pt x="114" y="10"/>
                      <a:pt x="112" y="9"/>
                      <a:pt x="111" y="9"/>
                    </a:cubicBezTo>
                    <a:cubicBezTo>
                      <a:pt x="111" y="10"/>
                      <a:pt x="112" y="11"/>
                      <a:pt x="111" y="11"/>
                    </a:cubicBezTo>
                    <a:cubicBezTo>
                      <a:pt x="110" y="12"/>
                      <a:pt x="108" y="12"/>
                      <a:pt x="108" y="11"/>
                    </a:cubicBezTo>
                    <a:cubicBezTo>
                      <a:pt x="107" y="11"/>
                      <a:pt x="107" y="13"/>
                      <a:pt x="107" y="13"/>
                    </a:cubicBezTo>
                    <a:cubicBezTo>
                      <a:pt x="106" y="14"/>
                      <a:pt x="103" y="12"/>
                      <a:pt x="103" y="14"/>
                    </a:cubicBezTo>
                    <a:cubicBezTo>
                      <a:pt x="100" y="14"/>
                      <a:pt x="95" y="13"/>
                      <a:pt x="93" y="16"/>
                    </a:cubicBezTo>
                    <a:cubicBezTo>
                      <a:pt x="94" y="18"/>
                      <a:pt x="98" y="16"/>
                      <a:pt x="99" y="15"/>
                    </a:cubicBezTo>
                    <a:cubicBezTo>
                      <a:pt x="101" y="15"/>
                      <a:pt x="99" y="16"/>
                      <a:pt x="99" y="18"/>
                    </a:cubicBezTo>
                    <a:cubicBezTo>
                      <a:pt x="96" y="18"/>
                      <a:pt x="94" y="19"/>
                      <a:pt x="90" y="20"/>
                    </a:cubicBezTo>
                    <a:cubicBezTo>
                      <a:pt x="89" y="20"/>
                      <a:pt x="88" y="21"/>
                      <a:pt x="88" y="23"/>
                    </a:cubicBezTo>
                    <a:cubicBezTo>
                      <a:pt x="87" y="23"/>
                      <a:pt x="86" y="22"/>
                      <a:pt x="85" y="23"/>
                    </a:cubicBezTo>
                    <a:cubicBezTo>
                      <a:pt x="84" y="23"/>
                      <a:pt x="85" y="24"/>
                      <a:pt x="84" y="25"/>
                    </a:cubicBezTo>
                    <a:cubicBezTo>
                      <a:pt x="83" y="25"/>
                      <a:pt x="81" y="24"/>
                      <a:pt x="81" y="26"/>
                    </a:cubicBezTo>
                    <a:cubicBezTo>
                      <a:pt x="81" y="27"/>
                      <a:pt x="78" y="26"/>
                      <a:pt x="78" y="27"/>
                    </a:cubicBezTo>
                    <a:cubicBezTo>
                      <a:pt x="78" y="30"/>
                      <a:pt x="75" y="28"/>
                      <a:pt x="74" y="29"/>
                    </a:cubicBezTo>
                    <a:cubicBezTo>
                      <a:pt x="73" y="31"/>
                      <a:pt x="71" y="30"/>
                      <a:pt x="69" y="31"/>
                    </a:cubicBezTo>
                    <a:cubicBezTo>
                      <a:pt x="68" y="31"/>
                      <a:pt x="69" y="32"/>
                      <a:pt x="68" y="32"/>
                    </a:cubicBezTo>
                    <a:cubicBezTo>
                      <a:pt x="65" y="32"/>
                      <a:pt x="67" y="33"/>
                      <a:pt x="66" y="34"/>
                    </a:cubicBezTo>
                    <a:cubicBezTo>
                      <a:pt x="66" y="34"/>
                      <a:pt x="65" y="34"/>
                      <a:pt x="65" y="34"/>
                    </a:cubicBezTo>
                    <a:cubicBezTo>
                      <a:pt x="64" y="34"/>
                      <a:pt x="62" y="36"/>
                      <a:pt x="59" y="35"/>
                    </a:cubicBezTo>
                    <a:cubicBezTo>
                      <a:pt x="59" y="36"/>
                      <a:pt x="63" y="37"/>
                      <a:pt x="59" y="37"/>
                    </a:cubicBezTo>
                    <a:cubicBezTo>
                      <a:pt x="60" y="39"/>
                      <a:pt x="64" y="37"/>
                      <a:pt x="63" y="41"/>
                    </a:cubicBezTo>
                    <a:cubicBezTo>
                      <a:pt x="61" y="39"/>
                      <a:pt x="61" y="41"/>
                      <a:pt x="61" y="44"/>
                    </a:cubicBezTo>
                    <a:cubicBezTo>
                      <a:pt x="59" y="41"/>
                      <a:pt x="58" y="45"/>
                      <a:pt x="56" y="46"/>
                    </a:cubicBezTo>
                    <a:cubicBezTo>
                      <a:pt x="54" y="47"/>
                      <a:pt x="52" y="46"/>
                      <a:pt x="50" y="48"/>
                    </a:cubicBezTo>
                    <a:cubicBezTo>
                      <a:pt x="50" y="48"/>
                      <a:pt x="51" y="48"/>
                      <a:pt x="51" y="48"/>
                    </a:cubicBezTo>
                    <a:cubicBezTo>
                      <a:pt x="52" y="49"/>
                      <a:pt x="48" y="50"/>
                      <a:pt x="50" y="50"/>
                    </a:cubicBezTo>
                    <a:cubicBezTo>
                      <a:pt x="49" y="53"/>
                      <a:pt x="44" y="51"/>
                      <a:pt x="43" y="54"/>
                    </a:cubicBezTo>
                    <a:cubicBezTo>
                      <a:pt x="44" y="56"/>
                      <a:pt x="47" y="56"/>
                      <a:pt x="50" y="56"/>
                    </a:cubicBezTo>
                    <a:cubicBezTo>
                      <a:pt x="51" y="59"/>
                      <a:pt x="46" y="57"/>
                      <a:pt x="46" y="59"/>
                    </a:cubicBezTo>
                    <a:cubicBezTo>
                      <a:pt x="46" y="60"/>
                      <a:pt x="45" y="59"/>
                      <a:pt x="44" y="59"/>
                    </a:cubicBezTo>
                    <a:cubicBezTo>
                      <a:pt x="42" y="59"/>
                      <a:pt x="40" y="62"/>
                      <a:pt x="38" y="61"/>
                    </a:cubicBezTo>
                    <a:cubicBezTo>
                      <a:pt x="37" y="60"/>
                      <a:pt x="36" y="60"/>
                      <a:pt x="36" y="58"/>
                    </a:cubicBezTo>
                    <a:cubicBezTo>
                      <a:pt x="31" y="57"/>
                      <a:pt x="28" y="59"/>
                      <a:pt x="24" y="58"/>
                    </a:cubicBezTo>
                    <a:cubicBezTo>
                      <a:pt x="23" y="58"/>
                      <a:pt x="22" y="57"/>
                      <a:pt x="23" y="57"/>
                    </a:cubicBezTo>
                    <a:cubicBezTo>
                      <a:pt x="21" y="57"/>
                      <a:pt x="20" y="59"/>
                      <a:pt x="19" y="59"/>
                    </a:cubicBezTo>
                    <a:cubicBezTo>
                      <a:pt x="14" y="60"/>
                      <a:pt x="11" y="58"/>
                      <a:pt x="6" y="57"/>
                    </a:cubicBezTo>
                    <a:cubicBezTo>
                      <a:pt x="7" y="56"/>
                      <a:pt x="9" y="54"/>
                      <a:pt x="12" y="54"/>
                    </a:cubicBezTo>
                    <a:cubicBezTo>
                      <a:pt x="14" y="54"/>
                      <a:pt x="12" y="50"/>
                      <a:pt x="14" y="49"/>
                    </a:cubicBezTo>
                    <a:cubicBezTo>
                      <a:pt x="17" y="50"/>
                      <a:pt x="17" y="48"/>
                      <a:pt x="19" y="48"/>
                    </a:cubicBezTo>
                    <a:cubicBezTo>
                      <a:pt x="19" y="52"/>
                      <a:pt x="22" y="51"/>
                      <a:pt x="26" y="51"/>
                    </a:cubicBezTo>
                    <a:cubicBezTo>
                      <a:pt x="28" y="51"/>
                      <a:pt x="24" y="50"/>
                      <a:pt x="27" y="48"/>
                    </a:cubicBezTo>
                    <a:cubicBezTo>
                      <a:pt x="26" y="46"/>
                      <a:pt x="21" y="49"/>
                      <a:pt x="23" y="45"/>
                    </a:cubicBezTo>
                    <a:cubicBezTo>
                      <a:pt x="19" y="46"/>
                      <a:pt x="17" y="47"/>
                      <a:pt x="13" y="46"/>
                    </a:cubicBezTo>
                    <a:cubicBezTo>
                      <a:pt x="14" y="44"/>
                      <a:pt x="16" y="43"/>
                      <a:pt x="18" y="43"/>
                    </a:cubicBezTo>
                    <a:cubicBezTo>
                      <a:pt x="19" y="42"/>
                      <a:pt x="20" y="41"/>
                      <a:pt x="21" y="40"/>
                    </a:cubicBezTo>
                    <a:cubicBezTo>
                      <a:pt x="22" y="40"/>
                      <a:pt x="23" y="40"/>
                      <a:pt x="23" y="39"/>
                    </a:cubicBezTo>
                    <a:cubicBezTo>
                      <a:pt x="25" y="39"/>
                      <a:pt x="26" y="39"/>
                      <a:pt x="28" y="40"/>
                    </a:cubicBezTo>
                    <a:cubicBezTo>
                      <a:pt x="29" y="39"/>
                      <a:pt x="30" y="38"/>
                      <a:pt x="30" y="37"/>
                    </a:cubicBezTo>
                    <a:cubicBezTo>
                      <a:pt x="30" y="36"/>
                      <a:pt x="28" y="37"/>
                      <a:pt x="28" y="36"/>
                    </a:cubicBezTo>
                    <a:cubicBezTo>
                      <a:pt x="27" y="36"/>
                      <a:pt x="27" y="34"/>
                      <a:pt x="27" y="33"/>
                    </a:cubicBezTo>
                    <a:cubicBezTo>
                      <a:pt x="26" y="33"/>
                      <a:pt x="25" y="32"/>
                      <a:pt x="26" y="31"/>
                    </a:cubicBezTo>
                    <a:cubicBezTo>
                      <a:pt x="25" y="32"/>
                      <a:pt x="24" y="32"/>
                      <a:pt x="23" y="32"/>
                    </a:cubicBezTo>
                    <a:cubicBezTo>
                      <a:pt x="23" y="30"/>
                      <a:pt x="23" y="29"/>
                      <a:pt x="21" y="29"/>
                    </a:cubicBezTo>
                    <a:cubicBezTo>
                      <a:pt x="22" y="28"/>
                      <a:pt x="23" y="26"/>
                      <a:pt x="26" y="27"/>
                    </a:cubicBezTo>
                    <a:cubicBezTo>
                      <a:pt x="28" y="26"/>
                      <a:pt x="27" y="30"/>
                      <a:pt x="31" y="28"/>
                    </a:cubicBezTo>
                    <a:cubicBezTo>
                      <a:pt x="31" y="30"/>
                      <a:pt x="32" y="30"/>
                      <a:pt x="32" y="30"/>
                    </a:cubicBezTo>
                    <a:cubicBezTo>
                      <a:pt x="35" y="31"/>
                      <a:pt x="34" y="27"/>
                      <a:pt x="35" y="27"/>
                    </a:cubicBezTo>
                    <a:cubicBezTo>
                      <a:pt x="40" y="25"/>
                      <a:pt x="44" y="24"/>
                      <a:pt x="47" y="21"/>
                    </a:cubicBezTo>
                    <a:cubicBezTo>
                      <a:pt x="46" y="18"/>
                      <a:pt x="45" y="22"/>
                      <a:pt x="43" y="21"/>
                    </a:cubicBezTo>
                    <a:cubicBezTo>
                      <a:pt x="41" y="22"/>
                      <a:pt x="39" y="22"/>
                      <a:pt x="38" y="24"/>
                    </a:cubicBezTo>
                    <a:cubicBezTo>
                      <a:pt x="35" y="23"/>
                      <a:pt x="31" y="24"/>
                      <a:pt x="27" y="24"/>
                    </a:cubicBezTo>
                    <a:cubicBezTo>
                      <a:pt x="24" y="23"/>
                      <a:pt x="23" y="22"/>
                      <a:pt x="20" y="24"/>
                    </a:cubicBezTo>
                    <a:cubicBezTo>
                      <a:pt x="19" y="20"/>
                      <a:pt x="17" y="24"/>
                      <a:pt x="15" y="21"/>
                    </a:cubicBezTo>
                    <a:cubicBezTo>
                      <a:pt x="14" y="22"/>
                      <a:pt x="11" y="20"/>
                      <a:pt x="7" y="21"/>
                    </a:cubicBezTo>
                    <a:cubicBezTo>
                      <a:pt x="8" y="18"/>
                      <a:pt x="4" y="19"/>
                      <a:pt x="4" y="18"/>
                    </a:cubicBezTo>
                    <a:cubicBezTo>
                      <a:pt x="3" y="15"/>
                      <a:pt x="6" y="16"/>
                      <a:pt x="6" y="15"/>
                    </a:cubicBezTo>
                    <a:cubicBezTo>
                      <a:pt x="7" y="12"/>
                      <a:pt x="0" y="16"/>
                      <a:pt x="2" y="12"/>
                    </a:cubicBezTo>
                    <a:cubicBezTo>
                      <a:pt x="6" y="11"/>
                      <a:pt x="13" y="10"/>
                      <a:pt x="20" y="9"/>
                    </a:cubicBezTo>
                    <a:cubicBezTo>
                      <a:pt x="21" y="9"/>
                      <a:pt x="21" y="8"/>
                      <a:pt x="21" y="7"/>
                    </a:cubicBezTo>
                    <a:cubicBezTo>
                      <a:pt x="26" y="8"/>
                      <a:pt x="29" y="6"/>
                      <a:pt x="32" y="7"/>
                    </a:cubicBezTo>
                    <a:cubicBezTo>
                      <a:pt x="33" y="7"/>
                      <a:pt x="34" y="6"/>
                      <a:pt x="34" y="5"/>
                    </a:cubicBezTo>
                    <a:cubicBezTo>
                      <a:pt x="40" y="4"/>
                      <a:pt x="45" y="3"/>
                      <a:pt x="49" y="4"/>
                    </a:cubicBezTo>
                    <a:cubicBezTo>
                      <a:pt x="50" y="4"/>
                      <a:pt x="50" y="2"/>
                      <a:pt x="50" y="2"/>
                    </a:cubicBezTo>
                    <a:cubicBezTo>
                      <a:pt x="54" y="2"/>
                      <a:pt x="60" y="1"/>
                      <a:pt x="62" y="3"/>
                    </a:cubicBezTo>
                    <a:cubicBezTo>
                      <a:pt x="62" y="1"/>
                      <a:pt x="66" y="3"/>
                      <a:pt x="67" y="1"/>
                    </a:cubicBezTo>
                    <a:cubicBezTo>
                      <a:pt x="69" y="2"/>
                      <a:pt x="72" y="2"/>
                      <a:pt x="76" y="2"/>
                    </a:cubicBezTo>
                    <a:cubicBezTo>
                      <a:pt x="76" y="1"/>
                      <a:pt x="76" y="1"/>
                      <a:pt x="75" y="1"/>
                    </a:cubicBezTo>
                    <a:cubicBezTo>
                      <a:pt x="75" y="0"/>
                      <a:pt x="76" y="0"/>
                      <a:pt x="76" y="1"/>
                    </a:cubicBezTo>
                    <a:cubicBezTo>
                      <a:pt x="81" y="1"/>
                      <a:pt x="87" y="0"/>
                      <a:pt x="91" y="1"/>
                    </a:cubicBezTo>
                    <a:cubicBezTo>
                      <a:pt x="92" y="1"/>
                      <a:pt x="91" y="2"/>
                      <a:pt x="91" y="3"/>
                    </a:cubicBezTo>
                    <a:cubicBezTo>
                      <a:pt x="99" y="3"/>
                      <a:pt x="99" y="1"/>
                      <a:pt x="108"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5" name="Freeform 83"/>
              <p:cNvSpPr>
                <a:spLocks/>
              </p:cNvSpPr>
              <p:nvPr/>
            </p:nvSpPr>
            <p:spPr bwMode="auto">
              <a:xfrm>
                <a:off x="6109584" y="1578964"/>
                <a:ext cx="216937" cy="77740"/>
              </a:xfrm>
              <a:custGeom>
                <a:avLst/>
                <a:gdLst>
                  <a:gd name="T0" fmla="*/ 9 w 33"/>
                  <a:gd name="T1" fmla="*/ 2 h 12"/>
                  <a:gd name="T2" fmla="*/ 9 w 33"/>
                  <a:gd name="T3" fmla="*/ 3 h 12"/>
                  <a:gd name="T4" fmla="*/ 12 w 33"/>
                  <a:gd name="T5" fmla="*/ 5 h 12"/>
                  <a:gd name="T6" fmla="*/ 15 w 33"/>
                  <a:gd name="T7" fmla="*/ 4 h 12"/>
                  <a:gd name="T8" fmla="*/ 20 w 33"/>
                  <a:gd name="T9" fmla="*/ 5 h 12"/>
                  <a:gd name="T10" fmla="*/ 28 w 33"/>
                  <a:gd name="T11" fmla="*/ 4 h 12"/>
                  <a:gd name="T12" fmla="*/ 32 w 33"/>
                  <a:gd name="T13" fmla="*/ 5 h 12"/>
                  <a:gd name="T14" fmla="*/ 30 w 33"/>
                  <a:gd name="T15" fmla="*/ 9 h 12"/>
                  <a:gd name="T16" fmla="*/ 21 w 33"/>
                  <a:gd name="T17" fmla="*/ 10 h 12"/>
                  <a:gd name="T18" fmla="*/ 16 w 33"/>
                  <a:gd name="T19" fmla="*/ 12 h 12"/>
                  <a:gd name="T20" fmla="*/ 6 w 33"/>
                  <a:gd name="T21" fmla="*/ 5 h 12"/>
                  <a:gd name="T22" fmla="*/ 1 w 33"/>
                  <a:gd name="T23" fmla="*/ 4 h 12"/>
                  <a:gd name="T24" fmla="*/ 9 w 33"/>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2">
                    <a:moveTo>
                      <a:pt x="9" y="2"/>
                    </a:moveTo>
                    <a:cubicBezTo>
                      <a:pt x="10" y="2"/>
                      <a:pt x="10" y="3"/>
                      <a:pt x="9" y="3"/>
                    </a:cubicBezTo>
                    <a:cubicBezTo>
                      <a:pt x="9" y="5"/>
                      <a:pt x="13" y="2"/>
                      <a:pt x="12" y="5"/>
                    </a:cubicBezTo>
                    <a:cubicBezTo>
                      <a:pt x="14" y="6"/>
                      <a:pt x="13" y="4"/>
                      <a:pt x="15" y="4"/>
                    </a:cubicBezTo>
                    <a:cubicBezTo>
                      <a:pt x="17" y="5"/>
                      <a:pt x="19" y="2"/>
                      <a:pt x="20" y="5"/>
                    </a:cubicBezTo>
                    <a:cubicBezTo>
                      <a:pt x="22" y="5"/>
                      <a:pt x="25" y="4"/>
                      <a:pt x="28" y="4"/>
                    </a:cubicBezTo>
                    <a:cubicBezTo>
                      <a:pt x="27" y="6"/>
                      <a:pt x="33" y="3"/>
                      <a:pt x="32" y="5"/>
                    </a:cubicBezTo>
                    <a:cubicBezTo>
                      <a:pt x="33" y="8"/>
                      <a:pt x="26" y="7"/>
                      <a:pt x="30" y="9"/>
                    </a:cubicBezTo>
                    <a:cubicBezTo>
                      <a:pt x="29" y="11"/>
                      <a:pt x="24" y="10"/>
                      <a:pt x="21" y="10"/>
                    </a:cubicBezTo>
                    <a:cubicBezTo>
                      <a:pt x="19" y="11"/>
                      <a:pt x="18" y="11"/>
                      <a:pt x="16" y="12"/>
                    </a:cubicBezTo>
                    <a:cubicBezTo>
                      <a:pt x="12" y="11"/>
                      <a:pt x="8" y="9"/>
                      <a:pt x="6" y="5"/>
                    </a:cubicBezTo>
                    <a:cubicBezTo>
                      <a:pt x="5" y="5"/>
                      <a:pt x="1" y="7"/>
                      <a:pt x="1" y="4"/>
                    </a:cubicBezTo>
                    <a:cubicBezTo>
                      <a:pt x="0" y="0"/>
                      <a:pt x="9" y="5"/>
                      <a:pt x="9"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6" name="Freeform 84"/>
              <p:cNvSpPr>
                <a:spLocks/>
              </p:cNvSpPr>
              <p:nvPr/>
            </p:nvSpPr>
            <p:spPr bwMode="auto">
              <a:xfrm>
                <a:off x="2738015" y="1689246"/>
                <a:ext cx="99430" cy="27118"/>
              </a:xfrm>
              <a:custGeom>
                <a:avLst/>
                <a:gdLst>
                  <a:gd name="T0" fmla="*/ 14 w 15"/>
                  <a:gd name="T1" fmla="*/ 0 h 4"/>
                  <a:gd name="T2" fmla="*/ 9 w 15"/>
                  <a:gd name="T3" fmla="*/ 3 h 4"/>
                  <a:gd name="T4" fmla="*/ 7 w 15"/>
                  <a:gd name="T5" fmla="*/ 4 h 4"/>
                  <a:gd name="T6" fmla="*/ 3 w 15"/>
                  <a:gd name="T7" fmla="*/ 4 h 4"/>
                  <a:gd name="T8" fmla="*/ 5 w 15"/>
                  <a:gd name="T9" fmla="*/ 1 h 4"/>
                  <a:gd name="T10" fmla="*/ 14 w 15"/>
                  <a:gd name="T11" fmla="*/ 0 h 4"/>
                </a:gdLst>
                <a:ahLst/>
                <a:cxnLst>
                  <a:cxn ang="0">
                    <a:pos x="T0" y="T1"/>
                  </a:cxn>
                  <a:cxn ang="0">
                    <a:pos x="T2" y="T3"/>
                  </a:cxn>
                  <a:cxn ang="0">
                    <a:pos x="T4" y="T5"/>
                  </a:cxn>
                  <a:cxn ang="0">
                    <a:pos x="T6" y="T7"/>
                  </a:cxn>
                  <a:cxn ang="0">
                    <a:pos x="T8" y="T9"/>
                  </a:cxn>
                  <a:cxn ang="0">
                    <a:pos x="T10" y="T11"/>
                  </a:cxn>
                </a:cxnLst>
                <a:rect l="0" t="0" r="r" b="b"/>
                <a:pathLst>
                  <a:path w="15" h="4">
                    <a:moveTo>
                      <a:pt x="14" y="0"/>
                    </a:moveTo>
                    <a:cubicBezTo>
                      <a:pt x="15" y="3"/>
                      <a:pt x="11" y="2"/>
                      <a:pt x="9" y="3"/>
                    </a:cubicBezTo>
                    <a:cubicBezTo>
                      <a:pt x="8" y="3"/>
                      <a:pt x="8" y="4"/>
                      <a:pt x="7" y="4"/>
                    </a:cubicBezTo>
                    <a:cubicBezTo>
                      <a:pt x="5" y="4"/>
                      <a:pt x="3" y="2"/>
                      <a:pt x="3" y="4"/>
                    </a:cubicBezTo>
                    <a:cubicBezTo>
                      <a:pt x="0" y="4"/>
                      <a:pt x="5" y="1"/>
                      <a:pt x="5" y="1"/>
                    </a:cubicBezTo>
                    <a:cubicBezTo>
                      <a:pt x="6" y="3"/>
                      <a:pt x="11" y="0"/>
                      <a:pt x="14"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7" name="Freeform 85"/>
              <p:cNvSpPr>
                <a:spLocks/>
              </p:cNvSpPr>
              <p:nvPr/>
            </p:nvSpPr>
            <p:spPr bwMode="auto">
              <a:xfrm>
                <a:off x="3132118" y="1689246"/>
                <a:ext cx="90391" cy="52428"/>
              </a:xfrm>
              <a:custGeom>
                <a:avLst/>
                <a:gdLst>
                  <a:gd name="T0" fmla="*/ 7 w 14"/>
                  <a:gd name="T1" fmla="*/ 0 h 8"/>
                  <a:gd name="T2" fmla="*/ 5 w 14"/>
                  <a:gd name="T3" fmla="*/ 1 h 8"/>
                  <a:gd name="T4" fmla="*/ 10 w 14"/>
                  <a:gd name="T5" fmla="*/ 4 h 8"/>
                  <a:gd name="T6" fmla="*/ 12 w 14"/>
                  <a:gd name="T7" fmla="*/ 3 h 8"/>
                  <a:gd name="T8" fmla="*/ 6 w 14"/>
                  <a:gd name="T9" fmla="*/ 8 h 8"/>
                  <a:gd name="T10" fmla="*/ 0 w 14"/>
                  <a:gd name="T11" fmla="*/ 2 h 8"/>
                  <a:gd name="T12" fmla="*/ 7 w 1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7" y="0"/>
                    </a:moveTo>
                    <a:cubicBezTo>
                      <a:pt x="7" y="1"/>
                      <a:pt x="6" y="1"/>
                      <a:pt x="5" y="1"/>
                    </a:cubicBezTo>
                    <a:cubicBezTo>
                      <a:pt x="5" y="4"/>
                      <a:pt x="11" y="0"/>
                      <a:pt x="10" y="4"/>
                    </a:cubicBezTo>
                    <a:cubicBezTo>
                      <a:pt x="11" y="4"/>
                      <a:pt x="11" y="3"/>
                      <a:pt x="12" y="3"/>
                    </a:cubicBezTo>
                    <a:cubicBezTo>
                      <a:pt x="14" y="5"/>
                      <a:pt x="7" y="6"/>
                      <a:pt x="6" y="8"/>
                    </a:cubicBezTo>
                    <a:cubicBezTo>
                      <a:pt x="3" y="7"/>
                      <a:pt x="4" y="2"/>
                      <a:pt x="0" y="2"/>
                    </a:cubicBezTo>
                    <a:cubicBezTo>
                      <a:pt x="1" y="0"/>
                      <a:pt x="5" y="1"/>
                      <a:pt x="7"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8" name="Freeform 86"/>
              <p:cNvSpPr>
                <a:spLocks noEditPoints="1"/>
              </p:cNvSpPr>
              <p:nvPr/>
            </p:nvSpPr>
            <p:spPr bwMode="auto">
              <a:xfrm>
                <a:off x="5183985" y="1756137"/>
                <a:ext cx="5295079" cy="3480203"/>
              </a:xfrm>
              <a:custGeom>
                <a:avLst/>
                <a:gdLst>
                  <a:gd name="T0" fmla="*/ 479 w 807"/>
                  <a:gd name="T1" fmla="*/ 37 h 529"/>
                  <a:gd name="T2" fmla="*/ 566 w 807"/>
                  <a:gd name="T3" fmla="*/ 37 h 529"/>
                  <a:gd name="T4" fmla="*/ 639 w 807"/>
                  <a:gd name="T5" fmla="*/ 43 h 529"/>
                  <a:gd name="T6" fmla="*/ 733 w 807"/>
                  <a:gd name="T7" fmla="*/ 59 h 529"/>
                  <a:gd name="T8" fmla="*/ 807 w 807"/>
                  <a:gd name="T9" fmla="*/ 82 h 529"/>
                  <a:gd name="T10" fmla="*/ 760 w 807"/>
                  <a:gd name="T11" fmla="*/ 94 h 529"/>
                  <a:gd name="T12" fmla="*/ 700 w 807"/>
                  <a:gd name="T13" fmla="*/ 140 h 529"/>
                  <a:gd name="T14" fmla="*/ 676 w 807"/>
                  <a:gd name="T15" fmla="*/ 154 h 529"/>
                  <a:gd name="T16" fmla="*/ 707 w 807"/>
                  <a:gd name="T17" fmla="*/ 106 h 529"/>
                  <a:gd name="T18" fmla="*/ 639 w 807"/>
                  <a:gd name="T19" fmla="*/ 126 h 529"/>
                  <a:gd name="T20" fmla="*/ 617 w 807"/>
                  <a:gd name="T21" fmla="*/ 160 h 529"/>
                  <a:gd name="T22" fmla="*/ 579 w 807"/>
                  <a:gd name="T23" fmla="*/ 212 h 529"/>
                  <a:gd name="T24" fmla="*/ 554 w 807"/>
                  <a:gd name="T25" fmla="*/ 225 h 529"/>
                  <a:gd name="T26" fmla="*/ 543 w 807"/>
                  <a:gd name="T27" fmla="*/ 237 h 529"/>
                  <a:gd name="T28" fmla="*/ 509 w 807"/>
                  <a:gd name="T29" fmla="*/ 300 h 529"/>
                  <a:gd name="T30" fmla="*/ 490 w 807"/>
                  <a:gd name="T31" fmla="*/ 345 h 529"/>
                  <a:gd name="T32" fmla="*/ 458 w 807"/>
                  <a:gd name="T33" fmla="*/ 351 h 529"/>
                  <a:gd name="T34" fmla="*/ 452 w 807"/>
                  <a:gd name="T35" fmla="*/ 353 h 529"/>
                  <a:gd name="T36" fmla="*/ 434 w 807"/>
                  <a:gd name="T37" fmla="*/ 308 h 529"/>
                  <a:gd name="T38" fmla="*/ 380 w 807"/>
                  <a:gd name="T39" fmla="*/ 336 h 529"/>
                  <a:gd name="T40" fmla="*/ 341 w 807"/>
                  <a:gd name="T41" fmla="*/ 296 h 529"/>
                  <a:gd name="T42" fmla="*/ 268 w 807"/>
                  <a:gd name="T43" fmla="*/ 285 h 529"/>
                  <a:gd name="T44" fmla="*/ 286 w 807"/>
                  <a:gd name="T45" fmla="*/ 315 h 529"/>
                  <a:gd name="T46" fmla="*/ 232 w 807"/>
                  <a:gd name="T47" fmla="*/ 318 h 529"/>
                  <a:gd name="T48" fmla="*/ 201 w 807"/>
                  <a:gd name="T49" fmla="*/ 279 h 529"/>
                  <a:gd name="T50" fmla="*/ 225 w 807"/>
                  <a:gd name="T51" fmla="*/ 331 h 529"/>
                  <a:gd name="T52" fmla="*/ 241 w 807"/>
                  <a:gd name="T53" fmla="*/ 383 h 529"/>
                  <a:gd name="T54" fmla="*/ 211 w 807"/>
                  <a:gd name="T55" fmla="*/ 459 h 529"/>
                  <a:gd name="T56" fmla="*/ 181 w 807"/>
                  <a:gd name="T57" fmla="*/ 519 h 529"/>
                  <a:gd name="T58" fmla="*/ 121 w 807"/>
                  <a:gd name="T59" fmla="*/ 473 h 529"/>
                  <a:gd name="T60" fmla="*/ 115 w 807"/>
                  <a:gd name="T61" fmla="*/ 403 h 529"/>
                  <a:gd name="T62" fmla="*/ 24 w 807"/>
                  <a:gd name="T63" fmla="*/ 359 h 529"/>
                  <a:gd name="T64" fmla="*/ 3 w 807"/>
                  <a:gd name="T65" fmla="*/ 301 h 529"/>
                  <a:gd name="T66" fmla="*/ 83 w 807"/>
                  <a:gd name="T67" fmla="*/ 238 h 529"/>
                  <a:gd name="T68" fmla="*/ 135 w 807"/>
                  <a:gd name="T69" fmla="*/ 262 h 529"/>
                  <a:gd name="T70" fmla="*/ 194 w 807"/>
                  <a:gd name="T71" fmla="*/ 262 h 529"/>
                  <a:gd name="T72" fmla="*/ 159 w 807"/>
                  <a:gd name="T73" fmla="*/ 223 h 529"/>
                  <a:gd name="T74" fmla="*/ 131 w 807"/>
                  <a:gd name="T75" fmla="*/ 206 h 529"/>
                  <a:gd name="T76" fmla="*/ 133 w 807"/>
                  <a:gd name="T77" fmla="*/ 221 h 529"/>
                  <a:gd name="T78" fmla="*/ 81 w 807"/>
                  <a:gd name="T79" fmla="*/ 208 h 529"/>
                  <a:gd name="T80" fmla="*/ 59 w 807"/>
                  <a:gd name="T81" fmla="*/ 208 h 529"/>
                  <a:gd name="T82" fmla="*/ 81 w 807"/>
                  <a:gd name="T83" fmla="*/ 168 h 529"/>
                  <a:gd name="T84" fmla="*/ 110 w 807"/>
                  <a:gd name="T85" fmla="*/ 149 h 529"/>
                  <a:gd name="T86" fmla="*/ 162 w 807"/>
                  <a:gd name="T87" fmla="*/ 126 h 529"/>
                  <a:gd name="T88" fmla="*/ 161 w 807"/>
                  <a:gd name="T89" fmla="*/ 101 h 529"/>
                  <a:gd name="T90" fmla="*/ 142 w 807"/>
                  <a:gd name="T91" fmla="*/ 122 h 529"/>
                  <a:gd name="T92" fmla="*/ 94 w 807"/>
                  <a:gd name="T93" fmla="*/ 128 h 529"/>
                  <a:gd name="T94" fmla="*/ 117 w 807"/>
                  <a:gd name="T95" fmla="*/ 85 h 529"/>
                  <a:gd name="T96" fmla="*/ 182 w 807"/>
                  <a:gd name="T97" fmla="*/ 54 h 529"/>
                  <a:gd name="T98" fmla="*/ 204 w 807"/>
                  <a:gd name="T99" fmla="*/ 79 h 529"/>
                  <a:gd name="T100" fmla="*/ 241 w 807"/>
                  <a:gd name="T101" fmla="*/ 68 h 529"/>
                  <a:gd name="T102" fmla="*/ 306 w 807"/>
                  <a:gd name="T103" fmla="*/ 64 h 529"/>
                  <a:gd name="T104" fmla="*/ 338 w 807"/>
                  <a:gd name="T105" fmla="*/ 42 h 529"/>
                  <a:gd name="T106" fmla="*/ 361 w 807"/>
                  <a:gd name="T107" fmla="*/ 66 h 529"/>
                  <a:gd name="T108" fmla="*/ 376 w 807"/>
                  <a:gd name="T109" fmla="*/ 41 h 529"/>
                  <a:gd name="T110" fmla="*/ 455 w 807"/>
                  <a:gd name="T111" fmla="*/ 9 h 529"/>
                  <a:gd name="T112" fmla="*/ 191 w 807"/>
                  <a:gd name="T113" fmla="*/ 191 h 529"/>
                  <a:gd name="T114" fmla="*/ 230 w 807"/>
                  <a:gd name="T115" fmla="*/ 217 h 529"/>
                  <a:gd name="T116" fmla="*/ 272 w 807"/>
                  <a:gd name="T117" fmla="*/ 210 h 529"/>
                  <a:gd name="T118" fmla="*/ 259 w 807"/>
                  <a:gd name="T119" fmla="*/ 230 h 529"/>
                  <a:gd name="T120" fmla="*/ 192 w 807"/>
                  <a:gd name="T121" fmla="*/ 3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7" h="529">
                    <a:moveTo>
                      <a:pt x="486" y="5"/>
                    </a:moveTo>
                    <a:cubicBezTo>
                      <a:pt x="486" y="6"/>
                      <a:pt x="488" y="6"/>
                      <a:pt x="489" y="6"/>
                    </a:cubicBezTo>
                    <a:cubicBezTo>
                      <a:pt x="489" y="7"/>
                      <a:pt x="487" y="7"/>
                      <a:pt x="486" y="7"/>
                    </a:cubicBezTo>
                    <a:cubicBezTo>
                      <a:pt x="490" y="11"/>
                      <a:pt x="494" y="6"/>
                      <a:pt x="501" y="7"/>
                    </a:cubicBezTo>
                    <a:cubicBezTo>
                      <a:pt x="503" y="9"/>
                      <a:pt x="506" y="11"/>
                      <a:pt x="509" y="12"/>
                    </a:cubicBezTo>
                    <a:cubicBezTo>
                      <a:pt x="509" y="13"/>
                      <a:pt x="509" y="14"/>
                      <a:pt x="509" y="16"/>
                    </a:cubicBezTo>
                    <a:cubicBezTo>
                      <a:pt x="509" y="17"/>
                      <a:pt x="511" y="17"/>
                      <a:pt x="511" y="19"/>
                    </a:cubicBezTo>
                    <a:cubicBezTo>
                      <a:pt x="509" y="18"/>
                      <a:pt x="509" y="20"/>
                      <a:pt x="509" y="21"/>
                    </a:cubicBezTo>
                    <a:cubicBezTo>
                      <a:pt x="508" y="21"/>
                      <a:pt x="507" y="20"/>
                      <a:pt x="505" y="20"/>
                    </a:cubicBezTo>
                    <a:cubicBezTo>
                      <a:pt x="504" y="21"/>
                      <a:pt x="505" y="22"/>
                      <a:pt x="504" y="22"/>
                    </a:cubicBezTo>
                    <a:cubicBezTo>
                      <a:pt x="504" y="23"/>
                      <a:pt x="503" y="21"/>
                      <a:pt x="502" y="21"/>
                    </a:cubicBezTo>
                    <a:cubicBezTo>
                      <a:pt x="502" y="21"/>
                      <a:pt x="499" y="23"/>
                      <a:pt x="497" y="22"/>
                    </a:cubicBezTo>
                    <a:cubicBezTo>
                      <a:pt x="495" y="22"/>
                      <a:pt x="496" y="24"/>
                      <a:pt x="496" y="24"/>
                    </a:cubicBezTo>
                    <a:cubicBezTo>
                      <a:pt x="495" y="24"/>
                      <a:pt x="494" y="24"/>
                      <a:pt x="494" y="24"/>
                    </a:cubicBezTo>
                    <a:cubicBezTo>
                      <a:pt x="493" y="25"/>
                      <a:pt x="495" y="26"/>
                      <a:pt x="494" y="28"/>
                    </a:cubicBezTo>
                    <a:cubicBezTo>
                      <a:pt x="493" y="26"/>
                      <a:pt x="489" y="28"/>
                      <a:pt x="491" y="29"/>
                    </a:cubicBezTo>
                    <a:cubicBezTo>
                      <a:pt x="489" y="31"/>
                      <a:pt x="486" y="30"/>
                      <a:pt x="483" y="31"/>
                    </a:cubicBezTo>
                    <a:cubicBezTo>
                      <a:pt x="481" y="32"/>
                      <a:pt x="481" y="34"/>
                      <a:pt x="478" y="34"/>
                    </a:cubicBezTo>
                    <a:cubicBezTo>
                      <a:pt x="478" y="35"/>
                      <a:pt x="479" y="36"/>
                      <a:pt x="477" y="37"/>
                    </a:cubicBezTo>
                    <a:cubicBezTo>
                      <a:pt x="478" y="38"/>
                      <a:pt x="478" y="37"/>
                      <a:pt x="479" y="37"/>
                    </a:cubicBezTo>
                    <a:cubicBezTo>
                      <a:pt x="482" y="37"/>
                      <a:pt x="483" y="35"/>
                      <a:pt x="485" y="34"/>
                    </a:cubicBezTo>
                    <a:cubicBezTo>
                      <a:pt x="487" y="33"/>
                      <a:pt x="487" y="35"/>
                      <a:pt x="488" y="35"/>
                    </a:cubicBezTo>
                    <a:cubicBezTo>
                      <a:pt x="489" y="35"/>
                      <a:pt x="489" y="33"/>
                      <a:pt x="490" y="33"/>
                    </a:cubicBezTo>
                    <a:cubicBezTo>
                      <a:pt x="492" y="32"/>
                      <a:pt x="494" y="33"/>
                      <a:pt x="497" y="32"/>
                    </a:cubicBezTo>
                    <a:cubicBezTo>
                      <a:pt x="498" y="31"/>
                      <a:pt x="496" y="30"/>
                      <a:pt x="497" y="30"/>
                    </a:cubicBezTo>
                    <a:cubicBezTo>
                      <a:pt x="498" y="30"/>
                      <a:pt x="499" y="30"/>
                      <a:pt x="499" y="30"/>
                    </a:cubicBezTo>
                    <a:cubicBezTo>
                      <a:pt x="500" y="30"/>
                      <a:pt x="500" y="28"/>
                      <a:pt x="500" y="28"/>
                    </a:cubicBezTo>
                    <a:cubicBezTo>
                      <a:pt x="501" y="28"/>
                      <a:pt x="503" y="29"/>
                      <a:pt x="504" y="29"/>
                    </a:cubicBezTo>
                    <a:cubicBezTo>
                      <a:pt x="506" y="29"/>
                      <a:pt x="507" y="28"/>
                      <a:pt x="509" y="28"/>
                    </a:cubicBezTo>
                    <a:cubicBezTo>
                      <a:pt x="509" y="29"/>
                      <a:pt x="509" y="30"/>
                      <a:pt x="509" y="31"/>
                    </a:cubicBezTo>
                    <a:cubicBezTo>
                      <a:pt x="510" y="30"/>
                      <a:pt x="511" y="30"/>
                      <a:pt x="511" y="32"/>
                    </a:cubicBezTo>
                    <a:cubicBezTo>
                      <a:pt x="516" y="31"/>
                      <a:pt x="524" y="32"/>
                      <a:pt x="532" y="32"/>
                    </a:cubicBezTo>
                    <a:cubicBezTo>
                      <a:pt x="531" y="36"/>
                      <a:pt x="538" y="33"/>
                      <a:pt x="538" y="38"/>
                    </a:cubicBezTo>
                    <a:cubicBezTo>
                      <a:pt x="538" y="36"/>
                      <a:pt x="540" y="38"/>
                      <a:pt x="541" y="38"/>
                    </a:cubicBezTo>
                    <a:cubicBezTo>
                      <a:pt x="544" y="38"/>
                      <a:pt x="548" y="37"/>
                      <a:pt x="549" y="38"/>
                    </a:cubicBezTo>
                    <a:cubicBezTo>
                      <a:pt x="551" y="37"/>
                      <a:pt x="549" y="33"/>
                      <a:pt x="551" y="33"/>
                    </a:cubicBezTo>
                    <a:cubicBezTo>
                      <a:pt x="554" y="34"/>
                      <a:pt x="557" y="33"/>
                      <a:pt x="560" y="34"/>
                    </a:cubicBezTo>
                    <a:cubicBezTo>
                      <a:pt x="561" y="34"/>
                      <a:pt x="560" y="35"/>
                      <a:pt x="560" y="35"/>
                    </a:cubicBezTo>
                    <a:cubicBezTo>
                      <a:pt x="562" y="35"/>
                      <a:pt x="564" y="34"/>
                      <a:pt x="565" y="35"/>
                    </a:cubicBezTo>
                    <a:cubicBezTo>
                      <a:pt x="566" y="35"/>
                      <a:pt x="566" y="36"/>
                      <a:pt x="566" y="37"/>
                    </a:cubicBezTo>
                    <a:cubicBezTo>
                      <a:pt x="568" y="37"/>
                      <a:pt x="570" y="36"/>
                      <a:pt x="571" y="38"/>
                    </a:cubicBezTo>
                    <a:cubicBezTo>
                      <a:pt x="571" y="39"/>
                      <a:pt x="571" y="42"/>
                      <a:pt x="568" y="41"/>
                    </a:cubicBezTo>
                    <a:cubicBezTo>
                      <a:pt x="568" y="43"/>
                      <a:pt x="570" y="44"/>
                      <a:pt x="572" y="43"/>
                    </a:cubicBezTo>
                    <a:cubicBezTo>
                      <a:pt x="571" y="49"/>
                      <a:pt x="576" y="49"/>
                      <a:pt x="578" y="52"/>
                    </a:cubicBezTo>
                    <a:cubicBezTo>
                      <a:pt x="579" y="51"/>
                      <a:pt x="581" y="50"/>
                      <a:pt x="582" y="49"/>
                    </a:cubicBezTo>
                    <a:cubicBezTo>
                      <a:pt x="583" y="48"/>
                      <a:pt x="583" y="47"/>
                      <a:pt x="583" y="46"/>
                    </a:cubicBezTo>
                    <a:cubicBezTo>
                      <a:pt x="584" y="46"/>
                      <a:pt x="586" y="47"/>
                      <a:pt x="585" y="45"/>
                    </a:cubicBezTo>
                    <a:cubicBezTo>
                      <a:pt x="588" y="45"/>
                      <a:pt x="587" y="47"/>
                      <a:pt x="588" y="48"/>
                    </a:cubicBezTo>
                    <a:cubicBezTo>
                      <a:pt x="590" y="48"/>
                      <a:pt x="593" y="48"/>
                      <a:pt x="595" y="48"/>
                    </a:cubicBezTo>
                    <a:cubicBezTo>
                      <a:pt x="596" y="47"/>
                      <a:pt x="598" y="48"/>
                      <a:pt x="598" y="45"/>
                    </a:cubicBezTo>
                    <a:cubicBezTo>
                      <a:pt x="601" y="46"/>
                      <a:pt x="608" y="43"/>
                      <a:pt x="608" y="47"/>
                    </a:cubicBezTo>
                    <a:cubicBezTo>
                      <a:pt x="611" y="47"/>
                      <a:pt x="610" y="44"/>
                      <a:pt x="614" y="45"/>
                    </a:cubicBezTo>
                    <a:cubicBezTo>
                      <a:pt x="614" y="44"/>
                      <a:pt x="613" y="44"/>
                      <a:pt x="612" y="44"/>
                    </a:cubicBezTo>
                    <a:cubicBezTo>
                      <a:pt x="613" y="44"/>
                      <a:pt x="613" y="42"/>
                      <a:pt x="614" y="41"/>
                    </a:cubicBezTo>
                    <a:cubicBezTo>
                      <a:pt x="617" y="42"/>
                      <a:pt x="616" y="38"/>
                      <a:pt x="620" y="40"/>
                    </a:cubicBezTo>
                    <a:cubicBezTo>
                      <a:pt x="621" y="40"/>
                      <a:pt x="620" y="38"/>
                      <a:pt x="620" y="39"/>
                    </a:cubicBezTo>
                    <a:cubicBezTo>
                      <a:pt x="621" y="36"/>
                      <a:pt x="624" y="38"/>
                      <a:pt x="627" y="38"/>
                    </a:cubicBezTo>
                    <a:cubicBezTo>
                      <a:pt x="627" y="43"/>
                      <a:pt x="632" y="36"/>
                      <a:pt x="631" y="40"/>
                    </a:cubicBezTo>
                    <a:cubicBezTo>
                      <a:pt x="635" y="41"/>
                      <a:pt x="638" y="40"/>
                      <a:pt x="642" y="40"/>
                    </a:cubicBezTo>
                    <a:cubicBezTo>
                      <a:pt x="642" y="42"/>
                      <a:pt x="638" y="40"/>
                      <a:pt x="639" y="43"/>
                    </a:cubicBezTo>
                    <a:cubicBezTo>
                      <a:pt x="639" y="45"/>
                      <a:pt x="643" y="44"/>
                      <a:pt x="644" y="44"/>
                    </a:cubicBezTo>
                    <a:cubicBezTo>
                      <a:pt x="648" y="44"/>
                      <a:pt x="651" y="44"/>
                      <a:pt x="654" y="43"/>
                    </a:cubicBezTo>
                    <a:cubicBezTo>
                      <a:pt x="655" y="47"/>
                      <a:pt x="659" y="47"/>
                      <a:pt x="661" y="50"/>
                    </a:cubicBezTo>
                    <a:cubicBezTo>
                      <a:pt x="663" y="49"/>
                      <a:pt x="664" y="51"/>
                      <a:pt x="665" y="51"/>
                    </a:cubicBezTo>
                    <a:cubicBezTo>
                      <a:pt x="671" y="52"/>
                      <a:pt x="678" y="50"/>
                      <a:pt x="684" y="51"/>
                    </a:cubicBezTo>
                    <a:cubicBezTo>
                      <a:pt x="686" y="51"/>
                      <a:pt x="688" y="54"/>
                      <a:pt x="690" y="53"/>
                    </a:cubicBezTo>
                    <a:cubicBezTo>
                      <a:pt x="690" y="55"/>
                      <a:pt x="691" y="55"/>
                      <a:pt x="692" y="55"/>
                    </a:cubicBezTo>
                    <a:cubicBezTo>
                      <a:pt x="692" y="56"/>
                      <a:pt x="692" y="57"/>
                      <a:pt x="692" y="59"/>
                    </a:cubicBezTo>
                    <a:cubicBezTo>
                      <a:pt x="692" y="60"/>
                      <a:pt x="695" y="59"/>
                      <a:pt x="696" y="60"/>
                    </a:cubicBezTo>
                    <a:cubicBezTo>
                      <a:pt x="697" y="61"/>
                      <a:pt x="696" y="59"/>
                      <a:pt x="698" y="60"/>
                    </a:cubicBezTo>
                    <a:cubicBezTo>
                      <a:pt x="698" y="60"/>
                      <a:pt x="698" y="60"/>
                      <a:pt x="699" y="61"/>
                    </a:cubicBezTo>
                    <a:cubicBezTo>
                      <a:pt x="700" y="61"/>
                      <a:pt x="710" y="62"/>
                      <a:pt x="711" y="61"/>
                    </a:cubicBezTo>
                    <a:cubicBezTo>
                      <a:pt x="711" y="60"/>
                      <a:pt x="711" y="60"/>
                      <a:pt x="711" y="60"/>
                    </a:cubicBezTo>
                    <a:cubicBezTo>
                      <a:pt x="712" y="59"/>
                      <a:pt x="714" y="61"/>
                      <a:pt x="714" y="61"/>
                    </a:cubicBezTo>
                    <a:cubicBezTo>
                      <a:pt x="715" y="60"/>
                      <a:pt x="717" y="59"/>
                      <a:pt x="717" y="61"/>
                    </a:cubicBezTo>
                    <a:cubicBezTo>
                      <a:pt x="719" y="59"/>
                      <a:pt x="722" y="58"/>
                      <a:pt x="725" y="58"/>
                    </a:cubicBezTo>
                    <a:cubicBezTo>
                      <a:pt x="724" y="61"/>
                      <a:pt x="725" y="62"/>
                      <a:pt x="726" y="64"/>
                    </a:cubicBezTo>
                    <a:cubicBezTo>
                      <a:pt x="730" y="64"/>
                      <a:pt x="731" y="66"/>
                      <a:pt x="734" y="64"/>
                    </a:cubicBezTo>
                    <a:cubicBezTo>
                      <a:pt x="735" y="63"/>
                      <a:pt x="733" y="63"/>
                      <a:pt x="732" y="62"/>
                    </a:cubicBezTo>
                    <a:cubicBezTo>
                      <a:pt x="733" y="62"/>
                      <a:pt x="733" y="60"/>
                      <a:pt x="733" y="59"/>
                    </a:cubicBezTo>
                    <a:cubicBezTo>
                      <a:pt x="736" y="57"/>
                      <a:pt x="741" y="57"/>
                      <a:pt x="743" y="60"/>
                    </a:cubicBezTo>
                    <a:cubicBezTo>
                      <a:pt x="747" y="60"/>
                      <a:pt x="751" y="59"/>
                      <a:pt x="755" y="60"/>
                    </a:cubicBezTo>
                    <a:cubicBezTo>
                      <a:pt x="757" y="60"/>
                      <a:pt x="759" y="62"/>
                      <a:pt x="760" y="60"/>
                    </a:cubicBezTo>
                    <a:cubicBezTo>
                      <a:pt x="762" y="60"/>
                      <a:pt x="762" y="62"/>
                      <a:pt x="765" y="62"/>
                    </a:cubicBezTo>
                    <a:cubicBezTo>
                      <a:pt x="766" y="63"/>
                      <a:pt x="766" y="64"/>
                      <a:pt x="767" y="64"/>
                    </a:cubicBezTo>
                    <a:cubicBezTo>
                      <a:pt x="767" y="64"/>
                      <a:pt x="768" y="64"/>
                      <a:pt x="768" y="63"/>
                    </a:cubicBezTo>
                    <a:cubicBezTo>
                      <a:pt x="769" y="64"/>
                      <a:pt x="768" y="65"/>
                      <a:pt x="769" y="65"/>
                    </a:cubicBezTo>
                    <a:cubicBezTo>
                      <a:pt x="769" y="66"/>
                      <a:pt x="770" y="65"/>
                      <a:pt x="770" y="65"/>
                    </a:cubicBezTo>
                    <a:cubicBezTo>
                      <a:pt x="771" y="66"/>
                      <a:pt x="773" y="66"/>
                      <a:pt x="775" y="67"/>
                    </a:cubicBezTo>
                    <a:cubicBezTo>
                      <a:pt x="777" y="68"/>
                      <a:pt x="779" y="68"/>
                      <a:pt x="781" y="69"/>
                    </a:cubicBezTo>
                    <a:cubicBezTo>
                      <a:pt x="781" y="69"/>
                      <a:pt x="782" y="71"/>
                      <a:pt x="782" y="71"/>
                    </a:cubicBezTo>
                    <a:cubicBezTo>
                      <a:pt x="782" y="71"/>
                      <a:pt x="783" y="71"/>
                      <a:pt x="784" y="71"/>
                    </a:cubicBezTo>
                    <a:cubicBezTo>
                      <a:pt x="784" y="71"/>
                      <a:pt x="784" y="73"/>
                      <a:pt x="784" y="73"/>
                    </a:cubicBezTo>
                    <a:cubicBezTo>
                      <a:pt x="784" y="73"/>
                      <a:pt x="785" y="73"/>
                      <a:pt x="786" y="73"/>
                    </a:cubicBezTo>
                    <a:cubicBezTo>
                      <a:pt x="786" y="74"/>
                      <a:pt x="785" y="77"/>
                      <a:pt x="789" y="76"/>
                    </a:cubicBezTo>
                    <a:cubicBezTo>
                      <a:pt x="789" y="78"/>
                      <a:pt x="789" y="80"/>
                      <a:pt x="789" y="82"/>
                    </a:cubicBezTo>
                    <a:cubicBezTo>
                      <a:pt x="792" y="82"/>
                      <a:pt x="795" y="82"/>
                      <a:pt x="795" y="79"/>
                    </a:cubicBezTo>
                    <a:cubicBezTo>
                      <a:pt x="798" y="80"/>
                      <a:pt x="802" y="79"/>
                      <a:pt x="804" y="81"/>
                    </a:cubicBezTo>
                    <a:cubicBezTo>
                      <a:pt x="804" y="81"/>
                      <a:pt x="804" y="82"/>
                      <a:pt x="804" y="82"/>
                    </a:cubicBezTo>
                    <a:cubicBezTo>
                      <a:pt x="804" y="83"/>
                      <a:pt x="806" y="82"/>
                      <a:pt x="807" y="82"/>
                    </a:cubicBezTo>
                    <a:cubicBezTo>
                      <a:pt x="806" y="83"/>
                      <a:pt x="805" y="83"/>
                      <a:pt x="805" y="85"/>
                    </a:cubicBezTo>
                    <a:cubicBezTo>
                      <a:pt x="803" y="86"/>
                      <a:pt x="803" y="84"/>
                      <a:pt x="802" y="84"/>
                    </a:cubicBezTo>
                    <a:cubicBezTo>
                      <a:pt x="801" y="85"/>
                      <a:pt x="801" y="87"/>
                      <a:pt x="799" y="86"/>
                    </a:cubicBezTo>
                    <a:cubicBezTo>
                      <a:pt x="800" y="88"/>
                      <a:pt x="802" y="87"/>
                      <a:pt x="801" y="90"/>
                    </a:cubicBezTo>
                    <a:cubicBezTo>
                      <a:pt x="797" y="87"/>
                      <a:pt x="801" y="92"/>
                      <a:pt x="798" y="92"/>
                    </a:cubicBezTo>
                    <a:cubicBezTo>
                      <a:pt x="797" y="92"/>
                      <a:pt x="796" y="93"/>
                      <a:pt x="796" y="94"/>
                    </a:cubicBezTo>
                    <a:cubicBezTo>
                      <a:pt x="795" y="94"/>
                      <a:pt x="794" y="94"/>
                      <a:pt x="793" y="93"/>
                    </a:cubicBezTo>
                    <a:cubicBezTo>
                      <a:pt x="793" y="93"/>
                      <a:pt x="792" y="91"/>
                      <a:pt x="791" y="91"/>
                    </a:cubicBezTo>
                    <a:cubicBezTo>
                      <a:pt x="790" y="90"/>
                      <a:pt x="789" y="91"/>
                      <a:pt x="788" y="90"/>
                    </a:cubicBezTo>
                    <a:cubicBezTo>
                      <a:pt x="787" y="90"/>
                      <a:pt x="786" y="88"/>
                      <a:pt x="786" y="88"/>
                    </a:cubicBezTo>
                    <a:cubicBezTo>
                      <a:pt x="785" y="88"/>
                      <a:pt x="783" y="89"/>
                      <a:pt x="782" y="88"/>
                    </a:cubicBezTo>
                    <a:cubicBezTo>
                      <a:pt x="782" y="88"/>
                      <a:pt x="782" y="87"/>
                      <a:pt x="781" y="87"/>
                    </a:cubicBezTo>
                    <a:cubicBezTo>
                      <a:pt x="780" y="87"/>
                      <a:pt x="778" y="84"/>
                      <a:pt x="777" y="86"/>
                    </a:cubicBezTo>
                    <a:cubicBezTo>
                      <a:pt x="776" y="86"/>
                      <a:pt x="776" y="85"/>
                      <a:pt x="776" y="83"/>
                    </a:cubicBezTo>
                    <a:cubicBezTo>
                      <a:pt x="774" y="83"/>
                      <a:pt x="772" y="83"/>
                      <a:pt x="770" y="83"/>
                    </a:cubicBezTo>
                    <a:cubicBezTo>
                      <a:pt x="769" y="84"/>
                      <a:pt x="770" y="86"/>
                      <a:pt x="770" y="85"/>
                    </a:cubicBezTo>
                    <a:cubicBezTo>
                      <a:pt x="770" y="87"/>
                      <a:pt x="768" y="87"/>
                      <a:pt x="769" y="89"/>
                    </a:cubicBezTo>
                    <a:cubicBezTo>
                      <a:pt x="764" y="89"/>
                      <a:pt x="764" y="92"/>
                      <a:pt x="759" y="91"/>
                    </a:cubicBezTo>
                    <a:cubicBezTo>
                      <a:pt x="758" y="92"/>
                      <a:pt x="758" y="93"/>
                      <a:pt x="756" y="93"/>
                    </a:cubicBezTo>
                    <a:cubicBezTo>
                      <a:pt x="756" y="94"/>
                      <a:pt x="759" y="94"/>
                      <a:pt x="760" y="94"/>
                    </a:cubicBezTo>
                    <a:cubicBezTo>
                      <a:pt x="761" y="94"/>
                      <a:pt x="761" y="96"/>
                      <a:pt x="763" y="96"/>
                    </a:cubicBezTo>
                    <a:cubicBezTo>
                      <a:pt x="762" y="99"/>
                      <a:pt x="762" y="98"/>
                      <a:pt x="764" y="100"/>
                    </a:cubicBezTo>
                    <a:cubicBezTo>
                      <a:pt x="765" y="102"/>
                      <a:pt x="767" y="102"/>
                      <a:pt x="769" y="103"/>
                    </a:cubicBezTo>
                    <a:cubicBezTo>
                      <a:pt x="768" y="104"/>
                      <a:pt x="766" y="106"/>
                      <a:pt x="766" y="106"/>
                    </a:cubicBezTo>
                    <a:cubicBezTo>
                      <a:pt x="763" y="107"/>
                      <a:pt x="763" y="104"/>
                      <a:pt x="762" y="104"/>
                    </a:cubicBezTo>
                    <a:cubicBezTo>
                      <a:pt x="762" y="104"/>
                      <a:pt x="763" y="106"/>
                      <a:pt x="762" y="106"/>
                    </a:cubicBezTo>
                    <a:cubicBezTo>
                      <a:pt x="759" y="106"/>
                      <a:pt x="754" y="106"/>
                      <a:pt x="751" y="107"/>
                    </a:cubicBezTo>
                    <a:cubicBezTo>
                      <a:pt x="750" y="108"/>
                      <a:pt x="746" y="109"/>
                      <a:pt x="747" y="111"/>
                    </a:cubicBezTo>
                    <a:cubicBezTo>
                      <a:pt x="742" y="110"/>
                      <a:pt x="742" y="113"/>
                      <a:pt x="739" y="114"/>
                    </a:cubicBezTo>
                    <a:cubicBezTo>
                      <a:pt x="738" y="115"/>
                      <a:pt x="738" y="115"/>
                      <a:pt x="737" y="116"/>
                    </a:cubicBezTo>
                    <a:cubicBezTo>
                      <a:pt x="736" y="116"/>
                      <a:pt x="735" y="118"/>
                      <a:pt x="734" y="118"/>
                    </a:cubicBezTo>
                    <a:cubicBezTo>
                      <a:pt x="733" y="118"/>
                      <a:pt x="733" y="119"/>
                      <a:pt x="732" y="120"/>
                    </a:cubicBezTo>
                    <a:cubicBezTo>
                      <a:pt x="729" y="119"/>
                      <a:pt x="724" y="121"/>
                      <a:pt x="723" y="119"/>
                    </a:cubicBezTo>
                    <a:cubicBezTo>
                      <a:pt x="722" y="120"/>
                      <a:pt x="719" y="119"/>
                      <a:pt x="720" y="122"/>
                    </a:cubicBezTo>
                    <a:cubicBezTo>
                      <a:pt x="714" y="122"/>
                      <a:pt x="714" y="122"/>
                      <a:pt x="708" y="122"/>
                    </a:cubicBezTo>
                    <a:cubicBezTo>
                      <a:pt x="708" y="122"/>
                      <a:pt x="707" y="123"/>
                      <a:pt x="707" y="123"/>
                    </a:cubicBezTo>
                    <a:cubicBezTo>
                      <a:pt x="706" y="123"/>
                      <a:pt x="704" y="124"/>
                      <a:pt x="704" y="125"/>
                    </a:cubicBezTo>
                    <a:cubicBezTo>
                      <a:pt x="704" y="128"/>
                      <a:pt x="699" y="127"/>
                      <a:pt x="700" y="131"/>
                    </a:cubicBezTo>
                    <a:cubicBezTo>
                      <a:pt x="699" y="134"/>
                      <a:pt x="702" y="134"/>
                      <a:pt x="704" y="135"/>
                    </a:cubicBezTo>
                    <a:cubicBezTo>
                      <a:pt x="703" y="137"/>
                      <a:pt x="703" y="140"/>
                      <a:pt x="700" y="140"/>
                    </a:cubicBezTo>
                    <a:cubicBezTo>
                      <a:pt x="700" y="142"/>
                      <a:pt x="700" y="143"/>
                      <a:pt x="698" y="143"/>
                    </a:cubicBezTo>
                    <a:cubicBezTo>
                      <a:pt x="698" y="144"/>
                      <a:pt x="698" y="145"/>
                      <a:pt x="698" y="146"/>
                    </a:cubicBezTo>
                    <a:cubicBezTo>
                      <a:pt x="698" y="148"/>
                      <a:pt x="700" y="146"/>
                      <a:pt x="700" y="147"/>
                    </a:cubicBezTo>
                    <a:cubicBezTo>
                      <a:pt x="701" y="149"/>
                      <a:pt x="698" y="149"/>
                      <a:pt x="698" y="149"/>
                    </a:cubicBezTo>
                    <a:cubicBezTo>
                      <a:pt x="698" y="150"/>
                      <a:pt x="697" y="152"/>
                      <a:pt x="697" y="152"/>
                    </a:cubicBezTo>
                    <a:cubicBezTo>
                      <a:pt x="696" y="153"/>
                      <a:pt x="693" y="152"/>
                      <a:pt x="692" y="153"/>
                    </a:cubicBezTo>
                    <a:cubicBezTo>
                      <a:pt x="692" y="154"/>
                      <a:pt x="693" y="156"/>
                      <a:pt x="692" y="157"/>
                    </a:cubicBezTo>
                    <a:cubicBezTo>
                      <a:pt x="691" y="158"/>
                      <a:pt x="691" y="155"/>
                      <a:pt x="691" y="155"/>
                    </a:cubicBezTo>
                    <a:cubicBezTo>
                      <a:pt x="691" y="155"/>
                      <a:pt x="688" y="156"/>
                      <a:pt x="690" y="160"/>
                    </a:cubicBezTo>
                    <a:cubicBezTo>
                      <a:pt x="688" y="159"/>
                      <a:pt x="689" y="161"/>
                      <a:pt x="688" y="162"/>
                    </a:cubicBezTo>
                    <a:cubicBezTo>
                      <a:pt x="688" y="162"/>
                      <a:pt x="687" y="161"/>
                      <a:pt x="686" y="162"/>
                    </a:cubicBezTo>
                    <a:cubicBezTo>
                      <a:pt x="686" y="162"/>
                      <a:pt x="686" y="164"/>
                      <a:pt x="685" y="164"/>
                    </a:cubicBezTo>
                    <a:cubicBezTo>
                      <a:pt x="685" y="165"/>
                      <a:pt x="683" y="166"/>
                      <a:pt x="684" y="167"/>
                    </a:cubicBezTo>
                    <a:cubicBezTo>
                      <a:pt x="682" y="167"/>
                      <a:pt x="680" y="167"/>
                      <a:pt x="680" y="168"/>
                    </a:cubicBezTo>
                    <a:cubicBezTo>
                      <a:pt x="678" y="168"/>
                      <a:pt x="680" y="167"/>
                      <a:pt x="680" y="166"/>
                    </a:cubicBezTo>
                    <a:cubicBezTo>
                      <a:pt x="680" y="166"/>
                      <a:pt x="679" y="165"/>
                      <a:pt x="679" y="165"/>
                    </a:cubicBezTo>
                    <a:cubicBezTo>
                      <a:pt x="679" y="164"/>
                      <a:pt x="679" y="163"/>
                      <a:pt x="679" y="163"/>
                    </a:cubicBezTo>
                    <a:cubicBezTo>
                      <a:pt x="678" y="162"/>
                      <a:pt x="678" y="161"/>
                      <a:pt x="677" y="161"/>
                    </a:cubicBezTo>
                    <a:cubicBezTo>
                      <a:pt x="676" y="160"/>
                      <a:pt x="676" y="160"/>
                      <a:pt x="675" y="160"/>
                    </a:cubicBezTo>
                    <a:cubicBezTo>
                      <a:pt x="676" y="158"/>
                      <a:pt x="676" y="156"/>
                      <a:pt x="676" y="154"/>
                    </a:cubicBezTo>
                    <a:cubicBezTo>
                      <a:pt x="676" y="152"/>
                      <a:pt x="675" y="152"/>
                      <a:pt x="675" y="151"/>
                    </a:cubicBezTo>
                    <a:cubicBezTo>
                      <a:pt x="675" y="147"/>
                      <a:pt x="676" y="144"/>
                      <a:pt x="675" y="141"/>
                    </a:cubicBezTo>
                    <a:cubicBezTo>
                      <a:pt x="678" y="144"/>
                      <a:pt x="675" y="139"/>
                      <a:pt x="677" y="137"/>
                    </a:cubicBezTo>
                    <a:cubicBezTo>
                      <a:pt x="677" y="136"/>
                      <a:pt x="678" y="140"/>
                      <a:pt x="679" y="138"/>
                    </a:cubicBezTo>
                    <a:cubicBezTo>
                      <a:pt x="679" y="137"/>
                      <a:pt x="679" y="136"/>
                      <a:pt x="679" y="136"/>
                    </a:cubicBezTo>
                    <a:cubicBezTo>
                      <a:pt x="680" y="134"/>
                      <a:pt x="684" y="132"/>
                      <a:pt x="685" y="131"/>
                    </a:cubicBezTo>
                    <a:cubicBezTo>
                      <a:pt x="685" y="131"/>
                      <a:pt x="686" y="131"/>
                      <a:pt x="686" y="130"/>
                    </a:cubicBezTo>
                    <a:cubicBezTo>
                      <a:pt x="684" y="129"/>
                      <a:pt x="686" y="129"/>
                      <a:pt x="687" y="129"/>
                    </a:cubicBezTo>
                    <a:cubicBezTo>
                      <a:pt x="689" y="128"/>
                      <a:pt x="689" y="127"/>
                      <a:pt x="689" y="124"/>
                    </a:cubicBezTo>
                    <a:cubicBezTo>
                      <a:pt x="689" y="124"/>
                      <a:pt x="693" y="123"/>
                      <a:pt x="692" y="123"/>
                    </a:cubicBezTo>
                    <a:cubicBezTo>
                      <a:pt x="692" y="123"/>
                      <a:pt x="691" y="123"/>
                      <a:pt x="691" y="123"/>
                    </a:cubicBezTo>
                    <a:cubicBezTo>
                      <a:pt x="691" y="122"/>
                      <a:pt x="692" y="121"/>
                      <a:pt x="692" y="121"/>
                    </a:cubicBezTo>
                    <a:cubicBezTo>
                      <a:pt x="693" y="120"/>
                      <a:pt x="695" y="123"/>
                      <a:pt x="694" y="119"/>
                    </a:cubicBezTo>
                    <a:cubicBezTo>
                      <a:pt x="696" y="119"/>
                      <a:pt x="698" y="118"/>
                      <a:pt x="699" y="118"/>
                    </a:cubicBezTo>
                    <a:cubicBezTo>
                      <a:pt x="699" y="118"/>
                      <a:pt x="700" y="116"/>
                      <a:pt x="700" y="116"/>
                    </a:cubicBezTo>
                    <a:cubicBezTo>
                      <a:pt x="700" y="116"/>
                      <a:pt x="701" y="116"/>
                      <a:pt x="702" y="116"/>
                    </a:cubicBezTo>
                    <a:cubicBezTo>
                      <a:pt x="702" y="115"/>
                      <a:pt x="703" y="114"/>
                      <a:pt x="704" y="114"/>
                    </a:cubicBezTo>
                    <a:cubicBezTo>
                      <a:pt x="704" y="113"/>
                      <a:pt x="705" y="114"/>
                      <a:pt x="705" y="113"/>
                    </a:cubicBezTo>
                    <a:cubicBezTo>
                      <a:pt x="705" y="112"/>
                      <a:pt x="706" y="109"/>
                      <a:pt x="707" y="111"/>
                    </a:cubicBezTo>
                    <a:cubicBezTo>
                      <a:pt x="707" y="110"/>
                      <a:pt x="707" y="108"/>
                      <a:pt x="707" y="106"/>
                    </a:cubicBezTo>
                    <a:cubicBezTo>
                      <a:pt x="705" y="106"/>
                      <a:pt x="704" y="106"/>
                      <a:pt x="703" y="107"/>
                    </a:cubicBezTo>
                    <a:cubicBezTo>
                      <a:pt x="702" y="108"/>
                      <a:pt x="701" y="109"/>
                      <a:pt x="701" y="109"/>
                    </a:cubicBezTo>
                    <a:cubicBezTo>
                      <a:pt x="700" y="110"/>
                      <a:pt x="700" y="109"/>
                      <a:pt x="700" y="110"/>
                    </a:cubicBezTo>
                    <a:cubicBezTo>
                      <a:pt x="700" y="112"/>
                      <a:pt x="696" y="111"/>
                      <a:pt x="696" y="114"/>
                    </a:cubicBezTo>
                    <a:cubicBezTo>
                      <a:pt x="694" y="114"/>
                      <a:pt x="693" y="114"/>
                      <a:pt x="693" y="116"/>
                    </a:cubicBezTo>
                    <a:cubicBezTo>
                      <a:pt x="692" y="116"/>
                      <a:pt x="693" y="114"/>
                      <a:pt x="692" y="114"/>
                    </a:cubicBezTo>
                    <a:cubicBezTo>
                      <a:pt x="692" y="114"/>
                      <a:pt x="690" y="114"/>
                      <a:pt x="690" y="114"/>
                    </a:cubicBezTo>
                    <a:cubicBezTo>
                      <a:pt x="690" y="113"/>
                      <a:pt x="691" y="112"/>
                      <a:pt x="690" y="111"/>
                    </a:cubicBezTo>
                    <a:cubicBezTo>
                      <a:pt x="686" y="112"/>
                      <a:pt x="684" y="110"/>
                      <a:pt x="681" y="111"/>
                    </a:cubicBezTo>
                    <a:cubicBezTo>
                      <a:pt x="679" y="111"/>
                      <a:pt x="681" y="113"/>
                      <a:pt x="680" y="113"/>
                    </a:cubicBezTo>
                    <a:cubicBezTo>
                      <a:pt x="678" y="114"/>
                      <a:pt x="677" y="113"/>
                      <a:pt x="676" y="114"/>
                    </a:cubicBezTo>
                    <a:cubicBezTo>
                      <a:pt x="674" y="115"/>
                      <a:pt x="674" y="116"/>
                      <a:pt x="673" y="117"/>
                    </a:cubicBezTo>
                    <a:cubicBezTo>
                      <a:pt x="672" y="118"/>
                      <a:pt x="672" y="119"/>
                      <a:pt x="670" y="119"/>
                    </a:cubicBezTo>
                    <a:cubicBezTo>
                      <a:pt x="669" y="121"/>
                      <a:pt x="672" y="121"/>
                      <a:pt x="671" y="124"/>
                    </a:cubicBezTo>
                    <a:cubicBezTo>
                      <a:pt x="670" y="124"/>
                      <a:pt x="669" y="125"/>
                      <a:pt x="669" y="126"/>
                    </a:cubicBezTo>
                    <a:cubicBezTo>
                      <a:pt x="665" y="126"/>
                      <a:pt x="664" y="128"/>
                      <a:pt x="661" y="127"/>
                    </a:cubicBezTo>
                    <a:cubicBezTo>
                      <a:pt x="660" y="126"/>
                      <a:pt x="660" y="126"/>
                      <a:pt x="661" y="124"/>
                    </a:cubicBezTo>
                    <a:cubicBezTo>
                      <a:pt x="659" y="125"/>
                      <a:pt x="659" y="124"/>
                      <a:pt x="659" y="123"/>
                    </a:cubicBezTo>
                    <a:cubicBezTo>
                      <a:pt x="657" y="122"/>
                      <a:pt x="655" y="123"/>
                      <a:pt x="655" y="122"/>
                    </a:cubicBezTo>
                    <a:cubicBezTo>
                      <a:pt x="650" y="124"/>
                      <a:pt x="645" y="126"/>
                      <a:pt x="639" y="126"/>
                    </a:cubicBezTo>
                    <a:cubicBezTo>
                      <a:pt x="638" y="125"/>
                      <a:pt x="636" y="126"/>
                      <a:pt x="637" y="123"/>
                    </a:cubicBezTo>
                    <a:cubicBezTo>
                      <a:pt x="636" y="123"/>
                      <a:pt x="634" y="123"/>
                      <a:pt x="633" y="123"/>
                    </a:cubicBezTo>
                    <a:cubicBezTo>
                      <a:pt x="629" y="124"/>
                      <a:pt x="626" y="125"/>
                      <a:pt x="623" y="126"/>
                    </a:cubicBezTo>
                    <a:cubicBezTo>
                      <a:pt x="620" y="128"/>
                      <a:pt x="618" y="130"/>
                      <a:pt x="615" y="131"/>
                    </a:cubicBezTo>
                    <a:cubicBezTo>
                      <a:pt x="615" y="133"/>
                      <a:pt x="615" y="134"/>
                      <a:pt x="613" y="134"/>
                    </a:cubicBezTo>
                    <a:cubicBezTo>
                      <a:pt x="614" y="137"/>
                      <a:pt x="612" y="136"/>
                      <a:pt x="612" y="139"/>
                    </a:cubicBezTo>
                    <a:cubicBezTo>
                      <a:pt x="610" y="137"/>
                      <a:pt x="608" y="143"/>
                      <a:pt x="607" y="142"/>
                    </a:cubicBezTo>
                    <a:cubicBezTo>
                      <a:pt x="605" y="140"/>
                      <a:pt x="607" y="142"/>
                      <a:pt x="604" y="143"/>
                    </a:cubicBezTo>
                    <a:cubicBezTo>
                      <a:pt x="603" y="143"/>
                      <a:pt x="603" y="143"/>
                      <a:pt x="602" y="145"/>
                    </a:cubicBezTo>
                    <a:cubicBezTo>
                      <a:pt x="598" y="143"/>
                      <a:pt x="599" y="148"/>
                      <a:pt x="596" y="147"/>
                    </a:cubicBezTo>
                    <a:cubicBezTo>
                      <a:pt x="596" y="148"/>
                      <a:pt x="599" y="152"/>
                      <a:pt x="600" y="150"/>
                    </a:cubicBezTo>
                    <a:cubicBezTo>
                      <a:pt x="601" y="151"/>
                      <a:pt x="600" y="153"/>
                      <a:pt x="601" y="154"/>
                    </a:cubicBezTo>
                    <a:cubicBezTo>
                      <a:pt x="602" y="153"/>
                      <a:pt x="603" y="155"/>
                      <a:pt x="603" y="155"/>
                    </a:cubicBezTo>
                    <a:cubicBezTo>
                      <a:pt x="604" y="155"/>
                      <a:pt x="606" y="154"/>
                      <a:pt x="607" y="154"/>
                    </a:cubicBezTo>
                    <a:cubicBezTo>
                      <a:pt x="608" y="154"/>
                      <a:pt x="609" y="155"/>
                      <a:pt x="608" y="155"/>
                    </a:cubicBezTo>
                    <a:cubicBezTo>
                      <a:pt x="610" y="155"/>
                      <a:pt x="610" y="152"/>
                      <a:pt x="611" y="154"/>
                    </a:cubicBezTo>
                    <a:cubicBezTo>
                      <a:pt x="612" y="154"/>
                      <a:pt x="612" y="153"/>
                      <a:pt x="612" y="152"/>
                    </a:cubicBezTo>
                    <a:cubicBezTo>
                      <a:pt x="614" y="153"/>
                      <a:pt x="614" y="159"/>
                      <a:pt x="616" y="156"/>
                    </a:cubicBezTo>
                    <a:cubicBezTo>
                      <a:pt x="618" y="156"/>
                      <a:pt x="615" y="160"/>
                      <a:pt x="619" y="159"/>
                    </a:cubicBezTo>
                    <a:cubicBezTo>
                      <a:pt x="619" y="160"/>
                      <a:pt x="617" y="159"/>
                      <a:pt x="617" y="160"/>
                    </a:cubicBezTo>
                    <a:cubicBezTo>
                      <a:pt x="617" y="160"/>
                      <a:pt x="618" y="162"/>
                      <a:pt x="618" y="164"/>
                    </a:cubicBezTo>
                    <a:cubicBezTo>
                      <a:pt x="618" y="164"/>
                      <a:pt x="617" y="164"/>
                      <a:pt x="617" y="165"/>
                    </a:cubicBezTo>
                    <a:cubicBezTo>
                      <a:pt x="617" y="165"/>
                      <a:pt x="616" y="166"/>
                      <a:pt x="616" y="166"/>
                    </a:cubicBezTo>
                    <a:cubicBezTo>
                      <a:pt x="615" y="169"/>
                      <a:pt x="617" y="175"/>
                      <a:pt x="614" y="172"/>
                    </a:cubicBezTo>
                    <a:cubicBezTo>
                      <a:pt x="615" y="181"/>
                      <a:pt x="611" y="184"/>
                      <a:pt x="609" y="190"/>
                    </a:cubicBezTo>
                    <a:cubicBezTo>
                      <a:pt x="608" y="191"/>
                      <a:pt x="608" y="191"/>
                      <a:pt x="606" y="190"/>
                    </a:cubicBezTo>
                    <a:cubicBezTo>
                      <a:pt x="606" y="191"/>
                      <a:pt x="607" y="192"/>
                      <a:pt x="606" y="193"/>
                    </a:cubicBezTo>
                    <a:cubicBezTo>
                      <a:pt x="606" y="194"/>
                      <a:pt x="604" y="193"/>
                      <a:pt x="603" y="194"/>
                    </a:cubicBezTo>
                    <a:cubicBezTo>
                      <a:pt x="603" y="194"/>
                      <a:pt x="604" y="196"/>
                      <a:pt x="603" y="196"/>
                    </a:cubicBezTo>
                    <a:cubicBezTo>
                      <a:pt x="603" y="196"/>
                      <a:pt x="602" y="196"/>
                      <a:pt x="602" y="196"/>
                    </a:cubicBezTo>
                    <a:cubicBezTo>
                      <a:pt x="601" y="197"/>
                      <a:pt x="602" y="197"/>
                      <a:pt x="602" y="197"/>
                    </a:cubicBezTo>
                    <a:cubicBezTo>
                      <a:pt x="602" y="198"/>
                      <a:pt x="600" y="198"/>
                      <a:pt x="600" y="199"/>
                    </a:cubicBezTo>
                    <a:cubicBezTo>
                      <a:pt x="599" y="200"/>
                      <a:pt x="599" y="201"/>
                      <a:pt x="599" y="202"/>
                    </a:cubicBezTo>
                    <a:cubicBezTo>
                      <a:pt x="598" y="203"/>
                      <a:pt x="597" y="202"/>
                      <a:pt x="596" y="203"/>
                    </a:cubicBezTo>
                    <a:cubicBezTo>
                      <a:pt x="595" y="203"/>
                      <a:pt x="596" y="205"/>
                      <a:pt x="595" y="206"/>
                    </a:cubicBezTo>
                    <a:cubicBezTo>
                      <a:pt x="595" y="206"/>
                      <a:pt x="593" y="205"/>
                      <a:pt x="593" y="206"/>
                    </a:cubicBezTo>
                    <a:cubicBezTo>
                      <a:pt x="593" y="206"/>
                      <a:pt x="593" y="208"/>
                      <a:pt x="592" y="208"/>
                    </a:cubicBezTo>
                    <a:cubicBezTo>
                      <a:pt x="591" y="207"/>
                      <a:pt x="590" y="206"/>
                      <a:pt x="590" y="209"/>
                    </a:cubicBezTo>
                    <a:cubicBezTo>
                      <a:pt x="585" y="210"/>
                      <a:pt x="586" y="210"/>
                      <a:pt x="581" y="209"/>
                    </a:cubicBezTo>
                    <a:cubicBezTo>
                      <a:pt x="580" y="210"/>
                      <a:pt x="577" y="212"/>
                      <a:pt x="579" y="212"/>
                    </a:cubicBezTo>
                    <a:cubicBezTo>
                      <a:pt x="579" y="214"/>
                      <a:pt x="572" y="213"/>
                      <a:pt x="576" y="214"/>
                    </a:cubicBezTo>
                    <a:cubicBezTo>
                      <a:pt x="576" y="215"/>
                      <a:pt x="574" y="215"/>
                      <a:pt x="574" y="214"/>
                    </a:cubicBezTo>
                    <a:cubicBezTo>
                      <a:pt x="571" y="216"/>
                      <a:pt x="572" y="218"/>
                      <a:pt x="573" y="222"/>
                    </a:cubicBezTo>
                    <a:cubicBezTo>
                      <a:pt x="570" y="222"/>
                      <a:pt x="571" y="222"/>
                      <a:pt x="568" y="222"/>
                    </a:cubicBezTo>
                    <a:cubicBezTo>
                      <a:pt x="569" y="223"/>
                      <a:pt x="569" y="224"/>
                      <a:pt x="567" y="224"/>
                    </a:cubicBezTo>
                    <a:cubicBezTo>
                      <a:pt x="567" y="226"/>
                      <a:pt x="568" y="234"/>
                      <a:pt x="569" y="231"/>
                    </a:cubicBezTo>
                    <a:cubicBezTo>
                      <a:pt x="571" y="231"/>
                      <a:pt x="569" y="239"/>
                      <a:pt x="572" y="239"/>
                    </a:cubicBezTo>
                    <a:cubicBezTo>
                      <a:pt x="574" y="239"/>
                      <a:pt x="571" y="242"/>
                      <a:pt x="574" y="243"/>
                    </a:cubicBezTo>
                    <a:cubicBezTo>
                      <a:pt x="573" y="243"/>
                      <a:pt x="573" y="245"/>
                      <a:pt x="573" y="245"/>
                    </a:cubicBezTo>
                    <a:cubicBezTo>
                      <a:pt x="572" y="245"/>
                      <a:pt x="571" y="244"/>
                      <a:pt x="571" y="244"/>
                    </a:cubicBezTo>
                    <a:cubicBezTo>
                      <a:pt x="570" y="244"/>
                      <a:pt x="571" y="245"/>
                      <a:pt x="570" y="246"/>
                    </a:cubicBezTo>
                    <a:cubicBezTo>
                      <a:pt x="569" y="246"/>
                      <a:pt x="568" y="245"/>
                      <a:pt x="567" y="246"/>
                    </a:cubicBezTo>
                    <a:cubicBezTo>
                      <a:pt x="565" y="246"/>
                      <a:pt x="562" y="248"/>
                      <a:pt x="560" y="247"/>
                    </a:cubicBezTo>
                    <a:cubicBezTo>
                      <a:pt x="560" y="245"/>
                      <a:pt x="561" y="244"/>
                      <a:pt x="561" y="243"/>
                    </a:cubicBezTo>
                    <a:cubicBezTo>
                      <a:pt x="562" y="241"/>
                      <a:pt x="560" y="238"/>
                      <a:pt x="562" y="237"/>
                    </a:cubicBezTo>
                    <a:cubicBezTo>
                      <a:pt x="562" y="236"/>
                      <a:pt x="559" y="236"/>
                      <a:pt x="560" y="233"/>
                    </a:cubicBezTo>
                    <a:cubicBezTo>
                      <a:pt x="558" y="232"/>
                      <a:pt x="557" y="234"/>
                      <a:pt x="555" y="231"/>
                    </a:cubicBezTo>
                    <a:cubicBezTo>
                      <a:pt x="554" y="228"/>
                      <a:pt x="558" y="230"/>
                      <a:pt x="557" y="227"/>
                    </a:cubicBezTo>
                    <a:cubicBezTo>
                      <a:pt x="556" y="226"/>
                      <a:pt x="556" y="226"/>
                      <a:pt x="556" y="227"/>
                    </a:cubicBezTo>
                    <a:cubicBezTo>
                      <a:pt x="555" y="226"/>
                      <a:pt x="554" y="225"/>
                      <a:pt x="554" y="225"/>
                    </a:cubicBezTo>
                    <a:cubicBezTo>
                      <a:pt x="553" y="224"/>
                      <a:pt x="552" y="224"/>
                      <a:pt x="552" y="223"/>
                    </a:cubicBezTo>
                    <a:cubicBezTo>
                      <a:pt x="551" y="223"/>
                      <a:pt x="550" y="224"/>
                      <a:pt x="549" y="224"/>
                    </a:cubicBezTo>
                    <a:cubicBezTo>
                      <a:pt x="548" y="224"/>
                      <a:pt x="548" y="225"/>
                      <a:pt x="549" y="225"/>
                    </a:cubicBezTo>
                    <a:cubicBezTo>
                      <a:pt x="549" y="227"/>
                      <a:pt x="546" y="222"/>
                      <a:pt x="547" y="227"/>
                    </a:cubicBezTo>
                    <a:cubicBezTo>
                      <a:pt x="545" y="225"/>
                      <a:pt x="545" y="229"/>
                      <a:pt x="541" y="227"/>
                    </a:cubicBezTo>
                    <a:cubicBezTo>
                      <a:pt x="544" y="224"/>
                      <a:pt x="541" y="223"/>
                      <a:pt x="544" y="221"/>
                    </a:cubicBezTo>
                    <a:cubicBezTo>
                      <a:pt x="546" y="220"/>
                      <a:pt x="540" y="220"/>
                      <a:pt x="539" y="222"/>
                    </a:cubicBezTo>
                    <a:cubicBezTo>
                      <a:pt x="539" y="224"/>
                      <a:pt x="538" y="221"/>
                      <a:pt x="539" y="221"/>
                    </a:cubicBezTo>
                    <a:cubicBezTo>
                      <a:pt x="537" y="221"/>
                      <a:pt x="537" y="224"/>
                      <a:pt x="536" y="224"/>
                    </a:cubicBezTo>
                    <a:cubicBezTo>
                      <a:pt x="535" y="224"/>
                      <a:pt x="533" y="225"/>
                      <a:pt x="533" y="226"/>
                    </a:cubicBezTo>
                    <a:cubicBezTo>
                      <a:pt x="532" y="226"/>
                      <a:pt x="532" y="226"/>
                      <a:pt x="532" y="228"/>
                    </a:cubicBezTo>
                    <a:cubicBezTo>
                      <a:pt x="528" y="227"/>
                      <a:pt x="529" y="227"/>
                      <a:pt x="525" y="228"/>
                    </a:cubicBezTo>
                    <a:cubicBezTo>
                      <a:pt x="526" y="228"/>
                      <a:pt x="526" y="230"/>
                      <a:pt x="526" y="230"/>
                    </a:cubicBezTo>
                    <a:cubicBezTo>
                      <a:pt x="527" y="231"/>
                      <a:pt x="528" y="230"/>
                      <a:pt x="529" y="230"/>
                    </a:cubicBezTo>
                    <a:cubicBezTo>
                      <a:pt x="529" y="231"/>
                      <a:pt x="529" y="232"/>
                      <a:pt x="529" y="232"/>
                    </a:cubicBezTo>
                    <a:cubicBezTo>
                      <a:pt x="529" y="233"/>
                      <a:pt x="531" y="232"/>
                      <a:pt x="532" y="232"/>
                    </a:cubicBezTo>
                    <a:cubicBezTo>
                      <a:pt x="532" y="233"/>
                      <a:pt x="532" y="234"/>
                      <a:pt x="532" y="234"/>
                    </a:cubicBezTo>
                    <a:cubicBezTo>
                      <a:pt x="533" y="235"/>
                      <a:pt x="534" y="234"/>
                      <a:pt x="535" y="235"/>
                    </a:cubicBezTo>
                    <a:cubicBezTo>
                      <a:pt x="536" y="235"/>
                      <a:pt x="535" y="233"/>
                      <a:pt x="537" y="233"/>
                    </a:cubicBezTo>
                    <a:cubicBezTo>
                      <a:pt x="541" y="233"/>
                      <a:pt x="543" y="234"/>
                      <a:pt x="543" y="237"/>
                    </a:cubicBezTo>
                    <a:cubicBezTo>
                      <a:pt x="542" y="238"/>
                      <a:pt x="540" y="238"/>
                      <a:pt x="539" y="237"/>
                    </a:cubicBezTo>
                    <a:cubicBezTo>
                      <a:pt x="538" y="238"/>
                      <a:pt x="537" y="240"/>
                      <a:pt x="538" y="242"/>
                    </a:cubicBezTo>
                    <a:cubicBezTo>
                      <a:pt x="536" y="242"/>
                      <a:pt x="536" y="243"/>
                      <a:pt x="537" y="243"/>
                    </a:cubicBezTo>
                    <a:cubicBezTo>
                      <a:pt x="536" y="244"/>
                      <a:pt x="534" y="244"/>
                      <a:pt x="533" y="244"/>
                    </a:cubicBezTo>
                    <a:cubicBezTo>
                      <a:pt x="534" y="247"/>
                      <a:pt x="538" y="249"/>
                      <a:pt x="538" y="253"/>
                    </a:cubicBezTo>
                    <a:cubicBezTo>
                      <a:pt x="540" y="250"/>
                      <a:pt x="539" y="253"/>
                      <a:pt x="540" y="254"/>
                    </a:cubicBezTo>
                    <a:cubicBezTo>
                      <a:pt x="540" y="258"/>
                      <a:pt x="541" y="263"/>
                      <a:pt x="539" y="265"/>
                    </a:cubicBezTo>
                    <a:cubicBezTo>
                      <a:pt x="541" y="267"/>
                      <a:pt x="542" y="270"/>
                      <a:pt x="541" y="274"/>
                    </a:cubicBezTo>
                    <a:cubicBezTo>
                      <a:pt x="538" y="272"/>
                      <a:pt x="540" y="279"/>
                      <a:pt x="539" y="277"/>
                    </a:cubicBezTo>
                    <a:cubicBezTo>
                      <a:pt x="537" y="276"/>
                      <a:pt x="538" y="277"/>
                      <a:pt x="538" y="278"/>
                    </a:cubicBezTo>
                    <a:cubicBezTo>
                      <a:pt x="537" y="279"/>
                      <a:pt x="535" y="279"/>
                      <a:pt x="536" y="282"/>
                    </a:cubicBezTo>
                    <a:cubicBezTo>
                      <a:pt x="533" y="281"/>
                      <a:pt x="535" y="285"/>
                      <a:pt x="532" y="284"/>
                    </a:cubicBezTo>
                    <a:cubicBezTo>
                      <a:pt x="534" y="286"/>
                      <a:pt x="528" y="288"/>
                      <a:pt x="529" y="289"/>
                    </a:cubicBezTo>
                    <a:cubicBezTo>
                      <a:pt x="531" y="290"/>
                      <a:pt x="529" y="289"/>
                      <a:pt x="527" y="291"/>
                    </a:cubicBezTo>
                    <a:cubicBezTo>
                      <a:pt x="526" y="291"/>
                      <a:pt x="527" y="293"/>
                      <a:pt x="526" y="293"/>
                    </a:cubicBezTo>
                    <a:cubicBezTo>
                      <a:pt x="526" y="294"/>
                      <a:pt x="524" y="293"/>
                      <a:pt x="524" y="293"/>
                    </a:cubicBezTo>
                    <a:cubicBezTo>
                      <a:pt x="524" y="294"/>
                      <a:pt x="525" y="295"/>
                      <a:pt x="524" y="295"/>
                    </a:cubicBezTo>
                    <a:cubicBezTo>
                      <a:pt x="523" y="296"/>
                      <a:pt x="520" y="295"/>
                      <a:pt x="521" y="297"/>
                    </a:cubicBezTo>
                    <a:cubicBezTo>
                      <a:pt x="515" y="298"/>
                      <a:pt x="516" y="298"/>
                      <a:pt x="510" y="297"/>
                    </a:cubicBezTo>
                    <a:cubicBezTo>
                      <a:pt x="509" y="297"/>
                      <a:pt x="509" y="299"/>
                      <a:pt x="509" y="300"/>
                    </a:cubicBezTo>
                    <a:cubicBezTo>
                      <a:pt x="507" y="298"/>
                      <a:pt x="504" y="302"/>
                      <a:pt x="503" y="302"/>
                    </a:cubicBezTo>
                    <a:cubicBezTo>
                      <a:pt x="502" y="300"/>
                      <a:pt x="503" y="303"/>
                      <a:pt x="499" y="303"/>
                    </a:cubicBezTo>
                    <a:cubicBezTo>
                      <a:pt x="498" y="303"/>
                      <a:pt x="500" y="305"/>
                      <a:pt x="498" y="305"/>
                    </a:cubicBezTo>
                    <a:cubicBezTo>
                      <a:pt x="496" y="307"/>
                      <a:pt x="495" y="303"/>
                      <a:pt x="493" y="303"/>
                    </a:cubicBezTo>
                    <a:cubicBezTo>
                      <a:pt x="490" y="302"/>
                      <a:pt x="489" y="304"/>
                      <a:pt x="487" y="304"/>
                    </a:cubicBezTo>
                    <a:cubicBezTo>
                      <a:pt x="486" y="305"/>
                      <a:pt x="485" y="306"/>
                      <a:pt x="485" y="308"/>
                    </a:cubicBezTo>
                    <a:cubicBezTo>
                      <a:pt x="482" y="307"/>
                      <a:pt x="482" y="309"/>
                      <a:pt x="480" y="310"/>
                    </a:cubicBezTo>
                    <a:cubicBezTo>
                      <a:pt x="479" y="312"/>
                      <a:pt x="482" y="311"/>
                      <a:pt x="482" y="313"/>
                    </a:cubicBezTo>
                    <a:cubicBezTo>
                      <a:pt x="482" y="314"/>
                      <a:pt x="482" y="315"/>
                      <a:pt x="483" y="315"/>
                    </a:cubicBezTo>
                    <a:cubicBezTo>
                      <a:pt x="484" y="315"/>
                      <a:pt x="484" y="317"/>
                      <a:pt x="484" y="317"/>
                    </a:cubicBezTo>
                    <a:cubicBezTo>
                      <a:pt x="485" y="318"/>
                      <a:pt x="486" y="318"/>
                      <a:pt x="487" y="318"/>
                    </a:cubicBezTo>
                    <a:cubicBezTo>
                      <a:pt x="487" y="318"/>
                      <a:pt x="487" y="320"/>
                      <a:pt x="487" y="320"/>
                    </a:cubicBezTo>
                    <a:cubicBezTo>
                      <a:pt x="487" y="320"/>
                      <a:pt x="489" y="320"/>
                      <a:pt x="489" y="320"/>
                    </a:cubicBezTo>
                    <a:cubicBezTo>
                      <a:pt x="490" y="321"/>
                      <a:pt x="490" y="323"/>
                      <a:pt x="491" y="325"/>
                    </a:cubicBezTo>
                    <a:cubicBezTo>
                      <a:pt x="491" y="326"/>
                      <a:pt x="494" y="328"/>
                      <a:pt x="494" y="328"/>
                    </a:cubicBezTo>
                    <a:cubicBezTo>
                      <a:pt x="494" y="329"/>
                      <a:pt x="494" y="330"/>
                      <a:pt x="494" y="332"/>
                    </a:cubicBezTo>
                    <a:cubicBezTo>
                      <a:pt x="494" y="333"/>
                      <a:pt x="495" y="334"/>
                      <a:pt x="495" y="335"/>
                    </a:cubicBezTo>
                    <a:cubicBezTo>
                      <a:pt x="495" y="337"/>
                      <a:pt x="494" y="337"/>
                      <a:pt x="494" y="338"/>
                    </a:cubicBezTo>
                    <a:cubicBezTo>
                      <a:pt x="493" y="340"/>
                      <a:pt x="494" y="342"/>
                      <a:pt x="492" y="340"/>
                    </a:cubicBezTo>
                    <a:cubicBezTo>
                      <a:pt x="493" y="344"/>
                      <a:pt x="489" y="342"/>
                      <a:pt x="490" y="345"/>
                    </a:cubicBezTo>
                    <a:cubicBezTo>
                      <a:pt x="486" y="344"/>
                      <a:pt x="487" y="347"/>
                      <a:pt x="484" y="347"/>
                    </a:cubicBezTo>
                    <a:cubicBezTo>
                      <a:pt x="483" y="347"/>
                      <a:pt x="484" y="348"/>
                      <a:pt x="483" y="349"/>
                    </a:cubicBezTo>
                    <a:cubicBezTo>
                      <a:pt x="483" y="349"/>
                      <a:pt x="481" y="349"/>
                      <a:pt x="481" y="350"/>
                    </a:cubicBezTo>
                    <a:cubicBezTo>
                      <a:pt x="482" y="351"/>
                      <a:pt x="482" y="350"/>
                      <a:pt x="481" y="351"/>
                    </a:cubicBezTo>
                    <a:cubicBezTo>
                      <a:pt x="480" y="351"/>
                      <a:pt x="480" y="353"/>
                      <a:pt x="478" y="353"/>
                    </a:cubicBezTo>
                    <a:cubicBezTo>
                      <a:pt x="479" y="348"/>
                      <a:pt x="477" y="352"/>
                      <a:pt x="476" y="350"/>
                    </a:cubicBezTo>
                    <a:cubicBezTo>
                      <a:pt x="476" y="349"/>
                      <a:pt x="476" y="347"/>
                      <a:pt x="475" y="346"/>
                    </a:cubicBezTo>
                    <a:cubicBezTo>
                      <a:pt x="474" y="346"/>
                      <a:pt x="473" y="346"/>
                      <a:pt x="473" y="346"/>
                    </a:cubicBezTo>
                    <a:cubicBezTo>
                      <a:pt x="472" y="346"/>
                      <a:pt x="473" y="344"/>
                      <a:pt x="473" y="344"/>
                    </a:cubicBezTo>
                    <a:cubicBezTo>
                      <a:pt x="472" y="343"/>
                      <a:pt x="469" y="344"/>
                      <a:pt x="469" y="343"/>
                    </a:cubicBezTo>
                    <a:cubicBezTo>
                      <a:pt x="469" y="343"/>
                      <a:pt x="469" y="341"/>
                      <a:pt x="469" y="341"/>
                    </a:cubicBezTo>
                    <a:cubicBezTo>
                      <a:pt x="468" y="341"/>
                      <a:pt x="467" y="341"/>
                      <a:pt x="466" y="341"/>
                    </a:cubicBezTo>
                    <a:cubicBezTo>
                      <a:pt x="465" y="341"/>
                      <a:pt x="466" y="339"/>
                      <a:pt x="465" y="338"/>
                    </a:cubicBezTo>
                    <a:cubicBezTo>
                      <a:pt x="464" y="338"/>
                      <a:pt x="464" y="339"/>
                      <a:pt x="464" y="339"/>
                    </a:cubicBezTo>
                    <a:cubicBezTo>
                      <a:pt x="462" y="337"/>
                      <a:pt x="463" y="337"/>
                      <a:pt x="461" y="335"/>
                    </a:cubicBezTo>
                    <a:cubicBezTo>
                      <a:pt x="458" y="334"/>
                      <a:pt x="459" y="339"/>
                      <a:pt x="458" y="340"/>
                    </a:cubicBezTo>
                    <a:cubicBezTo>
                      <a:pt x="458" y="341"/>
                      <a:pt x="457" y="341"/>
                      <a:pt x="456" y="341"/>
                    </a:cubicBezTo>
                    <a:cubicBezTo>
                      <a:pt x="456" y="343"/>
                      <a:pt x="457" y="346"/>
                      <a:pt x="455" y="347"/>
                    </a:cubicBezTo>
                    <a:cubicBezTo>
                      <a:pt x="456" y="348"/>
                      <a:pt x="456" y="348"/>
                      <a:pt x="456" y="350"/>
                    </a:cubicBezTo>
                    <a:cubicBezTo>
                      <a:pt x="457" y="351"/>
                      <a:pt x="458" y="352"/>
                      <a:pt x="458" y="351"/>
                    </a:cubicBezTo>
                    <a:cubicBezTo>
                      <a:pt x="461" y="353"/>
                      <a:pt x="459" y="354"/>
                      <a:pt x="459" y="357"/>
                    </a:cubicBezTo>
                    <a:cubicBezTo>
                      <a:pt x="459" y="358"/>
                      <a:pt x="460" y="358"/>
                      <a:pt x="460" y="359"/>
                    </a:cubicBezTo>
                    <a:cubicBezTo>
                      <a:pt x="461" y="360"/>
                      <a:pt x="462" y="361"/>
                      <a:pt x="462" y="361"/>
                    </a:cubicBezTo>
                    <a:cubicBezTo>
                      <a:pt x="464" y="362"/>
                      <a:pt x="465" y="363"/>
                      <a:pt x="467" y="364"/>
                    </a:cubicBezTo>
                    <a:cubicBezTo>
                      <a:pt x="467" y="364"/>
                      <a:pt x="467" y="365"/>
                      <a:pt x="468" y="365"/>
                    </a:cubicBezTo>
                    <a:cubicBezTo>
                      <a:pt x="469" y="365"/>
                      <a:pt x="469" y="366"/>
                      <a:pt x="469" y="367"/>
                    </a:cubicBezTo>
                    <a:cubicBezTo>
                      <a:pt x="469" y="368"/>
                      <a:pt x="470" y="367"/>
                      <a:pt x="471" y="368"/>
                    </a:cubicBezTo>
                    <a:cubicBezTo>
                      <a:pt x="471" y="369"/>
                      <a:pt x="470" y="371"/>
                      <a:pt x="471" y="372"/>
                    </a:cubicBezTo>
                    <a:cubicBezTo>
                      <a:pt x="471" y="372"/>
                      <a:pt x="473" y="373"/>
                      <a:pt x="473" y="374"/>
                    </a:cubicBezTo>
                    <a:cubicBezTo>
                      <a:pt x="473" y="374"/>
                      <a:pt x="470" y="377"/>
                      <a:pt x="474" y="377"/>
                    </a:cubicBezTo>
                    <a:cubicBezTo>
                      <a:pt x="473" y="380"/>
                      <a:pt x="471" y="379"/>
                      <a:pt x="470" y="378"/>
                    </a:cubicBezTo>
                    <a:cubicBezTo>
                      <a:pt x="469" y="378"/>
                      <a:pt x="466" y="378"/>
                      <a:pt x="465" y="377"/>
                    </a:cubicBezTo>
                    <a:cubicBezTo>
                      <a:pt x="465" y="378"/>
                      <a:pt x="466" y="373"/>
                      <a:pt x="464" y="376"/>
                    </a:cubicBezTo>
                    <a:cubicBezTo>
                      <a:pt x="462" y="376"/>
                      <a:pt x="463" y="373"/>
                      <a:pt x="462" y="372"/>
                    </a:cubicBezTo>
                    <a:cubicBezTo>
                      <a:pt x="462" y="371"/>
                      <a:pt x="460" y="370"/>
                      <a:pt x="459" y="369"/>
                    </a:cubicBezTo>
                    <a:cubicBezTo>
                      <a:pt x="459" y="367"/>
                      <a:pt x="459" y="366"/>
                      <a:pt x="460" y="366"/>
                    </a:cubicBezTo>
                    <a:cubicBezTo>
                      <a:pt x="459" y="364"/>
                      <a:pt x="458" y="361"/>
                      <a:pt x="455" y="360"/>
                    </a:cubicBezTo>
                    <a:cubicBezTo>
                      <a:pt x="456" y="359"/>
                      <a:pt x="454" y="358"/>
                      <a:pt x="455" y="357"/>
                    </a:cubicBezTo>
                    <a:cubicBezTo>
                      <a:pt x="455" y="356"/>
                      <a:pt x="454" y="356"/>
                      <a:pt x="453" y="355"/>
                    </a:cubicBezTo>
                    <a:cubicBezTo>
                      <a:pt x="453" y="354"/>
                      <a:pt x="453" y="353"/>
                      <a:pt x="452" y="353"/>
                    </a:cubicBezTo>
                    <a:cubicBezTo>
                      <a:pt x="451" y="351"/>
                      <a:pt x="452" y="350"/>
                      <a:pt x="453" y="349"/>
                    </a:cubicBezTo>
                    <a:cubicBezTo>
                      <a:pt x="453" y="347"/>
                      <a:pt x="452" y="346"/>
                      <a:pt x="451" y="346"/>
                    </a:cubicBezTo>
                    <a:cubicBezTo>
                      <a:pt x="451" y="345"/>
                      <a:pt x="452" y="344"/>
                      <a:pt x="451" y="344"/>
                    </a:cubicBezTo>
                    <a:cubicBezTo>
                      <a:pt x="451" y="343"/>
                      <a:pt x="453" y="343"/>
                      <a:pt x="455" y="343"/>
                    </a:cubicBezTo>
                    <a:cubicBezTo>
                      <a:pt x="454" y="342"/>
                      <a:pt x="454" y="342"/>
                      <a:pt x="454" y="341"/>
                    </a:cubicBezTo>
                    <a:cubicBezTo>
                      <a:pt x="454" y="340"/>
                      <a:pt x="455" y="340"/>
                      <a:pt x="455" y="339"/>
                    </a:cubicBezTo>
                    <a:cubicBezTo>
                      <a:pt x="454" y="338"/>
                      <a:pt x="453" y="336"/>
                      <a:pt x="453" y="334"/>
                    </a:cubicBezTo>
                    <a:cubicBezTo>
                      <a:pt x="452" y="332"/>
                      <a:pt x="453" y="330"/>
                      <a:pt x="453" y="329"/>
                    </a:cubicBezTo>
                    <a:cubicBezTo>
                      <a:pt x="452" y="328"/>
                      <a:pt x="451" y="328"/>
                      <a:pt x="451" y="327"/>
                    </a:cubicBezTo>
                    <a:cubicBezTo>
                      <a:pt x="450" y="326"/>
                      <a:pt x="450" y="325"/>
                      <a:pt x="450" y="324"/>
                    </a:cubicBezTo>
                    <a:cubicBezTo>
                      <a:pt x="449" y="322"/>
                      <a:pt x="448" y="321"/>
                      <a:pt x="447" y="320"/>
                    </a:cubicBezTo>
                    <a:cubicBezTo>
                      <a:pt x="444" y="320"/>
                      <a:pt x="446" y="324"/>
                      <a:pt x="443" y="321"/>
                    </a:cubicBezTo>
                    <a:cubicBezTo>
                      <a:pt x="442" y="321"/>
                      <a:pt x="443" y="323"/>
                      <a:pt x="442" y="324"/>
                    </a:cubicBezTo>
                    <a:cubicBezTo>
                      <a:pt x="442" y="324"/>
                      <a:pt x="440" y="324"/>
                      <a:pt x="440" y="324"/>
                    </a:cubicBezTo>
                    <a:cubicBezTo>
                      <a:pt x="440" y="325"/>
                      <a:pt x="441" y="326"/>
                      <a:pt x="439" y="326"/>
                    </a:cubicBezTo>
                    <a:cubicBezTo>
                      <a:pt x="437" y="326"/>
                      <a:pt x="437" y="325"/>
                      <a:pt x="436" y="323"/>
                    </a:cubicBezTo>
                    <a:cubicBezTo>
                      <a:pt x="436" y="322"/>
                      <a:pt x="436" y="322"/>
                      <a:pt x="435" y="322"/>
                    </a:cubicBezTo>
                    <a:cubicBezTo>
                      <a:pt x="435" y="321"/>
                      <a:pt x="436" y="321"/>
                      <a:pt x="436" y="320"/>
                    </a:cubicBezTo>
                    <a:cubicBezTo>
                      <a:pt x="436" y="319"/>
                      <a:pt x="434" y="315"/>
                      <a:pt x="436" y="313"/>
                    </a:cubicBezTo>
                    <a:cubicBezTo>
                      <a:pt x="435" y="313"/>
                      <a:pt x="434" y="312"/>
                      <a:pt x="434" y="308"/>
                    </a:cubicBezTo>
                    <a:cubicBezTo>
                      <a:pt x="434" y="308"/>
                      <a:pt x="434" y="309"/>
                      <a:pt x="434" y="310"/>
                    </a:cubicBezTo>
                    <a:cubicBezTo>
                      <a:pt x="432" y="309"/>
                      <a:pt x="433" y="306"/>
                      <a:pt x="432" y="304"/>
                    </a:cubicBezTo>
                    <a:cubicBezTo>
                      <a:pt x="431" y="303"/>
                      <a:pt x="430" y="303"/>
                      <a:pt x="430" y="302"/>
                    </a:cubicBezTo>
                    <a:cubicBezTo>
                      <a:pt x="429" y="302"/>
                      <a:pt x="429" y="301"/>
                      <a:pt x="429" y="300"/>
                    </a:cubicBezTo>
                    <a:cubicBezTo>
                      <a:pt x="428" y="299"/>
                      <a:pt x="425" y="299"/>
                      <a:pt x="426" y="297"/>
                    </a:cubicBezTo>
                    <a:cubicBezTo>
                      <a:pt x="423" y="297"/>
                      <a:pt x="422" y="299"/>
                      <a:pt x="420" y="300"/>
                    </a:cubicBezTo>
                    <a:cubicBezTo>
                      <a:pt x="419" y="300"/>
                      <a:pt x="417" y="300"/>
                      <a:pt x="417" y="301"/>
                    </a:cubicBezTo>
                    <a:cubicBezTo>
                      <a:pt x="415" y="301"/>
                      <a:pt x="413" y="301"/>
                      <a:pt x="411" y="301"/>
                    </a:cubicBezTo>
                    <a:cubicBezTo>
                      <a:pt x="410" y="302"/>
                      <a:pt x="409" y="302"/>
                      <a:pt x="409" y="303"/>
                    </a:cubicBezTo>
                    <a:cubicBezTo>
                      <a:pt x="408" y="303"/>
                      <a:pt x="408" y="303"/>
                      <a:pt x="408" y="304"/>
                    </a:cubicBezTo>
                    <a:cubicBezTo>
                      <a:pt x="408" y="305"/>
                      <a:pt x="406" y="305"/>
                      <a:pt x="405" y="306"/>
                    </a:cubicBezTo>
                    <a:cubicBezTo>
                      <a:pt x="403" y="308"/>
                      <a:pt x="401" y="311"/>
                      <a:pt x="397" y="312"/>
                    </a:cubicBezTo>
                    <a:cubicBezTo>
                      <a:pt x="395" y="314"/>
                      <a:pt x="394" y="318"/>
                      <a:pt x="391" y="318"/>
                    </a:cubicBezTo>
                    <a:cubicBezTo>
                      <a:pt x="392" y="320"/>
                      <a:pt x="391" y="320"/>
                      <a:pt x="389" y="320"/>
                    </a:cubicBezTo>
                    <a:cubicBezTo>
                      <a:pt x="389" y="321"/>
                      <a:pt x="389" y="322"/>
                      <a:pt x="390" y="322"/>
                    </a:cubicBezTo>
                    <a:cubicBezTo>
                      <a:pt x="389" y="323"/>
                      <a:pt x="388" y="323"/>
                      <a:pt x="388" y="322"/>
                    </a:cubicBezTo>
                    <a:cubicBezTo>
                      <a:pt x="386" y="322"/>
                      <a:pt x="387" y="325"/>
                      <a:pt x="384" y="324"/>
                    </a:cubicBezTo>
                    <a:cubicBezTo>
                      <a:pt x="383" y="325"/>
                      <a:pt x="383" y="326"/>
                      <a:pt x="381" y="326"/>
                    </a:cubicBezTo>
                    <a:cubicBezTo>
                      <a:pt x="381" y="327"/>
                      <a:pt x="382" y="328"/>
                      <a:pt x="382" y="329"/>
                    </a:cubicBezTo>
                    <a:cubicBezTo>
                      <a:pt x="382" y="331"/>
                      <a:pt x="381" y="333"/>
                      <a:pt x="380" y="336"/>
                    </a:cubicBezTo>
                    <a:cubicBezTo>
                      <a:pt x="379" y="341"/>
                      <a:pt x="380" y="345"/>
                      <a:pt x="379" y="347"/>
                    </a:cubicBezTo>
                    <a:cubicBezTo>
                      <a:pt x="379" y="347"/>
                      <a:pt x="377" y="347"/>
                      <a:pt x="377" y="347"/>
                    </a:cubicBezTo>
                    <a:cubicBezTo>
                      <a:pt x="376" y="348"/>
                      <a:pt x="377" y="350"/>
                      <a:pt x="376" y="351"/>
                    </a:cubicBezTo>
                    <a:cubicBezTo>
                      <a:pt x="375" y="352"/>
                      <a:pt x="374" y="351"/>
                      <a:pt x="372" y="352"/>
                    </a:cubicBezTo>
                    <a:cubicBezTo>
                      <a:pt x="372" y="352"/>
                      <a:pt x="372" y="354"/>
                      <a:pt x="370" y="354"/>
                    </a:cubicBezTo>
                    <a:cubicBezTo>
                      <a:pt x="367" y="351"/>
                      <a:pt x="366" y="348"/>
                      <a:pt x="365" y="344"/>
                    </a:cubicBezTo>
                    <a:cubicBezTo>
                      <a:pt x="364" y="344"/>
                      <a:pt x="364" y="343"/>
                      <a:pt x="363" y="342"/>
                    </a:cubicBezTo>
                    <a:cubicBezTo>
                      <a:pt x="362" y="342"/>
                      <a:pt x="362" y="341"/>
                      <a:pt x="361" y="341"/>
                    </a:cubicBezTo>
                    <a:cubicBezTo>
                      <a:pt x="360" y="338"/>
                      <a:pt x="362" y="338"/>
                      <a:pt x="363" y="336"/>
                    </a:cubicBezTo>
                    <a:cubicBezTo>
                      <a:pt x="363" y="335"/>
                      <a:pt x="361" y="334"/>
                      <a:pt x="360" y="333"/>
                    </a:cubicBezTo>
                    <a:cubicBezTo>
                      <a:pt x="359" y="331"/>
                      <a:pt x="359" y="330"/>
                      <a:pt x="357" y="330"/>
                    </a:cubicBezTo>
                    <a:cubicBezTo>
                      <a:pt x="357" y="328"/>
                      <a:pt x="356" y="326"/>
                      <a:pt x="355" y="324"/>
                    </a:cubicBezTo>
                    <a:cubicBezTo>
                      <a:pt x="354" y="322"/>
                      <a:pt x="354" y="315"/>
                      <a:pt x="353" y="311"/>
                    </a:cubicBezTo>
                    <a:cubicBezTo>
                      <a:pt x="353" y="308"/>
                      <a:pt x="352" y="303"/>
                      <a:pt x="351" y="299"/>
                    </a:cubicBezTo>
                    <a:cubicBezTo>
                      <a:pt x="350" y="299"/>
                      <a:pt x="347" y="303"/>
                      <a:pt x="350" y="304"/>
                    </a:cubicBezTo>
                    <a:cubicBezTo>
                      <a:pt x="349" y="306"/>
                      <a:pt x="346" y="304"/>
                      <a:pt x="345" y="304"/>
                    </a:cubicBezTo>
                    <a:cubicBezTo>
                      <a:pt x="344" y="304"/>
                      <a:pt x="343" y="304"/>
                      <a:pt x="343" y="304"/>
                    </a:cubicBezTo>
                    <a:cubicBezTo>
                      <a:pt x="342" y="303"/>
                      <a:pt x="341" y="300"/>
                      <a:pt x="339" y="301"/>
                    </a:cubicBezTo>
                    <a:cubicBezTo>
                      <a:pt x="339" y="299"/>
                      <a:pt x="340" y="299"/>
                      <a:pt x="341" y="299"/>
                    </a:cubicBezTo>
                    <a:cubicBezTo>
                      <a:pt x="340" y="298"/>
                      <a:pt x="341" y="298"/>
                      <a:pt x="341" y="296"/>
                    </a:cubicBezTo>
                    <a:cubicBezTo>
                      <a:pt x="341" y="295"/>
                      <a:pt x="338" y="296"/>
                      <a:pt x="337" y="295"/>
                    </a:cubicBezTo>
                    <a:cubicBezTo>
                      <a:pt x="336" y="295"/>
                      <a:pt x="335" y="291"/>
                      <a:pt x="334" y="293"/>
                    </a:cubicBezTo>
                    <a:cubicBezTo>
                      <a:pt x="332" y="293"/>
                      <a:pt x="333" y="290"/>
                      <a:pt x="333" y="291"/>
                    </a:cubicBezTo>
                    <a:cubicBezTo>
                      <a:pt x="333" y="289"/>
                      <a:pt x="331" y="290"/>
                      <a:pt x="331" y="288"/>
                    </a:cubicBezTo>
                    <a:cubicBezTo>
                      <a:pt x="331" y="287"/>
                      <a:pt x="328" y="288"/>
                      <a:pt x="328" y="288"/>
                    </a:cubicBezTo>
                    <a:cubicBezTo>
                      <a:pt x="327" y="288"/>
                      <a:pt x="328" y="286"/>
                      <a:pt x="328" y="286"/>
                    </a:cubicBezTo>
                    <a:cubicBezTo>
                      <a:pt x="325" y="285"/>
                      <a:pt x="324" y="287"/>
                      <a:pt x="322" y="287"/>
                    </a:cubicBezTo>
                    <a:cubicBezTo>
                      <a:pt x="321" y="287"/>
                      <a:pt x="320" y="287"/>
                      <a:pt x="320" y="287"/>
                    </a:cubicBezTo>
                    <a:cubicBezTo>
                      <a:pt x="319" y="286"/>
                      <a:pt x="318" y="285"/>
                      <a:pt x="318" y="288"/>
                    </a:cubicBezTo>
                    <a:cubicBezTo>
                      <a:pt x="309" y="288"/>
                      <a:pt x="302" y="287"/>
                      <a:pt x="295" y="286"/>
                    </a:cubicBezTo>
                    <a:cubicBezTo>
                      <a:pt x="296" y="284"/>
                      <a:pt x="293" y="284"/>
                      <a:pt x="293" y="283"/>
                    </a:cubicBezTo>
                    <a:cubicBezTo>
                      <a:pt x="293" y="281"/>
                      <a:pt x="289" y="285"/>
                      <a:pt x="291" y="281"/>
                    </a:cubicBezTo>
                    <a:cubicBezTo>
                      <a:pt x="290" y="281"/>
                      <a:pt x="290" y="281"/>
                      <a:pt x="289" y="280"/>
                    </a:cubicBezTo>
                    <a:cubicBezTo>
                      <a:pt x="287" y="281"/>
                      <a:pt x="280" y="280"/>
                      <a:pt x="277" y="279"/>
                    </a:cubicBezTo>
                    <a:cubicBezTo>
                      <a:pt x="276" y="279"/>
                      <a:pt x="275" y="279"/>
                      <a:pt x="275" y="277"/>
                    </a:cubicBezTo>
                    <a:cubicBezTo>
                      <a:pt x="271" y="278"/>
                      <a:pt x="272" y="274"/>
                      <a:pt x="268" y="274"/>
                    </a:cubicBezTo>
                    <a:cubicBezTo>
                      <a:pt x="268" y="271"/>
                      <a:pt x="266" y="269"/>
                      <a:pt x="265" y="266"/>
                    </a:cubicBezTo>
                    <a:cubicBezTo>
                      <a:pt x="256" y="264"/>
                      <a:pt x="256" y="269"/>
                      <a:pt x="257" y="273"/>
                    </a:cubicBezTo>
                    <a:cubicBezTo>
                      <a:pt x="257" y="275"/>
                      <a:pt x="261" y="277"/>
                      <a:pt x="264" y="280"/>
                    </a:cubicBezTo>
                    <a:cubicBezTo>
                      <a:pt x="264" y="281"/>
                      <a:pt x="266" y="286"/>
                      <a:pt x="268" y="285"/>
                    </a:cubicBezTo>
                    <a:cubicBezTo>
                      <a:pt x="268" y="287"/>
                      <a:pt x="270" y="287"/>
                      <a:pt x="269" y="290"/>
                    </a:cubicBezTo>
                    <a:cubicBezTo>
                      <a:pt x="272" y="290"/>
                      <a:pt x="277" y="289"/>
                      <a:pt x="274" y="292"/>
                    </a:cubicBezTo>
                    <a:cubicBezTo>
                      <a:pt x="276" y="292"/>
                      <a:pt x="275" y="290"/>
                      <a:pt x="276" y="290"/>
                    </a:cubicBezTo>
                    <a:cubicBezTo>
                      <a:pt x="277" y="289"/>
                      <a:pt x="280" y="290"/>
                      <a:pt x="280" y="288"/>
                    </a:cubicBezTo>
                    <a:cubicBezTo>
                      <a:pt x="280" y="287"/>
                      <a:pt x="281" y="287"/>
                      <a:pt x="282" y="287"/>
                    </a:cubicBezTo>
                    <a:cubicBezTo>
                      <a:pt x="283" y="286"/>
                      <a:pt x="282" y="285"/>
                      <a:pt x="283" y="285"/>
                    </a:cubicBezTo>
                    <a:cubicBezTo>
                      <a:pt x="284" y="284"/>
                      <a:pt x="287" y="284"/>
                      <a:pt x="288" y="284"/>
                    </a:cubicBezTo>
                    <a:cubicBezTo>
                      <a:pt x="289" y="284"/>
                      <a:pt x="287" y="285"/>
                      <a:pt x="288" y="286"/>
                    </a:cubicBezTo>
                    <a:cubicBezTo>
                      <a:pt x="288" y="286"/>
                      <a:pt x="289" y="286"/>
                      <a:pt x="289" y="286"/>
                    </a:cubicBezTo>
                    <a:cubicBezTo>
                      <a:pt x="290" y="287"/>
                      <a:pt x="289" y="289"/>
                      <a:pt x="290" y="290"/>
                    </a:cubicBezTo>
                    <a:cubicBezTo>
                      <a:pt x="290" y="292"/>
                      <a:pt x="293" y="291"/>
                      <a:pt x="293" y="292"/>
                    </a:cubicBezTo>
                    <a:cubicBezTo>
                      <a:pt x="293" y="295"/>
                      <a:pt x="295" y="293"/>
                      <a:pt x="297" y="294"/>
                    </a:cubicBezTo>
                    <a:cubicBezTo>
                      <a:pt x="298" y="295"/>
                      <a:pt x="298" y="297"/>
                      <a:pt x="300" y="297"/>
                    </a:cubicBezTo>
                    <a:cubicBezTo>
                      <a:pt x="298" y="299"/>
                      <a:pt x="300" y="302"/>
                      <a:pt x="300" y="305"/>
                    </a:cubicBezTo>
                    <a:cubicBezTo>
                      <a:pt x="299" y="305"/>
                      <a:pt x="298" y="305"/>
                      <a:pt x="297" y="305"/>
                    </a:cubicBezTo>
                    <a:cubicBezTo>
                      <a:pt x="298" y="308"/>
                      <a:pt x="295" y="308"/>
                      <a:pt x="295" y="311"/>
                    </a:cubicBezTo>
                    <a:cubicBezTo>
                      <a:pt x="293" y="310"/>
                      <a:pt x="292" y="311"/>
                      <a:pt x="292" y="312"/>
                    </a:cubicBezTo>
                    <a:cubicBezTo>
                      <a:pt x="291" y="312"/>
                      <a:pt x="290" y="312"/>
                      <a:pt x="288" y="312"/>
                    </a:cubicBezTo>
                    <a:cubicBezTo>
                      <a:pt x="287" y="312"/>
                      <a:pt x="288" y="314"/>
                      <a:pt x="288" y="315"/>
                    </a:cubicBezTo>
                    <a:cubicBezTo>
                      <a:pt x="287" y="316"/>
                      <a:pt x="286" y="315"/>
                      <a:pt x="286" y="315"/>
                    </a:cubicBezTo>
                    <a:cubicBezTo>
                      <a:pt x="285" y="316"/>
                      <a:pt x="286" y="318"/>
                      <a:pt x="286" y="318"/>
                    </a:cubicBezTo>
                    <a:cubicBezTo>
                      <a:pt x="284" y="318"/>
                      <a:pt x="283" y="318"/>
                      <a:pt x="283" y="320"/>
                    </a:cubicBezTo>
                    <a:cubicBezTo>
                      <a:pt x="281" y="320"/>
                      <a:pt x="280" y="320"/>
                      <a:pt x="279" y="321"/>
                    </a:cubicBezTo>
                    <a:cubicBezTo>
                      <a:pt x="277" y="322"/>
                      <a:pt x="278" y="322"/>
                      <a:pt x="275" y="323"/>
                    </a:cubicBezTo>
                    <a:cubicBezTo>
                      <a:pt x="274" y="323"/>
                      <a:pt x="269" y="325"/>
                      <a:pt x="269" y="328"/>
                    </a:cubicBezTo>
                    <a:cubicBezTo>
                      <a:pt x="268" y="328"/>
                      <a:pt x="267" y="327"/>
                      <a:pt x="266" y="328"/>
                    </a:cubicBezTo>
                    <a:cubicBezTo>
                      <a:pt x="265" y="328"/>
                      <a:pt x="265" y="329"/>
                      <a:pt x="265" y="330"/>
                    </a:cubicBezTo>
                    <a:cubicBezTo>
                      <a:pt x="264" y="330"/>
                      <a:pt x="263" y="330"/>
                      <a:pt x="263" y="330"/>
                    </a:cubicBezTo>
                    <a:cubicBezTo>
                      <a:pt x="263" y="330"/>
                      <a:pt x="260" y="331"/>
                      <a:pt x="260" y="331"/>
                    </a:cubicBezTo>
                    <a:cubicBezTo>
                      <a:pt x="258" y="333"/>
                      <a:pt x="251" y="331"/>
                      <a:pt x="247" y="333"/>
                    </a:cubicBezTo>
                    <a:cubicBezTo>
                      <a:pt x="244" y="334"/>
                      <a:pt x="250" y="335"/>
                      <a:pt x="246" y="335"/>
                    </a:cubicBezTo>
                    <a:cubicBezTo>
                      <a:pt x="245" y="335"/>
                      <a:pt x="244" y="335"/>
                      <a:pt x="244" y="335"/>
                    </a:cubicBezTo>
                    <a:cubicBezTo>
                      <a:pt x="243" y="336"/>
                      <a:pt x="243" y="338"/>
                      <a:pt x="241" y="337"/>
                    </a:cubicBezTo>
                    <a:cubicBezTo>
                      <a:pt x="242" y="335"/>
                      <a:pt x="239" y="336"/>
                      <a:pt x="239" y="335"/>
                    </a:cubicBezTo>
                    <a:cubicBezTo>
                      <a:pt x="238" y="334"/>
                      <a:pt x="239" y="331"/>
                      <a:pt x="237" y="332"/>
                    </a:cubicBezTo>
                    <a:cubicBezTo>
                      <a:pt x="237" y="330"/>
                      <a:pt x="238" y="330"/>
                      <a:pt x="238" y="329"/>
                    </a:cubicBezTo>
                    <a:cubicBezTo>
                      <a:pt x="237" y="328"/>
                      <a:pt x="235" y="327"/>
                      <a:pt x="237" y="327"/>
                    </a:cubicBezTo>
                    <a:cubicBezTo>
                      <a:pt x="236" y="326"/>
                      <a:pt x="236" y="325"/>
                      <a:pt x="234" y="325"/>
                    </a:cubicBezTo>
                    <a:cubicBezTo>
                      <a:pt x="235" y="322"/>
                      <a:pt x="232" y="319"/>
                      <a:pt x="234" y="319"/>
                    </a:cubicBezTo>
                    <a:cubicBezTo>
                      <a:pt x="234" y="318"/>
                      <a:pt x="233" y="319"/>
                      <a:pt x="232" y="318"/>
                    </a:cubicBezTo>
                    <a:cubicBezTo>
                      <a:pt x="231" y="317"/>
                      <a:pt x="232" y="315"/>
                      <a:pt x="232" y="315"/>
                    </a:cubicBezTo>
                    <a:cubicBezTo>
                      <a:pt x="232" y="315"/>
                      <a:pt x="231" y="314"/>
                      <a:pt x="230" y="313"/>
                    </a:cubicBezTo>
                    <a:cubicBezTo>
                      <a:pt x="230" y="313"/>
                      <a:pt x="230" y="313"/>
                      <a:pt x="229" y="312"/>
                    </a:cubicBezTo>
                    <a:cubicBezTo>
                      <a:pt x="229" y="312"/>
                      <a:pt x="228" y="309"/>
                      <a:pt x="227" y="310"/>
                    </a:cubicBezTo>
                    <a:cubicBezTo>
                      <a:pt x="227" y="310"/>
                      <a:pt x="227" y="311"/>
                      <a:pt x="227" y="311"/>
                    </a:cubicBezTo>
                    <a:cubicBezTo>
                      <a:pt x="225" y="309"/>
                      <a:pt x="225" y="306"/>
                      <a:pt x="223" y="306"/>
                    </a:cubicBezTo>
                    <a:cubicBezTo>
                      <a:pt x="225" y="302"/>
                      <a:pt x="220" y="301"/>
                      <a:pt x="221" y="296"/>
                    </a:cubicBezTo>
                    <a:cubicBezTo>
                      <a:pt x="220" y="295"/>
                      <a:pt x="219" y="296"/>
                      <a:pt x="219" y="294"/>
                    </a:cubicBezTo>
                    <a:cubicBezTo>
                      <a:pt x="219" y="293"/>
                      <a:pt x="216" y="294"/>
                      <a:pt x="215" y="292"/>
                    </a:cubicBezTo>
                    <a:cubicBezTo>
                      <a:pt x="216" y="291"/>
                      <a:pt x="216" y="290"/>
                      <a:pt x="214" y="291"/>
                    </a:cubicBezTo>
                    <a:cubicBezTo>
                      <a:pt x="215" y="289"/>
                      <a:pt x="215" y="288"/>
                      <a:pt x="214" y="286"/>
                    </a:cubicBezTo>
                    <a:cubicBezTo>
                      <a:pt x="214" y="285"/>
                      <a:pt x="214" y="284"/>
                      <a:pt x="214" y="284"/>
                    </a:cubicBezTo>
                    <a:cubicBezTo>
                      <a:pt x="214" y="284"/>
                      <a:pt x="213" y="284"/>
                      <a:pt x="213" y="284"/>
                    </a:cubicBezTo>
                    <a:cubicBezTo>
                      <a:pt x="213" y="281"/>
                      <a:pt x="215" y="282"/>
                      <a:pt x="213" y="280"/>
                    </a:cubicBezTo>
                    <a:cubicBezTo>
                      <a:pt x="212" y="279"/>
                      <a:pt x="211" y="285"/>
                      <a:pt x="211" y="280"/>
                    </a:cubicBezTo>
                    <a:cubicBezTo>
                      <a:pt x="211" y="276"/>
                      <a:pt x="208" y="274"/>
                      <a:pt x="204" y="270"/>
                    </a:cubicBezTo>
                    <a:cubicBezTo>
                      <a:pt x="202" y="273"/>
                      <a:pt x="204" y="273"/>
                      <a:pt x="203" y="276"/>
                    </a:cubicBezTo>
                    <a:cubicBezTo>
                      <a:pt x="200" y="277"/>
                      <a:pt x="201" y="274"/>
                      <a:pt x="200" y="274"/>
                    </a:cubicBezTo>
                    <a:cubicBezTo>
                      <a:pt x="198" y="275"/>
                      <a:pt x="198" y="273"/>
                      <a:pt x="197" y="273"/>
                    </a:cubicBezTo>
                    <a:cubicBezTo>
                      <a:pt x="199" y="275"/>
                      <a:pt x="197" y="279"/>
                      <a:pt x="201" y="279"/>
                    </a:cubicBezTo>
                    <a:cubicBezTo>
                      <a:pt x="199" y="281"/>
                      <a:pt x="201" y="284"/>
                      <a:pt x="203" y="288"/>
                    </a:cubicBezTo>
                    <a:cubicBezTo>
                      <a:pt x="203" y="288"/>
                      <a:pt x="202" y="289"/>
                      <a:pt x="203" y="290"/>
                    </a:cubicBezTo>
                    <a:cubicBezTo>
                      <a:pt x="204" y="291"/>
                      <a:pt x="204" y="295"/>
                      <a:pt x="205" y="297"/>
                    </a:cubicBezTo>
                    <a:cubicBezTo>
                      <a:pt x="207" y="297"/>
                      <a:pt x="208" y="297"/>
                      <a:pt x="209" y="297"/>
                    </a:cubicBezTo>
                    <a:cubicBezTo>
                      <a:pt x="209" y="298"/>
                      <a:pt x="208" y="299"/>
                      <a:pt x="208" y="300"/>
                    </a:cubicBezTo>
                    <a:cubicBezTo>
                      <a:pt x="209" y="300"/>
                      <a:pt x="210" y="300"/>
                      <a:pt x="210" y="299"/>
                    </a:cubicBezTo>
                    <a:cubicBezTo>
                      <a:pt x="212" y="300"/>
                      <a:pt x="211" y="302"/>
                      <a:pt x="212" y="304"/>
                    </a:cubicBezTo>
                    <a:cubicBezTo>
                      <a:pt x="212" y="304"/>
                      <a:pt x="214" y="304"/>
                      <a:pt x="214" y="305"/>
                    </a:cubicBezTo>
                    <a:cubicBezTo>
                      <a:pt x="214" y="305"/>
                      <a:pt x="214" y="307"/>
                      <a:pt x="214" y="307"/>
                    </a:cubicBezTo>
                    <a:cubicBezTo>
                      <a:pt x="214" y="307"/>
                      <a:pt x="215" y="307"/>
                      <a:pt x="215" y="307"/>
                    </a:cubicBezTo>
                    <a:cubicBezTo>
                      <a:pt x="215" y="308"/>
                      <a:pt x="214" y="309"/>
                      <a:pt x="214" y="309"/>
                    </a:cubicBezTo>
                    <a:cubicBezTo>
                      <a:pt x="214" y="310"/>
                      <a:pt x="215" y="310"/>
                      <a:pt x="216" y="311"/>
                    </a:cubicBezTo>
                    <a:cubicBezTo>
                      <a:pt x="216" y="311"/>
                      <a:pt x="216" y="312"/>
                      <a:pt x="216" y="312"/>
                    </a:cubicBezTo>
                    <a:cubicBezTo>
                      <a:pt x="216" y="313"/>
                      <a:pt x="217" y="312"/>
                      <a:pt x="217" y="312"/>
                    </a:cubicBezTo>
                    <a:cubicBezTo>
                      <a:pt x="217" y="314"/>
                      <a:pt x="216" y="317"/>
                      <a:pt x="219" y="316"/>
                    </a:cubicBezTo>
                    <a:cubicBezTo>
                      <a:pt x="219" y="318"/>
                      <a:pt x="219" y="320"/>
                      <a:pt x="220" y="322"/>
                    </a:cubicBezTo>
                    <a:cubicBezTo>
                      <a:pt x="220" y="323"/>
                      <a:pt x="221" y="323"/>
                      <a:pt x="222" y="324"/>
                    </a:cubicBezTo>
                    <a:cubicBezTo>
                      <a:pt x="222" y="325"/>
                      <a:pt x="222" y="326"/>
                      <a:pt x="223" y="327"/>
                    </a:cubicBezTo>
                    <a:cubicBezTo>
                      <a:pt x="223" y="327"/>
                      <a:pt x="224" y="327"/>
                      <a:pt x="225" y="328"/>
                    </a:cubicBezTo>
                    <a:cubicBezTo>
                      <a:pt x="225" y="329"/>
                      <a:pt x="224" y="331"/>
                      <a:pt x="225" y="331"/>
                    </a:cubicBezTo>
                    <a:cubicBezTo>
                      <a:pt x="227" y="331"/>
                      <a:pt x="226" y="333"/>
                      <a:pt x="226" y="334"/>
                    </a:cubicBezTo>
                    <a:cubicBezTo>
                      <a:pt x="230" y="332"/>
                      <a:pt x="229" y="336"/>
                      <a:pt x="234" y="335"/>
                    </a:cubicBezTo>
                    <a:cubicBezTo>
                      <a:pt x="234" y="338"/>
                      <a:pt x="236" y="339"/>
                      <a:pt x="236" y="342"/>
                    </a:cubicBezTo>
                    <a:cubicBezTo>
                      <a:pt x="239" y="348"/>
                      <a:pt x="251" y="346"/>
                      <a:pt x="258" y="345"/>
                    </a:cubicBezTo>
                    <a:cubicBezTo>
                      <a:pt x="259" y="345"/>
                      <a:pt x="258" y="343"/>
                      <a:pt x="259" y="343"/>
                    </a:cubicBezTo>
                    <a:cubicBezTo>
                      <a:pt x="261" y="342"/>
                      <a:pt x="265" y="345"/>
                      <a:pt x="265" y="341"/>
                    </a:cubicBezTo>
                    <a:cubicBezTo>
                      <a:pt x="267" y="342"/>
                      <a:pt x="266" y="344"/>
                      <a:pt x="266" y="346"/>
                    </a:cubicBezTo>
                    <a:cubicBezTo>
                      <a:pt x="265" y="346"/>
                      <a:pt x="265" y="347"/>
                      <a:pt x="265" y="347"/>
                    </a:cubicBezTo>
                    <a:cubicBezTo>
                      <a:pt x="264" y="349"/>
                      <a:pt x="265" y="351"/>
                      <a:pt x="265" y="353"/>
                    </a:cubicBezTo>
                    <a:cubicBezTo>
                      <a:pt x="265" y="353"/>
                      <a:pt x="263" y="352"/>
                      <a:pt x="263" y="353"/>
                    </a:cubicBezTo>
                    <a:cubicBezTo>
                      <a:pt x="263" y="353"/>
                      <a:pt x="263" y="357"/>
                      <a:pt x="262" y="358"/>
                    </a:cubicBezTo>
                    <a:cubicBezTo>
                      <a:pt x="261" y="359"/>
                      <a:pt x="259" y="360"/>
                      <a:pt x="260" y="363"/>
                    </a:cubicBezTo>
                    <a:cubicBezTo>
                      <a:pt x="257" y="363"/>
                      <a:pt x="259" y="368"/>
                      <a:pt x="255" y="368"/>
                    </a:cubicBezTo>
                    <a:cubicBezTo>
                      <a:pt x="256" y="371"/>
                      <a:pt x="254" y="371"/>
                      <a:pt x="254" y="374"/>
                    </a:cubicBezTo>
                    <a:cubicBezTo>
                      <a:pt x="251" y="373"/>
                      <a:pt x="253" y="377"/>
                      <a:pt x="249" y="376"/>
                    </a:cubicBezTo>
                    <a:cubicBezTo>
                      <a:pt x="249" y="377"/>
                      <a:pt x="249" y="378"/>
                      <a:pt x="249" y="379"/>
                    </a:cubicBezTo>
                    <a:cubicBezTo>
                      <a:pt x="249" y="379"/>
                      <a:pt x="248" y="378"/>
                      <a:pt x="247" y="378"/>
                    </a:cubicBezTo>
                    <a:cubicBezTo>
                      <a:pt x="245" y="379"/>
                      <a:pt x="247" y="380"/>
                      <a:pt x="244" y="381"/>
                    </a:cubicBezTo>
                    <a:cubicBezTo>
                      <a:pt x="244" y="381"/>
                      <a:pt x="241" y="382"/>
                      <a:pt x="241" y="382"/>
                    </a:cubicBezTo>
                    <a:cubicBezTo>
                      <a:pt x="241" y="382"/>
                      <a:pt x="241" y="383"/>
                      <a:pt x="241" y="383"/>
                    </a:cubicBezTo>
                    <a:cubicBezTo>
                      <a:pt x="240" y="384"/>
                      <a:pt x="238" y="384"/>
                      <a:pt x="237" y="385"/>
                    </a:cubicBezTo>
                    <a:cubicBezTo>
                      <a:pt x="234" y="387"/>
                      <a:pt x="233" y="390"/>
                      <a:pt x="230" y="390"/>
                    </a:cubicBezTo>
                    <a:cubicBezTo>
                      <a:pt x="231" y="393"/>
                      <a:pt x="229" y="392"/>
                      <a:pt x="229" y="395"/>
                    </a:cubicBezTo>
                    <a:cubicBezTo>
                      <a:pt x="228" y="396"/>
                      <a:pt x="228" y="395"/>
                      <a:pt x="226" y="395"/>
                    </a:cubicBezTo>
                    <a:cubicBezTo>
                      <a:pt x="227" y="396"/>
                      <a:pt x="225" y="397"/>
                      <a:pt x="225" y="397"/>
                    </a:cubicBezTo>
                    <a:cubicBezTo>
                      <a:pt x="227" y="399"/>
                      <a:pt x="225" y="398"/>
                      <a:pt x="225" y="400"/>
                    </a:cubicBezTo>
                    <a:cubicBezTo>
                      <a:pt x="224" y="402"/>
                      <a:pt x="223" y="401"/>
                      <a:pt x="223" y="401"/>
                    </a:cubicBezTo>
                    <a:cubicBezTo>
                      <a:pt x="222" y="402"/>
                      <a:pt x="223" y="403"/>
                      <a:pt x="223" y="403"/>
                    </a:cubicBezTo>
                    <a:cubicBezTo>
                      <a:pt x="222" y="404"/>
                      <a:pt x="220" y="411"/>
                      <a:pt x="221" y="414"/>
                    </a:cubicBezTo>
                    <a:cubicBezTo>
                      <a:pt x="221" y="416"/>
                      <a:pt x="222" y="416"/>
                      <a:pt x="223" y="417"/>
                    </a:cubicBezTo>
                    <a:cubicBezTo>
                      <a:pt x="223" y="420"/>
                      <a:pt x="222" y="421"/>
                      <a:pt x="223" y="423"/>
                    </a:cubicBezTo>
                    <a:cubicBezTo>
                      <a:pt x="223" y="424"/>
                      <a:pt x="224" y="427"/>
                      <a:pt x="225" y="427"/>
                    </a:cubicBezTo>
                    <a:cubicBezTo>
                      <a:pt x="227" y="427"/>
                      <a:pt x="222" y="431"/>
                      <a:pt x="226" y="432"/>
                    </a:cubicBezTo>
                    <a:cubicBezTo>
                      <a:pt x="226" y="437"/>
                      <a:pt x="227" y="440"/>
                      <a:pt x="226" y="444"/>
                    </a:cubicBezTo>
                    <a:cubicBezTo>
                      <a:pt x="226" y="447"/>
                      <a:pt x="223" y="449"/>
                      <a:pt x="224" y="452"/>
                    </a:cubicBezTo>
                    <a:cubicBezTo>
                      <a:pt x="221" y="452"/>
                      <a:pt x="218" y="455"/>
                      <a:pt x="217" y="456"/>
                    </a:cubicBezTo>
                    <a:cubicBezTo>
                      <a:pt x="216" y="456"/>
                      <a:pt x="216" y="456"/>
                      <a:pt x="217" y="457"/>
                    </a:cubicBezTo>
                    <a:cubicBezTo>
                      <a:pt x="217" y="458"/>
                      <a:pt x="215" y="457"/>
                      <a:pt x="214" y="458"/>
                    </a:cubicBezTo>
                    <a:cubicBezTo>
                      <a:pt x="213" y="458"/>
                      <a:pt x="214" y="459"/>
                      <a:pt x="213" y="459"/>
                    </a:cubicBezTo>
                    <a:cubicBezTo>
                      <a:pt x="212" y="460"/>
                      <a:pt x="211" y="458"/>
                      <a:pt x="211" y="459"/>
                    </a:cubicBezTo>
                    <a:cubicBezTo>
                      <a:pt x="211" y="461"/>
                      <a:pt x="210" y="460"/>
                      <a:pt x="209" y="460"/>
                    </a:cubicBezTo>
                    <a:cubicBezTo>
                      <a:pt x="208" y="461"/>
                      <a:pt x="208" y="464"/>
                      <a:pt x="205" y="463"/>
                    </a:cubicBezTo>
                    <a:cubicBezTo>
                      <a:pt x="204" y="469"/>
                      <a:pt x="205" y="476"/>
                      <a:pt x="206" y="484"/>
                    </a:cubicBezTo>
                    <a:cubicBezTo>
                      <a:pt x="206" y="485"/>
                      <a:pt x="205" y="485"/>
                      <a:pt x="204" y="484"/>
                    </a:cubicBezTo>
                    <a:cubicBezTo>
                      <a:pt x="203" y="484"/>
                      <a:pt x="204" y="486"/>
                      <a:pt x="204" y="486"/>
                    </a:cubicBezTo>
                    <a:cubicBezTo>
                      <a:pt x="202" y="487"/>
                      <a:pt x="201" y="485"/>
                      <a:pt x="201" y="487"/>
                    </a:cubicBezTo>
                    <a:cubicBezTo>
                      <a:pt x="201" y="489"/>
                      <a:pt x="197" y="488"/>
                      <a:pt x="196" y="490"/>
                    </a:cubicBezTo>
                    <a:cubicBezTo>
                      <a:pt x="196" y="492"/>
                      <a:pt x="196" y="494"/>
                      <a:pt x="196" y="496"/>
                    </a:cubicBezTo>
                    <a:cubicBezTo>
                      <a:pt x="194" y="496"/>
                      <a:pt x="195" y="499"/>
                      <a:pt x="194" y="501"/>
                    </a:cubicBezTo>
                    <a:cubicBezTo>
                      <a:pt x="194" y="501"/>
                      <a:pt x="192" y="501"/>
                      <a:pt x="192" y="501"/>
                    </a:cubicBezTo>
                    <a:cubicBezTo>
                      <a:pt x="191" y="503"/>
                      <a:pt x="192" y="505"/>
                      <a:pt x="190" y="506"/>
                    </a:cubicBezTo>
                    <a:cubicBezTo>
                      <a:pt x="190" y="507"/>
                      <a:pt x="190" y="508"/>
                      <a:pt x="190" y="508"/>
                    </a:cubicBezTo>
                    <a:cubicBezTo>
                      <a:pt x="190" y="508"/>
                      <a:pt x="188" y="508"/>
                      <a:pt x="188" y="508"/>
                    </a:cubicBezTo>
                    <a:cubicBezTo>
                      <a:pt x="188" y="509"/>
                      <a:pt x="189" y="510"/>
                      <a:pt x="188" y="511"/>
                    </a:cubicBezTo>
                    <a:cubicBezTo>
                      <a:pt x="188" y="511"/>
                      <a:pt x="187" y="511"/>
                      <a:pt x="186" y="511"/>
                    </a:cubicBezTo>
                    <a:cubicBezTo>
                      <a:pt x="186" y="511"/>
                      <a:pt x="187" y="513"/>
                      <a:pt x="186" y="513"/>
                    </a:cubicBezTo>
                    <a:cubicBezTo>
                      <a:pt x="186" y="513"/>
                      <a:pt x="185" y="513"/>
                      <a:pt x="184" y="513"/>
                    </a:cubicBezTo>
                    <a:cubicBezTo>
                      <a:pt x="184" y="513"/>
                      <a:pt x="183" y="515"/>
                      <a:pt x="183" y="516"/>
                    </a:cubicBezTo>
                    <a:cubicBezTo>
                      <a:pt x="182" y="517"/>
                      <a:pt x="181" y="516"/>
                      <a:pt x="181" y="517"/>
                    </a:cubicBezTo>
                    <a:cubicBezTo>
                      <a:pt x="180" y="517"/>
                      <a:pt x="181" y="518"/>
                      <a:pt x="181" y="519"/>
                    </a:cubicBezTo>
                    <a:cubicBezTo>
                      <a:pt x="180" y="519"/>
                      <a:pt x="179" y="518"/>
                      <a:pt x="179" y="519"/>
                    </a:cubicBezTo>
                    <a:cubicBezTo>
                      <a:pt x="178" y="519"/>
                      <a:pt x="177" y="520"/>
                      <a:pt x="177" y="521"/>
                    </a:cubicBezTo>
                    <a:cubicBezTo>
                      <a:pt x="176" y="521"/>
                      <a:pt x="175" y="522"/>
                      <a:pt x="175" y="522"/>
                    </a:cubicBezTo>
                    <a:cubicBezTo>
                      <a:pt x="175" y="523"/>
                      <a:pt x="172" y="523"/>
                      <a:pt x="172" y="523"/>
                    </a:cubicBezTo>
                    <a:cubicBezTo>
                      <a:pt x="171" y="523"/>
                      <a:pt x="171" y="523"/>
                      <a:pt x="170" y="523"/>
                    </a:cubicBezTo>
                    <a:cubicBezTo>
                      <a:pt x="169" y="524"/>
                      <a:pt x="168" y="524"/>
                      <a:pt x="166" y="524"/>
                    </a:cubicBezTo>
                    <a:cubicBezTo>
                      <a:pt x="166" y="525"/>
                      <a:pt x="159" y="527"/>
                      <a:pt x="158" y="524"/>
                    </a:cubicBezTo>
                    <a:cubicBezTo>
                      <a:pt x="156" y="524"/>
                      <a:pt x="158" y="526"/>
                      <a:pt x="158" y="525"/>
                    </a:cubicBezTo>
                    <a:cubicBezTo>
                      <a:pt x="156" y="528"/>
                      <a:pt x="154" y="526"/>
                      <a:pt x="151" y="526"/>
                    </a:cubicBezTo>
                    <a:cubicBezTo>
                      <a:pt x="150" y="526"/>
                      <a:pt x="150" y="527"/>
                      <a:pt x="151" y="527"/>
                    </a:cubicBezTo>
                    <a:cubicBezTo>
                      <a:pt x="150" y="529"/>
                      <a:pt x="145" y="526"/>
                      <a:pt x="142" y="526"/>
                    </a:cubicBezTo>
                    <a:cubicBezTo>
                      <a:pt x="142" y="521"/>
                      <a:pt x="138" y="519"/>
                      <a:pt x="141" y="515"/>
                    </a:cubicBezTo>
                    <a:cubicBezTo>
                      <a:pt x="138" y="513"/>
                      <a:pt x="136" y="512"/>
                      <a:pt x="137" y="507"/>
                    </a:cubicBezTo>
                    <a:cubicBezTo>
                      <a:pt x="134" y="510"/>
                      <a:pt x="136" y="509"/>
                      <a:pt x="135" y="504"/>
                    </a:cubicBezTo>
                    <a:cubicBezTo>
                      <a:pt x="134" y="500"/>
                      <a:pt x="128" y="496"/>
                      <a:pt x="129" y="491"/>
                    </a:cubicBezTo>
                    <a:cubicBezTo>
                      <a:pt x="128" y="490"/>
                      <a:pt x="128" y="493"/>
                      <a:pt x="128" y="493"/>
                    </a:cubicBezTo>
                    <a:cubicBezTo>
                      <a:pt x="126" y="492"/>
                      <a:pt x="128" y="486"/>
                      <a:pt x="126" y="489"/>
                    </a:cubicBezTo>
                    <a:cubicBezTo>
                      <a:pt x="125" y="488"/>
                      <a:pt x="125" y="484"/>
                      <a:pt x="125" y="482"/>
                    </a:cubicBezTo>
                    <a:cubicBezTo>
                      <a:pt x="126" y="480"/>
                      <a:pt x="126" y="478"/>
                      <a:pt x="124" y="474"/>
                    </a:cubicBezTo>
                    <a:cubicBezTo>
                      <a:pt x="125" y="472"/>
                      <a:pt x="122" y="473"/>
                      <a:pt x="121" y="473"/>
                    </a:cubicBezTo>
                    <a:cubicBezTo>
                      <a:pt x="121" y="472"/>
                      <a:pt x="124" y="470"/>
                      <a:pt x="120" y="471"/>
                    </a:cubicBezTo>
                    <a:cubicBezTo>
                      <a:pt x="119" y="470"/>
                      <a:pt x="120" y="468"/>
                      <a:pt x="120" y="468"/>
                    </a:cubicBezTo>
                    <a:cubicBezTo>
                      <a:pt x="119" y="468"/>
                      <a:pt x="118" y="468"/>
                      <a:pt x="118" y="468"/>
                    </a:cubicBezTo>
                    <a:cubicBezTo>
                      <a:pt x="117" y="468"/>
                      <a:pt x="120" y="464"/>
                      <a:pt x="117" y="465"/>
                    </a:cubicBezTo>
                    <a:cubicBezTo>
                      <a:pt x="117" y="464"/>
                      <a:pt x="118" y="463"/>
                      <a:pt x="118" y="461"/>
                    </a:cubicBezTo>
                    <a:cubicBezTo>
                      <a:pt x="116" y="461"/>
                      <a:pt x="118" y="457"/>
                      <a:pt x="115" y="458"/>
                    </a:cubicBezTo>
                    <a:cubicBezTo>
                      <a:pt x="114" y="449"/>
                      <a:pt x="115" y="446"/>
                      <a:pt x="120" y="440"/>
                    </a:cubicBezTo>
                    <a:cubicBezTo>
                      <a:pt x="119" y="439"/>
                      <a:pt x="121" y="435"/>
                      <a:pt x="119" y="436"/>
                    </a:cubicBezTo>
                    <a:cubicBezTo>
                      <a:pt x="118" y="434"/>
                      <a:pt x="121" y="435"/>
                      <a:pt x="121" y="435"/>
                    </a:cubicBezTo>
                    <a:cubicBezTo>
                      <a:pt x="122" y="434"/>
                      <a:pt x="121" y="432"/>
                      <a:pt x="122" y="433"/>
                    </a:cubicBezTo>
                    <a:cubicBezTo>
                      <a:pt x="122" y="431"/>
                      <a:pt x="122" y="422"/>
                      <a:pt x="120" y="425"/>
                    </a:cubicBezTo>
                    <a:cubicBezTo>
                      <a:pt x="119" y="423"/>
                      <a:pt x="120" y="421"/>
                      <a:pt x="120" y="419"/>
                    </a:cubicBezTo>
                    <a:cubicBezTo>
                      <a:pt x="119" y="417"/>
                      <a:pt x="120" y="415"/>
                      <a:pt x="120" y="413"/>
                    </a:cubicBezTo>
                    <a:cubicBezTo>
                      <a:pt x="119" y="412"/>
                      <a:pt x="118" y="412"/>
                      <a:pt x="118" y="412"/>
                    </a:cubicBezTo>
                    <a:cubicBezTo>
                      <a:pt x="117" y="411"/>
                      <a:pt x="119" y="411"/>
                      <a:pt x="119" y="410"/>
                    </a:cubicBezTo>
                    <a:cubicBezTo>
                      <a:pt x="119" y="410"/>
                      <a:pt x="118" y="409"/>
                      <a:pt x="118" y="409"/>
                    </a:cubicBezTo>
                    <a:cubicBezTo>
                      <a:pt x="117" y="407"/>
                      <a:pt x="117" y="407"/>
                      <a:pt x="116" y="406"/>
                    </a:cubicBezTo>
                    <a:cubicBezTo>
                      <a:pt x="115" y="406"/>
                      <a:pt x="116" y="404"/>
                      <a:pt x="116" y="404"/>
                    </a:cubicBezTo>
                    <a:cubicBezTo>
                      <a:pt x="116" y="404"/>
                      <a:pt x="113" y="404"/>
                      <a:pt x="114" y="403"/>
                    </a:cubicBezTo>
                    <a:cubicBezTo>
                      <a:pt x="114" y="403"/>
                      <a:pt x="115" y="403"/>
                      <a:pt x="115" y="403"/>
                    </a:cubicBezTo>
                    <a:cubicBezTo>
                      <a:pt x="113" y="401"/>
                      <a:pt x="112" y="401"/>
                      <a:pt x="110" y="399"/>
                    </a:cubicBezTo>
                    <a:cubicBezTo>
                      <a:pt x="109" y="399"/>
                      <a:pt x="110" y="398"/>
                      <a:pt x="109" y="398"/>
                    </a:cubicBezTo>
                    <a:cubicBezTo>
                      <a:pt x="108" y="398"/>
                      <a:pt x="108" y="396"/>
                      <a:pt x="106" y="396"/>
                    </a:cubicBezTo>
                    <a:cubicBezTo>
                      <a:pt x="104" y="388"/>
                      <a:pt x="106" y="381"/>
                      <a:pt x="106" y="373"/>
                    </a:cubicBezTo>
                    <a:cubicBezTo>
                      <a:pt x="106" y="371"/>
                      <a:pt x="103" y="374"/>
                      <a:pt x="104" y="370"/>
                    </a:cubicBezTo>
                    <a:cubicBezTo>
                      <a:pt x="99" y="370"/>
                      <a:pt x="94" y="369"/>
                      <a:pt x="91" y="368"/>
                    </a:cubicBezTo>
                    <a:cubicBezTo>
                      <a:pt x="92" y="363"/>
                      <a:pt x="88" y="368"/>
                      <a:pt x="89" y="363"/>
                    </a:cubicBezTo>
                    <a:cubicBezTo>
                      <a:pt x="85" y="362"/>
                      <a:pt x="84" y="361"/>
                      <a:pt x="78" y="362"/>
                    </a:cubicBezTo>
                    <a:cubicBezTo>
                      <a:pt x="78" y="362"/>
                      <a:pt x="76" y="363"/>
                      <a:pt x="75" y="363"/>
                    </a:cubicBezTo>
                    <a:cubicBezTo>
                      <a:pt x="74" y="363"/>
                      <a:pt x="72" y="365"/>
                      <a:pt x="69" y="364"/>
                    </a:cubicBezTo>
                    <a:cubicBezTo>
                      <a:pt x="71" y="366"/>
                      <a:pt x="72" y="365"/>
                      <a:pt x="67" y="366"/>
                    </a:cubicBezTo>
                    <a:cubicBezTo>
                      <a:pt x="64" y="367"/>
                      <a:pt x="62" y="368"/>
                      <a:pt x="57" y="368"/>
                    </a:cubicBezTo>
                    <a:cubicBezTo>
                      <a:pt x="55" y="368"/>
                      <a:pt x="55" y="367"/>
                      <a:pt x="54" y="367"/>
                    </a:cubicBezTo>
                    <a:cubicBezTo>
                      <a:pt x="47" y="366"/>
                      <a:pt x="41" y="370"/>
                      <a:pt x="36" y="369"/>
                    </a:cubicBezTo>
                    <a:cubicBezTo>
                      <a:pt x="36" y="366"/>
                      <a:pt x="32" y="367"/>
                      <a:pt x="31" y="366"/>
                    </a:cubicBezTo>
                    <a:cubicBezTo>
                      <a:pt x="30" y="366"/>
                      <a:pt x="31" y="364"/>
                      <a:pt x="31" y="364"/>
                    </a:cubicBezTo>
                    <a:cubicBezTo>
                      <a:pt x="30" y="364"/>
                      <a:pt x="28" y="364"/>
                      <a:pt x="28" y="364"/>
                    </a:cubicBezTo>
                    <a:cubicBezTo>
                      <a:pt x="28" y="364"/>
                      <a:pt x="28" y="362"/>
                      <a:pt x="28" y="362"/>
                    </a:cubicBezTo>
                    <a:cubicBezTo>
                      <a:pt x="27" y="362"/>
                      <a:pt x="26" y="363"/>
                      <a:pt x="26" y="361"/>
                    </a:cubicBezTo>
                    <a:cubicBezTo>
                      <a:pt x="26" y="361"/>
                      <a:pt x="24" y="359"/>
                      <a:pt x="24" y="359"/>
                    </a:cubicBezTo>
                    <a:cubicBezTo>
                      <a:pt x="24" y="359"/>
                      <a:pt x="24" y="358"/>
                      <a:pt x="23" y="358"/>
                    </a:cubicBezTo>
                    <a:cubicBezTo>
                      <a:pt x="22" y="358"/>
                      <a:pt x="22" y="357"/>
                      <a:pt x="22" y="356"/>
                    </a:cubicBezTo>
                    <a:cubicBezTo>
                      <a:pt x="22" y="355"/>
                      <a:pt x="21" y="356"/>
                      <a:pt x="20" y="355"/>
                    </a:cubicBezTo>
                    <a:cubicBezTo>
                      <a:pt x="20" y="355"/>
                      <a:pt x="21" y="354"/>
                      <a:pt x="20" y="354"/>
                    </a:cubicBezTo>
                    <a:cubicBezTo>
                      <a:pt x="20" y="353"/>
                      <a:pt x="18" y="354"/>
                      <a:pt x="18" y="353"/>
                    </a:cubicBezTo>
                    <a:cubicBezTo>
                      <a:pt x="18" y="352"/>
                      <a:pt x="19" y="351"/>
                      <a:pt x="19" y="352"/>
                    </a:cubicBezTo>
                    <a:cubicBezTo>
                      <a:pt x="18" y="348"/>
                      <a:pt x="14" y="349"/>
                      <a:pt x="15" y="346"/>
                    </a:cubicBezTo>
                    <a:cubicBezTo>
                      <a:pt x="10" y="347"/>
                      <a:pt x="12" y="342"/>
                      <a:pt x="8" y="343"/>
                    </a:cubicBezTo>
                    <a:cubicBezTo>
                      <a:pt x="8" y="342"/>
                      <a:pt x="9" y="341"/>
                      <a:pt x="9" y="340"/>
                    </a:cubicBezTo>
                    <a:cubicBezTo>
                      <a:pt x="9" y="339"/>
                      <a:pt x="6" y="339"/>
                      <a:pt x="5" y="339"/>
                    </a:cubicBezTo>
                    <a:cubicBezTo>
                      <a:pt x="6" y="337"/>
                      <a:pt x="3" y="337"/>
                      <a:pt x="3" y="336"/>
                    </a:cubicBezTo>
                    <a:cubicBezTo>
                      <a:pt x="3" y="335"/>
                      <a:pt x="5" y="335"/>
                      <a:pt x="3" y="333"/>
                    </a:cubicBezTo>
                    <a:cubicBezTo>
                      <a:pt x="3" y="332"/>
                      <a:pt x="2" y="333"/>
                      <a:pt x="2" y="332"/>
                    </a:cubicBezTo>
                    <a:cubicBezTo>
                      <a:pt x="2" y="331"/>
                      <a:pt x="1" y="328"/>
                      <a:pt x="0" y="328"/>
                    </a:cubicBezTo>
                    <a:cubicBezTo>
                      <a:pt x="0" y="326"/>
                      <a:pt x="2" y="327"/>
                      <a:pt x="3" y="327"/>
                    </a:cubicBezTo>
                    <a:cubicBezTo>
                      <a:pt x="4" y="326"/>
                      <a:pt x="3" y="324"/>
                      <a:pt x="5" y="324"/>
                    </a:cubicBezTo>
                    <a:cubicBezTo>
                      <a:pt x="5" y="319"/>
                      <a:pt x="5" y="313"/>
                      <a:pt x="5" y="308"/>
                    </a:cubicBezTo>
                    <a:cubicBezTo>
                      <a:pt x="5" y="307"/>
                      <a:pt x="3" y="307"/>
                      <a:pt x="3" y="307"/>
                    </a:cubicBezTo>
                    <a:cubicBezTo>
                      <a:pt x="3" y="306"/>
                      <a:pt x="4" y="305"/>
                      <a:pt x="4" y="305"/>
                    </a:cubicBezTo>
                    <a:cubicBezTo>
                      <a:pt x="4" y="303"/>
                      <a:pt x="3" y="303"/>
                      <a:pt x="3" y="301"/>
                    </a:cubicBezTo>
                    <a:cubicBezTo>
                      <a:pt x="7" y="305"/>
                      <a:pt x="3" y="294"/>
                      <a:pt x="7" y="298"/>
                    </a:cubicBezTo>
                    <a:cubicBezTo>
                      <a:pt x="8" y="297"/>
                      <a:pt x="7" y="294"/>
                      <a:pt x="8" y="292"/>
                    </a:cubicBezTo>
                    <a:cubicBezTo>
                      <a:pt x="8" y="292"/>
                      <a:pt x="10" y="293"/>
                      <a:pt x="10" y="292"/>
                    </a:cubicBezTo>
                    <a:cubicBezTo>
                      <a:pt x="10" y="292"/>
                      <a:pt x="8" y="291"/>
                      <a:pt x="9" y="290"/>
                    </a:cubicBezTo>
                    <a:cubicBezTo>
                      <a:pt x="12" y="289"/>
                      <a:pt x="12" y="284"/>
                      <a:pt x="15" y="283"/>
                    </a:cubicBezTo>
                    <a:cubicBezTo>
                      <a:pt x="15" y="280"/>
                      <a:pt x="19" y="280"/>
                      <a:pt x="18" y="276"/>
                    </a:cubicBezTo>
                    <a:cubicBezTo>
                      <a:pt x="20" y="277"/>
                      <a:pt x="20" y="275"/>
                      <a:pt x="20" y="274"/>
                    </a:cubicBezTo>
                    <a:cubicBezTo>
                      <a:pt x="26" y="274"/>
                      <a:pt x="30" y="272"/>
                      <a:pt x="30" y="265"/>
                    </a:cubicBezTo>
                    <a:cubicBezTo>
                      <a:pt x="34" y="266"/>
                      <a:pt x="30" y="259"/>
                      <a:pt x="34" y="260"/>
                    </a:cubicBezTo>
                    <a:cubicBezTo>
                      <a:pt x="34" y="258"/>
                      <a:pt x="34" y="256"/>
                      <a:pt x="34" y="254"/>
                    </a:cubicBezTo>
                    <a:cubicBezTo>
                      <a:pt x="35" y="254"/>
                      <a:pt x="36" y="253"/>
                      <a:pt x="37" y="253"/>
                    </a:cubicBezTo>
                    <a:cubicBezTo>
                      <a:pt x="39" y="251"/>
                      <a:pt x="41" y="250"/>
                      <a:pt x="42" y="248"/>
                    </a:cubicBezTo>
                    <a:cubicBezTo>
                      <a:pt x="43" y="247"/>
                      <a:pt x="43" y="248"/>
                      <a:pt x="43" y="247"/>
                    </a:cubicBezTo>
                    <a:cubicBezTo>
                      <a:pt x="43" y="246"/>
                      <a:pt x="46" y="246"/>
                      <a:pt x="45" y="244"/>
                    </a:cubicBezTo>
                    <a:cubicBezTo>
                      <a:pt x="49" y="245"/>
                      <a:pt x="50" y="241"/>
                      <a:pt x="54" y="242"/>
                    </a:cubicBezTo>
                    <a:cubicBezTo>
                      <a:pt x="52" y="245"/>
                      <a:pt x="58" y="242"/>
                      <a:pt x="57" y="246"/>
                    </a:cubicBezTo>
                    <a:cubicBezTo>
                      <a:pt x="58" y="244"/>
                      <a:pt x="66" y="247"/>
                      <a:pt x="66" y="243"/>
                    </a:cubicBezTo>
                    <a:cubicBezTo>
                      <a:pt x="71" y="242"/>
                      <a:pt x="74" y="241"/>
                      <a:pt x="77" y="238"/>
                    </a:cubicBezTo>
                    <a:cubicBezTo>
                      <a:pt x="78" y="238"/>
                      <a:pt x="79" y="238"/>
                      <a:pt x="79" y="237"/>
                    </a:cubicBezTo>
                    <a:cubicBezTo>
                      <a:pt x="81" y="237"/>
                      <a:pt x="81" y="238"/>
                      <a:pt x="83" y="238"/>
                    </a:cubicBezTo>
                    <a:cubicBezTo>
                      <a:pt x="85" y="238"/>
                      <a:pt x="87" y="237"/>
                      <a:pt x="89" y="237"/>
                    </a:cubicBezTo>
                    <a:cubicBezTo>
                      <a:pt x="89" y="237"/>
                      <a:pt x="89" y="238"/>
                      <a:pt x="90" y="238"/>
                    </a:cubicBezTo>
                    <a:cubicBezTo>
                      <a:pt x="92" y="238"/>
                      <a:pt x="96" y="240"/>
                      <a:pt x="100" y="239"/>
                    </a:cubicBezTo>
                    <a:cubicBezTo>
                      <a:pt x="102" y="239"/>
                      <a:pt x="105" y="236"/>
                      <a:pt x="107" y="238"/>
                    </a:cubicBezTo>
                    <a:cubicBezTo>
                      <a:pt x="109" y="240"/>
                      <a:pt x="108" y="238"/>
                      <a:pt x="111" y="238"/>
                    </a:cubicBezTo>
                    <a:cubicBezTo>
                      <a:pt x="111" y="239"/>
                      <a:pt x="112" y="239"/>
                      <a:pt x="112" y="240"/>
                    </a:cubicBezTo>
                    <a:cubicBezTo>
                      <a:pt x="112" y="240"/>
                      <a:pt x="110" y="241"/>
                      <a:pt x="110" y="241"/>
                    </a:cubicBezTo>
                    <a:cubicBezTo>
                      <a:pt x="110" y="242"/>
                      <a:pt x="111" y="241"/>
                      <a:pt x="111" y="242"/>
                    </a:cubicBezTo>
                    <a:cubicBezTo>
                      <a:pt x="111" y="243"/>
                      <a:pt x="110" y="243"/>
                      <a:pt x="110" y="243"/>
                    </a:cubicBezTo>
                    <a:cubicBezTo>
                      <a:pt x="110" y="244"/>
                      <a:pt x="111" y="244"/>
                      <a:pt x="111" y="245"/>
                    </a:cubicBezTo>
                    <a:cubicBezTo>
                      <a:pt x="111" y="247"/>
                      <a:pt x="109" y="249"/>
                      <a:pt x="112" y="252"/>
                    </a:cubicBezTo>
                    <a:cubicBezTo>
                      <a:pt x="112" y="255"/>
                      <a:pt x="113" y="251"/>
                      <a:pt x="115" y="253"/>
                    </a:cubicBezTo>
                    <a:cubicBezTo>
                      <a:pt x="114" y="254"/>
                      <a:pt x="116" y="254"/>
                      <a:pt x="117" y="254"/>
                    </a:cubicBezTo>
                    <a:cubicBezTo>
                      <a:pt x="117" y="255"/>
                      <a:pt x="116" y="256"/>
                      <a:pt x="117" y="256"/>
                    </a:cubicBezTo>
                    <a:cubicBezTo>
                      <a:pt x="118" y="257"/>
                      <a:pt x="120" y="256"/>
                      <a:pt x="120" y="257"/>
                    </a:cubicBezTo>
                    <a:cubicBezTo>
                      <a:pt x="122" y="256"/>
                      <a:pt x="125" y="260"/>
                      <a:pt x="126" y="257"/>
                    </a:cubicBezTo>
                    <a:cubicBezTo>
                      <a:pt x="127" y="257"/>
                      <a:pt x="127" y="259"/>
                      <a:pt x="127" y="259"/>
                    </a:cubicBezTo>
                    <a:cubicBezTo>
                      <a:pt x="129" y="260"/>
                      <a:pt x="130" y="259"/>
                      <a:pt x="132" y="260"/>
                    </a:cubicBezTo>
                    <a:cubicBezTo>
                      <a:pt x="132" y="260"/>
                      <a:pt x="132" y="262"/>
                      <a:pt x="133" y="262"/>
                    </a:cubicBezTo>
                    <a:cubicBezTo>
                      <a:pt x="133" y="262"/>
                      <a:pt x="135" y="262"/>
                      <a:pt x="135" y="262"/>
                    </a:cubicBezTo>
                    <a:cubicBezTo>
                      <a:pt x="136" y="263"/>
                      <a:pt x="136" y="262"/>
                      <a:pt x="138" y="263"/>
                    </a:cubicBezTo>
                    <a:cubicBezTo>
                      <a:pt x="138" y="263"/>
                      <a:pt x="138" y="265"/>
                      <a:pt x="139" y="265"/>
                    </a:cubicBezTo>
                    <a:cubicBezTo>
                      <a:pt x="139" y="265"/>
                      <a:pt x="140" y="264"/>
                      <a:pt x="141" y="264"/>
                    </a:cubicBezTo>
                    <a:cubicBezTo>
                      <a:pt x="141" y="264"/>
                      <a:pt x="142" y="265"/>
                      <a:pt x="142" y="265"/>
                    </a:cubicBezTo>
                    <a:cubicBezTo>
                      <a:pt x="143" y="265"/>
                      <a:pt x="144" y="265"/>
                      <a:pt x="144" y="265"/>
                    </a:cubicBezTo>
                    <a:cubicBezTo>
                      <a:pt x="145" y="264"/>
                      <a:pt x="146" y="263"/>
                      <a:pt x="146" y="263"/>
                    </a:cubicBezTo>
                    <a:cubicBezTo>
                      <a:pt x="146" y="263"/>
                      <a:pt x="148" y="262"/>
                      <a:pt x="147" y="262"/>
                    </a:cubicBezTo>
                    <a:cubicBezTo>
                      <a:pt x="145" y="260"/>
                      <a:pt x="150" y="261"/>
                      <a:pt x="150" y="257"/>
                    </a:cubicBezTo>
                    <a:cubicBezTo>
                      <a:pt x="153" y="258"/>
                      <a:pt x="153" y="255"/>
                      <a:pt x="156" y="256"/>
                    </a:cubicBezTo>
                    <a:cubicBezTo>
                      <a:pt x="156" y="256"/>
                      <a:pt x="157" y="257"/>
                      <a:pt x="157" y="257"/>
                    </a:cubicBezTo>
                    <a:cubicBezTo>
                      <a:pt x="158" y="257"/>
                      <a:pt x="159" y="257"/>
                      <a:pt x="161" y="257"/>
                    </a:cubicBezTo>
                    <a:cubicBezTo>
                      <a:pt x="161" y="257"/>
                      <a:pt x="162" y="259"/>
                      <a:pt x="162" y="259"/>
                    </a:cubicBezTo>
                    <a:cubicBezTo>
                      <a:pt x="163" y="259"/>
                      <a:pt x="164" y="258"/>
                      <a:pt x="165" y="258"/>
                    </a:cubicBezTo>
                    <a:cubicBezTo>
                      <a:pt x="165" y="258"/>
                      <a:pt x="165" y="260"/>
                      <a:pt x="165" y="260"/>
                    </a:cubicBezTo>
                    <a:cubicBezTo>
                      <a:pt x="166" y="260"/>
                      <a:pt x="168" y="258"/>
                      <a:pt x="169" y="259"/>
                    </a:cubicBezTo>
                    <a:cubicBezTo>
                      <a:pt x="170" y="260"/>
                      <a:pt x="167" y="260"/>
                      <a:pt x="167" y="260"/>
                    </a:cubicBezTo>
                    <a:cubicBezTo>
                      <a:pt x="168" y="262"/>
                      <a:pt x="174" y="262"/>
                      <a:pt x="177" y="262"/>
                    </a:cubicBezTo>
                    <a:cubicBezTo>
                      <a:pt x="176" y="266"/>
                      <a:pt x="185" y="264"/>
                      <a:pt x="186" y="262"/>
                    </a:cubicBezTo>
                    <a:cubicBezTo>
                      <a:pt x="187" y="263"/>
                      <a:pt x="191" y="261"/>
                      <a:pt x="192" y="262"/>
                    </a:cubicBezTo>
                    <a:cubicBezTo>
                      <a:pt x="193" y="263"/>
                      <a:pt x="192" y="262"/>
                      <a:pt x="194" y="262"/>
                    </a:cubicBezTo>
                    <a:cubicBezTo>
                      <a:pt x="196" y="262"/>
                      <a:pt x="197" y="263"/>
                      <a:pt x="199" y="263"/>
                    </a:cubicBezTo>
                    <a:cubicBezTo>
                      <a:pt x="201" y="263"/>
                      <a:pt x="201" y="261"/>
                      <a:pt x="204" y="261"/>
                    </a:cubicBezTo>
                    <a:cubicBezTo>
                      <a:pt x="204" y="259"/>
                      <a:pt x="204" y="256"/>
                      <a:pt x="206" y="255"/>
                    </a:cubicBezTo>
                    <a:cubicBezTo>
                      <a:pt x="207" y="254"/>
                      <a:pt x="205" y="253"/>
                      <a:pt x="205" y="251"/>
                    </a:cubicBezTo>
                    <a:cubicBezTo>
                      <a:pt x="209" y="252"/>
                      <a:pt x="208" y="246"/>
                      <a:pt x="211" y="249"/>
                    </a:cubicBezTo>
                    <a:cubicBezTo>
                      <a:pt x="212" y="245"/>
                      <a:pt x="210" y="244"/>
                      <a:pt x="207" y="244"/>
                    </a:cubicBezTo>
                    <a:cubicBezTo>
                      <a:pt x="208" y="243"/>
                      <a:pt x="208" y="242"/>
                      <a:pt x="208" y="240"/>
                    </a:cubicBezTo>
                    <a:cubicBezTo>
                      <a:pt x="207" y="237"/>
                      <a:pt x="202" y="239"/>
                      <a:pt x="201" y="236"/>
                    </a:cubicBezTo>
                    <a:cubicBezTo>
                      <a:pt x="199" y="237"/>
                      <a:pt x="196" y="237"/>
                      <a:pt x="195" y="239"/>
                    </a:cubicBezTo>
                    <a:cubicBezTo>
                      <a:pt x="194" y="239"/>
                      <a:pt x="194" y="237"/>
                      <a:pt x="194" y="237"/>
                    </a:cubicBezTo>
                    <a:cubicBezTo>
                      <a:pt x="192" y="236"/>
                      <a:pt x="189" y="238"/>
                      <a:pt x="187" y="237"/>
                    </a:cubicBezTo>
                    <a:cubicBezTo>
                      <a:pt x="186" y="238"/>
                      <a:pt x="186" y="239"/>
                      <a:pt x="184" y="239"/>
                    </a:cubicBezTo>
                    <a:cubicBezTo>
                      <a:pt x="182" y="239"/>
                      <a:pt x="182" y="235"/>
                      <a:pt x="178" y="236"/>
                    </a:cubicBezTo>
                    <a:cubicBezTo>
                      <a:pt x="178" y="234"/>
                      <a:pt x="177" y="234"/>
                      <a:pt x="177" y="232"/>
                    </a:cubicBezTo>
                    <a:cubicBezTo>
                      <a:pt x="176" y="232"/>
                      <a:pt x="175" y="232"/>
                      <a:pt x="175" y="231"/>
                    </a:cubicBezTo>
                    <a:cubicBezTo>
                      <a:pt x="174" y="230"/>
                      <a:pt x="173" y="230"/>
                      <a:pt x="171" y="229"/>
                    </a:cubicBezTo>
                    <a:cubicBezTo>
                      <a:pt x="173" y="227"/>
                      <a:pt x="172" y="221"/>
                      <a:pt x="171" y="219"/>
                    </a:cubicBezTo>
                    <a:cubicBezTo>
                      <a:pt x="169" y="221"/>
                      <a:pt x="166" y="217"/>
                      <a:pt x="165" y="222"/>
                    </a:cubicBezTo>
                    <a:cubicBezTo>
                      <a:pt x="162" y="220"/>
                      <a:pt x="162" y="223"/>
                      <a:pt x="160" y="221"/>
                    </a:cubicBezTo>
                    <a:cubicBezTo>
                      <a:pt x="160" y="222"/>
                      <a:pt x="159" y="223"/>
                      <a:pt x="159" y="223"/>
                    </a:cubicBezTo>
                    <a:cubicBezTo>
                      <a:pt x="159" y="223"/>
                      <a:pt x="160" y="224"/>
                      <a:pt x="161" y="225"/>
                    </a:cubicBezTo>
                    <a:cubicBezTo>
                      <a:pt x="161" y="225"/>
                      <a:pt x="161" y="227"/>
                      <a:pt x="162" y="227"/>
                    </a:cubicBezTo>
                    <a:cubicBezTo>
                      <a:pt x="162" y="230"/>
                      <a:pt x="162" y="229"/>
                      <a:pt x="163" y="230"/>
                    </a:cubicBezTo>
                    <a:cubicBezTo>
                      <a:pt x="164" y="232"/>
                      <a:pt x="162" y="232"/>
                      <a:pt x="162" y="232"/>
                    </a:cubicBezTo>
                    <a:cubicBezTo>
                      <a:pt x="161" y="233"/>
                      <a:pt x="160" y="236"/>
                      <a:pt x="160" y="235"/>
                    </a:cubicBezTo>
                    <a:cubicBezTo>
                      <a:pt x="158" y="233"/>
                      <a:pt x="160" y="238"/>
                      <a:pt x="156" y="237"/>
                    </a:cubicBezTo>
                    <a:cubicBezTo>
                      <a:pt x="155" y="236"/>
                      <a:pt x="155" y="235"/>
                      <a:pt x="154" y="235"/>
                    </a:cubicBezTo>
                    <a:cubicBezTo>
                      <a:pt x="154" y="234"/>
                      <a:pt x="155" y="233"/>
                      <a:pt x="156" y="233"/>
                    </a:cubicBezTo>
                    <a:cubicBezTo>
                      <a:pt x="155" y="232"/>
                      <a:pt x="151" y="231"/>
                      <a:pt x="154" y="229"/>
                    </a:cubicBezTo>
                    <a:cubicBezTo>
                      <a:pt x="153" y="228"/>
                      <a:pt x="151" y="229"/>
                      <a:pt x="150" y="229"/>
                    </a:cubicBezTo>
                    <a:cubicBezTo>
                      <a:pt x="149" y="228"/>
                      <a:pt x="152" y="228"/>
                      <a:pt x="152" y="228"/>
                    </a:cubicBezTo>
                    <a:cubicBezTo>
                      <a:pt x="152" y="227"/>
                      <a:pt x="150" y="225"/>
                      <a:pt x="147" y="224"/>
                    </a:cubicBezTo>
                    <a:cubicBezTo>
                      <a:pt x="148" y="219"/>
                      <a:pt x="145" y="218"/>
                      <a:pt x="145" y="214"/>
                    </a:cubicBezTo>
                    <a:cubicBezTo>
                      <a:pt x="146" y="213"/>
                      <a:pt x="143" y="214"/>
                      <a:pt x="142" y="213"/>
                    </a:cubicBezTo>
                    <a:cubicBezTo>
                      <a:pt x="142" y="213"/>
                      <a:pt x="144" y="212"/>
                      <a:pt x="143" y="211"/>
                    </a:cubicBezTo>
                    <a:cubicBezTo>
                      <a:pt x="141" y="210"/>
                      <a:pt x="141" y="212"/>
                      <a:pt x="140" y="210"/>
                    </a:cubicBezTo>
                    <a:cubicBezTo>
                      <a:pt x="139" y="210"/>
                      <a:pt x="141" y="209"/>
                      <a:pt x="141" y="208"/>
                    </a:cubicBezTo>
                    <a:cubicBezTo>
                      <a:pt x="140" y="208"/>
                      <a:pt x="139" y="209"/>
                      <a:pt x="140" y="209"/>
                    </a:cubicBezTo>
                    <a:cubicBezTo>
                      <a:pt x="139" y="210"/>
                      <a:pt x="139" y="208"/>
                      <a:pt x="139" y="208"/>
                    </a:cubicBezTo>
                    <a:cubicBezTo>
                      <a:pt x="135" y="208"/>
                      <a:pt x="135" y="205"/>
                      <a:pt x="131" y="206"/>
                    </a:cubicBezTo>
                    <a:cubicBezTo>
                      <a:pt x="131" y="204"/>
                      <a:pt x="130" y="204"/>
                      <a:pt x="129" y="204"/>
                    </a:cubicBezTo>
                    <a:cubicBezTo>
                      <a:pt x="129" y="203"/>
                      <a:pt x="129" y="202"/>
                      <a:pt x="129" y="202"/>
                    </a:cubicBezTo>
                    <a:cubicBezTo>
                      <a:pt x="129" y="201"/>
                      <a:pt x="127" y="202"/>
                      <a:pt x="127" y="202"/>
                    </a:cubicBezTo>
                    <a:cubicBezTo>
                      <a:pt x="127" y="202"/>
                      <a:pt x="127" y="198"/>
                      <a:pt x="126" y="199"/>
                    </a:cubicBezTo>
                    <a:cubicBezTo>
                      <a:pt x="126" y="200"/>
                      <a:pt x="125" y="199"/>
                      <a:pt x="124" y="198"/>
                    </a:cubicBezTo>
                    <a:cubicBezTo>
                      <a:pt x="124" y="197"/>
                      <a:pt x="123" y="197"/>
                      <a:pt x="123" y="196"/>
                    </a:cubicBezTo>
                    <a:cubicBezTo>
                      <a:pt x="120" y="196"/>
                      <a:pt x="121" y="197"/>
                      <a:pt x="118" y="196"/>
                    </a:cubicBezTo>
                    <a:cubicBezTo>
                      <a:pt x="117" y="196"/>
                      <a:pt x="117" y="198"/>
                      <a:pt x="116" y="198"/>
                    </a:cubicBezTo>
                    <a:cubicBezTo>
                      <a:pt x="115" y="200"/>
                      <a:pt x="117" y="200"/>
                      <a:pt x="118" y="202"/>
                    </a:cubicBezTo>
                    <a:cubicBezTo>
                      <a:pt x="118" y="202"/>
                      <a:pt x="119" y="204"/>
                      <a:pt x="120" y="205"/>
                    </a:cubicBezTo>
                    <a:cubicBezTo>
                      <a:pt x="120" y="205"/>
                      <a:pt x="120" y="206"/>
                      <a:pt x="121" y="206"/>
                    </a:cubicBezTo>
                    <a:cubicBezTo>
                      <a:pt x="120" y="208"/>
                      <a:pt x="123" y="208"/>
                      <a:pt x="124" y="209"/>
                    </a:cubicBezTo>
                    <a:cubicBezTo>
                      <a:pt x="124" y="210"/>
                      <a:pt x="125" y="213"/>
                      <a:pt x="126" y="212"/>
                    </a:cubicBezTo>
                    <a:cubicBezTo>
                      <a:pt x="128" y="211"/>
                      <a:pt x="126" y="213"/>
                      <a:pt x="127" y="213"/>
                    </a:cubicBezTo>
                    <a:cubicBezTo>
                      <a:pt x="128" y="214"/>
                      <a:pt x="130" y="214"/>
                      <a:pt x="131" y="216"/>
                    </a:cubicBezTo>
                    <a:cubicBezTo>
                      <a:pt x="132" y="215"/>
                      <a:pt x="133" y="217"/>
                      <a:pt x="133" y="217"/>
                    </a:cubicBezTo>
                    <a:cubicBezTo>
                      <a:pt x="133" y="217"/>
                      <a:pt x="134" y="216"/>
                      <a:pt x="134" y="216"/>
                    </a:cubicBezTo>
                    <a:cubicBezTo>
                      <a:pt x="135" y="216"/>
                      <a:pt x="135" y="219"/>
                      <a:pt x="136" y="217"/>
                    </a:cubicBezTo>
                    <a:cubicBezTo>
                      <a:pt x="138" y="217"/>
                      <a:pt x="135" y="221"/>
                      <a:pt x="139" y="220"/>
                    </a:cubicBezTo>
                    <a:cubicBezTo>
                      <a:pt x="138" y="222"/>
                      <a:pt x="135" y="220"/>
                      <a:pt x="133" y="221"/>
                    </a:cubicBezTo>
                    <a:cubicBezTo>
                      <a:pt x="133" y="222"/>
                      <a:pt x="134" y="222"/>
                      <a:pt x="135" y="223"/>
                    </a:cubicBezTo>
                    <a:cubicBezTo>
                      <a:pt x="135" y="225"/>
                      <a:pt x="133" y="228"/>
                      <a:pt x="135" y="228"/>
                    </a:cubicBezTo>
                    <a:cubicBezTo>
                      <a:pt x="134" y="229"/>
                      <a:pt x="132" y="229"/>
                      <a:pt x="130" y="229"/>
                    </a:cubicBezTo>
                    <a:cubicBezTo>
                      <a:pt x="131" y="229"/>
                      <a:pt x="130" y="226"/>
                      <a:pt x="132" y="226"/>
                    </a:cubicBezTo>
                    <a:cubicBezTo>
                      <a:pt x="131" y="225"/>
                      <a:pt x="131" y="223"/>
                      <a:pt x="130" y="223"/>
                    </a:cubicBezTo>
                    <a:cubicBezTo>
                      <a:pt x="129" y="223"/>
                      <a:pt x="131" y="221"/>
                      <a:pt x="128" y="220"/>
                    </a:cubicBezTo>
                    <a:cubicBezTo>
                      <a:pt x="127" y="219"/>
                      <a:pt x="125" y="220"/>
                      <a:pt x="125" y="217"/>
                    </a:cubicBezTo>
                    <a:cubicBezTo>
                      <a:pt x="121" y="218"/>
                      <a:pt x="121" y="215"/>
                      <a:pt x="118" y="215"/>
                    </a:cubicBezTo>
                    <a:cubicBezTo>
                      <a:pt x="117" y="213"/>
                      <a:pt x="115" y="212"/>
                      <a:pt x="114" y="209"/>
                    </a:cubicBezTo>
                    <a:cubicBezTo>
                      <a:pt x="113" y="209"/>
                      <a:pt x="113" y="210"/>
                      <a:pt x="113" y="208"/>
                    </a:cubicBezTo>
                    <a:cubicBezTo>
                      <a:pt x="113" y="207"/>
                      <a:pt x="112" y="208"/>
                      <a:pt x="111" y="208"/>
                    </a:cubicBezTo>
                    <a:cubicBezTo>
                      <a:pt x="111" y="207"/>
                      <a:pt x="111" y="206"/>
                      <a:pt x="111" y="206"/>
                    </a:cubicBezTo>
                    <a:cubicBezTo>
                      <a:pt x="110" y="205"/>
                      <a:pt x="108" y="206"/>
                      <a:pt x="107" y="206"/>
                    </a:cubicBezTo>
                    <a:cubicBezTo>
                      <a:pt x="107" y="205"/>
                      <a:pt x="109" y="204"/>
                      <a:pt x="109" y="205"/>
                    </a:cubicBezTo>
                    <a:cubicBezTo>
                      <a:pt x="108" y="202"/>
                      <a:pt x="102" y="203"/>
                      <a:pt x="99" y="204"/>
                    </a:cubicBezTo>
                    <a:cubicBezTo>
                      <a:pt x="99" y="204"/>
                      <a:pt x="101" y="205"/>
                      <a:pt x="101" y="205"/>
                    </a:cubicBezTo>
                    <a:cubicBezTo>
                      <a:pt x="101" y="206"/>
                      <a:pt x="100" y="205"/>
                      <a:pt x="99" y="206"/>
                    </a:cubicBezTo>
                    <a:cubicBezTo>
                      <a:pt x="97" y="207"/>
                      <a:pt x="97" y="210"/>
                      <a:pt x="95" y="209"/>
                    </a:cubicBezTo>
                    <a:cubicBezTo>
                      <a:pt x="91" y="209"/>
                      <a:pt x="90" y="206"/>
                      <a:pt x="85" y="207"/>
                    </a:cubicBezTo>
                    <a:cubicBezTo>
                      <a:pt x="84" y="207"/>
                      <a:pt x="84" y="210"/>
                      <a:pt x="81" y="208"/>
                    </a:cubicBezTo>
                    <a:cubicBezTo>
                      <a:pt x="81" y="211"/>
                      <a:pt x="81" y="213"/>
                      <a:pt x="81" y="215"/>
                    </a:cubicBezTo>
                    <a:cubicBezTo>
                      <a:pt x="78" y="217"/>
                      <a:pt x="72" y="215"/>
                      <a:pt x="74" y="221"/>
                    </a:cubicBezTo>
                    <a:cubicBezTo>
                      <a:pt x="68" y="220"/>
                      <a:pt x="73" y="225"/>
                      <a:pt x="67" y="225"/>
                    </a:cubicBezTo>
                    <a:cubicBezTo>
                      <a:pt x="67" y="226"/>
                      <a:pt x="70" y="228"/>
                      <a:pt x="68" y="229"/>
                    </a:cubicBezTo>
                    <a:cubicBezTo>
                      <a:pt x="68" y="232"/>
                      <a:pt x="66" y="228"/>
                      <a:pt x="64" y="231"/>
                    </a:cubicBezTo>
                    <a:cubicBezTo>
                      <a:pt x="64" y="232"/>
                      <a:pt x="64" y="233"/>
                      <a:pt x="65" y="233"/>
                    </a:cubicBezTo>
                    <a:cubicBezTo>
                      <a:pt x="65" y="235"/>
                      <a:pt x="62" y="234"/>
                      <a:pt x="60" y="234"/>
                    </a:cubicBezTo>
                    <a:cubicBezTo>
                      <a:pt x="59" y="234"/>
                      <a:pt x="59" y="237"/>
                      <a:pt x="58" y="237"/>
                    </a:cubicBezTo>
                    <a:cubicBezTo>
                      <a:pt x="56" y="239"/>
                      <a:pt x="51" y="236"/>
                      <a:pt x="48" y="240"/>
                    </a:cubicBezTo>
                    <a:cubicBezTo>
                      <a:pt x="47" y="239"/>
                      <a:pt x="46" y="237"/>
                      <a:pt x="45" y="236"/>
                    </a:cubicBezTo>
                    <a:cubicBezTo>
                      <a:pt x="41" y="235"/>
                      <a:pt x="36" y="237"/>
                      <a:pt x="35" y="236"/>
                    </a:cubicBezTo>
                    <a:cubicBezTo>
                      <a:pt x="35" y="233"/>
                      <a:pt x="36" y="229"/>
                      <a:pt x="34" y="227"/>
                    </a:cubicBezTo>
                    <a:cubicBezTo>
                      <a:pt x="33" y="225"/>
                      <a:pt x="35" y="224"/>
                      <a:pt x="36" y="223"/>
                    </a:cubicBezTo>
                    <a:cubicBezTo>
                      <a:pt x="36" y="220"/>
                      <a:pt x="35" y="217"/>
                      <a:pt x="36" y="215"/>
                    </a:cubicBezTo>
                    <a:cubicBezTo>
                      <a:pt x="36" y="213"/>
                      <a:pt x="36" y="210"/>
                      <a:pt x="34" y="209"/>
                    </a:cubicBezTo>
                    <a:cubicBezTo>
                      <a:pt x="34" y="208"/>
                      <a:pt x="36" y="208"/>
                      <a:pt x="36" y="207"/>
                    </a:cubicBezTo>
                    <a:cubicBezTo>
                      <a:pt x="38" y="207"/>
                      <a:pt x="44" y="205"/>
                      <a:pt x="43" y="208"/>
                    </a:cubicBezTo>
                    <a:cubicBezTo>
                      <a:pt x="46" y="207"/>
                      <a:pt x="55" y="211"/>
                      <a:pt x="57" y="208"/>
                    </a:cubicBezTo>
                    <a:cubicBezTo>
                      <a:pt x="57" y="207"/>
                      <a:pt x="57" y="208"/>
                      <a:pt x="58" y="208"/>
                    </a:cubicBezTo>
                    <a:cubicBezTo>
                      <a:pt x="58" y="208"/>
                      <a:pt x="59" y="207"/>
                      <a:pt x="59" y="208"/>
                    </a:cubicBezTo>
                    <a:cubicBezTo>
                      <a:pt x="59" y="208"/>
                      <a:pt x="59" y="208"/>
                      <a:pt x="59" y="208"/>
                    </a:cubicBezTo>
                    <a:cubicBezTo>
                      <a:pt x="62" y="208"/>
                      <a:pt x="63" y="207"/>
                      <a:pt x="64" y="204"/>
                    </a:cubicBezTo>
                    <a:cubicBezTo>
                      <a:pt x="64" y="203"/>
                      <a:pt x="67" y="197"/>
                      <a:pt x="64" y="195"/>
                    </a:cubicBezTo>
                    <a:cubicBezTo>
                      <a:pt x="63" y="194"/>
                      <a:pt x="65" y="194"/>
                      <a:pt x="63" y="191"/>
                    </a:cubicBezTo>
                    <a:cubicBezTo>
                      <a:pt x="63" y="190"/>
                      <a:pt x="61" y="190"/>
                      <a:pt x="60" y="190"/>
                    </a:cubicBezTo>
                    <a:cubicBezTo>
                      <a:pt x="61" y="190"/>
                      <a:pt x="61" y="189"/>
                      <a:pt x="61" y="187"/>
                    </a:cubicBezTo>
                    <a:cubicBezTo>
                      <a:pt x="60" y="187"/>
                      <a:pt x="59" y="188"/>
                      <a:pt x="59" y="188"/>
                    </a:cubicBezTo>
                    <a:cubicBezTo>
                      <a:pt x="58" y="188"/>
                      <a:pt x="59" y="187"/>
                      <a:pt x="58" y="186"/>
                    </a:cubicBezTo>
                    <a:cubicBezTo>
                      <a:pt x="58" y="186"/>
                      <a:pt x="55" y="186"/>
                      <a:pt x="54" y="186"/>
                    </a:cubicBezTo>
                    <a:cubicBezTo>
                      <a:pt x="53" y="185"/>
                      <a:pt x="54" y="185"/>
                      <a:pt x="53" y="185"/>
                    </a:cubicBezTo>
                    <a:cubicBezTo>
                      <a:pt x="52" y="185"/>
                      <a:pt x="51" y="185"/>
                      <a:pt x="51" y="184"/>
                    </a:cubicBezTo>
                    <a:cubicBezTo>
                      <a:pt x="50" y="181"/>
                      <a:pt x="53" y="183"/>
                      <a:pt x="53" y="183"/>
                    </a:cubicBezTo>
                    <a:cubicBezTo>
                      <a:pt x="56" y="182"/>
                      <a:pt x="57" y="180"/>
                      <a:pt x="63" y="181"/>
                    </a:cubicBezTo>
                    <a:cubicBezTo>
                      <a:pt x="64" y="179"/>
                      <a:pt x="62" y="179"/>
                      <a:pt x="61" y="179"/>
                    </a:cubicBezTo>
                    <a:cubicBezTo>
                      <a:pt x="62" y="176"/>
                      <a:pt x="65" y="179"/>
                      <a:pt x="67" y="179"/>
                    </a:cubicBezTo>
                    <a:cubicBezTo>
                      <a:pt x="68" y="179"/>
                      <a:pt x="70" y="177"/>
                      <a:pt x="70" y="179"/>
                    </a:cubicBezTo>
                    <a:cubicBezTo>
                      <a:pt x="72" y="177"/>
                      <a:pt x="72" y="174"/>
                      <a:pt x="76" y="174"/>
                    </a:cubicBezTo>
                    <a:cubicBezTo>
                      <a:pt x="74" y="170"/>
                      <a:pt x="78" y="172"/>
                      <a:pt x="78" y="169"/>
                    </a:cubicBezTo>
                    <a:cubicBezTo>
                      <a:pt x="79" y="169"/>
                      <a:pt x="81" y="169"/>
                      <a:pt x="83" y="169"/>
                    </a:cubicBezTo>
                    <a:cubicBezTo>
                      <a:pt x="83" y="168"/>
                      <a:pt x="82" y="169"/>
                      <a:pt x="81" y="168"/>
                    </a:cubicBezTo>
                    <a:cubicBezTo>
                      <a:pt x="82" y="167"/>
                      <a:pt x="84" y="168"/>
                      <a:pt x="83" y="165"/>
                    </a:cubicBezTo>
                    <a:cubicBezTo>
                      <a:pt x="86" y="164"/>
                      <a:pt x="85" y="166"/>
                      <a:pt x="87" y="165"/>
                    </a:cubicBezTo>
                    <a:cubicBezTo>
                      <a:pt x="85" y="159"/>
                      <a:pt x="89" y="162"/>
                      <a:pt x="89" y="157"/>
                    </a:cubicBezTo>
                    <a:cubicBezTo>
                      <a:pt x="90" y="157"/>
                      <a:pt x="92" y="157"/>
                      <a:pt x="93" y="157"/>
                    </a:cubicBezTo>
                    <a:cubicBezTo>
                      <a:pt x="94" y="157"/>
                      <a:pt x="94" y="155"/>
                      <a:pt x="95" y="155"/>
                    </a:cubicBezTo>
                    <a:cubicBezTo>
                      <a:pt x="96" y="155"/>
                      <a:pt x="95" y="156"/>
                      <a:pt x="96" y="156"/>
                    </a:cubicBezTo>
                    <a:cubicBezTo>
                      <a:pt x="97" y="156"/>
                      <a:pt x="96" y="155"/>
                      <a:pt x="97" y="155"/>
                    </a:cubicBezTo>
                    <a:cubicBezTo>
                      <a:pt x="98" y="155"/>
                      <a:pt x="99" y="155"/>
                      <a:pt x="100" y="155"/>
                    </a:cubicBezTo>
                    <a:cubicBezTo>
                      <a:pt x="102" y="155"/>
                      <a:pt x="102" y="152"/>
                      <a:pt x="104" y="153"/>
                    </a:cubicBezTo>
                    <a:cubicBezTo>
                      <a:pt x="104" y="151"/>
                      <a:pt x="101" y="151"/>
                      <a:pt x="101" y="148"/>
                    </a:cubicBezTo>
                    <a:cubicBezTo>
                      <a:pt x="104" y="148"/>
                      <a:pt x="102" y="147"/>
                      <a:pt x="102" y="144"/>
                    </a:cubicBezTo>
                    <a:cubicBezTo>
                      <a:pt x="102" y="141"/>
                      <a:pt x="104" y="139"/>
                      <a:pt x="103" y="137"/>
                    </a:cubicBezTo>
                    <a:cubicBezTo>
                      <a:pt x="105" y="137"/>
                      <a:pt x="106" y="137"/>
                      <a:pt x="107" y="137"/>
                    </a:cubicBezTo>
                    <a:cubicBezTo>
                      <a:pt x="110" y="137"/>
                      <a:pt x="105" y="134"/>
                      <a:pt x="109" y="135"/>
                    </a:cubicBezTo>
                    <a:cubicBezTo>
                      <a:pt x="109" y="136"/>
                      <a:pt x="110" y="136"/>
                      <a:pt x="111" y="136"/>
                    </a:cubicBezTo>
                    <a:cubicBezTo>
                      <a:pt x="109" y="138"/>
                      <a:pt x="109" y="136"/>
                      <a:pt x="110" y="139"/>
                    </a:cubicBezTo>
                    <a:cubicBezTo>
                      <a:pt x="110" y="141"/>
                      <a:pt x="110" y="142"/>
                      <a:pt x="112" y="142"/>
                    </a:cubicBezTo>
                    <a:cubicBezTo>
                      <a:pt x="112" y="143"/>
                      <a:pt x="112" y="144"/>
                      <a:pt x="111" y="145"/>
                    </a:cubicBezTo>
                    <a:cubicBezTo>
                      <a:pt x="111" y="146"/>
                      <a:pt x="115" y="143"/>
                      <a:pt x="117" y="145"/>
                    </a:cubicBezTo>
                    <a:cubicBezTo>
                      <a:pt x="116" y="148"/>
                      <a:pt x="110" y="146"/>
                      <a:pt x="110" y="149"/>
                    </a:cubicBezTo>
                    <a:cubicBezTo>
                      <a:pt x="109" y="151"/>
                      <a:pt x="112" y="152"/>
                      <a:pt x="113" y="152"/>
                    </a:cubicBezTo>
                    <a:cubicBezTo>
                      <a:pt x="114" y="153"/>
                      <a:pt x="114" y="155"/>
                      <a:pt x="116" y="154"/>
                    </a:cubicBezTo>
                    <a:cubicBezTo>
                      <a:pt x="115" y="152"/>
                      <a:pt x="112" y="152"/>
                      <a:pt x="117" y="152"/>
                    </a:cubicBezTo>
                    <a:cubicBezTo>
                      <a:pt x="118" y="152"/>
                      <a:pt x="119" y="152"/>
                      <a:pt x="120" y="152"/>
                    </a:cubicBezTo>
                    <a:cubicBezTo>
                      <a:pt x="122" y="152"/>
                      <a:pt x="123" y="153"/>
                      <a:pt x="124" y="153"/>
                    </a:cubicBezTo>
                    <a:cubicBezTo>
                      <a:pt x="127" y="153"/>
                      <a:pt x="127" y="151"/>
                      <a:pt x="130" y="152"/>
                    </a:cubicBezTo>
                    <a:cubicBezTo>
                      <a:pt x="130" y="152"/>
                      <a:pt x="133" y="154"/>
                      <a:pt x="135" y="152"/>
                    </a:cubicBezTo>
                    <a:cubicBezTo>
                      <a:pt x="135" y="152"/>
                      <a:pt x="135" y="151"/>
                      <a:pt x="135" y="151"/>
                    </a:cubicBezTo>
                    <a:cubicBezTo>
                      <a:pt x="137" y="150"/>
                      <a:pt x="141" y="151"/>
                      <a:pt x="141" y="149"/>
                    </a:cubicBezTo>
                    <a:cubicBezTo>
                      <a:pt x="145" y="153"/>
                      <a:pt x="148" y="146"/>
                      <a:pt x="150" y="148"/>
                    </a:cubicBezTo>
                    <a:cubicBezTo>
                      <a:pt x="150" y="147"/>
                      <a:pt x="150" y="146"/>
                      <a:pt x="150" y="145"/>
                    </a:cubicBezTo>
                    <a:cubicBezTo>
                      <a:pt x="152" y="145"/>
                      <a:pt x="152" y="144"/>
                      <a:pt x="152" y="143"/>
                    </a:cubicBezTo>
                    <a:cubicBezTo>
                      <a:pt x="152" y="143"/>
                      <a:pt x="153" y="140"/>
                      <a:pt x="153" y="140"/>
                    </a:cubicBezTo>
                    <a:cubicBezTo>
                      <a:pt x="154" y="139"/>
                      <a:pt x="153" y="139"/>
                      <a:pt x="153" y="137"/>
                    </a:cubicBezTo>
                    <a:cubicBezTo>
                      <a:pt x="155" y="137"/>
                      <a:pt x="157" y="137"/>
                      <a:pt x="157" y="135"/>
                    </a:cubicBezTo>
                    <a:cubicBezTo>
                      <a:pt x="158" y="135"/>
                      <a:pt x="157" y="136"/>
                      <a:pt x="158" y="137"/>
                    </a:cubicBezTo>
                    <a:cubicBezTo>
                      <a:pt x="159" y="136"/>
                      <a:pt x="160" y="136"/>
                      <a:pt x="162" y="136"/>
                    </a:cubicBezTo>
                    <a:cubicBezTo>
                      <a:pt x="163" y="136"/>
                      <a:pt x="162" y="134"/>
                      <a:pt x="163" y="134"/>
                    </a:cubicBezTo>
                    <a:cubicBezTo>
                      <a:pt x="164" y="132"/>
                      <a:pt x="163" y="130"/>
                      <a:pt x="162" y="130"/>
                    </a:cubicBezTo>
                    <a:cubicBezTo>
                      <a:pt x="162" y="129"/>
                      <a:pt x="163" y="128"/>
                      <a:pt x="162" y="126"/>
                    </a:cubicBezTo>
                    <a:cubicBezTo>
                      <a:pt x="164" y="127"/>
                      <a:pt x="165" y="126"/>
                      <a:pt x="165" y="124"/>
                    </a:cubicBezTo>
                    <a:cubicBezTo>
                      <a:pt x="168" y="127"/>
                      <a:pt x="168" y="123"/>
                      <a:pt x="172" y="124"/>
                    </a:cubicBezTo>
                    <a:cubicBezTo>
                      <a:pt x="172" y="125"/>
                      <a:pt x="173" y="125"/>
                      <a:pt x="173" y="125"/>
                    </a:cubicBezTo>
                    <a:cubicBezTo>
                      <a:pt x="174" y="125"/>
                      <a:pt x="174" y="125"/>
                      <a:pt x="175" y="124"/>
                    </a:cubicBezTo>
                    <a:cubicBezTo>
                      <a:pt x="176" y="124"/>
                      <a:pt x="177" y="125"/>
                      <a:pt x="177" y="125"/>
                    </a:cubicBezTo>
                    <a:cubicBezTo>
                      <a:pt x="178" y="125"/>
                      <a:pt x="177" y="124"/>
                      <a:pt x="178" y="124"/>
                    </a:cubicBezTo>
                    <a:cubicBezTo>
                      <a:pt x="178" y="123"/>
                      <a:pt x="179" y="124"/>
                      <a:pt x="180" y="124"/>
                    </a:cubicBezTo>
                    <a:cubicBezTo>
                      <a:pt x="181" y="123"/>
                      <a:pt x="181" y="121"/>
                      <a:pt x="183" y="122"/>
                    </a:cubicBezTo>
                    <a:cubicBezTo>
                      <a:pt x="182" y="120"/>
                      <a:pt x="183" y="117"/>
                      <a:pt x="181" y="117"/>
                    </a:cubicBezTo>
                    <a:cubicBezTo>
                      <a:pt x="179" y="116"/>
                      <a:pt x="179" y="119"/>
                      <a:pt x="179" y="119"/>
                    </a:cubicBezTo>
                    <a:cubicBezTo>
                      <a:pt x="178" y="119"/>
                      <a:pt x="178" y="118"/>
                      <a:pt x="177" y="118"/>
                    </a:cubicBezTo>
                    <a:cubicBezTo>
                      <a:pt x="176" y="118"/>
                      <a:pt x="176" y="119"/>
                      <a:pt x="176" y="119"/>
                    </a:cubicBezTo>
                    <a:cubicBezTo>
                      <a:pt x="175" y="119"/>
                      <a:pt x="175" y="118"/>
                      <a:pt x="174" y="118"/>
                    </a:cubicBezTo>
                    <a:cubicBezTo>
                      <a:pt x="172" y="118"/>
                      <a:pt x="171" y="120"/>
                      <a:pt x="169" y="119"/>
                    </a:cubicBezTo>
                    <a:cubicBezTo>
                      <a:pt x="168" y="119"/>
                      <a:pt x="168" y="120"/>
                      <a:pt x="168" y="121"/>
                    </a:cubicBezTo>
                    <a:cubicBezTo>
                      <a:pt x="164" y="120"/>
                      <a:pt x="160" y="121"/>
                      <a:pt x="157" y="120"/>
                    </a:cubicBezTo>
                    <a:cubicBezTo>
                      <a:pt x="157" y="120"/>
                      <a:pt x="157" y="118"/>
                      <a:pt x="157" y="118"/>
                    </a:cubicBezTo>
                    <a:cubicBezTo>
                      <a:pt x="156" y="117"/>
                      <a:pt x="153" y="118"/>
                      <a:pt x="153" y="117"/>
                    </a:cubicBezTo>
                    <a:cubicBezTo>
                      <a:pt x="155" y="111"/>
                      <a:pt x="154" y="109"/>
                      <a:pt x="153" y="103"/>
                    </a:cubicBezTo>
                    <a:cubicBezTo>
                      <a:pt x="155" y="102"/>
                      <a:pt x="159" y="99"/>
                      <a:pt x="161" y="101"/>
                    </a:cubicBezTo>
                    <a:cubicBezTo>
                      <a:pt x="162" y="100"/>
                      <a:pt x="160" y="99"/>
                      <a:pt x="162" y="97"/>
                    </a:cubicBezTo>
                    <a:cubicBezTo>
                      <a:pt x="164" y="97"/>
                      <a:pt x="165" y="91"/>
                      <a:pt x="165" y="90"/>
                    </a:cubicBezTo>
                    <a:cubicBezTo>
                      <a:pt x="165" y="90"/>
                      <a:pt x="167" y="90"/>
                      <a:pt x="167" y="90"/>
                    </a:cubicBezTo>
                    <a:cubicBezTo>
                      <a:pt x="167" y="88"/>
                      <a:pt x="164" y="87"/>
                      <a:pt x="165" y="85"/>
                    </a:cubicBezTo>
                    <a:cubicBezTo>
                      <a:pt x="164" y="86"/>
                      <a:pt x="162" y="85"/>
                      <a:pt x="160" y="85"/>
                    </a:cubicBezTo>
                    <a:cubicBezTo>
                      <a:pt x="157" y="86"/>
                      <a:pt x="155" y="88"/>
                      <a:pt x="153" y="87"/>
                    </a:cubicBezTo>
                    <a:cubicBezTo>
                      <a:pt x="152" y="86"/>
                      <a:pt x="151" y="93"/>
                      <a:pt x="152" y="91"/>
                    </a:cubicBezTo>
                    <a:cubicBezTo>
                      <a:pt x="151" y="93"/>
                      <a:pt x="151" y="90"/>
                      <a:pt x="150" y="91"/>
                    </a:cubicBezTo>
                    <a:cubicBezTo>
                      <a:pt x="149" y="92"/>
                      <a:pt x="151" y="94"/>
                      <a:pt x="150" y="95"/>
                    </a:cubicBezTo>
                    <a:cubicBezTo>
                      <a:pt x="150" y="95"/>
                      <a:pt x="147" y="97"/>
                      <a:pt x="146" y="99"/>
                    </a:cubicBezTo>
                    <a:cubicBezTo>
                      <a:pt x="144" y="102"/>
                      <a:pt x="144" y="104"/>
                      <a:pt x="140" y="103"/>
                    </a:cubicBezTo>
                    <a:cubicBezTo>
                      <a:pt x="139" y="105"/>
                      <a:pt x="141" y="106"/>
                      <a:pt x="140" y="106"/>
                    </a:cubicBezTo>
                    <a:cubicBezTo>
                      <a:pt x="138" y="106"/>
                      <a:pt x="139" y="108"/>
                      <a:pt x="139" y="108"/>
                    </a:cubicBezTo>
                    <a:cubicBezTo>
                      <a:pt x="138" y="108"/>
                      <a:pt x="137" y="108"/>
                      <a:pt x="137" y="108"/>
                    </a:cubicBezTo>
                    <a:cubicBezTo>
                      <a:pt x="136" y="109"/>
                      <a:pt x="137" y="110"/>
                      <a:pt x="137" y="110"/>
                    </a:cubicBezTo>
                    <a:cubicBezTo>
                      <a:pt x="137" y="110"/>
                      <a:pt x="136" y="110"/>
                      <a:pt x="136" y="110"/>
                    </a:cubicBezTo>
                    <a:cubicBezTo>
                      <a:pt x="135" y="111"/>
                      <a:pt x="137" y="114"/>
                      <a:pt x="135" y="114"/>
                    </a:cubicBezTo>
                    <a:cubicBezTo>
                      <a:pt x="135" y="115"/>
                      <a:pt x="137" y="115"/>
                      <a:pt x="136" y="116"/>
                    </a:cubicBezTo>
                    <a:cubicBezTo>
                      <a:pt x="137" y="117"/>
                      <a:pt x="138" y="119"/>
                      <a:pt x="141" y="119"/>
                    </a:cubicBezTo>
                    <a:cubicBezTo>
                      <a:pt x="140" y="120"/>
                      <a:pt x="141" y="121"/>
                      <a:pt x="142" y="122"/>
                    </a:cubicBezTo>
                    <a:cubicBezTo>
                      <a:pt x="142" y="122"/>
                      <a:pt x="141" y="123"/>
                      <a:pt x="141" y="124"/>
                    </a:cubicBezTo>
                    <a:cubicBezTo>
                      <a:pt x="140" y="125"/>
                      <a:pt x="140" y="126"/>
                      <a:pt x="140" y="126"/>
                    </a:cubicBezTo>
                    <a:cubicBezTo>
                      <a:pt x="139" y="127"/>
                      <a:pt x="137" y="127"/>
                      <a:pt x="136" y="127"/>
                    </a:cubicBezTo>
                    <a:cubicBezTo>
                      <a:pt x="135" y="131"/>
                      <a:pt x="132" y="132"/>
                      <a:pt x="133" y="138"/>
                    </a:cubicBezTo>
                    <a:cubicBezTo>
                      <a:pt x="129" y="137"/>
                      <a:pt x="130" y="143"/>
                      <a:pt x="127" y="143"/>
                    </a:cubicBezTo>
                    <a:cubicBezTo>
                      <a:pt x="127" y="143"/>
                      <a:pt x="126" y="143"/>
                      <a:pt x="126" y="143"/>
                    </a:cubicBezTo>
                    <a:cubicBezTo>
                      <a:pt x="125" y="143"/>
                      <a:pt x="126" y="144"/>
                      <a:pt x="125" y="145"/>
                    </a:cubicBezTo>
                    <a:cubicBezTo>
                      <a:pt x="124" y="145"/>
                      <a:pt x="121" y="143"/>
                      <a:pt x="120" y="145"/>
                    </a:cubicBezTo>
                    <a:cubicBezTo>
                      <a:pt x="118" y="145"/>
                      <a:pt x="120" y="141"/>
                      <a:pt x="120" y="140"/>
                    </a:cubicBezTo>
                    <a:cubicBezTo>
                      <a:pt x="119" y="139"/>
                      <a:pt x="119" y="137"/>
                      <a:pt x="118" y="137"/>
                    </a:cubicBezTo>
                    <a:cubicBezTo>
                      <a:pt x="115" y="137"/>
                      <a:pt x="119" y="134"/>
                      <a:pt x="115" y="134"/>
                    </a:cubicBezTo>
                    <a:cubicBezTo>
                      <a:pt x="116" y="132"/>
                      <a:pt x="113" y="131"/>
                      <a:pt x="113" y="130"/>
                    </a:cubicBezTo>
                    <a:cubicBezTo>
                      <a:pt x="113" y="130"/>
                      <a:pt x="114" y="129"/>
                      <a:pt x="114" y="128"/>
                    </a:cubicBezTo>
                    <a:cubicBezTo>
                      <a:pt x="114" y="126"/>
                      <a:pt x="111" y="124"/>
                      <a:pt x="109" y="123"/>
                    </a:cubicBezTo>
                    <a:cubicBezTo>
                      <a:pt x="106" y="123"/>
                      <a:pt x="107" y="128"/>
                      <a:pt x="102" y="127"/>
                    </a:cubicBezTo>
                    <a:cubicBezTo>
                      <a:pt x="102" y="128"/>
                      <a:pt x="104" y="128"/>
                      <a:pt x="104" y="128"/>
                    </a:cubicBezTo>
                    <a:cubicBezTo>
                      <a:pt x="104" y="129"/>
                      <a:pt x="103" y="129"/>
                      <a:pt x="102" y="129"/>
                    </a:cubicBezTo>
                    <a:cubicBezTo>
                      <a:pt x="101" y="129"/>
                      <a:pt x="102" y="132"/>
                      <a:pt x="99" y="132"/>
                    </a:cubicBezTo>
                    <a:cubicBezTo>
                      <a:pt x="95" y="133"/>
                      <a:pt x="96" y="128"/>
                      <a:pt x="92" y="129"/>
                    </a:cubicBezTo>
                    <a:cubicBezTo>
                      <a:pt x="92" y="128"/>
                      <a:pt x="93" y="129"/>
                      <a:pt x="94" y="128"/>
                    </a:cubicBezTo>
                    <a:cubicBezTo>
                      <a:pt x="95" y="126"/>
                      <a:pt x="91" y="123"/>
                      <a:pt x="94" y="123"/>
                    </a:cubicBezTo>
                    <a:cubicBezTo>
                      <a:pt x="93" y="122"/>
                      <a:pt x="92" y="121"/>
                      <a:pt x="91" y="121"/>
                    </a:cubicBezTo>
                    <a:cubicBezTo>
                      <a:pt x="90" y="120"/>
                      <a:pt x="92" y="119"/>
                      <a:pt x="92" y="119"/>
                    </a:cubicBezTo>
                    <a:cubicBezTo>
                      <a:pt x="92" y="118"/>
                      <a:pt x="90" y="117"/>
                      <a:pt x="90" y="117"/>
                    </a:cubicBezTo>
                    <a:cubicBezTo>
                      <a:pt x="90" y="116"/>
                      <a:pt x="91" y="110"/>
                      <a:pt x="90" y="114"/>
                    </a:cubicBezTo>
                    <a:cubicBezTo>
                      <a:pt x="88" y="113"/>
                      <a:pt x="89" y="112"/>
                      <a:pt x="91" y="112"/>
                    </a:cubicBezTo>
                    <a:cubicBezTo>
                      <a:pt x="89" y="109"/>
                      <a:pt x="94" y="108"/>
                      <a:pt x="92" y="107"/>
                    </a:cubicBezTo>
                    <a:cubicBezTo>
                      <a:pt x="92" y="106"/>
                      <a:pt x="95" y="107"/>
                      <a:pt x="95" y="105"/>
                    </a:cubicBezTo>
                    <a:cubicBezTo>
                      <a:pt x="95" y="104"/>
                      <a:pt x="96" y="105"/>
                      <a:pt x="96" y="105"/>
                    </a:cubicBezTo>
                    <a:cubicBezTo>
                      <a:pt x="96" y="105"/>
                      <a:pt x="96" y="104"/>
                      <a:pt x="98" y="103"/>
                    </a:cubicBezTo>
                    <a:cubicBezTo>
                      <a:pt x="99" y="103"/>
                      <a:pt x="98" y="102"/>
                      <a:pt x="99" y="101"/>
                    </a:cubicBezTo>
                    <a:cubicBezTo>
                      <a:pt x="100" y="101"/>
                      <a:pt x="102" y="100"/>
                      <a:pt x="101" y="99"/>
                    </a:cubicBezTo>
                    <a:cubicBezTo>
                      <a:pt x="104" y="98"/>
                      <a:pt x="103" y="102"/>
                      <a:pt x="106" y="101"/>
                    </a:cubicBezTo>
                    <a:cubicBezTo>
                      <a:pt x="106" y="100"/>
                      <a:pt x="105" y="100"/>
                      <a:pt x="104" y="100"/>
                    </a:cubicBezTo>
                    <a:cubicBezTo>
                      <a:pt x="107" y="97"/>
                      <a:pt x="110" y="98"/>
                      <a:pt x="112" y="96"/>
                    </a:cubicBezTo>
                    <a:cubicBezTo>
                      <a:pt x="112" y="95"/>
                      <a:pt x="112" y="94"/>
                      <a:pt x="112" y="94"/>
                    </a:cubicBezTo>
                    <a:cubicBezTo>
                      <a:pt x="112" y="94"/>
                      <a:pt x="114" y="94"/>
                      <a:pt x="114" y="94"/>
                    </a:cubicBezTo>
                    <a:cubicBezTo>
                      <a:pt x="114" y="93"/>
                      <a:pt x="114" y="92"/>
                      <a:pt x="114" y="91"/>
                    </a:cubicBezTo>
                    <a:cubicBezTo>
                      <a:pt x="114" y="90"/>
                      <a:pt x="116" y="90"/>
                      <a:pt x="117" y="89"/>
                    </a:cubicBezTo>
                    <a:cubicBezTo>
                      <a:pt x="117" y="88"/>
                      <a:pt x="116" y="86"/>
                      <a:pt x="117" y="85"/>
                    </a:cubicBezTo>
                    <a:cubicBezTo>
                      <a:pt x="117" y="85"/>
                      <a:pt x="118" y="87"/>
                      <a:pt x="119" y="86"/>
                    </a:cubicBezTo>
                    <a:cubicBezTo>
                      <a:pt x="118" y="87"/>
                      <a:pt x="120" y="82"/>
                      <a:pt x="120" y="82"/>
                    </a:cubicBezTo>
                    <a:cubicBezTo>
                      <a:pt x="122" y="84"/>
                      <a:pt x="122" y="80"/>
                      <a:pt x="124" y="80"/>
                    </a:cubicBezTo>
                    <a:cubicBezTo>
                      <a:pt x="124" y="78"/>
                      <a:pt x="126" y="77"/>
                      <a:pt x="124" y="77"/>
                    </a:cubicBezTo>
                    <a:cubicBezTo>
                      <a:pt x="124" y="75"/>
                      <a:pt x="127" y="76"/>
                      <a:pt x="127" y="74"/>
                    </a:cubicBezTo>
                    <a:cubicBezTo>
                      <a:pt x="127" y="73"/>
                      <a:pt x="129" y="73"/>
                      <a:pt x="130" y="73"/>
                    </a:cubicBezTo>
                    <a:cubicBezTo>
                      <a:pt x="130" y="72"/>
                      <a:pt x="130" y="71"/>
                      <a:pt x="129" y="71"/>
                    </a:cubicBezTo>
                    <a:cubicBezTo>
                      <a:pt x="132" y="69"/>
                      <a:pt x="134" y="69"/>
                      <a:pt x="136" y="68"/>
                    </a:cubicBezTo>
                    <a:cubicBezTo>
                      <a:pt x="137" y="67"/>
                      <a:pt x="135" y="67"/>
                      <a:pt x="137" y="64"/>
                    </a:cubicBezTo>
                    <a:cubicBezTo>
                      <a:pt x="138" y="64"/>
                      <a:pt x="139" y="63"/>
                      <a:pt x="140" y="61"/>
                    </a:cubicBezTo>
                    <a:cubicBezTo>
                      <a:pt x="140" y="59"/>
                      <a:pt x="142" y="63"/>
                      <a:pt x="142" y="59"/>
                    </a:cubicBezTo>
                    <a:cubicBezTo>
                      <a:pt x="146" y="57"/>
                      <a:pt x="150" y="60"/>
                      <a:pt x="150" y="55"/>
                    </a:cubicBezTo>
                    <a:cubicBezTo>
                      <a:pt x="152" y="56"/>
                      <a:pt x="156" y="54"/>
                      <a:pt x="159" y="56"/>
                    </a:cubicBezTo>
                    <a:cubicBezTo>
                      <a:pt x="160" y="55"/>
                      <a:pt x="160" y="54"/>
                      <a:pt x="161" y="53"/>
                    </a:cubicBezTo>
                    <a:cubicBezTo>
                      <a:pt x="163" y="52"/>
                      <a:pt x="166" y="56"/>
                      <a:pt x="165" y="52"/>
                    </a:cubicBezTo>
                    <a:cubicBezTo>
                      <a:pt x="167" y="52"/>
                      <a:pt x="167" y="55"/>
                      <a:pt x="169" y="55"/>
                    </a:cubicBezTo>
                    <a:cubicBezTo>
                      <a:pt x="171" y="54"/>
                      <a:pt x="170" y="52"/>
                      <a:pt x="173" y="53"/>
                    </a:cubicBezTo>
                    <a:cubicBezTo>
                      <a:pt x="173" y="54"/>
                      <a:pt x="172" y="55"/>
                      <a:pt x="172" y="56"/>
                    </a:cubicBezTo>
                    <a:cubicBezTo>
                      <a:pt x="173" y="56"/>
                      <a:pt x="177" y="51"/>
                      <a:pt x="180" y="54"/>
                    </a:cubicBezTo>
                    <a:cubicBezTo>
                      <a:pt x="181" y="55"/>
                      <a:pt x="180" y="54"/>
                      <a:pt x="182" y="54"/>
                    </a:cubicBezTo>
                    <a:cubicBezTo>
                      <a:pt x="184" y="54"/>
                      <a:pt x="186" y="55"/>
                      <a:pt x="188" y="55"/>
                    </a:cubicBezTo>
                    <a:cubicBezTo>
                      <a:pt x="188" y="55"/>
                      <a:pt x="189" y="57"/>
                      <a:pt x="188" y="58"/>
                    </a:cubicBezTo>
                    <a:cubicBezTo>
                      <a:pt x="188" y="58"/>
                      <a:pt x="187" y="57"/>
                      <a:pt x="186" y="58"/>
                    </a:cubicBezTo>
                    <a:cubicBezTo>
                      <a:pt x="186" y="58"/>
                      <a:pt x="186" y="60"/>
                      <a:pt x="184" y="60"/>
                    </a:cubicBezTo>
                    <a:cubicBezTo>
                      <a:pt x="186" y="62"/>
                      <a:pt x="192" y="60"/>
                      <a:pt x="194" y="60"/>
                    </a:cubicBezTo>
                    <a:cubicBezTo>
                      <a:pt x="196" y="59"/>
                      <a:pt x="195" y="61"/>
                      <a:pt x="196" y="61"/>
                    </a:cubicBezTo>
                    <a:cubicBezTo>
                      <a:pt x="197" y="62"/>
                      <a:pt x="199" y="61"/>
                      <a:pt x="199" y="62"/>
                    </a:cubicBezTo>
                    <a:cubicBezTo>
                      <a:pt x="205" y="61"/>
                      <a:pt x="207" y="66"/>
                      <a:pt x="211" y="64"/>
                    </a:cubicBezTo>
                    <a:cubicBezTo>
                      <a:pt x="210" y="67"/>
                      <a:pt x="214" y="66"/>
                      <a:pt x="214" y="68"/>
                    </a:cubicBezTo>
                    <a:cubicBezTo>
                      <a:pt x="217" y="68"/>
                      <a:pt x="220" y="68"/>
                      <a:pt x="218" y="70"/>
                    </a:cubicBezTo>
                    <a:cubicBezTo>
                      <a:pt x="220" y="71"/>
                      <a:pt x="222" y="70"/>
                      <a:pt x="224" y="71"/>
                    </a:cubicBezTo>
                    <a:cubicBezTo>
                      <a:pt x="224" y="71"/>
                      <a:pt x="223" y="73"/>
                      <a:pt x="224" y="73"/>
                    </a:cubicBezTo>
                    <a:cubicBezTo>
                      <a:pt x="224" y="73"/>
                      <a:pt x="226" y="73"/>
                      <a:pt x="226" y="73"/>
                    </a:cubicBezTo>
                    <a:cubicBezTo>
                      <a:pt x="227" y="77"/>
                      <a:pt x="227" y="78"/>
                      <a:pt x="226" y="82"/>
                    </a:cubicBezTo>
                    <a:cubicBezTo>
                      <a:pt x="225" y="79"/>
                      <a:pt x="223" y="82"/>
                      <a:pt x="221" y="82"/>
                    </a:cubicBezTo>
                    <a:cubicBezTo>
                      <a:pt x="218" y="83"/>
                      <a:pt x="215" y="80"/>
                      <a:pt x="212" y="82"/>
                    </a:cubicBezTo>
                    <a:cubicBezTo>
                      <a:pt x="211" y="83"/>
                      <a:pt x="212" y="81"/>
                      <a:pt x="211" y="81"/>
                    </a:cubicBezTo>
                    <a:cubicBezTo>
                      <a:pt x="210" y="80"/>
                      <a:pt x="210" y="82"/>
                      <a:pt x="209" y="82"/>
                    </a:cubicBezTo>
                    <a:cubicBezTo>
                      <a:pt x="208" y="82"/>
                      <a:pt x="208" y="80"/>
                      <a:pt x="207" y="80"/>
                    </a:cubicBezTo>
                    <a:cubicBezTo>
                      <a:pt x="206" y="80"/>
                      <a:pt x="203" y="82"/>
                      <a:pt x="204" y="79"/>
                    </a:cubicBezTo>
                    <a:cubicBezTo>
                      <a:pt x="201" y="80"/>
                      <a:pt x="201" y="79"/>
                      <a:pt x="198" y="79"/>
                    </a:cubicBezTo>
                    <a:cubicBezTo>
                      <a:pt x="197" y="80"/>
                      <a:pt x="199" y="80"/>
                      <a:pt x="200" y="81"/>
                    </a:cubicBezTo>
                    <a:cubicBezTo>
                      <a:pt x="201" y="80"/>
                      <a:pt x="201" y="81"/>
                      <a:pt x="203" y="82"/>
                    </a:cubicBezTo>
                    <a:cubicBezTo>
                      <a:pt x="201" y="83"/>
                      <a:pt x="203" y="83"/>
                      <a:pt x="204" y="83"/>
                    </a:cubicBezTo>
                    <a:cubicBezTo>
                      <a:pt x="204" y="84"/>
                      <a:pt x="203" y="85"/>
                      <a:pt x="204" y="85"/>
                    </a:cubicBezTo>
                    <a:cubicBezTo>
                      <a:pt x="204" y="86"/>
                      <a:pt x="205" y="86"/>
                      <a:pt x="205" y="87"/>
                    </a:cubicBezTo>
                    <a:cubicBezTo>
                      <a:pt x="205" y="88"/>
                      <a:pt x="208" y="91"/>
                      <a:pt x="207" y="94"/>
                    </a:cubicBezTo>
                    <a:cubicBezTo>
                      <a:pt x="208" y="97"/>
                      <a:pt x="213" y="95"/>
                      <a:pt x="214" y="98"/>
                    </a:cubicBezTo>
                    <a:cubicBezTo>
                      <a:pt x="215" y="97"/>
                      <a:pt x="215" y="96"/>
                      <a:pt x="217" y="96"/>
                    </a:cubicBezTo>
                    <a:cubicBezTo>
                      <a:pt x="216" y="93"/>
                      <a:pt x="212" y="94"/>
                      <a:pt x="211" y="92"/>
                    </a:cubicBezTo>
                    <a:cubicBezTo>
                      <a:pt x="211" y="88"/>
                      <a:pt x="216" y="91"/>
                      <a:pt x="219" y="90"/>
                    </a:cubicBezTo>
                    <a:cubicBezTo>
                      <a:pt x="218" y="92"/>
                      <a:pt x="223" y="90"/>
                      <a:pt x="222" y="93"/>
                    </a:cubicBezTo>
                    <a:cubicBezTo>
                      <a:pt x="224" y="94"/>
                      <a:pt x="226" y="90"/>
                      <a:pt x="225" y="94"/>
                    </a:cubicBezTo>
                    <a:cubicBezTo>
                      <a:pt x="228" y="93"/>
                      <a:pt x="225" y="89"/>
                      <a:pt x="224" y="89"/>
                    </a:cubicBezTo>
                    <a:cubicBezTo>
                      <a:pt x="224" y="87"/>
                      <a:pt x="226" y="87"/>
                      <a:pt x="228" y="86"/>
                    </a:cubicBezTo>
                    <a:cubicBezTo>
                      <a:pt x="230" y="85"/>
                      <a:pt x="230" y="83"/>
                      <a:pt x="231" y="82"/>
                    </a:cubicBezTo>
                    <a:cubicBezTo>
                      <a:pt x="235" y="81"/>
                      <a:pt x="237" y="82"/>
                      <a:pt x="240" y="83"/>
                    </a:cubicBezTo>
                    <a:cubicBezTo>
                      <a:pt x="241" y="83"/>
                      <a:pt x="240" y="82"/>
                      <a:pt x="242" y="82"/>
                    </a:cubicBezTo>
                    <a:cubicBezTo>
                      <a:pt x="242" y="80"/>
                      <a:pt x="241" y="79"/>
                      <a:pt x="240" y="79"/>
                    </a:cubicBezTo>
                    <a:cubicBezTo>
                      <a:pt x="241" y="75"/>
                      <a:pt x="241" y="72"/>
                      <a:pt x="241" y="68"/>
                    </a:cubicBezTo>
                    <a:cubicBezTo>
                      <a:pt x="244" y="68"/>
                      <a:pt x="247" y="68"/>
                      <a:pt x="248" y="69"/>
                    </a:cubicBezTo>
                    <a:cubicBezTo>
                      <a:pt x="249" y="70"/>
                      <a:pt x="251" y="70"/>
                      <a:pt x="251" y="72"/>
                    </a:cubicBezTo>
                    <a:cubicBezTo>
                      <a:pt x="249" y="72"/>
                      <a:pt x="247" y="72"/>
                      <a:pt x="246" y="72"/>
                    </a:cubicBezTo>
                    <a:cubicBezTo>
                      <a:pt x="246" y="73"/>
                      <a:pt x="246" y="74"/>
                      <a:pt x="246" y="75"/>
                    </a:cubicBezTo>
                    <a:cubicBezTo>
                      <a:pt x="248" y="78"/>
                      <a:pt x="248" y="75"/>
                      <a:pt x="250" y="76"/>
                    </a:cubicBezTo>
                    <a:cubicBezTo>
                      <a:pt x="251" y="76"/>
                      <a:pt x="247" y="77"/>
                      <a:pt x="247" y="77"/>
                    </a:cubicBezTo>
                    <a:cubicBezTo>
                      <a:pt x="246" y="78"/>
                      <a:pt x="250" y="77"/>
                      <a:pt x="251" y="79"/>
                    </a:cubicBezTo>
                    <a:cubicBezTo>
                      <a:pt x="253" y="78"/>
                      <a:pt x="255" y="77"/>
                      <a:pt x="256" y="75"/>
                    </a:cubicBezTo>
                    <a:cubicBezTo>
                      <a:pt x="256" y="74"/>
                      <a:pt x="257" y="74"/>
                      <a:pt x="257" y="73"/>
                    </a:cubicBezTo>
                    <a:cubicBezTo>
                      <a:pt x="261" y="74"/>
                      <a:pt x="261" y="70"/>
                      <a:pt x="265" y="71"/>
                    </a:cubicBezTo>
                    <a:cubicBezTo>
                      <a:pt x="266" y="71"/>
                      <a:pt x="267" y="70"/>
                      <a:pt x="267" y="68"/>
                    </a:cubicBezTo>
                    <a:cubicBezTo>
                      <a:pt x="268" y="68"/>
                      <a:pt x="269" y="67"/>
                      <a:pt x="269" y="66"/>
                    </a:cubicBezTo>
                    <a:cubicBezTo>
                      <a:pt x="273" y="69"/>
                      <a:pt x="276" y="65"/>
                      <a:pt x="280" y="64"/>
                    </a:cubicBezTo>
                    <a:cubicBezTo>
                      <a:pt x="280" y="66"/>
                      <a:pt x="280" y="67"/>
                      <a:pt x="280" y="68"/>
                    </a:cubicBezTo>
                    <a:cubicBezTo>
                      <a:pt x="283" y="68"/>
                      <a:pt x="286" y="68"/>
                      <a:pt x="288" y="67"/>
                    </a:cubicBezTo>
                    <a:cubicBezTo>
                      <a:pt x="289" y="67"/>
                      <a:pt x="290" y="67"/>
                      <a:pt x="290" y="67"/>
                    </a:cubicBezTo>
                    <a:cubicBezTo>
                      <a:pt x="290" y="67"/>
                      <a:pt x="290" y="66"/>
                      <a:pt x="290" y="66"/>
                    </a:cubicBezTo>
                    <a:cubicBezTo>
                      <a:pt x="292" y="66"/>
                      <a:pt x="295" y="66"/>
                      <a:pt x="295" y="63"/>
                    </a:cubicBezTo>
                    <a:cubicBezTo>
                      <a:pt x="298" y="65"/>
                      <a:pt x="301" y="65"/>
                      <a:pt x="303" y="67"/>
                    </a:cubicBezTo>
                    <a:cubicBezTo>
                      <a:pt x="304" y="67"/>
                      <a:pt x="305" y="66"/>
                      <a:pt x="306" y="64"/>
                    </a:cubicBezTo>
                    <a:cubicBezTo>
                      <a:pt x="306" y="63"/>
                      <a:pt x="302" y="62"/>
                      <a:pt x="305" y="61"/>
                    </a:cubicBezTo>
                    <a:cubicBezTo>
                      <a:pt x="303" y="59"/>
                      <a:pt x="299" y="60"/>
                      <a:pt x="300" y="55"/>
                    </a:cubicBezTo>
                    <a:cubicBezTo>
                      <a:pt x="302" y="55"/>
                      <a:pt x="302" y="57"/>
                      <a:pt x="305" y="58"/>
                    </a:cubicBezTo>
                    <a:cubicBezTo>
                      <a:pt x="306" y="58"/>
                      <a:pt x="308" y="60"/>
                      <a:pt x="310" y="60"/>
                    </a:cubicBezTo>
                    <a:cubicBezTo>
                      <a:pt x="311" y="59"/>
                      <a:pt x="311" y="59"/>
                      <a:pt x="311" y="59"/>
                    </a:cubicBezTo>
                    <a:cubicBezTo>
                      <a:pt x="312" y="58"/>
                      <a:pt x="313" y="60"/>
                      <a:pt x="313" y="59"/>
                    </a:cubicBezTo>
                    <a:cubicBezTo>
                      <a:pt x="314" y="58"/>
                      <a:pt x="315" y="60"/>
                      <a:pt x="315" y="61"/>
                    </a:cubicBezTo>
                    <a:cubicBezTo>
                      <a:pt x="317" y="61"/>
                      <a:pt x="318" y="60"/>
                      <a:pt x="318" y="62"/>
                    </a:cubicBezTo>
                    <a:cubicBezTo>
                      <a:pt x="321" y="61"/>
                      <a:pt x="322" y="63"/>
                      <a:pt x="326" y="61"/>
                    </a:cubicBezTo>
                    <a:cubicBezTo>
                      <a:pt x="325" y="65"/>
                      <a:pt x="329" y="62"/>
                      <a:pt x="328" y="65"/>
                    </a:cubicBezTo>
                    <a:cubicBezTo>
                      <a:pt x="329" y="65"/>
                      <a:pt x="330" y="66"/>
                      <a:pt x="330" y="67"/>
                    </a:cubicBezTo>
                    <a:cubicBezTo>
                      <a:pt x="333" y="67"/>
                      <a:pt x="334" y="69"/>
                      <a:pt x="337" y="68"/>
                    </a:cubicBezTo>
                    <a:cubicBezTo>
                      <a:pt x="339" y="62"/>
                      <a:pt x="332" y="65"/>
                      <a:pt x="333" y="60"/>
                    </a:cubicBezTo>
                    <a:cubicBezTo>
                      <a:pt x="333" y="58"/>
                      <a:pt x="332" y="60"/>
                      <a:pt x="330" y="60"/>
                    </a:cubicBezTo>
                    <a:cubicBezTo>
                      <a:pt x="330" y="57"/>
                      <a:pt x="332" y="57"/>
                      <a:pt x="331" y="54"/>
                    </a:cubicBezTo>
                    <a:cubicBezTo>
                      <a:pt x="332" y="53"/>
                      <a:pt x="330" y="53"/>
                      <a:pt x="329" y="53"/>
                    </a:cubicBezTo>
                    <a:cubicBezTo>
                      <a:pt x="329" y="53"/>
                      <a:pt x="331" y="51"/>
                      <a:pt x="329" y="51"/>
                    </a:cubicBezTo>
                    <a:cubicBezTo>
                      <a:pt x="330" y="49"/>
                      <a:pt x="332" y="50"/>
                      <a:pt x="331" y="47"/>
                    </a:cubicBezTo>
                    <a:cubicBezTo>
                      <a:pt x="333" y="47"/>
                      <a:pt x="333" y="45"/>
                      <a:pt x="335" y="45"/>
                    </a:cubicBezTo>
                    <a:cubicBezTo>
                      <a:pt x="335" y="43"/>
                      <a:pt x="336" y="42"/>
                      <a:pt x="338" y="42"/>
                    </a:cubicBezTo>
                    <a:cubicBezTo>
                      <a:pt x="337" y="38"/>
                      <a:pt x="341" y="39"/>
                      <a:pt x="341" y="36"/>
                    </a:cubicBezTo>
                    <a:cubicBezTo>
                      <a:pt x="346" y="35"/>
                      <a:pt x="347" y="37"/>
                      <a:pt x="351" y="38"/>
                    </a:cubicBezTo>
                    <a:cubicBezTo>
                      <a:pt x="350" y="39"/>
                      <a:pt x="350" y="40"/>
                      <a:pt x="351" y="40"/>
                    </a:cubicBezTo>
                    <a:cubicBezTo>
                      <a:pt x="351" y="42"/>
                      <a:pt x="350" y="41"/>
                      <a:pt x="349" y="41"/>
                    </a:cubicBezTo>
                    <a:cubicBezTo>
                      <a:pt x="348" y="45"/>
                      <a:pt x="350" y="47"/>
                      <a:pt x="349" y="50"/>
                    </a:cubicBezTo>
                    <a:cubicBezTo>
                      <a:pt x="349" y="50"/>
                      <a:pt x="350" y="51"/>
                      <a:pt x="351" y="52"/>
                    </a:cubicBezTo>
                    <a:cubicBezTo>
                      <a:pt x="351" y="52"/>
                      <a:pt x="351" y="53"/>
                      <a:pt x="352" y="53"/>
                    </a:cubicBezTo>
                    <a:cubicBezTo>
                      <a:pt x="351" y="55"/>
                      <a:pt x="352" y="60"/>
                      <a:pt x="351" y="62"/>
                    </a:cubicBezTo>
                    <a:cubicBezTo>
                      <a:pt x="350" y="65"/>
                      <a:pt x="353" y="64"/>
                      <a:pt x="353" y="66"/>
                    </a:cubicBezTo>
                    <a:cubicBezTo>
                      <a:pt x="353" y="74"/>
                      <a:pt x="349" y="79"/>
                      <a:pt x="343" y="81"/>
                    </a:cubicBezTo>
                    <a:cubicBezTo>
                      <a:pt x="343" y="83"/>
                      <a:pt x="347" y="81"/>
                      <a:pt x="348" y="82"/>
                    </a:cubicBezTo>
                    <a:cubicBezTo>
                      <a:pt x="350" y="82"/>
                      <a:pt x="349" y="79"/>
                      <a:pt x="352" y="80"/>
                    </a:cubicBezTo>
                    <a:cubicBezTo>
                      <a:pt x="352" y="80"/>
                      <a:pt x="351" y="81"/>
                      <a:pt x="351" y="82"/>
                    </a:cubicBezTo>
                    <a:cubicBezTo>
                      <a:pt x="352" y="82"/>
                      <a:pt x="352" y="81"/>
                      <a:pt x="353" y="81"/>
                    </a:cubicBezTo>
                    <a:cubicBezTo>
                      <a:pt x="355" y="81"/>
                      <a:pt x="354" y="79"/>
                      <a:pt x="354" y="79"/>
                    </a:cubicBezTo>
                    <a:cubicBezTo>
                      <a:pt x="355" y="78"/>
                      <a:pt x="356" y="79"/>
                      <a:pt x="356" y="79"/>
                    </a:cubicBezTo>
                    <a:cubicBezTo>
                      <a:pt x="357" y="78"/>
                      <a:pt x="356" y="77"/>
                      <a:pt x="356" y="76"/>
                    </a:cubicBezTo>
                    <a:cubicBezTo>
                      <a:pt x="357" y="76"/>
                      <a:pt x="358" y="76"/>
                      <a:pt x="359" y="76"/>
                    </a:cubicBezTo>
                    <a:cubicBezTo>
                      <a:pt x="358" y="73"/>
                      <a:pt x="362" y="70"/>
                      <a:pt x="359" y="68"/>
                    </a:cubicBezTo>
                    <a:cubicBezTo>
                      <a:pt x="359" y="67"/>
                      <a:pt x="361" y="68"/>
                      <a:pt x="361" y="66"/>
                    </a:cubicBezTo>
                    <a:cubicBezTo>
                      <a:pt x="361" y="65"/>
                      <a:pt x="360" y="65"/>
                      <a:pt x="359" y="65"/>
                    </a:cubicBezTo>
                    <a:cubicBezTo>
                      <a:pt x="359" y="63"/>
                      <a:pt x="362" y="65"/>
                      <a:pt x="364" y="64"/>
                    </a:cubicBezTo>
                    <a:cubicBezTo>
                      <a:pt x="363" y="63"/>
                      <a:pt x="364" y="61"/>
                      <a:pt x="361" y="61"/>
                    </a:cubicBezTo>
                    <a:cubicBezTo>
                      <a:pt x="359" y="63"/>
                      <a:pt x="357" y="59"/>
                      <a:pt x="357" y="61"/>
                    </a:cubicBezTo>
                    <a:cubicBezTo>
                      <a:pt x="356" y="60"/>
                      <a:pt x="356" y="58"/>
                      <a:pt x="356" y="56"/>
                    </a:cubicBezTo>
                    <a:cubicBezTo>
                      <a:pt x="356" y="56"/>
                      <a:pt x="358" y="56"/>
                      <a:pt x="358" y="56"/>
                    </a:cubicBezTo>
                    <a:cubicBezTo>
                      <a:pt x="359" y="55"/>
                      <a:pt x="358" y="52"/>
                      <a:pt x="358" y="51"/>
                    </a:cubicBezTo>
                    <a:cubicBezTo>
                      <a:pt x="358" y="50"/>
                      <a:pt x="357" y="51"/>
                      <a:pt x="357" y="51"/>
                    </a:cubicBezTo>
                    <a:cubicBezTo>
                      <a:pt x="355" y="50"/>
                      <a:pt x="356" y="47"/>
                      <a:pt x="355" y="45"/>
                    </a:cubicBezTo>
                    <a:cubicBezTo>
                      <a:pt x="359" y="46"/>
                      <a:pt x="358" y="42"/>
                      <a:pt x="360" y="42"/>
                    </a:cubicBezTo>
                    <a:cubicBezTo>
                      <a:pt x="360" y="41"/>
                      <a:pt x="360" y="39"/>
                      <a:pt x="360" y="38"/>
                    </a:cubicBezTo>
                    <a:cubicBezTo>
                      <a:pt x="363" y="37"/>
                      <a:pt x="362" y="41"/>
                      <a:pt x="362" y="42"/>
                    </a:cubicBezTo>
                    <a:cubicBezTo>
                      <a:pt x="362" y="44"/>
                      <a:pt x="364" y="42"/>
                      <a:pt x="364" y="43"/>
                    </a:cubicBezTo>
                    <a:cubicBezTo>
                      <a:pt x="364" y="44"/>
                      <a:pt x="363" y="45"/>
                      <a:pt x="363" y="44"/>
                    </a:cubicBezTo>
                    <a:cubicBezTo>
                      <a:pt x="364" y="47"/>
                      <a:pt x="366" y="47"/>
                      <a:pt x="369" y="49"/>
                    </a:cubicBezTo>
                    <a:cubicBezTo>
                      <a:pt x="371" y="49"/>
                      <a:pt x="368" y="46"/>
                      <a:pt x="368" y="46"/>
                    </a:cubicBezTo>
                    <a:cubicBezTo>
                      <a:pt x="369" y="45"/>
                      <a:pt x="372" y="45"/>
                      <a:pt x="374" y="44"/>
                    </a:cubicBezTo>
                    <a:cubicBezTo>
                      <a:pt x="374" y="43"/>
                      <a:pt x="373" y="43"/>
                      <a:pt x="371" y="43"/>
                    </a:cubicBezTo>
                    <a:cubicBezTo>
                      <a:pt x="372" y="41"/>
                      <a:pt x="370" y="41"/>
                      <a:pt x="371" y="39"/>
                    </a:cubicBezTo>
                    <a:cubicBezTo>
                      <a:pt x="371" y="41"/>
                      <a:pt x="377" y="38"/>
                      <a:pt x="376" y="41"/>
                    </a:cubicBezTo>
                    <a:cubicBezTo>
                      <a:pt x="377" y="42"/>
                      <a:pt x="378" y="40"/>
                      <a:pt x="378" y="40"/>
                    </a:cubicBezTo>
                    <a:cubicBezTo>
                      <a:pt x="379" y="41"/>
                      <a:pt x="378" y="42"/>
                      <a:pt x="379" y="42"/>
                    </a:cubicBezTo>
                    <a:cubicBezTo>
                      <a:pt x="379" y="43"/>
                      <a:pt x="381" y="42"/>
                      <a:pt x="381" y="42"/>
                    </a:cubicBezTo>
                    <a:cubicBezTo>
                      <a:pt x="383" y="44"/>
                      <a:pt x="386" y="42"/>
                      <a:pt x="384" y="45"/>
                    </a:cubicBezTo>
                    <a:cubicBezTo>
                      <a:pt x="385" y="45"/>
                      <a:pt x="387" y="45"/>
                      <a:pt x="389" y="45"/>
                    </a:cubicBezTo>
                    <a:cubicBezTo>
                      <a:pt x="389" y="44"/>
                      <a:pt x="385" y="43"/>
                      <a:pt x="388" y="42"/>
                    </a:cubicBezTo>
                    <a:cubicBezTo>
                      <a:pt x="387" y="41"/>
                      <a:pt x="386" y="41"/>
                      <a:pt x="385" y="40"/>
                    </a:cubicBezTo>
                    <a:cubicBezTo>
                      <a:pt x="384" y="36"/>
                      <a:pt x="385" y="35"/>
                      <a:pt x="385" y="30"/>
                    </a:cubicBezTo>
                    <a:cubicBezTo>
                      <a:pt x="390" y="29"/>
                      <a:pt x="397" y="31"/>
                      <a:pt x="401" y="30"/>
                    </a:cubicBezTo>
                    <a:cubicBezTo>
                      <a:pt x="403" y="30"/>
                      <a:pt x="401" y="27"/>
                      <a:pt x="404" y="29"/>
                    </a:cubicBezTo>
                    <a:cubicBezTo>
                      <a:pt x="407" y="27"/>
                      <a:pt x="405" y="25"/>
                      <a:pt x="406" y="22"/>
                    </a:cubicBezTo>
                    <a:cubicBezTo>
                      <a:pt x="408" y="23"/>
                      <a:pt x="410" y="22"/>
                      <a:pt x="411" y="21"/>
                    </a:cubicBezTo>
                    <a:cubicBezTo>
                      <a:pt x="412" y="19"/>
                      <a:pt x="415" y="18"/>
                      <a:pt x="416" y="17"/>
                    </a:cubicBezTo>
                    <a:cubicBezTo>
                      <a:pt x="426" y="15"/>
                      <a:pt x="436" y="14"/>
                      <a:pt x="444" y="11"/>
                    </a:cubicBezTo>
                    <a:cubicBezTo>
                      <a:pt x="446" y="10"/>
                      <a:pt x="446" y="13"/>
                      <a:pt x="446" y="13"/>
                    </a:cubicBezTo>
                    <a:cubicBezTo>
                      <a:pt x="446" y="13"/>
                      <a:pt x="448" y="10"/>
                      <a:pt x="447" y="10"/>
                    </a:cubicBezTo>
                    <a:cubicBezTo>
                      <a:pt x="448" y="11"/>
                      <a:pt x="447" y="12"/>
                      <a:pt x="448" y="13"/>
                    </a:cubicBezTo>
                    <a:cubicBezTo>
                      <a:pt x="448" y="13"/>
                      <a:pt x="450" y="13"/>
                      <a:pt x="450" y="14"/>
                    </a:cubicBezTo>
                    <a:cubicBezTo>
                      <a:pt x="451" y="13"/>
                      <a:pt x="449" y="12"/>
                      <a:pt x="451" y="12"/>
                    </a:cubicBezTo>
                    <a:cubicBezTo>
                      <a:pt x="452" y="11"/>
                      <a:pt x="456" y="12"/>
                      <a:pt x="455" y="9"/>
                    </a:cubicBezTo>
                    <a:cubicBezTo>
                      <a:pt x="457" y="9"/>
                      <a:pt x="458" y="9"/>
                      <a:pt x="458" y="7"/>
                    </a:cubicBezTo>
                    <a:cubicBezTo>
                      <a:pt x="460" y="7"/>
                      <a:pt x="460" y="9"/>
                      <a:pt x="461" y="9"/>
                    </a:cubicBezTo>
                    <a:cubicBezTo>
                      <a:pt x="464" y="9"/>
                      <a:pt x="463" y="6"/>
                      <a:pt x="463" y="3"/>
                    </a:cubicBezTo>
                    <a:cubicBezTo>
                      <a:pt x="468" y="2"/>
                      <a:pt x="472" y="0"/>
                      <a:pt x="479" y="0"/>
                    </a:cubicBezTo>
                    <a:cubicBezTo>
                      <a:pt x="479" y="1"/>
                      <a:pt x="478" y="3"/>
                      <a:pt x="478" y="4"/>
                    </a:cubicBezTo>
                    <a:cubicBezTo>
                      <a:pt x="480" y="6"/>
                      <a:pt x="484" y="6"/>
                      <a:pt x="486" y="4"/>
                    </a:cubicBezTo>
                    <a:cubicBezTo>
                      <a:pt x="487" y="4"/>
                      <a:pt x="487" y="5"/>
                      <a:pt x="486" y="5"/>
                    </a:cubicBezTo>
                    <a:close/>
                    <a:moveTo>
                      <a:pt x="715" y="122"/>
                    </a:moveTo>
                    <a:cubicBezTo>
                      <a:pt x="715" y="120"/>
                      <a:pt x="713" y="121"/>
                      <a:pt x="713" y="120"/>
                    </a:cubicBezTo>
                    <a:cubicBezTo>
                      <a:pt x="710" y="119"/>
                      <a:pt x="710" y="121"/>
                      <a:pt x="713" y="121"/>
                    </a:cubicBezTo>
                    <a:cubicBezTo>
                      <a:pt x="713" y="121"/>
                      <a:pt x="714" y="122"/>
                      <a:pt x="715" y="122"/>
                    </a:cubicBezTo>
                    <a:close/>
                    <a:moveTo>
                      <a:pt x="206" y="193"/>
                    </a:moveTo>
                    <a:cubicBezTo>
                      <a:pt x="206" y="196"/>
                      <a:pt x="210" y="194"/>
                      <a:pt x="208" y="198"/>
                    </a:cubicBezTo>
                    <a:cubicBezTo>
                      <a:pt x="210" y="198"/>
                      <a:pt x="211" y="197"/>
                      <a:pt x="211" y="198"/>
                    </a:cubicBezTo>
                    <a:cubicBezTo>
                      <a:pt x="211" y="199"/>
                      <a:pt x="211" y="199"/>
                      <a:pt x="210" y="199"/>
                    </a:cubicBezTo>
                    <a:cubicBezTo>
                      <a:pt x="208" y="200"/>
                      <a:pt x="205" y="201"/>
                      <a:pt x="204" y="201"/>
                    </a:cubicBezTo>
                    <a:cubicBezTo>
                      <a:pt x="201" y="200"/>
                      <a:pt x="200" y="198"/>
                      <a:pt x="199" y="197"/>
                    </a:cubicBezTo>
                    <a:cubicBezTo>
                      <a:pt x="199" y="195"/>
                      <a:pt x="201" y="196"/>
                      <a:pt x="202" y="195"/>
                    </a:cubicBezTo>
                    <a:cubicBezTo>
                      <a:pt x="200" y="193"/>
                      <a:pt x="199" y="193"/>
                      <a:pt x="196" y="194"/>
                    </a:cubicBezTo>
                    <a:cubicBezTo>
                      <a:pt x="195" y="192"/>
                      <a:pt x="194" y="191"/>
                      <a:pt x="191" y="191"/>
                    </a:cubicBezTo>
                    <a:cubicBezTo>
                      <a:pt x="190" y="191"/>
                      <a:pt x="191" y="193"/>
                      <a:pt x="190" y="193"/>
                    </a:cubicBezTo>
                    <a:cubicBezTo>
                      <a:pt x="190" y="194"/>
                      <a:pt x="188" y="194"/>
                      <a:pt x="187" y="194"/>
                    </a:cubicBezTo>
                    <a:cubicBezTo>
                      <a:pt x="186" y="195"/>
                      <a:pt x="186" y="198"/>
                      <a:pt x="183" y="197"/>
                    </a:cubicBezTo>
                    <a:cubicBezTo>
                      <a:pt x="185" y="200"/>
                      <a:pt x="182" y="201"/>
                      <a:pt x="182" y="202"/>
                    </a:cubicBezTo>
                    <a:cubicBezTo>
                      <a:pt x="181" y="204"/>
                      <a:pt x="181" y="206"/>
                      <a:pt x="181" y="208"/>
                    </a:cubicBezTo>
                    <a:cubicBezTo>
                      <a:pt x="180" y="208"/>
                      <a:pt x="179" y="208"/>
                      <a:pt x="179" y="208"/>
                    </a:cubicBezTo>
                    <a:cubicBezTo>
                      <a:pt x="178" y="211"/>
                      <a:pt x="181" y="212"/>
                      <a:pt x="179" y="214"/>
                    </a:cubicBezTo>
                    <a:cubicBezTo>
                      <a:pt x="180" y="213"/>
                      <a:pt x="180" y="216"/>
                      <a:pt x="181" y="216"/>
                    </a:cubicBezTo>
                    <a:cubicBezTo>
                      <a:pt x="181" y="216"/>
                      <a:pt x="182" y="216"/>
                      <a:pt x="183" y="216"/>
                    </a:cubicBezTo>
                    <a:cubicBezTo>
                      <a:pt x="185" y="217"/>
                      <a:pt x="185" y="218"/>
                      <a:pt x="186" y="217"/>
                    </a:cubicBezTo>
                    <a:cubicBezTo>
                      <a:pt x="186" y="217"/>
                      <a:pt x="188" y="217"/>
                      <a:pt x="188" y="217"/>
                    </a:cubicBezTo>
                    <a:cubicBezTo>
                      <a:pt x="192" y="217"/>
                      <a:pt x="191" y="216"/>
                      <a:pt x="192" y="215"/>
                    </a:cubicBezTo>
                    <a:cubicBezTo>
                      <a:pt x="194" y="215"/>
                      <a:pt x="194" y="216"/>
                      <a:pt x="196" y="216"/>
                    </a:cubicBezTo>
                    <a:cubicBezTo>
                      <a:pt x="196" y="215"/>
                      <a:pt x="196" y="214"/>
                      <a:pt x="197" y="214"/>
                    </a:cubicBezTo>
                    <a:cubicBezTo>
                      <a:pt x="199" y="214"/>
                      <a:pt x="203" y="214"/>
                      <a:pt x="205" y="214"/>
                    </a:cubicBezTo>
                    <a:cubicBezTo>
                      <a:pt x="207" y="215"/>
                      <a:pt x="207" y="216"/>
                      <a:pt x="209" y="216"/>
                    </a:cubicBezTo>
                    <a:cubicBezTo>
                      <a:pt x="210" y="216"/>
                      <a:pt x="210" y="215"/>
                      <a:pt x="211" y="215"/>
                    </a:cubicBezTo>
                    <a:cubicBezTo>
                      <a:pt x="211" y="215"/>
                      <a:pt x="212" y="216"/>
                      <a:pt x="212" y="216"/>
                    </a:cubicBezTo>
                    <a:cubicBezTo>
                      <a:pt x="215" y="217"/>
                      <a:pt x="215" y="217"/>
                      <a:pt x="217" y="217"/>
                    </a:cubicBezTo>
                    <a:cubicBezTo>
                      <a:pt x="221" y="217"/>
                      <a:pt x="226" y="216"/>
                      <a:pt x="230" y="217"/>
                    </a:cubicBezTo>
                    <a:cubicBezTo>
                      <a:pt x="230" y="215"/>
                      <a:pt x="230" y="213"/>
                      <a:pt x="231" y="212"/>
                    </a:cubicBezTo>
                    <a:cubicBezTo>
                      <a:pt x="228" y="208"/>
                      <a:pt x="225" y="204"/>
                      <a:pt x="219" y="203"/>
                    </a:cubicBezTo>
                    <a:cubicBezTo>
                      <a:pt x="219" y="201"/>
                      <a:pt x="218" y="201"/>
                      <a:pt x="217" y="200"/>
                    </a:cubicBezTo>
                    <a:cubicBezTo>
                      <a:pt x="217" y="199"/>
                      <a:pt x="216" y="198"/>
                      <a:pt x="216" y="197"/>
                    </a:cubicBezTo>
                    <a:cubicBezTo>
                      <a:pt x="216" y="194"/>
                      <a:pt x="219" y="194"/>
                      <a:pt x="219" y="190"/>
                    </a:cubicBezTo>
                    <a:cubicBezTo>
                      <a:pt x="213" y="190"/>
                      <a:pt x="211" y="192"/>
                      <a:pt x="206" y="193"/>
                    </a:cubicBezTo>
                    <a:close/>
                    <a:moveTo>
                      <a:pt x="272" y="237"/>
                    </a:moveTo>
                    <a:cubicBezTo>
                      <a:pt x="271" y="237"/>
                      <a:pt x="270" y="238"/>
                      <a:pt x="271" y="238"/>
                    </a:cubicBezTo>
                    <a:cubicBezTo>
                      <a:pt x="273" y="237"/>
                      <a:pt x="276" y="237"/>
                      <a:pt x="278" y="236"/>
                    </a:cubicBezTo>
                    <a:cubicBezTo>
                      <a:pt x="278" y="236"/>
                      <a:pt x="278" y="234"/>
                      <a:pt x="278" y="234"/>
                    </a:cubicBezTo>
                    <a:cubicBezTo>
                      <a:pt x="278" y="234"/>
                      <a:pt x="280" y="235"/>
                      <a:pt x="280" y="235"/>
                    </a:cubicBezTo>
                    <a:cubicBezTo>
                      <a:pt x="280" y="233"/>
                      <a:pt x="280" y="231"/>
                      <a:pt x="280" y="229"/>
                    </a:cubicBezTo>
                    <a:cubicBezTo>
                      <a:pt x="279" y="227"/>
                      <a:pt x="278" y="227"/>
                      <a:pt x="277" y="226"/>
                    </a:cubicBezTo>
                    <a:cubicBezTo>
                      <a:pt x="277" y="225"/>
                      <a:pt x="277" y="224"/>
                      <a:pt x="277" y="224"/>
                    </a:cubicBezTo>
                    <a:cubicBezTo>
                      <a:pt x="277" y="222"/>
                      <a:pt x="274" y="221"/>
                      <a:pt x="276" y="221"/>
                    </a:cubicBezTo>
                    <a:cubicBezTo>
                      <a:pt x="278" y="221"/>
                      <a:pt x="280" y="221"/>
                      <a:pt x="282" y="221"/>
                    </a:cubicBezTo>
                    <a:cubicBezTo>
                      <a:pt x="282" y="217"/>
                      <a:pt x="280" y="217"/>
                      <a:pt x="280" y="216"/>
                    </a:cubicBezTo>
                    <a:cubicBezTo>
                      <a:pt x="280" y="214"/>
                      <a:pt x="278" y="214"/>
                      <a:pt x="277" y="213"/>
                    </a:cubicBezTo>
                    <a:cubicBezTo>
                      <a:pt x="277" y="213"/>
                      <a:pt x="279" y="212"/>
                      <a:pt x="278" y="211"/>
                    </a:cubicBezTo>
                    <a:cubicBezTo>
                      <a:pt x="275" y="212"/>
                      <a:pt x="274" y="210"/>
                      <a:pt x="272" y="210"/>
                    </a:cubicBezTo>
                    <a:cubicBezTo>
                      <a:pt x="273" y="205"/>
                      <a:pt x="266" y="207"/>
                      <a:pt x="267" y="202"/>
                    </a:cubicBezTo>
                    <a:cubicBezTo>
                      <a:pt x="269" y="200"/>
                      <a:pt x="271" y="197"/>
                      <a:pt x="276" y="198"/>
                    </a:cubicBezTo>
                    <a:cubicBezTo>
                      <a:pt x="276" y="197"/>
                      <a:pt x="276" y="196"/>
                      <a:pt x="277" y="196"/>
                    </a:cubicBezTo>
                    <a:cubicBezTo>
                      <a:pt x="277" y="193"/>
                      <a:pt x="274" y="194"/>
                      <a:pt x="274" y="191"/>
                    </a:cubicBezTo>
                    <a:cubicBezTo>
                      <a:pt x="270" y="191"/>
                      <a:pt x="267" y="193"/>
                      <a:pt x="265" y="191"/>
                    </a:cubicBezTo>
                    <a:cubicBezTo>
                      <a:pt x="264" y="193"/>
                      <a:pt x="265" y="193"/>
                      <a:pt x="264" y="192"/>
                    </a:cubicBezTo>
                    <a:cubicBezTo>
                      <a:pt x="263" y="192"/>
                      <a:pt x="263" y="193"/>
                      <a:pt x="263" y="193"/>
                    </a:cubicBezTo>
                    <a:cubicBezTo>
                      <a:pt x="261" y="194"/>
                      <a:pt x="257" y="196"/>
                      <a:pt x="256" y="196"/>
                    </a:cubicBezTo>
                    <a:cubicBezTo>
                      <a:pt x="253" y="197"/>
                      <a:pt x="254" y="197"/>
                      <a:pt x="253" y="199"/>
                    </a:cubicBezTo>
                    <a:cubicBezTo>
                      <a:pt x="253" y="199"/>
                      <a:pt x="252" y="199"/>
                      <a:pt x="251" y="199"/>
                    </a:cubicBezTo>
                    <a:cubicBezTo>
                      <a:pt x="251" y="199"/>
                      <a:pt x="252" y="201"/>
                      <a:pt x="251" y="202"/>
                    </a:cubicBezTo>
                    <a:cubicBezTo>
                      <a:pt x="252" y="204"/>
                      <a:pt x="254" y="200"/>
                      <a:pt x="254" y="204"/>
                    </a:cubicBezTo>
                    <a:cubicBezTo>
                      <a:pt x="254" y="205"/>
                      <a:pt x="255" y="205"/>
                      <a:pt x="255" y="206"/>
                    </a:cubicBezTo>
                    <a:cubicBezTo>
                      <a:pt x="254" y="209"/>
                      <a:pt x="256" y="211"/>
                      <a:pt x="256" y="211"/>
                    </a:cubicBezTo>
                    <a:cubicBezTo>
                      <a:pt x="256" y="212"/>
                      <a:pt x="256" y="213"/>
                      <a:pt x="257" y="213"/>
                    </a:cubicBezTo>
                    <a:cubicBezTo>
                      <a:pt x="257" y="213"/>
                      <a:pt x="258" y="216"/>
                      <a:pt x="258" y="216"/>
                    </a:cubicBezTo>
                    <a:cubicBezTo>
                      <a:pt x="259" y="219"/>
                      <a:pt x="259" y="218"/>
                      <a:pt x="260" y="220"/>
                    </a:cubicBezTo>
                    <a:cubicBezTo>
                      <a:pt x="260" y="221"/>
                      <a:pt x="259" y="222"/>
                      <a:pt x="260" y="223"/>
                    </a:cubicBezTo>
                    <a:cubicBezTo>
                      <a:pt x="260" y="224"/>
                      <a:pt x="262" y="224"/>
                      <a:pt x="262" y="226"/>
                    </a:cubicBezTo>
                    <a:cubicBezTo>
                      <a:pt x="258" y="225"/>
                      <a:pt x="261" y="230"/>
                      <a:pt x="259" y="230"/>
                    </a:cubicBezTo>
                    <a:cubicBezTo>
                      <a:pt x="263" y="231"/>
                      <a:pt x="263" y="237"/>
                      <a:pt x="267" y="234"/>
                    </a:cubicBezTo>
                    <a:cubicBezTo>
                      <a:pt x="264" y="238"/>
                      <a:pt x="272" y="235"/>
                      <a:pt x="272" y="237"/>
                    </a:cubicBezTo>
                    <a:close/>
                    <a:moveTo>
                      <a:pt x="301" y="193"/>
                    </a:moveTo>
                    <a:cubicBezTo>
                      <a:pt x="300" y="194"/>
                      <a:pt x="301" y="195"/>
                      <a:pt x="300" y="196"/>
                    </a:cubicBezTo>
                    <a:cubicBezTo>
                      <a:pt x="299" y="197"/>
                      <a:pt x="297" y="197"/>
                      <a:pt x="297" y="198"/>
                    </a:cubicBezTo>
                    <a:cubicBezTo>
                      <a:pt x="298" y="199"/>
                      <a:pt x="300" y="200"/>
                      <a:pt x="300" y="202"/>
                    </a:cubicBezTo>
                    <a:cubicBezTo>
                      <a:pt x="300" y="202"/>
                      <a:pt x="298" y="202"/>
                      <a:pt x="299" y="203"/>
                    </a:cubicBezTo>
                    <a:cubicBezTo>
                      <a:pt x="300" y="204"/>
                      <a:pt x="302" y="203"/>
                      <a:pt x="303" y="205"/>
                    </a:cubicBezTo>
                    <a:cubicBezTo>
                      <a:pt x="303" y="204"/>
                      <a:pt x="304" y="203"/>
                      <a:pt x="305" y="203"/>
                    </a:cubicBezTo>
                    <a:cubicBezTo>
                      <a:pt x="306" y="200"/>
                      <a:pt x="303" y="200"/>
                      <a:pt x="303" y="198"/>
                    </a:cubicBezTo>
                    <a:cubicBezTo>
                      <a:pt x="304" y="197"/>
                      <a:pt x="306" y="197"/>
                      <a:pt x="306" y="194"/>
                    </a:cubicBezTo>
                    <a:cubicBezTo>
                      <a:pt x="304" y="194"/>
                      <a:pt x="304" y="193"/>
                      <a:pt x="305" y="192"/>
                    </a:cubicBezTo>
                    <a:cubicBezTo>
                      <a:pt x="303" y="193"/>
                      <a:pt x="302" y="192"/>
                      <a:pt x="301" y="193"/>
                    </a:cubicBezTo>
                    <a:close/>
                    <a:moveTo>
                      <a:pt x="176" y="219"/>
                    </a:moveTo>
                    <a:cubicBezTo>
                      <a:pt x="175" y="223"/>
                      <a:pt x="182" y="221"/>
                      <a:pt x="183" y="219"/>
                    </a:cubicBezTo>
                    <a:cubicBezTo>
                      <a:pt x="180" y="218"/>
                      <a:pt x="179" y="218"/>
                      <a:pt x="176" y="219"/>
                    </a:cubicBezTo>
                    <a:close/>
                    <a:moveTo>
                      <a:pt x="198" y="396"/>
                    </a:moveTo>
                    <a:cubicBezTo>
                      <a:pt x="199" y="393"/>
                      <a:pt x="204" y="393"/>
                      <a:pt x="204" y="387"/>
                    </a:cubicBezTo>
                    <a:cubicBezTo>
                      <a:pt x="201" y="389"/>
                      <a:pt x="196" y="385"/>
                      <a:pt x="193" y="388"/>
                    </a:cubicBezTo>
                    <a:cubicBezTo>
                      <a:pt x="197" y="388"/>
                      <a:pt x="192" y="389"/>
                      <a:pt x="192" y="390"/>
                    </a:cubicBezTo>
                    <a:cubicBezTo>
                      <a:pt x="192" y="389"/>
                      <a:pt x="193" y="392"/>
                      <a:pt x="193" y="393"/>
                    </a:cubicBezTo>
                    <a:cubicBezTo>
                      <a:pt x="193" y="394"/>
                      <a:pt x="193" y="395"/>
                      <a:pt x="192" y="396"/>
                    </a:cubicBezTo>
                    <a:cubicBezTo>
                      <a:pt x="192" y="395"/>
                      <a:pt x="191" y="394"/>
                      <a:pt x="191" y="396"/>
                    </a:cubicBezTo>
                    <a:cubicBezTo>
                      <a:pt x="192" y="397"/>
                      <a:pt x="195" y="396"/>
                      <a:pt x="198" y="396"/>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9" name="Freeform 87"/>
              <p:cNvSpPr>
                <a:spLocks/>
              </p:cNvSpPr>
              <p:nvPr/>
            </p:nvSpPr>
            <p:spPr bwMode="auto">
              <a:xfrm>
                <a:off x="3177314" y="1868227"/>
                <a:ext cx="77735" cy="39774"/>
              </a:xfrm>
              <a:custGeom>
                <a:avLst/>
                <a:gdLst>
                  <a:gd name="T0" fmla="*/ 8 w 12"/>
                  <a:gd name="T1" fmla="*/ 0 h 6"/>
                  <a:gd name="T2" fmla="*/ 10 w 12"/>
                  <a:gd name="T3" fmla="*/ 5 h 6"/>
                  <a:gd name="T4" fmla="*/ 0 w 12"/>
                  <a:gd name="T5" fmla="*/ 2 h 6"/>
                  <a:gd name="T6" fmla="*/ 8 w 12"/>
                  <a:gd name="T7" fmla="*/ 0 h 6"/>
                </a:gdLst>
                <a:ahLst/>
                <a:cxnLst>
                  <a:cxn ang="0">
                    <a:pos x="T0" y="T1"/>
                  </a:cxn>
                  <a:cxn ang="0">
                    <a:pos x="T2" y="T3"/>
                  </a:cxn>
                  <a:cxn ang="0">
                    <a:pos x="T4" y="T5"/>
                  </a:cxn>
                  <a:cxn ang="0">
                    <a:pos x="T6" y="T7"/>
                  </a:cxn>
                </a:cxnLst>
                <a:rect l="0" t="0" r="r" b="b"/>
                <a:pathLst>
                  <a:path w="12" h="6">
                    <a:moveTo>
                      <a:pt x="8" y="0"/>
                    </a:moveTo>
                    <a:cubicBezTo>
                      <a:pt x="8" y="2"/>
                      <a:pt x="12" y="1"/>
                      <a:pt x="10" y="5"/>
                    </a:cubicBezTo>
                    <a:cubicBezTo>
                      <a:pt x="5" y="6"/>
                      <a:pt x="2" y="5"/>
                      <a:pt x="0" y="2"/>
                    </a:cubicBezTo>
                    <a:cubicBezTo>
                      <a:pt x="1" y="0"/>
                      <a:pt x="5" y="0"/>
                      <a:pt x="8"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0" name="Freeform 88"/>
              <p:cNvSpPr>
                <a:spLocks noEditPoints="1"/>
              </p:cNvSpPr>
              <p:nvPr/>
            </p:nvSpPr>
            <p:spPr bwMode="auto">
              <a:xfrm>
                <a:off x="3334593" y="1940543"/>
                <a:ext cx="755665" cy="531522"/>
              </a:xfrm>
              <a:custGeom>
                <a:avLst/>
                <a:gdLst>
                  <a:gd name="T0" fmla="*/ 11 w 115"/>
                  <a:gd name="T1" fmla="*/ 5 h 81"/>
                  <a:gd name="T2" fmla="*/ 15 w 115"/>
                  <a:gd name="T3" fmla="*/ 4 h 81"/>
                  <a:gd name="T4" fmla="*/ 15 w 115"/>
                  <a:gd name="T5" fmla="*/ 6 h 81"/>
                  <a:gd name="T6" fmla="*/ 15 w 115"/>
                  <a:gd name="T7" fmla="*/ 10 h 81"/>
                  <a:gd name="T8" fmla="*/ 18 w 115"/>
                  <a:gd name="T9" fmla="*/ 17 h 81"/>
                  <a:gd name="T10" fmla="*/ 25 w 115"/>
                  <a:gd name="T11" fmla="*/ 5 h 81"/>
                  <a:gd name="T12" fmla="*/ 33 w 115"/>
                  <a:gd name="T13" fmla="*/ 4 h 81"/>
                  <a:gd name="T14" fmla="*/ 39 w 115"/>
                  <a:gd name="T15" fmla="*/ 13 h 81"/>
                  <a:gd name="T16" fmla="*/ 45 w 115"/>
                  <a:gd name="T17" fmla="*/ 12 h 81"/>
                  <a:gd name="T18" fmla="*/ 55 w 115"/>
                  <a:gd name="T19" fmla="*/ 11 h 81"/>
                  <a:gd name="T20" fmla="*/ 59 w 115"/>
                  <a:gd name="T21" fmla="*/ 14 h 81"/>
                  <a:gd name="T22" fmla="*/ 63 w 115"/>
                  <a:gd name="T23" fmla="*/ 16 h 81"/>
                  <a:gd name="T24" fmla="*/ 65 w 115"/>
                  <a:gd name="T25" fmla="*/ 17 h 81"/>
                  <a:gd name="T26" fmla="*/ 73 w 115"/>
                  <a:gd name="T27" fmla="*/ 19 h 81"/>
                  <a:gd name="T28" fmla="*/ 81 w 115"/>
                  <a:gd name="T29" fmla="*/ 23 h 81"/>
                  <a:gd name="T30" fmla="*/ 84 w 115"/>
                  <a:gd name="T31" fmla="*/ 26 h 81"/>
                  <a:gd name="T32" fmla="*/ 89 w 115"/>
                  <a:gd name="T33" fmla="*/ 31 h 81"/>
                  <a:gd name="T34" fmla="*/ 86 w 115"/>
                  <a:gd name="T35" fmla="*/ 38 h 81"/>
                  <a:gd name="T36" fmla="*/ 94 w 115"/>
                  <a:gd name="T37" fmla="*/ 39 h 81"/>
                  <a:gd name="T38" fmla="*/ 96 w 115"/>
                  <a:gd name="T39" fmla="*/ 44 h 81"/>
                  <a:gd name="T40" fmla="*/ 104 w 115"/>
                  <a:gd name="T41" fmla="*/ 45 h 81"/>
                  <a:gd name="T42" fmla="*/ 108 w 115"/>
                  <a:gd name="T43" fmla="*/ 50 h 81"/>
                  <a:gd name="T44" fmla="*/ 110 w 115"/>
                  <a:gd name="T45" fmla="*/ 54 h 81"/>
                  <a:gd name="T46" fmla="*/ 106 w 115"/>
                  <a:gd name="T47" fmla="*/ 60 h 81"/>
                  <a:gd name="T48" fmla="*/ 99 w 115"/>
                  <a:gd name="T49" fmla="*/ 59 h 81"/>
                  <a:gd name="T50" fmla="*/ 93 w 115"/>
                  <a:gd name="T51" fmla="*/ 54 h 81"/>
                  <a:gd name="T52" fmla="*/ 88 w 115"/>
                  <a:gd name="T53" fmla="*/ 58 h 81"/>
                  <a:gd name="T54" fmla="*/ 95 w 115"/>
                  <a:gd name="T55" fmla="*/ 62 h 81"/>
                  <a:gd name="T56" fmla="*/ 99 w 115"/>
                  <a:gd name="T57" fmla="*/ 69 h 81"/>
                  <a:gd name="T58" fmla="*/ 96 w 115"/>
                  <a:gd name="T59" fmla="*/ 75 h 81"/>
                  <a:gd name="T60" fmla="*/ 84 w 115"/>
                  <a:gd name="T61" fmla="*/ 71 h 81"/>
                  <a:gd name="T62" fmla="*/ 87 w 115"/>
                  <a:gd name="T63" fmla="*/ 75 h 81"/>
                  <a:gd name="T64" fmla="*/ 92 w 115"/>
                  <a:gd name="T65" fmla="*/ 78 h 81"/>
                  <a:gd name="T66" fmla="*/ 87 w 115"/>
                  <a:gd name="T67" fmla="*/ 78 h 81"/>
                  <a:gd name="T68" fmla="*/ 77 w 115"/>
                  <a:gd name="T69" fmla="*/ 75 h 81"/>
                  <a:gd name="T70" fmla="*/ 71 w 115"/>
                  <a:gd name="T71" fmla="*/ 72 h 81"/>
                  <a:gd name="T72" fmla="*/ 68 w 115"/>
                  <a:gd name="T73" fmla="*/ 67 h 81"/>
                  <a:gd name="T74" fmla="*/ 63 w 115"/>
                  <a:gd name="T75" fmla="*/ 56 h 81"/>
                  <a:gd name="T76" fmla="*/ 64 w 115"/>
                  <a:gd name="T77" fmla="*/ 54 h 81"/>
                  <a:gd name="T78" fmla="*/ 66 w 115"/>
                  <a:gd name="T79" fmla="*/ 50 h 81"/>
                  <a:gd name="T80" fmla="*/ 68 w 115"/>
                  <a:gd name="T81" fmla="*/ 45 h 81"/>
                  <a:gd name="T82" fmla="*/ 66 w 115"/>
                  <a:gd name="T83" fmla="*/ 39 h 81"/>
                  <a:gd name="T84" fmla="*/ 62 w 115"/>
                  <a:gd name="T85" fmla="*/ 36 h 81"/>
                  <a:gd name="T86" fmla="*/ 59 w 115"/>
                  <a:gd name="T87" fmla="*/ 36 h 81"/>
                  <a:gd name="T88" fmla="*/ 55 w 115"/>
                  <a:gd name="T89" fmla="*/ 35 h 81"/>
                  <a:gd name="T90" fmla="*/ 47 w 115"/>
                  <a:gd name="T91" fmla="*/ 27 h 81"/>
                  <a:gd name="T92" fmla="*/ 40 w 115"/>
                  <a:gd name="T93" fmla="*/ 29 h 81"/>
                  <a:gd name="T94" fmla="*/ 33 w 115"/>
                  <a:gd name="T95" fmla="*/ 29 h 81"/>
                  <a:gd name="T96" fmla="*/ 25 w 115"/>
                  <a:gd name="T97" fmla="*/ 29 h 81"/>
                  <a:gd name="T98" fmla="*/ 11 w 115"/>
                  <a:gd name="T99" fmla="*/ 26 h 81"/>
                  <a:gd name="T100" fmla="*/ 4 w 115"/>
                  <a:gd name="T101" fmla="*/ 22 h 81"/>
                  <a:gd name="T102" fmla="*/ 3 w 115"/>
                  <a:gd name="T103" fmla="*/ 17 h 81"/>
                  <a:gd name="T104" fmla="*/ 3 w 115"/>
                  <a:gd name="T105" fmla="*/ 13 h 81"/>
                  <a:gd name="T106" fmla="*/ 74 w 115"/>
                  <a:gd name="T107" fmla="*/ 55 h 81"/>
                  <a:gd name="T108" fmla="*/ 79 w 115"/>
                  <a:gd name="T109" fmla="*/ 52 h 81"/>
                  <a:gd name="T110" fmla="*/ 74 w 115"/>
                  <a:gd name="T111"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81">
                    <a:moveTo>
                      <a:pt x="4" y="6"/>
                    </a:moveTo>
                    <a:cubicBezTo>
                      <a:pt x="6" y="9"/>
                      <a:pt x="10" y="2"/>
                      <a:pt x="11" y="5"/>
                    </a:cubicBezTo>
                    <a:cubicBezTo>
                      <a:pt x="12" y="5"/>
                      <a:pt x="12" y="3"/>
                      <a:pt x="12" y="3"/>
                    </a:cubicBezTo>
                    <a:cubicBezTo>
                      <a:pt x="13" y="2"/>
                      <a:pt x="14" y="4"/>
                      <a:pt x="15" y="4"/>
                    </a:cubicBezTo>
                    <a:cubicBezTo>
                      <a:pt x="16" y="4"/>
                      <a:pt x="16" y="0"/>
                      <a:pt x="19" y="3"/>
                    </a:cubicBezTo>
                    <a:cubicBezTo>
                      <a:pt x="19" y="7"/>
                      <a:pt x="17" y="4"/>
                      <a:pt x="15" y="6"/>
                    </a:cubicBezTo>
                    <a:cubicBezTo>
                      <a:pt x="14" y="7"/>
                      <a:pt x="17" y="7"/>
                      <a:pt x="17" y="7"/>
                    </a:cubicBezTo>
                    <a:cubicBezTo>
                      <a:pt x="17" y="8"/>
                      <a:pt x="15" y="8"/>
                      <a:pt x="15" y="10"/>
                    </a:cubicBezTo>
                    <a:cubicBezTo>
                      <a:pt x="15" y="11"/>
                      <a:pt x="16" y="11"/>
                      <a:pt x="16" y="12"/>
                    </a:cubicBezTo>
                    <a:cubicBezTo>
                      <a:pt x="16" y="14"/>
                      <a:pt x="15" y="17"/>
                      <a:pt x="18" y="17"/>
                    </a:cubicBezTo>
                    <a:cubicBezTo>
                      <a:pt x="20" y="17"/>
                      <a:pt x="18" y="12"/>
                      <a:pt x="19" y="10"/>
                    </a:cubicBezTo>
                    <a:cubicBezTo>
                      <a:pt x="23" y="11"/>
                      <a:pt x="23" y="7"/>
                      <a:pt x="25" y="5"/>
                    </a:cubicBezTo>
                    <a:cubicBezTo>
                      <a:pt x="26" y="7"/>
                      <a:pt x="28" y="3"/>
                      <a:pt x="29" y="6"/>
                    </a:cubicBezTo>
                    <a:cubicBezTo>
                      <a:pt x="31" y="6"/>
                      <a:pt x="30" y="3"/>
                      <a:pt x="33" y="4"/>
                    </a:cubicBezTo>
                    <a:cubicBezTo>
                      <a:pt x="33" y="7"/>
                      <a:pt x="35" y="8"/>
                      <a:pt x="38" y="9"/>
                    </a:cubicBezTo>
                    <a:cubicBezTo>
                      <a:pt x="37" y="12"/>
                      <a:pt x="37" y="11"/>
                      <a:pt x="39" y="13"/>
                    </a:cubicBezTo>
                    <a:cubicBezTo>
                      <a:pt x="40" y="12"/>
                      <a:pt x="41" y="12"/>
                      <a:pt x="43" y="13"/>
                    </a:cubicBezTo>
                    <a:cubicBezTo>
                      <a:pt x="45" y="14"/>
                      <a:pt x="45" y="12"/>
                      <a:pt x="45" y="12"/>
                    </a:cubicBezTo>
                    <a:cubicBezTo>
                      <a:pt x="47" y="11"/>
                      <a:pt x="48" y="12"/>
                      <a:pt x="48" y="11"/>
                    </a:cubicBezTo>
                    <a:cubicBezTo>
                      <a:pt x="51" y="12"/>
                      <a:pt x="52" y="12"/>
                      <a:pt x="55" y="11"/>
                    </a:cubicBezTo>
                    <a:cubicBezTo>
                      <a:pt x="55" y="12"/>
                      <a:pt x="57" y="12"/>
                      <a:pt x="57" y="12"/>
                    </a:cubicBezTo>
                    <a:cubicBezTo>
                      <a:pt x="58" y="12"/>
                      <a:pt x="58" y="14"/>
                      <a:pt x="59" y="14"/>
                    </a:cubicBezTo>
                    <a:cubicBezTo>
                      <a:pt x="59" y="15"/>
                      <a:pt x="61" y="15"/>
                      <a:pt x="62" y="15"/>
                    </a:cubicBezTo>
                    <a:cubicBezTo>
                      <a:pt x="62" y="16"/>
                      <a:pt x="62" y="16"/>
                      <a:pt x="63" y="16"/>
                    </a:cubicBezTo>
                    <a:cubicBezTo>
                      <a:pt x="65" y="16"/>
                      <a:pt x="62" y="18"/>
                      <a:pt x="64" y="19"/>
                    </a:cubicBezTo>
                    <a:cubicBezTo>
                      <a:pt x="64" y="20"/>
                      <a:pt x="65" y="18"/>
                      <a:pt x="65" y="17"/>
                    </a:cubicBezTo>
                    <a:cubicBezTo>
                      <a:pt x="66" y="18"/>
                      <a:pt x="66" y="20"/>
                      <a:pt x="68" y="20"/>
                    </a:cubicBezTo>
                    <a:cubicBezTo>
                      <a:pt x="70" y="20"/>
                      <a:pt x="71" y="19"/>
                      <a:pt x="73" y="19"/>
                    </a:cubicBezTo>
                    <a:cubicBezTo>
                      <a:pt x="73" y="23"/>
                      <a:pt x="79" y="21"/>
                      <a:pt x="79" y="24"/>
                    </a:cubicBezTo>
                    <a:cubicBezTo>
                      <a:pt x="80" y="24"/>
                      <a:pt x="81" y="24"/>
                      <a:pt x="81" y="23"/>
                    </a:cubicBezTo>
                    <a:cubicBezTo>
                      <a:pt x="82" y="24"/>
                      <a:pt x="83" y="25"/>
                      <a:pt x="83" y="27"/>
                    </a:cubicBezTo>
                    <a:cubicBezTo>
                      <a:pt x="84" y="27"/>
                      <a:pt x="84" y="26"/>
                      <a:pt x="84" y="26"/>
                    </a:cubicBezTo>
                    <a:cubicBezTo>
                      <a:pt x="85" y="27"/>
                      <a:pt x="86" y="29"/>
                      <a:pt x="89" y="29"/>
                    </a:cubicBezTo>
                    <a:cubicBezTo>
                      <a:pt x="89" y="30"/>
                      <a:pt x="88" y="30"/>
                      <a:pt x="89" y="31"/>
                    </a:cubicBezTo>
                    <a:cubicBezTo>
                      <a:pt x="90" y="32"/>
                      <a:pt x="87" y="34"/>
                      <a:pt x="89" y="34"/>
                    </a:cubicBezTo>
                    <a:cubicBezTo>
                      <a:pt x="88" y="36"/>
                      <a:pt x="86" y="36"/>
                      <a:pt x="86" y="38"/>
                    </a:cubicBezTo>
                    <a:cubicBezTo>
                      <a:pt x="88" y="42"/>
                      <a:pt x="92" y="37"/>
                      <a:pt x="93" y="41"/>
                    </a:cubicBezTo>
                    <a:cubicBezTo>
                      <a:pt x="94" y="41"/>
                      <a:pt x="94" y="40"/>
                      <a:pt x="94" y="39"/>
                    </a:cubicBezTo>
                    <a:cubicBezTo>
                      <a:pt x="96" y="39"/>
                      <a:pt x="95" y="41"/>
                      <a:pt x="95" y="42"/>
                    </a:cubicBezTo>
                    <a:cubicBezTo>
                      <a:pt x="95" y="42"/>
                      <a:pt x="96" y="44"/>
                      <a:pt x="96" y="44"/>
                    </a:cubicBezTo>
                    <a:cubicBezTo>
                      <a:pt x="97" y="44"/>
                      <a:pt x="98" y="42"/>
                      <a:pt x="98" y="46"/>
                    </a:cubicBezTo>
                    <a:cubicBezTo>
                      <a:pt x="100" y="46"/>
                      <a:pt x="101" y="44"/>
                      <a:pt x="104" y="45"/>
                    </a:cubicBezTo>
                    <a:cubicBezTo>
                      <a:pt x="104" y="46"/>
                      <a:pt x="105" y="46"/>
                      <a:pt x="105" y="48"/>
                    </a:cubicBezTo>
                    <a:cubicBezTo>
                      <a:pt x="106" y="48"/>
                      <a:pt x="109" y="47"/>
                      <a:pt x="108" y="50"/>
                    </a:cubicBezTo>
                    <a:cubicBezTo>
                      <a:pt x="112" y="48"/>
                      <a:pt x="110" y="50"/>
                      <a:pt x="113" y="51"/>
                    </a:cubicBezTo>
                    <a:cubicBezTo>
                      <a:pt x="115" y="53"/>
                      <a:pt x="110" y="54"/>
                      <a:pt x="110" y="54"/>
                    </a:cubicBezTo>
                    <a:cubicBezTo>
                      <a:pt x="110" y="54"/>
                      <a:pt x="111" y="55"/>
                      <a:pt x="111" y="54"/>
                    </a:cubicBezTo>
                    <a:cubicBezTo>
                      <a:pt x="109" y="57"/>
                      <a:pt x="107" y="57"/>
                      <a:pt x="106" y="60"/>
                    </a:cubicBezTo>
                    <a:cubicBezTo>
                      <a:pt x="105" y="60"/>
                      <a:pt x="104" y="60"/>
                      <a:pt x="104" y="61"/>
                    </a:cubicBezTo>
                    <a:cubicBezTo>
                      <a:pt x="103" y="61"/>
                      <a:pt x="99" y="61"/>
                      <a:pt x="99" y="59"/>
                    </a:cubicBezTo>
                    <a:cubicBezTo>
                      <a:pt x="99" y="57"/>
                      <a:pt x="94" y="59"/>
                      <a:pt x="95" y="55"/>
                    </a:cubicBezTo>
                    <a:cubicBezTo>
                      <a:pt x="94" y="56"/>
                      <a:pt x="93" y="55"/>
                      <a:pt x="93" y="54"/>
                    </a:cubicBezTo>
                    <a:cubicBezTo>
                      <a:pt x="92" y="54"/>
                      <a:pt x="91" y="54"/>
                      <a:pt x="89" y="54"/>
                    </a:cubicBezTo>
                    <a:cubicBezTo>
                      <a:pt x="87" y="53"/>
                      <a:pt x="89" y="57"/>
                      <a:pt x="88" y="58"/>
                    </a:cubicBezTo>
                    <a:cubicBezTo>
                      <a:pt x="89" y="60"/>
                      <a:pt x="91" y="60"/>
                      <a:pt x="91" y="62"/>
                    </a:cubicBezTo>
                    <a:cubicBezTo>
                      <a:pt x="93" y="61"/>
                      <a:pt x="95" y="65"/>
                      <a:pt x="95" y="62"/>
                    </a:cubicBezTo>
                    <a:cubicBezTo>
                      <a:pt x="97" y="63"/>
                      <a:pt x="97" y="65"/>
                      <a:pt x="97" y="68"/>
                    </a:cubicBezTo>
                    <a:cubicBezTo>
                      <a:pt x="97" y="69"/>
                      <a:pt x="99" y="68"/>
                      <a:pt x="99" y="69"/>
                    </a:cubicBezTo>
                    <a:cubicBezTo>
                      <a:pt x="100" y="71"/>
                      <a:pt x="98" y="75"/>
                      <a:pt x="98" y="77"/>
                    </a:cubicBezTo>
                    <a:cubicBezTo>
                      <a:pt x="96" y="78"/>
                      <a:pt x="97" y="76"/>
                      <a:pt x="96" y="75"/>
                    </a:cubicBezTo>
                    <a:cubicBezTo>
                      <a:pt x="95" y="74"/>
                      <a:pt x="92" y="75"/>
                      <a:pt x="91" y="73"/>
                    </a:cubicBezTo>
                    <a:cubicBezTo>
                      <a:pt x="87" y="73"/>
                      <a:pt x="88" y="70"/>
                      <a:pt x="84" y="71"/>
                    </a:cubicBezTo>
                    <a:cubicBezTo>
                      <a:pt x="84" y="72"/>
                      <a:pt x="87" y="71"/>
                      <a:pt x="87" y="73"/>
                    </a:cubicBezTo>
                    <a:cubicBezTo>
                      <a:pt x="84" y="76"/>
                      <a:pt x="91" y="74"/>
                      <a:pt x="87" y="75"/>
                    </a:cubicBezTo>
                    <a:cubicBezTo>
                      <a:pt x="88" y="77"/>
                      <a:pt x="90" y="77"/>
                      <a:pt x="91" y="77"/>
                    </a:cubicBezTo>
                    <a:cubicBezTo>
                      <a:pt x="92" y="78"/>
                      <a:pt x="91" y="78"/>
                      <a:pt x="92" y="78"/>
                    </a:cubicBezTo>
                    <a:cubicBezTo>
                      <a:pt x="94" y="78"/>
                      <a:pt x="94" y="79"/>
                      <a:pt x="94" y="80"/>
                    </a:cubicBezTo>
                    <a:cubicBezTo>
                      <a:pt x="91" y="81"/>
                      <a:pt x="90" y="80"/>
                      <a:pt x="87" y="78"/>
                    </a:cubicBezTo>
                    <a:cubicBezTo>
                      <a:pt x="86" y="78"/>
                      <a:pt x="84" y="78"/>
                      <a:pt x="82" y="76"/>
                    </a:cubicBezTo>
                    <a:cubicBezTo>
                      <a:pt x="81" y="76"/>
                      <a:pt x="78" y="75"/>
                      <a:pt x="77" y="75"/>
                    </a:cubicBezTo>
                    <a:cubicBezTo>
                      <a:pt x="76" y="74"/>
                      <a:pt x="76" y="73"/>
                      <a:pt x="75" y="73"/>
                    </a:cubicBezTo>
                    <a:cubicBezTo>
                      <a:pt x="74" y="72"/>
                      <a:pt x="72" y="72"/>
                      <a:pt x="71" y="72"/>
                    </a:cubicBezTo>
                    <a:cubicBezTo>
                      <a:pt x="70" y="71"/>
                      <a:pt x="71" y="70"/>
                      <a:pt x="70" y="69"/>
                    </a:cubicBezTo>
                    <a:cubicBezTo>
                      <a:pt x="70" y="68"/>
                      <a:pt x="68" y="69"/>
                      <a:pt x="68" y="67"/>
                    </a:cubicBezTo>
                    <a:cubicBezTo>
                      <a:pt x="64" y="67"/>
                      <a:pt x="64" y="63"/>
                      <a:pt x="62" y="61"/>
                    </a:cubicBezTo>
                    <a:cubicBezTo>
                      <a:pt x="63" y="61"/>
                      <a:pt x="61" y="58"/>
                      <a:pt x="63" y="56"/>
                    </a:cubicBezTo>
                    <a:cubicBezTo>
                      <a:pt x="63" y="56"/>
                      <a:pt x="64" y="57"/>
                      <a:pt x="65" y="56"/>
                    </a:cubicBezTo>
                    <a:cubicBezTo>
                      <a:pt x="65" y="56"/>
                      <a:pt x="63" y="55"/>
                      <a:pt x="64" y="54"/>
                    </a:cubicBezTo>
                    <a:cubicBezTo>
                      <a:pt x="64" y="53"/>
                      <a:pt x="65" y="54"/>
                      <a:pt x="66" y="54"/>
                    </a:cubicBezTo>
                    <a:cubicBezTo>
                      <a:pt x="66" y="53"/>
                      <a:pt x="65" y="50"/>
                      <a:pt x="66" y="50"/>
                    </a:cubicBezTo>
                    <a:cubicBezTo>
                      <a:pt x="66" y="49"/>
                      <a:pt x="67" y="50"/>
                      <a:pt x="67" y="50"/>
                    </a:cubicBezTo>
                    <a:cubicBezTo>
                      <a:pt x="69" y="48"/>
                      <a:pt x="67" y="46"/>
                      <a:pt x="68" y="45"/>
                    </a:cubicBezTo>
                    <a:cubicBezTo>
                      <a:pt x="68" y="44"/>
                      <a:pt x="67" y="44"/>
                      <a:pt x="66" y="44"/>
                    </a:cubicBezTo>
                    <a:cubicBezTo>
                      <a:pt x="66" y="42"/>
                      <a:pt x="66" y="41"/>
                      <a:pt x="66" y="39"/>
                    </a:cubicBezTo>
                    <a:cubicBezTo>
                      <a:pt x="64" y="39"/>
                      <a:pt x="64" y="39"/>
                      <a:pt x="64" y="40"/>
                    </a:cubicBezTo>
                    <a:cubicBezTo>
                      <a:pt x="62" y="39"/>
                      <a:pt x="63" y="37"/>
                      <a:pt x="62" y="36"/>
                    </a:cubicBezTo>
                    <a:cubicBezTo>
                      <a:pt x="61" y="36"/>
                      <a:pt x="60" y="37"/>
                      <a:pt x="60" y="37"/>
                    </a:cubicBezTo>
                    <a:cubicBezTo>
                      <a:pt x="60" y="37"/>
                      <a:pt x="59" y="36"/>
                      <a:pt x="59" y="36"/>
                    </a:cubicBezTo>
                    <a:cubicBezTo>
                      <a:pt x="58" y="36"/>
                      <a:pt x="57" y="35"/>
                      <a:pt x="57" y="34"/>
                    </a:cubicBezTo>
                    <a:cubicBezTo>
                      <a:pt x="56" y="34"/>
                      <a:pt x="56" y="36"/>
                      <a:pt x="55" y="35"/>
                    </a:cubicBezTo>
                    <a:cubicBezTo>
                      <a:pt x="55" y="35"/>
                      <a:pt x="53" y="33"/>
                      <a:pt x="51" y="33"/>
                    </a:cubicBezTo>
                    <a:cubicBezTo>
                      <a:pt x="55" y="29"/>
                      <a:pt x="46" y="32"/>
                      <a:pt x="47" y="27"/>
                    </a:cubicBezTo>
                    <a:cubicBezTo>
                      <a:pt x="45" y="27"/>
                      <a:pt x="42" y="27"/>
                      <a:pt x="43" y="30"/>
                    </a:cubicBezTo>
                    <a:cubicBezTo>
                      <a:pt x="41" y="31"/>
                      <a:pt x="40" y="29"/>
                      <a:pt x="40" y="29"/>
                    </a:cubicBezTo>
                    <a:cubicBezTo>
                      <a:pt x="39" y="29"/>
                      <a:pt x="38" y="30"/>
                      <a:pt x="37" y="30"/>
                    </a:cubicBezTo>
                    <a:cubicBezTo>
                      <a:pt x="35" y="29"/>
                      <a:pt x="35" y="29"/>
                      <a:pt x="33" y="29"/>
                    </a:cubicBezTo>
                    <a:cubicBezTo>
                      <a:pt x="31" y="29"/>
                      <a:pt x="31" y="30"/>
                      <a:pt x="29" y="30"/>
                    </a:cubicBezTo>
                    <a:cubicBezTo>
                      <a:pt x="27" y="30"/>
                      <a:pt x="27" y="29"/>
                      <a:pt x="25" y="29"/>
                    </a:cubicBezTo>
                    <a:cubicBezTo>
                      <a:pt x="21" y="28"/>
                      <a:pt x="17" y="29"/>
                      <a:pt x="13" y="28"/>
                    </a:cubicBezTo>
                    <a:cubicBezTo>
                      <a:pt x="13" y="28"/>
                      <a:pt x="11" y="26"/>
                      <a:pt x="11" y="26"/>
                    </a:cubicBezTo>
                    <a:cubicBezTo>
                      <a:pt x="9" y="25"/>
                      <a:pt x="8" y="26"/>
                      <a:pt x="8" y="24"/>
                    </a:cubicBezTo>
                    <a:cubicBezTo>
                      <a:pt x="7" y="24"/>
                      <a:pt x="3" y="25"/>
                      <a:pt x="4" y="22"/>
                    </a:cubicBezTo>
                    <a:cubicBezTo>
                      <a:pt x="8" y="23"/>
                      <a:pt x="8" y="21"/>
                      <a:pt x="10" y="20"/>
                    </a:cubicBezTo>
                    <a:cubicBezTo>
                      <a:pt x="9" y="18"/>
                      <a:pt x="4" y="20"/>
                      <a:pt x="3" y="17"/>
                    </a:cubicBezTo>
                    <a:cubicBezTo>
                      <a:pt x="2" y="17"/>
                      <a:pt x="2" y="18"/>
                      <a:pt x="2" y="18"/>
                    </a:cubicBezTo>
                    <a:cubicBezTo>
                      <a:pt x="0" y="18"/>
                      <a:pt x="3" y="14"/>
                      <a:pt x="3" y="13"/>
                    </a:cubicBezTo>
                    <a:cubicBezTo>
                      <a:pt x="3" y="10"/>
                      <a:pt x="5" y="9"/>
                      <a:pt x="4" y="6"/>
                    </a:cubicBezTo>
                    <a:close/>
                    <a:moveTo>
                      <a:pt x="74" y="55"/>
                    </a:moveTo>
                    <a:cubicBezTo>
                      <a:pt x="75" y="53"/>
                      <a:pt x="79" y="55"/>
                      <a:pt x="81" y="54"/>
                    </a:cubicBezTo>
                    <a:cubicBezTo>
                      <a:pt x="81" y="53"/>
                      <a:pt x="80" y="53"/>
                      <a:pt x="79" y="52"/>
                    </a:cubicBezTo>
                    <a:cubicBezTo>
                      <a:pt x="78" y="50"/>
                      <a:pt x="75" y="51"/>
                      <a:pt x="73" y="50"/>
                    </a:cubicBezTo>
                    <a:cubicBezTo>
                      <a:pt x="74" y="51"/>
                      <a:pt x="72" y="55"/>
                      <a:pt x="74" y="55"/>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1" name="Freeform 89"/>
              <p:cNvSpPr>
                <a:spLocks/>
              </p:cNvSpPr>
              <p:nvPr/>
            </p:nvSpPr>
            <p:spPr bwMode="auto">
              <a:xfrm>
                <a:off x="2600622" y="1973085"/>
                <a:ext cx="464608" cy="229604"/>
              </a:xfrm>
              <a:custGeom>
                <a:avLst/>
                <a:gdLst>
                  <a:gd name="T0" fmla="*/ 8 w 71"/>
                  <a:gd name="T1" fmla="*/ 27 h 35"/>
                  <a:gd name="T2" fmla="*/ 9 w 71"/>
                  <a:gd name="T3" fmla="*/ 24 h 35"/>
                  <a:gd name="T4" fmla="*/ 12 w 71"/>
                  <a:gd name="T5" fmla="*/ 23 h 35"/>
                  <a:gd name="T6" fmla="*/ 14 w 71"/>
                  <a:gd name="T7" fmla="*/ 22 h 35"/>
                  <a:gd name="T8" fmla="*/ 25 w 71"/>
                  <a:gd name="T9" fmla="*/ 21 h 35"/>
                  <a:gd name="T10" fmla="*/ 14 w 71"/>
                  <a:gd name="T11" fmla="*/ 20 h 35"/>
                  <a:gd name="T12" fmla="*/ 13 w 71"/>
                  <a:gd name="T13" fmla="*/ 19 h 35"/>
                  <a:gd name="T14" fmla="*/ 11 w 71"/>
                  <a:gd name="T15" fmla="*/ 20 h 35"/>
                  <a:gd name="T16" fmla="*/ 5 w 71"/>
                  <a:gd name="T17" fmla="*/ 19 h 35"/>
                  <a:gd name="T18" fmla="*/ 10 w 71"/>
                  <a:gd name="T19" fmla="*/ 15 h 35"/>
                  <a:gd name="T20" fmla="*/ 12 w 71"/>
                  <a:gd name="T21" fmla="*/ 15 h 35"/>
                  <a:gd name="T22" fmla="*/ 2 w 71"/>
                  <a:gd name="T23" fmla="*/ 13 h 35"/>
                  <a:gd name="T24" fmla="*/ 0 w 71"/>
                  <a:gd name="T25" fmla="*/ 10 h 35"/>
                  <a:gd name="T26" fmla="*/ 5 w 71"/>
                  <a:gd name="T27" fmla="*/ 7 h 35"/>
                  <a:gd name="T28" fmla="*/ 5 w 71"/>
                  <a:gd name="T29" fmla="*/ 6 h 35"/>
                  <a:gd name="T30" fmla="*/ 14 w 71"/>
                  <a:gd name="T31" fmla="*/ 2 h 35"/>
                  <a:gd name="T32" fmla="*/ 17 w 71"/>
                  <a:gd name="T33" fmla="*/ 0 h 35"/>
                  <a:gd name="T34" fmla="*/ 19 w 71"/>
                  <a:gd name="T35" fmla="*/ 1 h 35"/>
                  <a:gd name="T36" fmla="*/ 21 w 71"/>
                  <a:gd name="T37" fmla="*/ 5 h 35"/>
                  <a:gd name="T38" fmla="*/ 19 w 71"/>
                  <a:gd name="T39" fmla="*/ 6 h 35"/>
                  <a:gd name="T40" fmla="*/ 21 w 71"/>
                  <a:gd name="T41" fmla="*/ 7 h 35"/>
                  <a:gd name="T42" fmla="*/ 22 w 71"/>
                  <a:gd name="T43" fmla="*/ 5 h 35"/>
                  <a:gd name="T44" fmla="*/ 28 w 71"/>
                  <a:gd name="T45" fmla="*/ 4 h 35"/>
                  <a:gd name="T46" fmla="*/ 31 w 71"/>
                  <a:gd name="T47" fmla="*/ 8 h 35"/>
                  <a:gd name="T48" fmla="*/ 34 w 71"/>
                  <a:gd name="T49" fmla="*/ 7 h 35"/>
                  <a:gd name="T50" fmla="*/ 37 w 71"/>
                  <a:gd name="T51" fmla="*/ 4 h 35"/>
                  <a:gd name="T52" fmla="*/ 40 w 71"/>
                  <a:gd name="T53" fmla="*/ 5 h 35"/>
                  <a:gd name="T54" fmla="*/ 41 w 71"/>
                  <a:gd name="T55" fmla="*/ 8 h 35"/>
                  <a:gd name="T56" fmla="*/ 43 w 71"/>
                  <a:gd name="T57" fmla="*/ 12 h 35"/>
                  <a:gd name="T58" fmla="*/ 47 w 71"/>
                  <a:gd name="T59" fmla="*/ 9 h 35"/>
                  <a:gd name="T60" fmla="*/ 44 w 71"/>
                  <a:gd name="T61" fmla="*/ 7 h 35"/>
                  <a:gd name="T62" fmla="*/ 44 w 71"/>
                  <a:gd name="T63" fmla="*/ 2 h 35"/>
                  <a:gd name="T64" fmla="*/ 48 w 71"/>
                  <a:gd name="T65" fmla="*/ 1 h 35"/>
                  <a:gd name="T66" fmla="*/ 52 w 71"/>
                  <a:gd name="T67" fmla="*/ 7 h 35"/>
                  <a:gd name="T68" fmla="*/ 54 w 71"/>
                  <a:gd name="T69" fmla="*/ 9 h 35"/>
                  <a:gd name="T70" fmla="*/ 56 w 71"/>
                  <a:gd name="T71" fmla="*/ 12 h 35"/>
                  <a:gd name="T72" fmla="*/ 55 w 71"/>
                  <a:gd name="T73" fmla="*/ 15 h 35"/>
                  <a:gd name="T74" fmla="*/ 58 w 71"/>
                  <a:gd name="T75" fmla="*/ 19 h 35"/>
                  <a:gd name="T76" fmla="*/ 67 w 71"/>
                  <a:gd name="T77" fmla="*/ 20 h 35"/>
                  <a:gd name="T78" fmla="*/ 70 w 71"/>
                  <a:gd name="T79" fmla="*/ 23 h 35"/>
                  <a:gd name="T80" fmla="*/ 71 w 71"/>
                  <a:gd name="T81" fmla="*/ 25 h 35"/>
                  <a:gd name="T82" fmla="*/ 63 w 71"/>
                  <a:gd name="T83" fmla="*/ 25 h 35"/>
                  <a:gd name="T84" fmla="*/ 65 w 71"/>
                  <a:gd name="T85" fmla="*/ 31 h 35"/>
                  <a:gd name="T86" fmla="*/ 54 w 71"/>
                  <a:gd name="T87" fmla="*/ 31 h 35"/>
                  <a:gd name="T88" fmla="*/ 41 w 71"/>
                  <a:gd name="T89" fmla="*/ 31 h 35"/>
                  <a:gd name="T90" fmla="*/ 36 w 71"/>
                  <a:gd name="T91" fmla="*/ 32 h 35"/>
                  <a:gd name="T92" fmla="*/ 35 w 71"/>
                  <a:gd name="T93" fmla="*/ 34 h 35"/>
                  <a:gd name="T94" fmla="*/ 23 w 71"/>
                  <a:gd name="T95" fmla="*/ 34 h 35"/>
                  <a:gd name="T96" fmla="*/ 19 w 71"/>
                  <a:gd name="T97" fmla="*/ 28 h 35"/>
                  <a:gd name="T98" fmla="*/ 11 w 71"/>
                  <a:gd name="T99" fmla="*/ 27 h 35"/>
                  <a:gd name="T100" fmla="*/ 11 w 71"/>
                  <a:gd name="T101" fmla="*/ 28 h 35"/>
                  <a:gd name="T102" fmla="*/ 11 w 71"/>
                  <a:gd name="T103" fmla="*/ 26 h 35"/>
                  <a:gd name="T104" fmla="*/ 8 w 71"/>
                  <a:gd name="T10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35">
                    <a:moveTo>
                      <a:pt x="8" y="27"/>
                    </a:moveTo>
                    <a:cubicBezTo>
                      <a:pt x="6" y="27"/>
                      <a:pt x="8" y="24"/>
                      <a:pt x="9" y="24"/>
                    </a:cubicBezTo>
                    <a:cubicBezTo>
                      <a:pt x="9" y="22"/>
                      <a:pt x="11" y="23"/>
                      <a:pt x="12" y="23"/>
                    </a:cubicBezTo>
                    <a:cubicBezTo>
                      <a:pt x="13" y="23"/>
                      <a:pt x="13" y="22"/>
                      <a:pt x="14" y="22"/>
                    </a:cubicBezTo>
                    <a:cubicBezTo>
                      <a:pt x="18" y="21"/>
                      <a:pt x="22" y="23"/>
                      <a:pt x="25" y="21"/>
                    </a:cubicBezTo>
                    <a:cubicBezTo>
                      <a:pt x="24" y="18"/>
                      <a:pt x="18" y="21"/>
                      <a:pt x="14" y="20"/>
                    </a:cubicBezTo>
                    <a:cubicBezTo>
                      <a:pt x="14" y="20"/>
                      <a:pt x="13" y="19"/>
                      <a:pt x="13" y="19"/>
                    </a:cubicBezTo>
                    <a:cubicBezTo>
                      <a:pt x="13" y="19"/>
                      <a:pt x="12" y="20"/>
                      <a:pt x="11" y="20"/>
                    </a:cubicBezTo>
                    <a:cubicBezTo>
                      <a:pt x="9" y="20"/>
                      <a:pt x="7" y="18"/>
                      <a:pt x="5" y="19"/>
                    </a:cubicBezTo>
                    <a:cubicBezTo>
                      <a:pt x="3" y="16"/>
                      <a:pt x="9" y="17"/>
                      <a:pt x="10" y="15"/>
                    </a:cubicBezTo>
                    <a:cubicBezTo>
                      <a:pt x="10" y="13"/>
                      <a:pt x="12" y="15"/>
                      <a:pt x="12" y="15"/>
                    </a:cubicBezTo>
                    <a:cubicBezTo>
                      <a:pt x="12" y="10"/>
                      <a:pt x="7" y="15"/>
                      <a:pt x="2" y="13"/>
                    </a:cubicBezTo>
                    <a:cubicBezTo>
                      <a:pt x="0" y="12"/>
                      <a:pt x="4" y="10"/>
                      <a:pt x="0" y="10"/>
                    </a:cubicBezTo>
                    <a:cubicBezTo>
                      <a:pt x="1" y="9"/>
                      <a:pt x="1" y="6"/>
                      <a:pt x="5" y="7"/>
                    </a:cubicBezTo>
                    <a:cubicBezTo>
                      <a:pt x="6" y="7"/>
                      <a:pt x="5" y="5"/>
                      <a:pt x="5" y="6"/>
                    </a:cubicBezTo>
                    <a:cubicBezTo>
                      <a:pt x="7" y="3"/>
                      <a:pt x="11" y="3"/>
                      <a:pt x="14" y="2"/>
                    </a:cubicBezTo>
                    <a:cubicBezTo>
                      <a:pt x="15" y="1"/>
                      <a:pt x="15" y="0"/>
                      <a:pt x="17" y="0"/>
                    </a:cubicBezTo>
                    <a:cubicBezTo>
                      <a:pt x="17" y="1"/>
                      <a:pt x="18" y="1"/>
                      <a:pt x="19" y="1"/>
                    </a:cubicBezTo>
                    <a:cubicBezTo>
                      <a:pt x="19" y="3"/>
                      <a:pt x="17" y="4"/>
                      <a:pt x="21" y="5"/>
                    </a:cubicBezTo>
                    <a:cubicBezTo>
                      <a:pt x="21" y="6"/>
                      <a:pt x="20" y="5"/>
                      <a:pt x="19" y="6"/>
                    </a:cubicBezTo>
                    <a:cubicBezTo>
                      <a:pt x="19" y="6"/>
                      <a:pt x="20" y="7"/>
                      <a:pt x="21" y="7"/>
                    </a:cubicBezTo>
                    <a:cubicBezTo>
                      <a:pt x="22" y="6"/>
                      <a:pt x="21" y="5"/>
                      <a:pt x="22" y="5"/>
                    </a:cubicBezTo>
                    <a:cubicBezTo>
                      <a:pt x="24" y="4"/>
                      <a:pt x="26" y="4"/>
                      <a:pt x="28" y="4"/>
                    </a:cubicBezTo>
                    <a:cubicBezTo>
                      <a:pt x="29" y="5"/>
                      <a:pt x="31" y="6"/>
                      <a:pt x="31" y="8"/>
                    </a:cubicBezTo>
                    <a:cubicBezTo>
                      <a:pt x="32" y="8"/>
                      <a:pt x="32" y="6"/>
                      <a:pt x="34" y="7"/>
                    </a:cubicBezTo>
                    <a:cubicBezTo>
                      <a:pt x="35" y="6"/>
                      <a:pt x="36" y="5"/>
                      <a:pt x="37" y="4"/>
                    </a:cubicBezTo>
                    <a:cubicBezTo>
                      <a:pt x="38" y="4"/>
                      <a:pt x="39" y="5"/>
                      <a:pt x="40" y="5"/>
                    </a:cubicBezTo>
                    <a:cubicBezTo>
                      <a:pt x="41" y="6"/>
                      <a:pt x="40" y="7"/>
                      <a:pt x="41" y="8"/>
                    </a:cubicBezTo>
                    <a:cubicBezTo>
                      <a:pt x="42" y="10"/>
                      <a:pt x="44" y="10"/>
                      <a:pt x="43" y="12"/>
                    </a:cubicBezTo>
                    <a:cubicBezTo>
                      <a:pt x="45" y="12"/>
                      <a:pt x="45" y="10"/>
                      <a:pt x="47" y="9"/>
                    </a:cubicBezTo>
                    <a:cubicBezTo>
                      <a:pt x="47" y="8"/>
                      <a:pt x="44" y="8"/>
                      <a:pt x="44" y="7"/>
                    </a:cubicBezTo>
                    <a:cubicBezTo>
                      <a:pt x="43" y="6"/>
                      <a:pt x="45" y="4"/>
                      <a:pt x="44" y="2"/>
                    </a:cubicBezTo>
                    <a:cubicBezTo>
                      <a:pt x="46" y="2"/>
                      <a:pt x="46" y="1"/>
                      <a:pt x="48" y="1"/>
                    </a:cubicBezTo>
                    <a:cubicBezTo>
                      <a:pt x="48" y="3"/>
                      <a:pt x="50" y="5"/>
                      <a:pt x="52" y="7"/>
                    </a:cubicBezTo>
                    <a:cubicBezTo>
                      <a:pt x="52" y="8"/>
                      <a:pt x="54" y="12"/>
                      <a:pt x="54" y="9"/>
                    </a:cubicBezTo>
                    <a:cubicBezTo>
                      <a:pt x="56" y="10"/>
                      <a:pt x="55" y="12"/>
                      <a:pt x="56" y="12"/>
                    </a:cubicBezTo>
                    <a:cubicBezTo>
                      <a:pt x="56" y="14"/>
                      <a:pt x="56" y="15"/>
                      <a:pt x="55" y="15"/>
                    </a:cubicBezTo>
                    <a:cubicBezTo>
                      <a:pt x="56" y="17"/>
                      <a:pt x="59" y="16"/>
                      <a:pt x="58" y="19"/>
                    </a:cubicBezTo>
                    <a:cubicBezTo>
                      <a:pt x="62" y="17"/>
                      <a:pt x="62" y="21"/>
                      <a:pt x="67" y="20"/>
                    </a:cubicBezTo>
                    <a:cubicBezTo>
                      <a:pt x="65" y="24"/>
                      <a:pt x="69" y="22"/>
                      <a:pt x="70" y="23"/>
                    </a:cubicBezTo>
                    <a:cubicBezTo>
                      <a:pt x="70" y="23"/>
                      <a:pt x="68" y="25"/>
                      <a:pt x="71" y="25"/>
                    </a:cubicBezTo>
                    <a:cubicBezTo>
                      <a:pt x="69" y="29"/>
                      <a:pt x="67" y="23"/>
                      <a:pt x="63" y="25"/>
                    </a:cubicBezTo>
                    <a:cubicBezTo>
                      <a:pt x="62" y="28"/>
                      <a:pt x="66" y="27"/>
                      <a:pt x="65" y="31"/>
                    </a:cubicBezTo>
                    <a:cubicBezTo>
                      <a:pt x="62" y="32"/>
                      <a:pt x="57" y="33"/>
                      <a:pt x="54" y="31"/>
                    </a:cubicBezTo>
                    <a:cubicBezTo>
                      <a:pt x="51" y="29"/>
                      <a:pt x="45" y="29"/>
                      <a:pt x="41" y="31"/>
                    </a:cubicBezTo>
                    <a:cubicBezTo>
                      <a:pt x="40" y="32"/>
                      <a:pt x="39" y="31"/>
                      <a:pt x="36" y="32"/>
                    </a:cubicBezTo>
                    <a:cubicBezTo>
                      <a:pt x="35" y="33"/>
                      <a:pt x="35" y="33"/>
                      <a:pt x="35" y="34"/>
                    </a:cubicBezTo>
                    <a:cubicBezTo>
                      <a:pt x="33" y="33"/>
                      <a:pt x="28" y="35"/>
                      <a:pt x="23" y="34"/>
                    </a:cubicBezTo>
                    <a:cubicBezTo>
                      <a:pt x="22" y="32"/>
                      <a:pt x="20" y="30"/>
                      <a:pt x="19" y="28"/>
                    </a:cubicBezTo>
                    <a:cubicBezTo>
                      <a:pt x="16" y="28"/>
                      <a:pt x="12" y="30"/>
                      <a:pt x="11" y="27"/>
                    </a:cubicBezTo>
                    <a:cubicBezTo>
                      <a:pt x="11" y="26"/>
                      <a:pt x="11" y="27"/>
                      <a:pt x="11" y="28"/>
                    </a:cubicBezTo>
                    <a:cubicBezTo>
                      <a:pt x="9" y="27"/>
                      <a:pt x="10" y="26"/>
                      <a:pt x="11" y="26"/>
                    </a:cubicBezTo>
                    <a:cubicBezTo>
                      <a:pt x="11" y="24"/>
                      <a:pt x="8" y="26"/>
                      <a:pt x="8" y="27"/>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2" name="Freeform 90"/>
              <p:cNvSpPr>
                <a:spLocks noEditPoints="1"/>
              </p:cNvSpPr>
              <p:nvPr/>
            </p:nvSpPr>
            <p:spPr bwMode="auto">
              <a:xfrm>
                <a:off x="1360463" y="2025515"/>
                <a:ext cx="3319142" cy="3861668"/>
              </a:xfrm>
              <a:custGeom>
                <a:avLst/>
                <a:gdLst>
                  <a:gd name="T0" fmla="*/ 331 w 506"/>
                  <a:gd name="T1" fmla="*/ 39 h 587"/>
                  <a:gd name="T2" fmla="*/ 298 w 506"/>
                  <a:gd name="T3" fmla="*/ 62 h 587"/>
                  <a:gd name="T4" fmla="*/ 294 w 506"/>
                  <a:gd name="T5" fmla="*/ 96 h 587"/>
                  <a:gd name="T6" fmla="*/ 335 w 506"/>
                  <a:gd name="T7" fmla="*/ 124 h 587"/>
                  <a:gd name="T8" fmla="*/ 348 w 506"/>
                  <a:gd name="T9" fmla="*/ 86 h 587"/>
                  <a:gd name="T10" fmla="*/ 383 w 506"/>
                  <a:gd name="T11" fmla="*/ 85 h 587"/>
                  <a:gd name="T12" fmla="*/ 414 w 506"/>
                  <a:gd name="T13" fmla="*/ 94 h 587"/>
                  <a:gd name="T14" fmla="*/ 427 w 506"/>
                  <a:gd name="T15" fmla="*/ 126 h 587"/>
                  <a:gd name="T16" fmla="*/ 388 w 506"/>
                  <a:gd name="T17" fmla="*/ 141 h 587"/>
                  <a:gd name="T18" fmla="*/ 411 w 506"/>
                  <a:gd name="T19" fmla="*/ 155 h 587"/>
                  <a:gd name="T20" fmla="*/ 402 w 506"/>
                  <a:gd name="T21" fmla="*/ 160 h 587"/>
                  <a:gd name="T22" fmla="*/ 359 w 506"/>
                  <a:gd name="T23" fmla="*/ 191 h 587"/>
                  <a:gd name="T24" fmla="*/ 341 w 506"/>
                  <a:gd name="T25" fmla="*/ 245 h 587"/>
                  <a:gd name="T26" fmla="*/ 304 w 506"/>
                  <a:gd name="T27" fmla="*/ 224 h 587"/>
                  <a:gd name="T28" fmla="*/ 274 w 506"/>
                  <a:gd name="T29" fmla="*/ 264 h 587"/>
                  <a:gd name="T30" fmla="*/ 307 w 506"/>
                  <a:gd name="T31" fmla="*/ 280 h 587"/>
                  <a:gd name="T32" fmla="*/ 354 w 506"/>
                  <a:gd name="T33" fmla="*/ 312 h 587"/>
                  <a:gd name="T34" fmla="*/ 392 w 506"/>
                  <a:gd name="T35" fmla="*/ 306 h 587"/>
                  <a:gd name="T36" fmla="*/ 452 w 506"/>
                  <a:gd name="T37" fmla="*/ 332 h 587"/>
                  <a:gd name="T38" fmla="*/ 506 w 506"/>
                  <a:gd name="T39" fmla="*/ 364 h 587"/>
                  <a:gd name="T40" fmla="*/ 483 w 506"/>
                  <a:gd name="T41" fmla="*/ 438 h 587"/>
                  <a:gd name="T42" fmla="*/ 453 w 506"/>
                  <a:gd name="T43" fmla="*/ 470 h 587"/>
                  <a:gd name="T44" fmla="*/ 425 w 506"/>
                  <a:gd name="T45" fmla="*/ 502 h 587"/>
                  <a:gd name="T46" fmla="*/ 399 w 506"/>
                  <a:gd name="T47" fmla="*/ 531 h 587"/>
                  <a:gd name="T48" fmla="*/ 388 w 506"/>
                  <a:gd name="T49" fmla="*/ 554 h 587"/>
                  <a:gd name="T50" fmla="*/ 367 w 506"/>
                  <a:gd name="T51" fmla="*/ 577 h 587"/>
                  <a:gd name="T52" fmla="*/ 360 w 506"/>
                  <a:gd name="T53" fmla="*/ 545 h 587"/>
                  <a:gd name="T54" fmla="*/ 376 w 506"/>
                  <a:gd name="T55" fmla="*/ 480 h 587"/>
                  <a:gd name="T56" fmla="*/ 374 w 506"/>
                  <a:gd name="T57" fmla="*/ 417 h 587"/>
                  <a:gd name="T58" fmla="*/ 341 w 506"/>
                  <a:gd name="T59" fmla="*/ 374 h 587"/>
                  <a:gd name="T60" fmla="*/ 347 w 506"/>
                  <a:gd name="T61" fmla="*/ 338 h 587"/>
                  <a:gd name="T62" fmla="*/ 318 w 506"/>
                  <a:gd name="T63" fmla="*/ 301 h 587"/>
                  <a:gd name="T64" fmla="*/ 286 w 506"/>
                  <a:gd name="T65" fmla="*/ 282 h 587"/>
                  <a:gd name="T66" fmla="*/ 238 w 506"/>
                  <a:gd name="T67" fmla="*/ 254 h 587"/>
                  <a:gd name="T68" fmla="*/ 210 w 506"/>
                  <a:gd name="T69" fmla="*/ 226 h 587"/>
                  <a:gd name="T70" fmla="*/ 210 w 506"/>
                  <a:gd name="T71" fmla="*/ 237 h 587"/>
                  <a:gd name="T72" fmla="*/ 181 w 506"/>
                  <a:gd name="T73" fmla="*/ 201 h 587"/>
                  <a:gd name="T74" fmla="*/ 163 w 506"/>
                  <a:gd name="T75" fmla="*/ 137 h 587"/>
                  <a:gd name="T76" fmla="*/ 153 w 506"/>
                  <a:gd name="T77" fmla="*/ 120 h 587"/>
                  <a:gd name="T78" fmla="*/ 125 w 506"/>
                  <a:gd name="T79" fmla="*/ 89 h 587"/>
                  <a:gd name="T80" fmla="*/ 77 w 506"/>
                  <a:gd name="T81" fmla="*/ 74 h 587"/>
                  <a:gd name="T82" fmla="*/ 53 w 506"/>
                  <a:gd name="T83" fmla="*/ 86 h 587"/>
                  <a:gd name="T84" fmla="*/ 30 w 506"/>
                  <a:gd name="T85" fmla="*/ 102 h 587"/>
                  <a:gd name="T86" fmla="*/ 12 w 506"/>
                  <a:gd name="T87" fmla="*/ 79 h 587"/>
                  <a:gd name="T88" fmla="*/ 5 w 506"/>
                  <a:gd name="T89" fmla="*/ 50 h 587"/>
                  <a:gd name="T90" fmla="*/ 14 w 506"/>
                  <a:gd name="T91" fmla="*/ 32 h 587"/>
                  <a:gd name="T92" fmla="*/ 49 w 506"/>
                  <a:gd name="T93" fmla="*/ 11 h 587"/>
                  <a:gd name="T94" fmla="*/ 131 w 506"/>
                  <a:gd name="T95" fmla="*/ 20 h 587"/>
                  <a:gd name="T96" fmla="*/ 170 w 506"/>
                  <a:gd name="T97" fmla="*/ 21 h 587"/>
                  <a:gd name="T98" fmla="*/ 231 w 506"/>
                  <a:gd name="T99" fmla="*/ 38 h 587"/>
                  <a:gd name="T100" fmla="*/ 275 w 506"/>
                  <a:gd name="T101" fmla="*/ 27 h 587"/>
                  <a:gd name="T102" fmla="*/ 287 w 506"/>
                  <a:gd name="T103" fmla="*/ 6 h 587"/>
                  <a:gd name="T104" fmla="*/ 310 w 506"/>
                  <a:gd name="T105" fmla="*/ 26 h 587"/>
                  <a:gd name="T106" fmla="*/ 166 w 506"/>
                  <a:gd name="T107" fmla="*/ 44 h 587"/>
                  <a:gd name="T108" fmla="*/ 214 w 506"/>
                  <a:gd name="T109" fmla="*/ 69 h 587"/>
                  <a:gd name="T110" fmla="*/ 206 w 506"/>
                  <a:gd name="T111" fmla="*/ 68 h 587"/>
                  <a:gd name="T112" fmla="*/ 273 w 506"/>
                  <a:gd name="T113" fmla="*/ 128 h 587"/>
                  <a:gd name="T114" fmla="*/ 295 w 506"/>
                  <a:gd name="T115" fmla="*/ 151 h 587"/>
                  <a:gd name="T116" fmla="*/ 314 w 506"/>
                  <a:gd name="T117" fmla="*/ 139 h 587"/>
                  <a:gd name="T118" fmla="*/ 310 w 506"/>
                  <a:gd name="T119" fmla="*/ 174 h 587"/>
                  <a:gd name="T120" fmla="*/ 344 w 506"/>
                  <a:gd name="T121" fmla="*/ 163 h 587"/>
                  <a:gd name="T122" fmla="*/ 334 w 506"/>
                  <a:gd name="T123" fmla="*/ 17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587">
                    <a:moveTo>
                      <a:pt x="308" y="32"/>
                    </a:moveTo>
                    <a:cubicBezTo>
                      <a:pt x="309" y="34"/>
                      <a:pt x="311" y="30"/>
                      <a:pt x="310" y="35"/>
                    </a:cubicBezTo>
                    <a:cubicBezTo>
                      <a:pt x="311" y="35"/>
                      <a:pt x="312" y="35"/>
                      <a:pt x="313" y="35"/>
                    </a:cubicBezTo>
                    <a:cubicBezTo>
                      <a:pt x="315" y="34"/>
                      <a:pt x="315" y="32"/>
                      <a:pt x="315" y="30"/>
                    </a:cubicBezTo>
                    <a:cubicBezTo>
                      <a:pt x="316" y="30"/>
                      <a:pt x="317" y="29"/>
                      <a:pt x="317" y="27"/>
                    </a:cubicBezTo>
                    <a:cubicBezTo>
                      <a:pt x="320" y="28"/>
                      <a:pt x="318" y="24"/>
                      <a:pt x="321" y="25"/>
                    </a:cubicBezTo>
                    <a:cubicBezTo>
                      <a:pt x="321" y="23"/>
                      <a:pt x="321" y="21"/>
                      <a:pt x="321" y="19"/>
                    </a:cubicBezTo>
                    <a:cubicBezTo>
                      <a:pt x="324" y="18"/>
                      <a:pt x="326" y="17"/>
                      <a:pt x="328" y="19"/>
                    </a:cubicBezTo>
                    <a:cubicBezTo>
                      <a:pt x="329" y="19"/>
                      <a:pt x="329" y="21"/>
                      <a:pt x="329" y="21"/>
                    </a:cubicBezTo>
                    <a:cubicBezTo>
                      <a:pt x="330" y="22"/>
                      <a:pt x="331" y="21"/>
                      <a:pt x="331" y="21"/>
                    </a:cubicBezTo>
                    <a:cubicBezTo>
                      <a:pt x="332" y="22"/>
                      <a:pt x="333" y="23"/>
                      <a:pt x="334" y="23"/>
                    </a:cubicBezTo>
                    <a:cubicBezTo>
                      <a:pt x="335" y="26"/>
                      <a:pt x="333" y="27"/>
                      <a:pt x="331" y="28"/>
                    </a:cubicBezTo>
                    <a:cubicBezTo>
                      <a:pt x="333" y="29"/>
                      <a:pt x="333" y="33"/>
                      <a:pt x="335" y="34"/>
                    </a:cubicBezTo>
                    <a:cubicBezTo>
                      <a:pt x="334" y="36"/>
                      <a:pt x="332" y="36"/>
                      <a:pt x="331" y="39"/>
                    </a:cubicBezTo>
                    <a:cubicBezTo>
                      <a:pt x="330" y="38"/>
                      <a:pt x="329" y="40"/>
                      <a:pt x="328" y="39"/>
                    </a:cubicBezTo>
                    <a:cubicBezTo>
                      <a:pt x="327" y="39"/>
                      <a:pt x="327" y="42"/>
                      <a:pt x="326" y="43"/>
                    </a:cubicBezTo>
                    <a:cubicBezTo>
                      <a:pt x="324" y="43"/>
                      <a:pt x="326" y="41"/>
                      <a:pt x="322" y="41"/>
                    </a:cubicBezTo>
                    <a:cubicBezTo>
                      <a:pt x="322" y="41"/>
                      <a:pt x="323" y="41"/>
                      <a:pt x="324" y="41"/>
                    </a:cubicBezTo>
                    <a:cubicBezTo>
                      <a:pt x="322" y="38"/>
                      <a:pt x="318" y="41"/>
                      <a:pt x="315" y="41"/>
                    </a:cubicBezTo>
                    <a:cubicBezTo>
                      <a:pt x="316" y="44"/>
                      <a:pt x="315" y="43"/>
                      <a:pt x="315" y="46"/>
                    </a:cubicBezTo>
                    <a:cubicBezTo>
                      <a:pt x="314" y="46"/>
                      <a:pt x="314" y="45"/>
                      <a:pt x="314" y="44"/>
                    </a:cubicBezTo>
                    <a:cubicBezTo>
                      <a:pt x="312" y="45"/>
                      <a:pt x="312" y="48"/>
                      <a:pt x="309" y="47"/>
                    </a:cubicBezTo>
                    <a:cubicBezTo>
                      <a:pt x="310" y="48"/>
                      <a:pt x="311" y="48"/>
                      <a:pt x="311" y="49"/>
                    </a:cubicBezTo>
                    <a:cubicBezTo>
                      <a:pt x="311" y="51"/>
                      <a:pt x="310" y="51"/>
                      <a:pt x="310" y="53"/>
                    </a:cubicBezTo>
                    <a:cubicBezTo>
                      <a:pt x="308" y="51"/>
                      <a:pt x="305" y="57"/>
                      <a:pt x="304" y="56"/>
                    </a:cubicBezTo>
                    <a:cubicBezTo>
                      <a:pt x="304" y="55"/>
                      <a:pt x="303" y="54"/>
                      <a:pt x="303" y="58"/>
                    </a:cubicBezTo>
                    <a:cubicBezTo>
                      <a:pt x="301" y="58"/>
                      <a:pt x="300" y="58"/>
                      <a:pt x="299" y="58"/>
                    </a:cubicBezTo>
                    <a:cubicBezTo>
                      <a:pt x="297" y="58"/>
                      <a:pt x="298" y="60"/>
                      <a:pt x="298" y="62"/>
                    </a:cubicBezTo>
                    <a:cubicBezTo>
                      <a:pt x="297" y="60"/>
                      <a:pt x="296" y="61"/>
                      <a:pt x="296" y="62"/>
                    </a:cubicBezTo>
                    <a:cubicBezTo>
                      <a:pt x="294" y="61"/>
                      <a:pt x="294" y="62"/>
                      <a:pt x="291" y="62"/>
                    </a:cubicBezTo>
                    <a:cubicBezTo>
                      <a:pt x="292" y="63"/>
                      <a:pt x="292" y="65"/>
                      <a:pt x="292" y="66"/>
                    </a:cubicBezTo>
                    <a:cubicBezTo>
                      <a:pt x="290" y="64"/>
                      <a:pt x="291" y="67"/>
                      <a:pt x="289" y="69"/>
                    </a:cubicBezTo>
                    <a:cubicBezTo>
                      <a:pt x="288" y="71"/>
                      <a:pt x="286" y="73"/>
                      <a:pt x="285" y="78"/>
                    </a:cubicBezTo>
                    <a:cubicBezTo>
                      <a:pt x="283" y="79"/>
                      <a:pt x="282" y="82"/>
                      <a:pt x="281" y="83"/>
                    </a:cubicBezTo>
                    <a:cubicBezTo>
                      <a:pt x="281" y="85"/>
                      <a:pt x="282" y="83"/>
                      <a:pt x="282" y="83"/>
                    </a:cubicBezTo>
                    <a:cubicBezTo>
                      <a:pt x="283" y="84"/>
                      <a:pt x="282" y="84"/>
                      <a:pt x="283" y="84"/>
                    </a:cubicBezTo>
                    <a:cubicBezTo>
                      <a:pt x="283" y="85"/>
                      <a:pt x="284" y="86"/>
                      <a:pt x="284" y="86"/>
                    </a:cubicBezTo>
                    <a:cubicBezTo>
                      <a:pt x="285" y="87"/>
                      <a:pt x="286" y="84"/>
                      <a:pt x="288" y="86"/>
                    </a:cubicBezTo>
                    <a:cubicBezTo>
                      <a:pt x="289" y="87"/>
                      <a:pt x="289" y="87"/>
                      <a:pt x="290" y="87"/>
                    </a:cubicBezTo>
                    <a:cubicBezTo>
                      <a:pt x="290" y="89"/>
                      <a:pt x="290" y="90"/>
                      <a:pt x="290" y="91"/>
                    </a:cubicBezTo>
                    <a:cubicBezTo>
                      <a:pt x="290" y="92"/>
                      <a:pt x="292" y="92"/>
                      <a:pt x="292" y="93"/>
                    </a:cubicBezTo>
                    <a:cubicBezTo>
                      <a:pt x="293" y="94"/>
                      <a:pt x="294" y="94"/>
                      <a:pt x="294" y="96"/>
                    </a:cubicBezTo>
                    <a:cubicBezTo>
                      <a:pt x="299" y="95"/>
                      <a:pt x="303" y="97"/>
                      <a:pt x="305" y="96"/>
                    </a:cubicBezTo>
                    <a:cubicBezTo>
                      <a:pt x="306" y="99"/>
                      <a:pt x="310" y="99"/>
                      <a:pt x="312" y="101"/>
                    </a:cubicBezTo>
                    <a:cubicBezTo>
                      <a:pt x="313" y="101"/>
                      <a:pt x="313" y="101"/>
                      <a:pt x="313" y="102"/>
                    </a:cubicBezTo>
                    <a:cubicBezTo>
                      <a:pt x="313" y="103"/>
                      <a:pt x="314" y="102"/>
                      <a:pt x="314" y="102"/>
                    </a:cubicBezTo>
                    <a:cubicBezTo>
                      <a:pt x="315" y="102"/>
                      <a:pt x="315" y="103"/>
                      <a:pt x="316" y="104"/>
                    </a:cubicBezTo>
                    <a:cubicBezTo>
                      <a:pt x="318" y="104"/>
                      <a:pt x="319" y="103"/>
                      <a:pt x="319" y="105"/>
                    </a:cubicBezTo>
                    <a:cubicBezTo>
                      <a:pt x="324" y="105"/>
                      <a:pt x="327" y="107"/>
                      <a:pt x="331" y="107"/>
                    </a:cubicBezTo>
                    <a:cubicBezTo>
                      <a:pt x="331" y="110"/>
                      <a:pt x="331" y="113"/>
                      <a:pt x="332" y="115"/>
                    </a:cubicBezTo>
                    <a:cubicBezTo>
                      <a:pt x="332" y="115"/>
                      <a:pt x="333" y="116"/>
                      <a:pt x="333" y="116"/>
                    </a:cubicBezTo>
                    <a:cubicBezTo>
                      <a:pt x="333" y="117"/>
                      <a:pt x="332" y="118"/>
                      <a:pt x="332" y="118"/>
                    </a:cubicBezTo>
                    <a:cubicBezTo>
                      <a:pt x="333" y="119"/>
                      <a:pt x="334" y="118"/>
                      <a:pt x="334" y="119"/>
                    </a:cubicBezTo>
                    <a:cubicBezTo>
                      <a:pt x="334" y="119"/>
                      <a:pt x="332" y="121"/>
                      <a:pt x="335" y="121"/>
                    </a:cubicBezTo>
                    <a:cubicBezTo>
                      <a:pt x="335" y="121"/>
                      <a:pt x="334" y="122"/>
                      <a:pt x="334" y="124"/>
                    </a:cubicBezTo>
                    <a:cubicBezTo>
                      <a:pt x="334" y="125"/>
                      <a:pt x="335" y="124"/>
                      <a:pt x="335" y="124"/>
                    </a:cubicBezTo>
                    <a:cubicBezTo>
                      <a:pt x="336" y="123"/>
                      <a:pt x="336" y="125"/>
                      <a:pt x="336" y="125"/>
                    </a:cubicBezTo>
                    <a:cubicBezTo>
                      <a:pt x="336" y="126"/>
                      <a:pt x="338" y="125"/>
                      <a:pt x="338" y="125"/>
                    </a:cubicBezTo>
                    <a:cubicBezTo>
                      <a:pt x="339" y="127"/>
                      <a:pt x="343" y="127"/>
                      <a:pt x="346" y="125"/>
                    </a:cubicBezTo>
                    <a:cubicBezTo>
                      <a:pt x="346" y="122"/>
                      <a:pt x="346" y="120"/>
                      <a:pt x="346" y="116"/>
                    </a:cubicBezTo>
                    <a:cubicBezTo>
                      <a:pt x="346" y="115"/>
                      <a:pt x="344" y="115"/>
                      <a:pt x="344" y="115"/>
                    </a:cubicBezTo>
                    <a:cubicBezTo>
                      <a:pt x="343" y="114"/>
                      <a:pt x="345" y="110"/>
                      <a:pt x="342" y="111"/>
                    </a:cubicBezTo>
                    <a:cubicBezTo>
                      <a:pt x="342" y="110"/>
                      <a:pt x="344" y="110"/>
                      <a:pt x="344" y="108"/>
                    </a:cubicBezTo>
                    <a:cubicBezTo>
                      <a:pt x="348" y="109"/>
                      <a:pt x="347" y="106"/>
                      <a:pt x="350" y="106"/>
                    </a:cubicBezTo>
                    <a:cubicBezTo>
                      <a:pt x="352" y="107"/>
                      <a:pt x="351" y="104"/>
                      <a:pt x="351" y="104"/>
                    </a:cubicBezTo>
                    <a:cubicBezTo>
                      <a:pt x="351" y="103"/>
                      <a:pt x="354" y="105"/>
                      <a:pt x="354" y="104"/>
                    </a:cubicBezTo>
                    <a:cubicBezTo>
                      <a:pt x="352" y="99"/>
                      <a:pt x="355" y="95"/>
                      <a:pt x="353" y="93"/>
                    </a:cubicBezTo>
                    <a:cubicBezTo>
                      <a:pt x="353" y="92"/>
                      <a:pt x="352" y="93"/>
                      <a:pt x="352" y="93"/>
                    </a:cubicBezTo>
                    <a:cubicBezTo>
                      <a:pt x="351" y="92"/>
                      <a:pt x="352" y="90"/>
                      <a:pt x="349" y="90"/>
                    </a:cubicBezTo>
                    <a:cubicBezTo>
                      <a:pt x="349" y="88"/>
                      <a:pt x="348" y="88"/>
                      <a:pt x="348" y="86"/>
                    </a:cubicBezTo>
                    <a:cubicBezTo>
                      <a:pt x="348" y="84"/>
                      <a:pt x="349" y="83"/>
                      <a:pt x="351" y="83"/>
                    </a:cubicBezTo>
                    <a:cubicBezTo>
                      <a:pt x="350" y="83"/>
                      <a:pt x="353" y="77"/>
                      <a:pt x="348" y="77"/>
                    </a:cubicBezTo>
                    <a:cubicBezTo>
                      <a:pt x="349" y="76"/>
                      <a:pt x="349" y="75"/>
                      <a:pt x="349" y="74"/>
                    </a:cubicBezTo>
                    <a:cubicBezTo>
                      <a:pt x="349" y="74"/>
                      <a:pt x="348" y="74"/>
                      <a:pt x="348" y="73"/>
                    </a:cubicBezTo>
                    <a:cubicBezTo>
                      <a:pt x="348" y="73"/>
                      <a:pt x="350" y="73"/>
                      <a:pt x="349" y="72"/>
                    </a:cubicBezTo>
                    <a:cubicBezTo>
                      <a:pt x="349" y="71"/>
                      <a:pt x="348" y="71"/>
                      <a:pt x="348" y="70"/>
                    </a:cubicBezTo>
                    <a:cubicBezTo>
                      <a:pt x="348" y="69"/>
                      <a:pt x="350" y="67"/>
                      <a:pt x="348" y="66"/>
                    </a:cubicBezTo>
                    <a:cubicBezTo>
                      <a:pt x="349" y="65"/>
                      <a:pt x="356" y="64"/>
                      <a:pt x="355" y="67"/>
                    </a:cubicBezTo>
                    <a:cubicBezTo>
                      <a:pt x="359" y="67"/>
                      <a:pt x="364" y="68"/>
                      <a:pt x="366" y="65"/>
                    </a:cubicBezTo>
                    <a:cubicBezTo>
                      <a:pt x="368" y="68"/>
                      <a:pt x="373" y="68"/>
                      <a:pt x="372" y="73"/>
                    </a:cubicBezTo>
                    <a:cubicBezTo>
                      <a:pt x="375" y="73"/>
                      <a:pt x="377" y="73"/>
                      <a:pt x="380" y="73"/>
                    </a:cubicBezTo>
                    <a:cubicBezTo>
                      <a:pt x="380" y="75"/>
                      <a:pt x="381" y="75"/>
                      <a:pt x="382" y="75"/>
                    </a:cubicBezTo>
                    <a:cubicBezTo>
                      <a:pt x="382" y="77"/>
                      <a:pt x="382" y="79"/>
                      <a:pt x="382" y="81"/>
                    </a:cubicBezTo>
                    <a:cubicBezTo>
                      <a:pt x="382" y="83"/>
                      <a:pt x="384" y="85"/>
                      <a:pt x="383" y="85"/>
                    </a:cubicBezTo>
                    <a:cubicBezTo>
                      <a:pt x="383" y="86"/>
                      <a:pt x="385" y="86"/>
                      <a:pt x="386" y="86"/>
                    </a:cubicBezTo>
                    <a:cubicBezTo>
                      <a:pt x="385" y="89"/>
                      <a:pt x="389" y="88"/>
                      <a:pt x="387" y="90"/>
                    </a:cubicBezTo>
                    <a:cubicBezTo>
                      <a:pt x="391" y="91"/>
                      <a:pt x="391" y="89"/>
                      <a:pt x="395" y="89"/>
                    </a:cubicBezTo>
                    <a:cubicBezTo>
                      <a:pt x="395" y="88"/>
                      <a:pt x="395" y="87"/>
                      <a:pt x="394" y="87"/>
                    </a:cubicBezTo>
                    <a:cubicBezTo>
                      <a:pt x="395" y="85"/>
                      <a:pt x="396" y="85"/>
                      <a:pt x="397" y="86"/>
                    </a:cubicBezTo>
                    <a:cubicBezTo>
                      <a:pt x="396" y="83"/>
                      <a:pt x="399" y="83"/>
                      <a:pt x="400" y="83"/>
                    </a:cubicBezTo>
                    <a:cubicBezTo>
                      <a:pt x="401" y="82"/>
                      <a:pt x="399" y="82"/>
                      <a:pt x="399" y="82"/>
                    </a:cubicBezTo>
                    <a:cubicBezTo>
                      <a:pt x="399" y="81"/>
                      <a:pt x="401" y="80"/>
                      <a:pt x="403" y="80"/>
                    </a:cubicBezTo>
                    <a:cubicBezTo>
                      <a:pt x="401" y="82"/>
                      <a:pt x="402" y="82"/>
                      <a:pt x="405" y="84"/>
                    </a:cubicBezTo>
                    <a:cubicBezTo>
                      <a:pt x="406" y="86"/>
                      <a:pt x="407" y="88"/>
                      <a:pt x="410" y="88"/>
                    </a:cubicBezTo>
                    <a:cubicBezTo>
                      <a:pt x="410" y="89"/>
                      <a:pt x="409" y="89"/>
                      <a:pt x="409" y="90"/>
                    </a:cubicBezTo>
                    <a:cubicBezTo>
                      <a:pt x="409" y="91"/>
                      <a:pt x="411" y="91"/>
                      <a:pt x="410" y="93"/>
                    </a:cubicBezTo>
                    <a:cubicBezTo>
                      <a:pt x="412" y="93"/>
                      <a:pt x="411" y="91"/>
                      <a:pt x="411" y="91"/>
                    </a:cubicBezTo>
                    <a:cubicBezTo>
                      <a:pt x="414" y="90"/>
                      <a:pt x="411" y="95"/>
                      <a:pt x="414" y="94"/>
                    </a:cubicBezTo>
                    <a:cubicBezTo>
                      <a:pt x="413" y="97"/>
                      <a:pt x="415" y="98"/>
                      <a:pt x="412" y="100"/>
                    </a:cubicBezTo>
                    <a:cubicBezTo>
                      <a:pt x="413" y="102"/>
                      <a:pt x="415" y="101"/>
                      <a:pt x="416" y="102"/>
                    </a:cubicBezTo>
                    <a:cubicBezTo>
                      <a:pt x="416" y="102"/>
                      <a:pt x="415" y="103"/>
                      <a:pt x="415" y="104"/>
                    </a:cubicBezTo>
                    <a:cubicBezTo>
                      <a:pt x="416" y="104"/>
                      <a:pt x="418" y="104"/>
                      <a:pt x="418" y="104"/>
                    </a:cubicBezTo>
                    <a:cubicBezTo>
                      <a:pt x="419" y="105"/>
                      <a:pt x="419" y="106"/>
                      <a:pt x="420" y="106"/>
                    </a:cubicBezTo>
                    <a:cubicBezTo>
                      <a:pt x="421" y="107"/>
                      <a:pt x="424" y="108"/>
                      <a:pt x="425" y="109"/>
                    </a:cubicBezTo>
                    <a:cubicBezTo>
                      <a:pt x="426" y="110"/>
                      <a:pt x="427" y="106"/>
                      <a:pt x="428" y="108"/>
                    </a:cubicBezTo>
                    <a:cubicBezTo>
                      <a:pt x="428" y="111"/>
                      <a:pt x="425" y="111"/>
                      <a:pt x="423" y="111"/>
                    </a:cubicBezTo>
                    <a:cubicBezTo>
                      <a:pt x="424" y="113"/>
                      <a:pt x="427" y="114"/>
                      <a:pt x="430" y="114"/>
                    </a:cubicBezTo>
                    <a:cubicBezTo>
                      <a:pt x="430" y="116"/>
                      <a:pt x="431" y="116"/>
                      <a:pt x="432" y="116"/>
                    </a:cubicBezTo>
                    <a:cubicBezTo>
                      <a:pt x="432" y="118"/>
                      <a:pt x="433" y="119"/>
                      <a:pt x="434" y="119"/>
                    </a:cubicBezTo>
                    <a:cubicBezTo>
                      <a:pt x="433" y="120"/>
                      <a:pt x="433" y="121"/>
                      <a:pt x="433" y="124"/>
                    </a:cubicBezTo>
                    <a:cubicBezTo>
                      <a:pt x="431" y="124"/>
                      <a:pt x="430" y="124"/>
                      <a:pt x="428" y="125"/>
                    </a:cubicBezTo>
                    <a:cubicBezTo>
                      <a:pt x="427" y="126"/>
                      <a:pt x="428" y="126"/>
                      <a:pt x="427" y="126"/>
                    </a:cubicBezTo>
                    <a:cubicBezTo>
                      <a:pt x="426" y="126"/>
                      <a:pt x="425" y="126"/>
                      <a:pt x="425" y="127"/>
                    </a:cubicBezTo>
                    <a:cubicBezTo>
                      <a:pt x="425" y="129"/>
                      <a:pt x="423" y="128"/>
                      <a:pt x="423" y="127"/>
                    </a:cubicBezTo>
                    <a:cubicBezTo>
                      <a:pt x="422" y="128"/>
                      <a:pt x="421" y="129"/>
                      <a:pt x="421" y="129"/>
                    </a:cubicBezTo>
                    <a:cubicBezTo>
                      <a:pt x="421" y="130"/>
                      <a:pt x="420" y="132"/>
                      <a:pt x="420" y="132"/>
                    </a:cubicBezTo>
                    <a:cubicBezTo>
                      <a:pt x="419" y="133"/>
                      <a:pt x="416" y="132"/>
                      <a:pt x="418" y="133"/>
                    </a:cubicBezTo>
                    <a:cubicBezTo>
                      <a:pt x="417" y="135"/>
                      <a:pt x="414" y="134"/>
                      <a:pt x="412" y="134"/>
                    </a:cubicBezTo>
                    <a:cubicBezTo>
                      <a:pt x="410" y="134"/>
                      <a:pt x="408" y="134"/>
                      <a:pt x="407" y="134"/>
                    </a:cubicBezTo>
                    <a:cubicBezTo>
                      <a:pt x="405" y="134"/>
                      <a:pt x="405" y="133"/>
                      <a:pt x="404" y="133"/>
                    </a:cubicBezTo>
                    <a:cubicBezTo>
                      <a:pt x="399" y="132"/>
                      <a:pt x="395" y="134"/>
                      <a:pt x="391" y="134"/>
                    </a:cubicBezTo>
                    <a:cubicBezTo>
                      <a:pt x="388" y="135"/>
                      <a:pt x="387" y="139"/>
                      <a:pt x="383" y="140"/>
                    </a:cubicBezTo>
                    <a:cubicBezTo>
                      <a:pt x="385" y="142"/>
                      <a:pt x="381" y="142"/>
                      <a:pt x="380" y="144"/>
                    </a:cubicBezTo>
                    <a:cubicBezTo>
                      <a:pt x="380" y="144"/>
                      <a:pt x="381" y="145"/>
                      <a:pt x="381" y="146"/>
                    </a:cubicBezTo>
                    <a:cubicBezTo>
                      <a:pt x="382" y="146"/>
                      <a:pt x="382" y="144"/>
                      <a:pt x="384" y="143"/>
                    </a:cubicBezTo>
                    <a:cubicBezTo>
                      <a:pt x="385" y="142"/>
                      <a:pt x="387" y="143"/>
                      <a:pt x="388" y="141"/>
                    </a:cubicBezTo>
                    <a:cubicBezTo>
                      <a:pt x="388" y="137"/>
                      <a:pt x="389" y="143"/>
                      <a:pt x="389" y="139"/>
                    </a:cubicBezTo>
                    <a:cubicBezTo>
                      <a:pt x="390" y="138"/>
                      <a:pt x="391" y="140"/>
                      <a:pt x="391" y="140"/>
                    </a:cubicBezTo>
                    <a:cubicBezTo>
                      <a:pt x="392" y="140"/>
                      <a:pt x="392" y="138"/>
                      <a:pt x="392" y="138"/>
                    </a:cubicBezTo>
                    <a:cubicBezTo>
                      <a:pt x="394" y="138"/>
                      <a:pt x="396" y="138"/>
                      <a:pt x="399" y="138"/>
                    </a:cubicBezTo>
                    <a:cubicBezTo>
                      <a:pt x="399" y="139"/>
                      <a:pt x="400" y="138"/>
                      <a:pt x="400" y="138"/>
                    </a:cubicBezTo>
                    <a:cubicBezTo>
                      <a:pt x="402" y="138"/>
                      <a:pt x="402" y="143"/>
                      <a:pt x="399" y="142"/>
                    </a:cubicBezTo>
                    <a:cubicBezTo>
                      <a:pt x="401" y="144"/>
                      <a:pt x="397" y="145"/>
                      <a:pt x="398" y="148"/>
                    </a:cubicBezTo>
                    <a:cubicBezTo>
                      <a:pt x="399" y="149"/>
                      <a:pt x="399" y="150"/>
                      <a:pt x="399" y="151"/>
                    </a:cubicBezTo>
                    <a:cubicBezTo>
                      <a:pt x="400" y="151"/>
                      <a:pt x="401" y="150"/>
                      <a:pt x="401" y="151"/>
                    </a:cubicBezTo>
                    <a:cubicBezTo>
                      <a:pt x="401" y="152"/>
                      <a:pt x="402" y="152"/>
                      <a:pt x="403" y="152"/>
                    </a:cubicBezTo>
                    <a:cubicBezTo>
                      <a:pt x="403" y="152"/>
                      <a:pt x="404" y="154"/>
                      <a:pt x="405" y="154"/>
                    </a:cubicBezTo>
                    <a:cubicBezTo>
                      <a:pt x="405" y="154"/>
                      <a:pt x="406" y="154"/>
                      <a:pt x="407" y="154"/>
                    </a:cubicBezTo>
                    <a:cubicBezTo>
                      <a:pt x="407" y="154"/>
                      <a:pt x="407" y="155"/>
                      <a:pt x="408" y="155"/>
                    </a:cubicBezTo>
                    <a:cubicBezTo>
                      <a:pt x="409" y="155"/>
                      <a:pt x="410" y="153"/>
                      <a:pt x="411" y="155"/>
                    </a:cubicBezTo>
                    <a:cubicBezTo>
                      <a:pt x="413" y="155"/>
                      <a:pt x="412" y="153"/>
                      <a:pt x="412" y="153"/>
                    </a:cubicBezTo>
                    <a:cubicBezTo>
                      <a:pt x="413" y="153"/>
                      <a:pt x="414" y="153"/>
                      <a:pt x="414" y="153"/>
                    </a:cubicBezTo>
                    <a:cubicBezTo>
                      <a:pt x="415" y="152"/>
                      <a:pt x="414" y="151"/>
                      <a:pt x="414" y="150"/>
                    </a:cubicBezTo>
                    <a:cubicBezTo>
                      <a:pt x="416" y="150"/>
                      <a:pt x="416" y="151"/>
                      <a:pt x="416" y="152"/>
                    </a:cubicBezTo>
                    <a:cubicBezTo>
                      <a:pt x="417" y="154"/>
                      <a:pt x="419" y="153"/>
                      <a:pt x="418" y="156"/>
                    </a:cubicBezTo>
                    <a:cubicBezTo>
                      <a:pt x="417" y="157"/>
                      <a:pt x="416" y="155"/>
                      <a:pt x="415" y="155"/>
                    </a:cubicBezTo>
                    <a:cubicBezTo>
                      <a:pt x="414" y="155"/>
                      <a:pt x="414" y="157"/>
                      <a:pt x="412" y="158"/>
                    </a:cubicBezTo>
                    <a:cubicBezTo>
                      <a:pt x="412" y="158"/>
                      <a:pt x="410" y="158"/>
                      <a:pt x="409" y="158"/>
                    </a:cubicBezTo>
                    <a:cubicBezTo>
                      <a:pt x="408" y="158"/>
                      <a:pt x="408" y="160"/>
                      <a:pt x="405" y="160"/>
                    </a:cubicBezTo>
                    <a:cubicBezTo>
                      <a:pt x="403" y="159"/>
                      <a:pt x="404" y="162"/>
                      <a:pt x="403" y="163"/>
                    </a:cubicBezTo>
                    <a:cubicBezTo>
                      <a:pt x="402" y="163"/>
                      <a:pt x="402" y="162"/>
                      <a:pt x="402" y="162"/>
                    </a:cubicBezTo>
                    <a:cubicBezTo>
                      <a:pt x="400" y="163"/>
                      <a:pt x="400" y="165"/>
                      <a:pt x="397" y="165"/>
                    </a:cubicBezTo>
                    <a:cubicBezTo>
                      <a:pt x="399" y="163"/>
                      <a:pt x="397" y="163"/>
                      <a:pt x="397" y="161"/>
                    </a:cubicBezTo>
                    <a:cubicBezTo>
                      <a:pt x="399" y="160"/>
                      <a:pt x="400" y="158"/>
                      <a:pt x="402" y="160"/>
                    </a:cubicBezTo>
                    <a:cubicBezTo>
                      <a:pt x="403" y="157"/>
                      <a:pt x="400" y="157"/>
                      <a:pt x="399" y="156"/>
                    </a:cubicBezTo>
                    <a:cubicBezTo>
                      <a:pt x="397" y="155"/>
                      <a:pt x="395" y="159"/>
                      <a:pt x="393" y="159"/>
                    </a:cubicBezTo>
                    <a:cubicBezTo>
                      <a:pt x="393" y="159"/>
                      <a:pt x="391" y="160"/>
                      <a:pt x="390" y="160"/>
                    </a:cubicBezTo>
                    <a:cubicBezTo>
                      <a:pt x="390" y="160"/>
                      <a:pt x="389" y="161"/>
                      <a:pt x="389" y="162"/>
                    </a:cubicBezTo>
                    <a:cubicBezTo>
                      <a:pt x="384" y="161"/>
                      <a:pt x="385" y="164"/>
                      <a:pt x="380" y="163"/>
                    </a:cubicBezTo>
                    <a:cubicBezTo>
                      <a:pt x="382" y="164"/>
                      <a:pt x="383" y="165"/>
                      <a:pt x="378" y="165"/>
                    </a:cubicBezTo>
                    <a:cubicBezTo>
                      <a:pt x="376" y="166"/>
                      <a:pt x="375" y="171"/>
                      <a:pt x="378" y="172"/>
                    </a:cubicBezTo>
                    <a:cubicBezTo>
                      <a:pt x="378" y="174"/>
                      <a:pt x="375" y="173"/>
                      <a:pt x="376" y="176"/>
                    </a:cubicBezTo>
                    <a:cubicBezTo>
                      <a:pt x="375" y="176"/>
                      <a:pt x="374" y="176"/>
                      <a:pt x="373" y="176"/>
                    </a:cubicBezTo>
                    <a:cubicBezTo>
                      <a:pt x="372" y="176"/>
                      <a:pt x="372" y="178"/>
                      <a:pt x="371" y="178"/>
                    </a:cubicBezTo>
                    <a:cubicBezTo>
                      <a:pt x="370" y="179"/>
                      <a:pt x="367" y="178"/>
                      <a:pt x="366" y="180"/>
                    </a:cubicBezTo>
                    <a:cubicBezTo>
                      <a:pt x="365" y="181"/>
                      <a:pt x="364" y="181"/>
                      <a:pt x="364" y="182"/>
                    </a:cubicBezTo>
                    <a:cubicBezTo>
                      <a:pt x="363" y="183"/>
                      <a:pt x="362" y="185"/>
                      <a:pt x="361" y="187"/>
                    </a:cubicBezTo>
                    <a:cubicBezTo>
                      <a:pt x="360" y="187"/>
                      <a:pt x="358" y="188"/>
                      <a:pt x="359" y="191"/>
                    </a:cubicBezTo>
                    <a:cubicBezTo>
                      <a:pt x="357" y="191"/>
                      <a:pt x="357" y="189"/>
                      <a:pt x="355" y="188"/>
                    </a:cubicBezTo>
                    <a:cubicBezTo>
                      <a:pt x="354" y="189"/>
                      <a:pt x="354" y="190"/>
                      <a:pt x="353" y="190"/>
                    </a:cubicBezTo>
                    <a:cubicBezTo>
                      <a:pt x="357" y="194"/>
                      <a:pt x="357" y="197"/>
                      <a:pt x="357" y="203"/>
                    </a:cubicBezTo>
                    <a:cubicBezTo>
                      <a:pt x="355" y="202"/>
                      <a:pt x="356" y="204"/>
                      <a:pt x="355" y="205"/>
                    </a:cubicBezTo>
                    <a:cubicBezTo>
                      <a:pt x="355" y="205"/>
                      <a:pt x="353" y="204"/>
                      <a:pt x="353" y="205"/>
                    </a:cubicBezTo>
                    <a:cubicBezTo>
                      <a:pt x="352" y="206"/>
                      <a:pt x="352" y="206"/>
                      <a:pt x="351" y="207"/>
                    </a:cubicBezTo>
                    <a:cubicBezTo>
                      <a:pt x="350" y="207"/>
                      <a:pt x="349" y="209"/>
                      <a:pt x="348" y="209"/>
                    </a:cubicBezTo>
                    <a:cubicBezTo>
                      <a:pt x="347" y="210"/>
                      <a:pt x="345" y="209"/>
                      <a:pt x="345" y="210"/>
                    </a:cubicBezTo>
                    <a:cubicBezTo>
                      <a:pt x="342" y="211"/>
                      <a:pt x="342" y="213"/>
                      <a:pt x="341" y="215"/>
                    </a:cubicBezTo>
                    <a:cubicBezTo>
                      <a:pt x="338" y="215"/>
                      <a:pt x="339" y="218"/>
                      <a:pt x="336" y="218"/>
                    </a:cubicBezTo>
                    <a:cubicBezTo>
                      <a:pt x="337" y="221"/>
                      <a:pt x="334" y="228"/>
                      <a:pt x="338" y="229"/>
                    </a:cubicBezTo>
                    <a:cubicBezTo>
                      <a:pt x="336" y="232"/>
                      <a:pt x="340" y="232"/>
                      <a:pt x="339" y="237"/>
                    </a:cubicBezTo>
                    <a:cubicBezTo>
                      <a:pt x="339" y="238"/>
                      <a:pt x="340" y="238"/>
                      <a:pt x="341" y="238"/>
                    </a:cubicBezTo>
                    <a:cubicBezTo>
                      <a:pt x="340" y="241"/>
                      <a:pt x="341" y="241"/>
                      <a:pt x="341" y="245"/>
                    </a:cubicBezTo>
                    <a:cubicBezTo>
                      <a:pt x="339" y="245"/>
                      <a:pt x="338" y="245"/>
                      <a:pt x="337" y="247"/>
                    </a:cubicBezTo>
                    <a:cubicBezTo>
                      <a:pt x="336" y="247"/>
                      <a:pt x="337" y="245"/>
                      <a:pt x="336" y="244"/>
                    </a:cubicBezTo>
                    <a:cubicBezTo>
                      <a:pt x="335" y="243"/>
                      <a:pt x="334" y="244"/>
                      <a:pt x="333" y="243"/>
                    </a:cubicBezTo>
                    <a:cubicBezTo>
                      <a:pt x="333" y="242"/>
                      <a:pt x="333" y="240"/>
                      <a:pt x="331" y="241"/>
                    </a:cubicBezTo>
                    <a:cubicBezTo>
                      <a:pt x="332" y="239"/>
                      <a:pt x="333" y="237"/>
                      <a:pt x="329" y="236"/>
                    </a:cubicBezTo>
                    <a:cubicBezTo>
                      <a:pt x="331" y="232"/>
                      <a:pt x="329" y="232"/>
                      <a:pt x="328" y="228"/>
                    </a:cubicBezTo>
                    <a:cubicBezTo>
                      <a:pt x="328" y="228"/>
                      <a:pt x="327" y="229"/>
                      <a:pt x="326" y="229"/>
                    </a:cubicBezTo>
                    <a:cubicBezTo>
                      <a:pt x="326" y="228"/>
                      <a:pt x="326" y="227"/>
                      <a:pt x="326" y="227"/>
                    </a:cubicBezTo>
                    <a:cubicBezTo>
                      <a:pt x="325" y="227"/>
                      <a:pt x="320" y="228"/>
                      <a:pt x="319" y="227"/>
                    </a:cubicBezTo>
                    <a:cubicBezTo>
                      <a:pt x="318" y="226"/>
                      <a:pt x="318" y="225"/>
                      <a:pt x="317" y="225"/>
                    </a:cubicBezTo>
                    <a:cubicBezTo>
                      <a:pt x="316" y="225"/>
                      <a:pt x="315" y="226"/>
                      <a:pt x="313" y="226"/>
                    </a:cubicBezTo>
                    <a:cubicBezTo>
                      <a:pt x="313" y="226"/>
                      <a:pt x="317" y="222"/>
                      <a:pt x="313" y="224"/>
                    </a:cubicBezTo>
                    <a:cubicBezTo>
                      <a:pt x="313" y="224"/>
                      <a:pt x="313" y="225"/>
                      <a:pt x="312" y="225"/>
                    </a:cubicBezTo>
                    <a:cubicBezTo>
                      <a:pt x="310" y="225"/>
                      <a:pt x="306" y="225"/>
                      <a:pt x="304" y="224"/>
                    </a:cubicBezTo>
                    <a:cubicBezTo>
                      <a:pt x="301" y="224"/>
                      <a:pt x="303" y="227"/>
                      <a:pt x="303" y="229"/>
                    </a:cubicBezTo>
                    <a:cubicBezTo>
                      <a:pt x="297" y="228"/>
                      <a:pt x="291" y="227"/>
                      <a:pt x="285" y="227"/>
                    </a:cubicBezTo>
                    <a:cubicBezTo>
                      <a:pt x="285" y="227"/>
                      <a:pt x="284" y="228"/>
                      <a:pt x="284" y="228"/>
                    </a:cubicBezTo>
                    <a:cubicBezTo>
                      <a:pt x="282" y="228"/>
                      <a:pt x="283" y="229"/>
                      <a:pt x="282" y="229"/>
                    </a:cubicBezTo>
                    <a:cubicBezTo>
                      <a:pt x="281" y="230"/>
                      <a:pt x="281" y="231"/>
                      <a:pt x="281" y="231"/>
                    </a:cubicBezTo>
                    <a:cubicBezTo>
                      <a:pt x="279" y="232"/>
                      <a:pt x="278" y="231"/>
                      <a:pt x="277" y="231"/>
                    </a:cubicBezTo>
                    <a:cubicBezTo>
                      <a:pt x="276" y="232"/>
                      <a:pt x="276" y="234"/>
                      <a:pt x="274" y="233"/>
                    </a:cubicBezTo>
                    <a:cubicBezTo>
                      <a:pt x="275" y="235"/>
                      <a:pt x="273" y="240"/>
                      <a:pt x="275" y="240"/>
                    </a:cubicBezTo>
                    <a:cubicBezTo>
                      <a:pt x="274" y="241"/>
                      <a:pt x="273" y="243"/>
                      <a:pt x="272" y="244"/>
                    </a:cubicBezTo>
                    <a:cubicBezTo>
                      <a:pt x="272" y="246"/>
                      <a:pt x="272" y="249"/>
                      <a:pt x="272" y="251"/>
                    </a:cubicBezTo>
                    <a:cubicBezTo>
                      <a:pt x="272" y="253"/>
                      <a:pt x="273" y="253"/>
                      <a:pt x="273" y="254"/>
                    </a:cubicBezTo>
                    <a:cubicBezTo>
                      <a:pt x="273" y="257"/>
                      <a:pt x="274" y="259"/>
                      <a:pt x="272" y="261"/>
                    </a:cubicBezTo>
                    <a:cubicBezTo>
                      <a:pt x="272" y="262"/>
                      <a:pt x="274" y="261"/>
                      <a:pt x="275" y="262"/>
                    </a:cubicBezTo>
                    <a:cubicBezTo>
                      <a:pt x="275" y="262"/>
                      <a:pt x="274" y="263"/>
                      <a:pt x="274" y="264"/>
                    </a:cubicBezTo>
                    <a:cubicBezTo>
                      <a:pt x="274" y="264"/>
                      <a:pt x="275" y="265"/>
                      <a:pt x="275" y="265"/>
                    </a:cubicBezTo>
                    <a:cubicBezTo>
                      <a:pt x="275" y="266"/>
                      <a:pt x="276" y="265"/>
                      <a:pt x="277" y="266"/>
                    </a:cubicBezTo>
                    <a:cubicBezTo>
                      <a:pt x="277" y="266"/>
                      <a:pt x="277" y="267"/>
                      <a:pt x="277" y="268"/>
                    </a:cubicBezTo>
                    <a:cubicBezTo>
                      <a:pt x="277" y="268"/>
                      <a:pt x="278" y="268"/>
                      <a:pt x="278" y="268"/>
                    </a:cubicBezTo>
                    <a:cubicBezTo>
                      <a:pt x="278" y="268"/>
                      <a:pt x="277" y="269"/>
                      <a:pt x="278" y="270"/>
                    </a:cubicBezTo>
                    <a:cubicBezTo>
                      <a:pt x="278" y="270"/>
                      <a:pt x="280" y="272"/>
                      <a:pt x="281" y="273"/>
                    </a:cubicBezTo>
                    <a:cubicBezTo>
                      <a:pt x="288" y="274"/>
                      <a:pt x="292" y="272"/>
                      <a:pt x="296" y="273"/>
                    </a:cubicBezTo>
                    <a:cubicBezTo>
                      <a:pt x="297" y="273"/>
                      <a:pt x="297" y="272"/>
                      <a:pt x="298" y="271"/>
                    </a:cubicBezTo>
                    <a:cubicBezTo>
                      <a:pt x="299" y="270"/>
                      <a:pt x="300" y="269"/>
                      <a:pt x="301" y="267"/>
                    </a:cubicBezTo>
                    <a:cubicBezTo>
                      <a:pt x="301" y="266"/>
                      <a:pt x="302" y="265"/>
                      <a:pt x="301" y="265"/>
                    </a:cubicBezTo>
                    <a:cubicBezTo>
                      <a:pt x="303" y="262"/>
                      <a:pt x="310" y="260"/>
                      <a:pt x="315" y="262"/>
                    </a:cubicBezTo>
                    <a:cubicBezTo>
                      <a:pt x="313" y="264"/>
                      <a:pt x="312" y="268"/>
                      <a:pt x="310" y="271"/>
                    </a:cubicBezTo>
                    <a:cubicBezTo>
                      <a:pt x="309" y="273"/>
                      <a:pt x="312" y="273"/>
                      <a:pt x="311" y="275"/>
                    </a:cubicBezTo>
                    <a:cubicBezTo>
                      <a:pt x="309" y="276"/>
                      <a:pt x="308" y="278"/>
                      <a:pt x="307" y="280"/>
                    </a:cubicBezTo>
                    <a:cubicBezTo>
                      <a:pt x="307" y="281"/>
                      <a:pt x="307" y="281"/>
                      <a:pt x="306" y="281"/>
                    </a:cubicBezTo>
                    <a:cubicBezTo>
                      <a:pt x="306" y="283"/>
                      <a:pt x="311" y="281"/>
                      <a:pt x="309" y="284"/>
                    </a:cubicBezTo>
                    <a:cubicBezTo>
                      <a:pt x="312" y="284"/>
                      <a:pt x="312" y="282"/>
                      <a:pt x="315" y="283"/>
                    </a:cubicBezTo>
                    <a:cubicBezTo>
                      <a:pt x="314" y="285"/>
                      <a:pt x="317" y="284"/>
                      <a:pt x="317" y="286"/>
                    </a:cubicBezTo>
                    <a:cubicBezTo>
                      <a:pt x="322" y="284"/>
                      <a:pt x="323" y="287"/>
                      <a:pt x="328" y="287"/>
                    </a:cubicBezTo>
                    <a:cubicBezTo>
                      <a:pt x="326" y="289"/>
                      <a:pt x="330" y="292"/>
                      <a:pt x="326" y="293"/>
                    </a:cubicBezTo>
                    <a:cubicBezTo>
                      <a:pt x="328" y="296"/>
                      <a:pt x="327" y="301"/>
                      <a:pt x="326" y="304"/>
                    </a:cubicBezTo>
                    <a:cubicBezTo>
                      <a:pt x="327" y="306"/>
                      <a:pt x="328" y="306"/>
                      <a:pt x="330" y="306"/>
                    </a:cubicBezTo>
                    <a:cubicBezTo>
                      <a:pt x="330" y="308"/>
                      <a:pt x="332" y="307"/>
                      <a:pt x="332" y="309"/>
                    </a:cubicBezTo>
                    <a:cubicBezTo>
                      <a:pt x="332" y="310"/>
                      <a:pt x="335" y="309"/>
                      <a:pt x="335" y="311"/>
                    </a:cubicBezTo>
                    <a:cubicBezTo>
                      <a:pt x="338" y="308"/>
                      <a:pt x="344" y="311"/>
                      <a:pt x="346" y="310"/>
                    </a:cubicBezTo>
                    <a:cubicBezTo>
                      <a:pt x="346" y="310"/>
                      <a:pt x="346" y="311"/>
                      <a:pt x="346" y="312"/>
                    </a:cubicBezTo>
                    <a:cubicBezTo>
                      <a:pt x="348" y="311"/>
                      <a:pt x="351" y="310"/>
                      <a:pt x="351" y="313"/>
                    </a:cubicBezTo>
                    <a:cubicBezTo>
                      <a:pt x="352" y="312"/>
                      <a:pt x="353" y="312"/>
                      <a:pt x="354" y="312"/>
                    </a:cubicBezTo>
                    <a:cubicBezTo>
                      <a:pt x="355" y="311"/>
                      <a:pt x="356" y="310"/>
                      <a:pt x="356" y="310"/>
                    </a:cubicBezTo>
                    <a:cubicBezTo>
                      <a:pt x="356" y="309"/>
                      <a:pt x="357" y="310"/>
                      <a:pt x="357" y="309"/>
                    </a:cubicBezTo>
                    <a:cubicBezTo>
                      <a:pt x="357" y="307"/>
                      <a:pt x="358" y="309"/>
                      <a:pt x="359" y="308"/>
                    </a:cubicBezTo>
                    <a:cubicBezTo>
                      <a:pt x="359" y="307"/>
                      <a:pt x="359" y="306"/>
                      <a:pt x="359" y="306"/>
                    </a:cubicBezTo>
                    <a:cubicBezTo>
                      <a:pt x="360" y="305"/>
                      <a:pt x="360" y="307"/>
                      <a:pt x="360" y="307"/>
                    </a:cubicBezTo>
                    <a:cubicBezTo>
                      <a:pt x="361" y="306"/>
                      <a:pt x="361" y="305"/>
                      <a:pt x="362" y="305"/>
                    </a:cubicBezTo>
                    <a:cubicBezTo>
                      <a:pt x="363" y="304"/>
                      <a:pt x="364" y="303"/>
                      <a:pt x="366" y="302"/>
                    </a:cubicBezTo>
                    <a:cubicBezTo>
                      <a:pt x="366" y="302"/>
                      <a:pt x="367" y="301"/>
                      <a:pt x="367" y="300"/>
                    </a:cubicBezTo>
                    <a:cubicBezTo>
                      <a:pt x="368" y="301"/>
                      <a:pt x="377" y="302"/>
                      <a:pt x="372" y="303"/>
                    </a:cubicBezTo>
                    <a:cubicBezTo>
                      <a:pt x="373" y="304"/>
                      <a:pt x="375" y="304"/>
                      <a:pt x="376" y="304"/>
                    </a:cubicBezTo>
                    <a:cubicBezTo>
                      <a:pt x="377" y="304"/>
                      <a:pt x="377" y="303"/>
                      <a:pt x="377" y="302"/>
                    </a:cubicBezTo>
                    <a:cubicBezTo>
                      <a:pt x="380" y="302"/>
                      <a:pt x="382" y="302"/>
                      <a:pt x="385" y="302"/>
                    </a:cubicBezTo>
                    <a:cubicBezTo>
                      <a:pt x="383" y="305"/>
                      <a:pt x="389" y="304"/>
                      <a:pt x="391" y="305"/>
                    </a:cubicBezTo>
                    <a:cubicBezTo>
                      <a:pt x="392" y="305"/>
                      <a:pt x="391" y="306"/>
                      <a:pt x="392" y="306"/>
                    </a:cubicBezTo>
                    <a:cubicBezTo>
                      <a:pt x="393" y="306"/>
                      <a:pt x="393" y="307"/>
                      <a:pt x="394" y="307"/>
                    </a:cubicBezTo>
                    <a:cubicBezTo>
                      <a:pt x="396" y="307"/>
                      <a:pt x="397" y="306"/>
                      <a:pt x="398" y="306"/>
                    </a:cubicBezTo>
                    <a:cubicBezTo>
                      <a:pt x="403" y="305"/>
                      <a:pt x="408" y="307"/>
                      <a:pt x="412" y="307"/>
                    </a:cubicBezTo>
                    <a:cubicBezTo>
                      <a:pt x="412" y="309"/>
                      <a:pt x="413" y="310"/>
                      <a:pt x="413" y="309"/>
                    </a:cubicBezTo>
                    <a:cubicBezTo>
                      <a:pt x="414" y="309"/>
                      <a:pt x="414" y="310"/>
                      <a:pt x="413" y="310"/>
                    </a:cubicBezTo>
                    <a:cubicBezTo>
                      <a:pt x="413" y="312"/>
                      <a:pt x="416" y="310"/>
                      <a:pt x="417" y="312"/>
                    </a:cubicBezTo>
                    <a:cubicBezTo>
                      <a:pt x="417" y="312"/>
                      <a:pt x="417" y="313"/>
                      <a:pt x="417" y="314"/>
                    </a:cubicBezTo>
                    <a:cubicBezTo>
                      <a:pt x="418" y="314"/>
                      <a:pt x="420" y="313"/>
                      <a:pt x="421" y="314"/>
                    </a:cubicBezTo>
                    <a:cubicBezTo>
                      <a:pt x="420" y="316"/>
                      <a:pt x="422" y="316"/>
                      <a:pt x="423" y="317"/>
                    </a:cubicBezTo>
                    <a:cubicBezTo>
                      <a:pt x="424" y="319"/>
                      <a:pt x="426" y="320"/>
                      <a:pt x="427" y="322"/>
                    </a:cubicBezTo>
                    <a:cubicBezTo>
                      <a:pt x="433" y="322"/>
                      <a:pt x="435" y="325"/>
                      <a:pt x="440" y="323"/>
                    </a:cubicBezTo>
                    <a:cubicBezTo>
                      <a:pt x="439" y="327"/>
                      <a:pt x="445" y="323"/>
                      <a:pt x="444" y="327"/>
                    </a:cubicBezTo>
                    <a:cubicBezTo>
                      <a:pt x="447" y="325"/>
                      <a:pt x="447" y="330"/>
                      <a:pt x="450" y="330"/>
                    </a:cubicBezTo>
                    <a:cubicBezTo>
                      <a:pt x="451" y="330"/>
                      <a:pt x="451" y="332"/>
                      <a:pt x="452" y="332"/>
                    </a:cubicBezTo>
                    <a:cubicBezTo>
                      <a:pt x="450" y="334"/>
                      <a:pt x="454" y="334"/>
                      <a:pt x="453" y="336"/>
                    </a:cubicBezTo>
                    <a:cubicBezTo>
                      <a:pt x="453" y="338"/>
                      <a:pt x="455" y="338"/>
                      <a:pt x="456" y="338"/>
                    </a:cubicBezTo>
                    <a:cubicBezTo>
                      <a:pt x="457" y="339"/>
                      <a:pt x="456" y="341"/>
                      <a:pt x="458" y="340"/>
                    </a:cubicBezTo>
                    <a:cubicBezTo>
                      <a:pt x="455" y="344"/>
                      <a:pt x="463" y="345"/>
                      <a:pt x="460" y="348"/>
                    </a:cubicBezTo>
                    <a:cubicBezTo>
                      <a:pt x="462" y="348"/>
                      <a:pt x="463" y="348"/>
                      <a:pt x="463" y="350"/>
                    </a:cubicBezTo>
                    <a:cubicBezTo>
                      <a:pt x="468" y="349"/>
                      <a:pt x="474" y="350"/>
                      <a:pt x="476" y="355"/>
                    </a:cubicBezTo>
                    <a:cubicBezTo>
                      <a:pt x="481" y="354"/>
                      <a:pt x="484" y="356"/>
                      <a:pt x="489" y="355"/>
                    </a:cubicBezTo>
                    <a:cubicBezTo>
                      <a:pt x="489" y="356"/>
                      <a:pt x="487" y="357"/>
                      <a:pt x="487" y="356"/>
                    </a:cubicBezTo>
                    <a:cubicBezTo>
                      <a:pt x="488" y="358"/>
                      <a:pt x="494" y="357"/>
                      <a:pt x="497" y="357"/>
                    </a:cubicBezTo>
                    <a:cubicBezTo>
                      <a:pt x="497" y="358"/>
                      <a:pt x="498" y="358"/>
                      <a:pt x="499" y="358"/>
                    </a:cubicBezTo>
                    <a:cubicBezTo>
                      <a:pt x="499" y="360"/>
                      <a:pt x="501" y="359"/>
                      <a:pt x="502" y="360"/>
                    </a:cubicBezTo>
                    <a:cubicBezTo>
                      <a:pt x="502" y="361"/>
                      <a:pt x="502" y="362"/>
                      <a:pt x="502" y="362"/>
                    </a:cubicBezTo>
                    <a:cubicBezTo>
                      <a:pt x="502" y="362"/>
                      <a:pt x="504" y="362"/>
                      <a:pt x="504" y="362"/>
                    </a:cubicBezTo>
                    <a:cubicBezTo>
                      <a:pt x="505" y="363"/>
                      <a:pt x="504" y="365"/>
                      <a:pt x="506" y="364"/>
                    </a:cubicBezTo>
                    <a:cubicBezTo>
                      <a:pt x="506" y="374"/>
                      <a:pt x="506" y="384"/>
                      <a:pt x="506" y="394"/>
                    </a:cubicBezTo>
                    <a:cubicBezTo>
                      <a:pt x="502" y="392"/>
                      <a:pt x="506" y="399"/>
                      <a:pt x="502" y="397"/>
                    </a:cubicBezTo>
                    <a:cubicBezTo>
                      <a:pt x="502" y="401"/>
                      <a:pt x="501" y="404"/>
                      <a:pt x="501" y="407"/>
                    </a:cubicBezTo>
                    <a:cubicBezTo>
                      <a:pt x="501" y="409"/>
                      <a:pt x="503" y="413"/>
                      <a:pt x="502" y="417"/>
                    </a:cubicBezTo>
                    <a:cubicBezTo>
                      <a:pt x="502" y="416"/>
                      <a:pt x="501" y="417"/>
                      <a:pt x="501" y="418"/>
                    </a:cubicBezTo>
                    <a:cubicBezTo>
                      <a:pt x="501" y="418"/>
                      <a:pt x="501" y="419"/>
                      <a:pt x="501" y="419"/>
                    </a:cubicBezTo>
                    <a:cubicBezTo>
                      <a:pt x="501" y="420"/>
                      <a:pt x="498" y="421"/>
                      <a:pt x="499" y="424"/>
                    </a:cubicBezTo>
                    <a:cubicBezTo>
                      <a:pt x="497" y="425"/>
                      <a:pt x="496" y="426"/>
                      <a:pt x="494" y="427"/>
                    </a:cubicBezTo>
                    <a:cubicBezTo>
                      <a:pt x="494" y="428"/>
                      <a:pt x="495" y="429"/>
                      <a:pt x="494" y="430"/>
                    </a:cubicBezTo>
                    <a:cubicBezTo>
                      <a:pt x="494" y="430"/>
                      <a:pt x="493" y="430"/>
                      <a:pt x="493" y="430"/>
                    </a:cubicBezTo>
                    <a:cubicBezTo>
                      <a:pt x="492" y="430"/>
                      <a:pt x="493" y="432"/>
                      <a:pt x="493" y="432"/>
                    </a:cubicBezTo>
                    <a:cubicBezTo>
                      <a:pt x="492" y="433"/>
                      <a:pt x="489" y="432"/>
                      <a:pt x="489" y="434"/>
                    </a:cubicBezTo>
                    <a:cubicBezTo>
                      <a:pt x="489" y="435"/>
                      <a:pt x="487" y="435"/>
                      <a:pt x="485" y="436"/>
                    </a:cubicBezTo>
                    <a:cubicBezTo>
                      <a:pt x="484" y="436"/>
                      <a:pt x="483" y="437"/>
                      <a:pt x="483" y="438"/>
                    </a:cubicBezTo>
                    <a:cubicBezTo>
                      <a:pt x="483" y="438"/>
                      <a:pt x="482" y="437"/>
                      <a:pt x="481" y="437"/>
                    </a:cubicBezTo>
                    <a:cubicBezTo>
                      <a:pt x="481" y="437"/>
                      <a:pt x="481" y="438"/>
                      <a:pt x="480" y="438"/>
                    </a:cubicBezTo>
                    <a:cubicBezTo>
                      <a:pt x="479" y="438"/>
                      <a:pt x="478" y="438"/>
                      <a:pt x="478" y="439"/>
                    </a:cubicBezTo>
                    <a:cubicBezTo>
                      <a:pt x="475" y="438"/>
                      <a:pt x="472" y="442"/>
                      <a:pt x="471" y="443"/>
                    </a:cubicBezTo>
                    <a:cubicBezTo>
                      <a:pt x="470" y="444"/>
                      <a:pt x="469" y="443"/>
                      <a:pt x="469" y="443"/>
                    </a:cubicBezTo>
                    <a:cubicBezTo>
                      <a:pt x="468" y="444"/>
                      <a:pt x="467" y="445"/>
                      <a:pt x="467" y="445"/>
                    </a:cubicBezTo>
                    <a:cubicBezTo>
                      <a:pt x="466" y="446"/>
                      <a:pt x="465" y="447"/>
                      <a:pt x="465" y="447"/>
                    </a:cubicBezTo>
                    <a:cubicBezTo>
                      <a:pt x="465" y="448"/>
                      <a:pt x="467" y="450"/>
                      <a:pt x="464" y="449"/>
                    </a:cubicBezTo>
                    <a:cubicBezTo>
                      <a:pt x="465" y="454"/>
                      <a:pt x="462" y="455"/>
                      <a:pt x="463" y="460"/>
                    </a:cubicBezTo>
                    <a:cubicBezTo>
                      <a:pt x="460" y="459"/>
                      <a:pt x="462" y="461"/>
                      <a:pt x="461" y="462"/>
                    </a:cubicBezTo>
                    <a:cubicBezTo>
                      <a:pt x="461" y="463"/>
                      <a:pt x="459" y="462"/>
                      <a:pt x="459" y="462"/>
                    </a:cubicBezTo>
                    <a:cubicBezTo>
                      <a:pt x="459" y="463"/>
                      <a:pt x="461" y="464"/>
                      <a:pt x="459" y="464"/>
                    </a:cubicBezTo>
                    <a:cubicBezTo>
                      <a:pt x="458" y="464"/>
                      <a:pt x="458" y="468"/>
                      <a:pt x="455" y="468"/>
                    </a:cubicBezTo>
                    <a:cubicBezTo>
                      <a:pt x="455" y="468"/>
                      <a:pt x="454" y="470"/>
                      <a:pt x="453" y="470"/>
                    </a:cubicBezTo>
                    <a:cubicBezTo>
                      <a:pt x="452" y="471"/>
                      <a:pt x="451" y="474"/>
                      <a:pt x="449" y="476"/>
                    </a:cubicBezTo>
                    <a:cubicBezTo>
                      <a:pt x="449" y="477"/>
                      <a:pt x="449" y="478"/>
                      <a:pt x="449" y="480"/>
                    </a:cubicBezTo>
                    <a:cubicBezTo>
                      <a:pt x="447" y="480"/>
                      <a:pt x="446" y="481"/>
                      <a:pt x="446" y="483"/>
                    </a:cubicBezTo>
                    <a:cubicBezTo>
                      <a:pt x="444" y="483"/>
                      <a:pt x="443" y="483"/>
                      <a:pt x="441" y="483"/>
                    </a:cubicBezTo>
                    <a:cubicBezTo>
                      <a:pt x="441" y="484"/>
                      <a:pt x="442" y="484"/>
                      <a:pt x="443" y="484"/>
                    </a:cubicBezTo>
                    <a:cubicBezTo>
                      <a:pt x="443" y="485"/>
                      <a:pt x="441" y="485"/>
                      <a:pt x="440" y="485"/>
                    </a:cubicBezTo>
                    <a:cubicBezTo>
                      <a:pt x="439" y="486"/>
                      <a:pt x="438" y="487"/>
                      <a:pt x="438" y="489"/>
                    </a:cubicBezTo>
                    <a:cubicBezTo>
                      <a:pt x="437" y="488"/>
                      <a:pt x="436" y="488"/>
                      <a:pt x="436" y="490"/>
                    </a:cubicBezTo>
                    <a:cubicBezTo>
                      <a:pt x="435" y="490"/>
                      <a:pt x="435" y="489"/>
                      <a:pt x="435" y="488"/>
                    </a:cubicBezTo>
                    <a:cubicBezTo>
                      <a:pt x="434" y="488"/>
                      <a:pt x="433" y="488"/>
                      <a:pt x="432" y="487"/>
                    </a:cubicBezTo>
                    <a:cubicBezTo>
                      <a:pt x="431" y="488"/>
                      <a:pt x="431" y="489"/>
                      <a:pt x="430" y="489"/>
                    </a:cubicBezTo>
                    <a:cubicBezTo>
                      <a:pt x="429" y="491"/>
                      <a:pt x="431" y="492"/>
                      <a:pt x="431" y="494"/>
                    </a:cubicBezTo>
                    <a:cubicBezTo>
                      <a:pt x="432" y="496"/>
                      <a:pt x="428" y="498"/>
                      <a:pt x="430" y="500"/>
                    </a:cubicBezTo>
                    <a:cubicBezTo>
                      <a:pt x="430" y="502"/>
                      <a:pt x="425" y="500"/>
                      <a:pt x="425" y="502"/>
                    </a:cubicBezTo>
                    <a:cubicBezTo>
                      <a:pt x="424" y="501"/>
                      <a:pt x="424" y="503"/>
                      <a:pt x="424" y="503"/>
                    </a:cubicBezTo>
                    <a:cubicBezTo>
                      <a:pt x="423" y="504"/>
                      <a:pt x="419" y="503"/>
                      <a:pt x="420" y="506"/>
                    </a:cubicBezTo>
                    <a:cubicBezTo>
                      <a:pt x="418" y="505"/>
                      <a:pt x="411" y="505"/>
                      <a:pt x="410" y="507"/>
                    </a:cubicBezTo>
                    <a:cubicBezTo>
                      <a:pt x="411" y="508"/>
                      <a:pt x="411" y="508"/>
                      <a:pt x="411" y="507"/>
                    </a:cubicBezTo>
                    <a:cubicBezTo>
                      <a:pt x="414" y="507"/>
                      <a:pt x="411" y="510"/>
                      <a:pt x="409" y="509"/>
                    </a:cubicBezTo>
                    <a:cubicBezTo>
                      <a:pt x="410" y="511"/>
                      <a:pt x="407" y="514"/>
                      <a:pt x="409" y="515"/>
                    </a:cubicBezTo>
                    <a:cubicBezTo>
                      <a:pt x="409" y="516"/>
                      <a:pt x="407" y="516"/>
                      <a:pt x="407" y="516"/>
                    </a:cubicBezTo>
                    <a:cubicBezTo>
                      <a:pt x="406" y="516"/>
                      <a:pt x="405" y="515"/>
                      <a:pt x="406" y="515"/>
                    </a:cubicBezTo>
                    <a:cubicBezTo>
                      <a:pt x="405" y="515"/>
                      <a:pt x="402" y="518"/>
                      <a:pt x="403" y="514"/>
                    </a:cubicBezTo>
                    <a:cubicBezTo>
                      <a:pt x="402" y="514"/>
                      <a:pt x="401" y="517"/>
                      <a:pt x="401" y="515"/>
                    </a:cubicBezTo>
                    <a:cubicBezTo>
                      <a:pt x="400" y="515"/>
                      <a:pt x="402" y="520"/>
                      <a:pt x="402" y="523"/>
                    </a:cubicBezTo>
                    <a:cubicBezTo>
                      <a:pt x="402" y="525"/>
                      <a:pt x="400" y="524"/>
                      <a:pt x="400" y="526"/>
                    </a:cubicBezTo>
                    <a:cubicBezTo>
                      <a:pt x="400" y="528"/>
                      <a:pt x="400" y="530"/>
                      <a:pt x="397" y="529"/>
                    </a:cubicBezTo>
                    <a:cubicBezTo>
                      <a:pt x="397" y="530"/>
                      <a:pt x="399" y="531"/>
                      <a:pt x="399" y="531"/>
                    </a:cubicBezTo>
                    <a:cubicBezTo>
                      <a:pt x="399" y="533"/>
                      <a:pt x="398" y="531"/>
                      <a:pt x="397" y="531"/>
                    </a:cubicBezTo>
                    <a:cubicBezTo>
                      <a:pt x="396" y="532"/>
                      <a:pt x="396" y="534"/>
                      <a:pt x="397" y="534"/>
                    </a:cubicBezTo>
                    <a:cubicBezTo>
                      <a:pt x="397" y="535"/>
                      <a:pt x="396" y="534"/>
                      <a:pt x="395" y="534"/>
                    </a:cubicBezTo>
                    <a:cubicBezTo>
                      <a:pt x="395" y="534"/>
                      <a:pt x="395" y="536"/>
                      <a:pt x="394" y="535"/>
                    </a:cubicBezTo>
                    <a:cubicBezTo>
                      <a:pt x="393" y="533"/>
                      <a:pt x="395" y="535"/>
                      <a:pt x="393" y="537"/>
                    </a:cubicBezTo>
                    <a:cubicBezTo>
                      <a:pt x="392" y="539"/>
                      <a:pt x="391" y="536"/>
                      <a:pt x="389" y="538"/>
                    </a:cubicBezTo>
                    <a:cubicBezTo>
                      <a:pt x="388" y="540"/>
                      <a:pt x="394" y="540"/>
                      <a:pt x="390" y="542"/>
                    </a:cubicBezTo>
                    <a:cubicBezTo>
                      <a:pt x="391" y="543"/>
                      <a:pt x="392" y="542"/>
                      <a:pt x="393" y="543"/>
                    </a:cubicBezTo>
                    <a:cubicBezTo>
                      <a:pt x="393" y="544"/>
                      <a:pt x="393" y="546"/>
                      <a:pt x="395" y="545"/>
                    </a:cubicBezTo>
                    <a:cubicBezTo>
                      <a:pt x="397" y="548"/>
                      <a:pt x="393" y="548"/>
                      <a:pt x="393" y="549"/>
                    </a:cubicBezTo>
                    <a:cubicBezTo>
                      <a:pt x="393" y="550"/>
                      <a:pt x="394" y="551"/>
                      <a:pt x="394" y="550"/>
                    </a:cubicBezTo>
                    <a:cubicBezTo>
                      <a:pt x="393" y="551"/>
                      <a:pt x="394" y="550"/>
                      <a:pt x="393" y="550"/>
                    </a:cubicBezTo>
                    <a:cubicBezTo>
                      <a:pt x="392" y="550"/>
                      <a:pt x="392" y="552"/>
                      <a:pt x="389" y="552"/>
                    </a:cubicBezTo>
                    <a:cubicBezTo>
                      <a:pt x="391" y="554"/>
                      <a:pt x="390" y="554"/>
                      <a:pt x="388" y="554"/>
                    </a:cubicBezTo>
                    <a:cubicBezTo>
                      <a:pt x="388" y="557"/>
                      <a:pt x="386" y="556"/>
                      <a:pt x="387" y="559"/>
                    </a:cubicBezTo>
                    <a:cubicBezTo>
                      <a:pt x="383" y="559"/>
                      <a:pt x="387" y="563"/>
                      <a:pt x="384" y="561"/>
                    </a:cubicBezTo>
                    <a:cubicBezTo>
                      <a:pt x="384" y="563"/>
                      <a:pt x="383" y="565"/>
                      <a:pt x="384" y="567"/>
                    </a:cubicBezTo>
                    <a:cubicBezTo>
                      <a:pt x="384" y="568"/>
                      <a:pt x="385" y="569"/>
                      <a:pt x="385" y="568"/>
                    </a:cubicBezTo>
                    <a:cubicBezTo>
                      <a:pt x="385" y="570"/>
                      <a:pt x="383" y="570"/>
                      <a:pt x="385" y="572"/>
                    </a:cubicBezTo>
                    <a:cubicBezTo>
                      <a:pt x="386" y="573"/>
                      <a:pt x="384" y="574"/>
                      <a:pt x="386" y="577"/>
                    </a:cubicBezTo>
                    <a:cubicBezTo>
                      <a:pt x="387" y="579"/>
                      <a:pt x="388" y="580"/>
                      <a:pt x="389" y="582"/>
                    </a:cubicBezTo>
                    <a:cubicBezTo>
                      <a:pt x="392" y="584"/>
                      <a:pt x="393" y="580"/>
                      <a:pt x="395" y="583"/>
                    </a:cubicBezTo>
                    <a:cubicBezTo>
                      <a:pt x="396" y="586"/>
                      <a:pt x="392" y="584"/>
                      <a:pt x="390" y="585"/>
                    </a:cubicBezTo>
                    <a:cubicBezTo>
                      <a:pt x="386" y="586"/>
                      <a:pt x="382" y="587"/>
                      <a:pt x="379" y="586"/>
                    </a:cubicBezTo>
                    <a:cubicBezTo>
                      <a:pt x="379" y="586"/>
                      <a:pt x="379" y="585"/>
                      <a:pt x="379" y="585"/>
                    </a:cubicBezTo>
                    <a:cubicBezTo>
                      <a:pt x="375" y="585"/>
                      <a:pt x="374" y="583"/>
                      <a:pt x="370" y="583"/>
                    </a:cubicBezTo>
                    <a:cubicBezTo>
                      <a:pt x="370" y="582"/>
                      <a:pt x="370" y="581"/>
                      <a:pt x="370" y="580"/>
                    </a:cubicBezTo>
                    <a:cubicBezTo>
                      <a:pt x="370" y="577"/>
                      <a:pt x="367" y="579"/>
                      <a:pt x="367" y="577"/>
                    </a:cubicBezTo>
                    <a:cubicBezTo>
                      <a:pt x="366" y="576"/>
                      <a:pt x="366" y="576"/>
                      <a:pt x="366" y="575"/>
                    </a:cubicBezTo>
                    <a:cubicBezTo>
                      <a:pt x="366" y="574"/>
                      <a:pt x="365" y="574"/>
                      <a:pt x="365" y="574"/>
                    </a:cubicBezTo>
                    <a:cubicBezTo>
                      <a:pt x="365" y="573"/>
                      <a:pt x="367" y="571"/>
                      <a:pt x="365" y="571"/>
                    </a:cubicBezTo>
                    <a:cubicBezTo>
                      <a:pt x="363" y="571"/>
                      <a:pt x="365" y="570"/>
                      <a:pt x="365" y="569"/>
                    </a:cubicBezTo>
                    <a:cubicBezTo>
                      <a:pt x="365" y="568"/>
                      <a:pt x="363" y="568"/>
                      <a:pt x="363" y="567"/>
                    </a:cubicBezTo>
                    <a:cubicBezTo>
                      <a:pt x="362" y="567"/>
                      <a:pt x="364" y="566"/>
                      <a:pt x="364" y="565"/>
                    </a:cubicBezTo>
                    <a:cubicBezTo>
                      <a:pt x="364" y="566"/>
                      <a:pt x="363" y="565"/>
                      <a:pt x="363" y="565"/>
                    </a:cubicBezTo>
                    <a:cubicBezTo>
                      <a:pt x="362" y="564"/>
                      <a:pt x="362" y="562"/>
                      <a:pt x="361" y="562"/>
                    </a:cubicBezTo>
                    <a:cubicBezTo>
                      <a:pt x="360" y="560"/>
                      <a:pt x="362" y="560"/>
                      <a:pt x="362" y="559"/>
                    </a:cubicBezTo>
                    <a:cubicBezTo>
                      <a:pt x="362" y="559"/>
                      <a:pt x="360" y="557"/>
                      <a:pt x="360" y="558"/>
                    </a:cubicBezTo>
                    <a:cubicBezTo>
                      <a:pt x="360" y="557"/>
                      <a:pt x="363" y="556"/>
                      <a:pt x="361" y="555"/>
                    </a:cubicBezTo>
                    <a:cubicBezTo>
                      <a:pt x="361" y="554"/>
                      <a:pt x="362" y="554"/>
                      <a:pt x="363" y="554"/>
                    </a:cubicBezTo>
                    <a:cubicBezTo>
                      <a:pt x="363" y="552"/>
                      <a:pt x="363" y="550"/>
                      <a:pt x="363" y="547"/>
                    </a:cubicBezTo>
                    <a:cubicBezTo>
                      <a:pt x="362" y="546"/>
                      <a:pt x="361" y="546"/>
                      <a:pt x="360" y="545"/>
                    </a:cubicBezTo>
                    <a:cubicBezTo>
                      <a:pt x="361" y="543"/>
                      <a:pt x="363" y="540"/>
                      <a:pt x="362" y="537"/>
                    </a:cubicBezTo>
                    <a:cubicBezTo>
                      <a:pt x="364" y="538"/>
                      <a:pt x="364" y="535"/>
                      <a:pt x="367" y="536"/>
                    </a:cubicBezTo>
                    <a:cubicBezTo>
                      <a:pt x="367" y="533"/>
                      <a:pt x="367" y="530"/>
                      <a:pt x="367" y="527"/>
                    </a:cubicBezTo>
                    <a:cubicBezTo>
                      <a:pt x="371" y="527"/>
                      <a:pt x="369" y="521"/>
                      <a:pt x="371" y="519"/>
                    </a:cubicBezTo>
                    <a:cubicBezTo>
                      <a:pt x="370" y="519"/>
                      <a:pt x="370" y="520"/>
                      <a:pt x="369" y="519"/>
                    </a:cubicBezTo>
                    <a:cubicBezTo>
                      <a:pt x="367" y="520"/>
                      <a:pt x="366" y="522"/>
                      <a:pt x="367" y="524"/>
                    </a:cubicBezTo>
                    <a:cubicBezTo>
                      <a:pt x="365" y="524"/>
                      <a:pt x="364" y="523"/>
                      <a:pt x="364" y="521"/>
                    </a:cubicBezTo>
                    <a:cubicBezTo>
                      <a:pt x="362" y="519"/>
                      <a:pt x="366" y="517"/>
                      <a:pt x="366" y="517"/>
                    </a:cubicBezTo>
                    <a:cubicBezTo>
                      <a:pt x="364" y="515"/>
                      <a:pt x="366" y="517"/>
                      <a:pt x="367" y="516"/>
                    </a:cubicBezTo>
                    <a:cubicBezTo>
                      <a:pt x="368" y="511"/>
                      <a:pt x="366" y="506"/>
                      <a:pt x="367" y="502"/>
                    </a:cubicBezTo>
                    <a:cubicBezTo>
                      <a:pt x="367" y="502"/>
                      <a:pt x="368" y="503"/>
                      <a:pt x="368" y="502"/>
                    </a:cubicBezTo>
                    <a:cubicBezTo>
                      <a:pt x="368" y="498"/>
                      <a:pt x="368" y="497"/>
                      <a:pt x="368" y="492"/>
                    </a:cubicBezTo>
                    <a:cubicBezTo>
                      <a:pt x="370" y="489"/>
                      <a:pt x="374" y="486"/>
                      <a:pt x="372" y="482"/>
                    </a:cubicBezTo>
                    <a:cubicBezTo>
                      <a:pt x="376" y="486"/>
                      <a:pt x="373" y="476"/>
                      <a:pt x="376" y="480"/>
                    </a:cubicBezTo>
                    <a:cubicBezTo>
                      <a:pt x="376" y="478"/>
                      <a:pt x="376" y="475"/>
                      <a:pt x="375" y="473"/>
                    </a:cubicBezTo>
                    <a:cubicBezTo>
                      <a:pt x="375" y="472"/>
                      <a:pt x="373" y="470"/>
                      <a:pt x="373" y="469"/>
                    </a:cubicBezTo>
                    <a:cubicBezTo>
                      <a:pt x="373" y="468"/>
                      <a:pt x="374" y="467"/>
                      <a:pt x="374" y="466"/>
                    </a:cubicBezTo>
                    <a:cubicBezTo>
                      <a:pt x="375" y="464"/>
                      <a:pt x="373" y="461"/>
                      <a:pt x="376" y="463"/>
                    </a:cubicBezTo>
                    <a:cubicBezTo>
                      <a:pt x="376" y="461"/>
                      <a:pt x="376" y="458"/>
                      <a:pt x="377" y="456"/>
                    </a:cubicBezTo>
                    <a:cubicBezTo>
                      <a:pt x="378" y="454"/>
                      <a:pt x="377" y="455"/>
                      <a:pt x="377" y="453"/>
                    </a:cubicBezTo>
                    <a:cubicBezTo>
                      <a:pt x="377" y="452"/>
                      <a:pt x="379" y="449"/>
                      <a:pt x="378" y="448"/>
                    </a:cubicBezTo>
                    <a:cubicBezTo>
                      <a:pt x="377" y="447"/>
                      <a:pt x="378" y="447"/>
                      <a:pt x="378" y="445"/>
                    </a:cubicBezTo>
                    <a:cubicBezTo>
                      <a:pt x="378" y="444"/>
                      <a:pt x="378" y="443"/>
                      <a:pt x="378" y="441"/>
                    </a:cubicBezTo>
                    <a:cubicBezTo>
                      <a:pt x="378" y="440"/>
                      <a:pt x="379" y="440"/>
                      <a:pt x="379" y="439"/>
                    </a:cubicBezTo>
                    <a:cubicBezTo>
                      <a:pt x="379" y="435"/>
                      <a:pt x="379" y="431"/>
                      <a:pt x="379" y="428"/>
                    </a:cubicBezTo>
                    <a:cubicBezTo>
                      <a:pt x="379" y="427"/>
                      <a:pt x="380" y="426"/>
                      <a:pt x="380" y="425"/>
                    </a:cubicBezTo>
                    <a:cubicBezTo>
                      <a:pt x="380" y="422"/>
                      <a:pt x="377" y="420"/>
                      <a:pt x="377" y="417"/>
                    </a:cubicBezTo>
                    <a:cubicBezTo>
                      <a:pt x="377" y="415"/>
                      <a:pt x="376" y="417"/>
                      <a:pt x="374" y="417"/>
                    </a:cubicBezTo>
                    <a:cubicBezTo>
                      <a:pt x="373" y="415"/>
                      <a:pt x="370" y="412"/>
                      <a:pt x="367" y="412"/>
                    </a:cubicBezTo>
                    <a:cubicBezTo>
                      <a:pt x="367" y="412"/>
                      <a:pt x="366" y="409"/>
                      <a:pt x="366" y="410"/>
                    </a:cubicBezTo>
                    <a:cubicBezTo>
                      <a:pt x="364" y="411"/>
                      <a:pt x="366" y="410"/>
                      <a:pt x="365" y="409"/>
                    </a:cubicBezTo>
                    <a:cubicBezTo>
                      <a:pt x="363" y="408"/>
                      <a:pt x="360" y="410"/>
                      <a:pt x="363" y="407"/>
                    </a:cubicBezTo>
                    <a:cubicBezTo>
                      <a:pt x="363" y="405"/>
                      <a:pt x="360" y="407"/>
                      <a:pt x="359" y="406"/>
                    </a:cubicBezTo>
                    <a:cubicBezTo>
                      <a:pt x="359" y="406"/>
                      <a:pt x="359" y="404"/>
                      <a:pt x="359" y="404"/>
                    </a:cubicBezTo>
                    <a:cubicBezTo>
                      <a:pt x="358" y="404"/>
                      <a:pt x="357" y="404"/>
                      <a:pt x="357" y="403"/>
                    </a:cubicBezTo>
                    <a:cubicBezTo>
                      <a:pt x="356" y="402"/>
                      <a:pt x="354" y="399"/>
                      <a:pt x="354" y="397"/>
                    </a:cubicBezTo>
                    <a:cubicBezTo>
                      <a:pt x="354" y="395"/>
                      <a:pt x="353" y="396"/>
                      <a:pt x="352" y="396"/>
                    </a:cubicBezTo>
                    <a:cubicBezTo>
                      <a:pt x="351" y="395"/>
                      <a:pt x="352" y="391"/>
                      <a:pt x="350" y="391"/>
                    </a:cubicBezTo>
                    <a:cubicBezTo>
                      <a:pt x="349" y="391"/>
                      <a:pt x="348" y="385"/>
                      <a:pt x="346" y="383"/>
                    </a:cubicBezTo>
                    <a:cubicBezTo>
                      <a:pt x="345" y="382"/>
                      <a:pt x="344" y="380"/>
                      <a:pt x="343" y="377"/>
                    </a:cubicBezTo>
                    <a:cubicBezTo>
                      <a:pt x="342" y="377"/>
                      <a:pt x="341" y="376"/>
                      <a:pt x="341" y="376"/>
                    </a:cubicBezTo>
                    <a:cubicBezTo>
                      <a:pt x="340" y="375"/>
                      <a:pt x="341" y="374"/>
                      <a:pt x="341" y="374"/>
                    </a:cubicBezTo>
                    <a:cubicBezTo>
                      <a:pt x="340" y="373"/>
                      <a:pt x="339" y="373"/>
                      <a:pt x="339" y="373"/>
                    </a:cubicBezTo>
                    <a:cubicBezTo>
                      <a:pt x="339" y="373"/>
                      <a:pt x="338" y="365"/>
                      <a:pt x="337" y="371"/>
                    </a:cubicBezTo>
                    <a:cubicBezTo>
                      <a:pt x="335" y="370"/>
                      <a:pt x="337" y="365"/>
                      <a:pt x="336" y="362"/>
                    </a:cubicBezTo>
                    <a:cubicBezTo>
                      <a:pt x="339" y="362"/>
                      <a:pt x="338" y="359"/>
                      <a:pt x="340" y="358"/>
                    </a:cubicBezTo>
                    <a:cubicBezTo>
                      <a:pt x="340" y="356"/>
                      <a:pt x="338" y="357"/>
                      <a:pt x="337" y="355"/>
                    </a:cubicBezTo>
                    <a:cubicBezTo>
                      <a:pt x="337" y="352"/>
                      <a:pt x="339" y="351"/>
                      <a:pt x="338" y="348"/>
                    </a:cubicBezTo>
                    <a:cubicBezTo>
                      <a:pt x="339" y="347"/>
                      <a:pt x="339" y="347"/>
                      <a:pt x="341" y="347"/>
                    </a:cubicBezTo>
                    <a:cubicBezTo>
                      <a:pt x="341" y="346"/>
                      <a:pt x="340" y="345"/>
                      <a:pt x="341" y="344"/>
                    </a:cubicBezTo>
                    <a:cubicBezTo>
                      <a:pt x="341" y="344"/>
                      <a:pt x="342" y="344"/>
                      <a:pt x="343" y="344"/>
                    </a:cubicBezTo>
                    <a:cubicBezTo>
                      <a:pt x="343" y="344"/>
                      <a:pt x="343" y="343"/>
                      <a:pt x="343" y="343"/>
                    </a:cubicBezTo>
                    <a:cubicBezTo>
                      <a:pt x="343" y="343"/>
                      <a:pt x="345" y="341"/>
                      <a:pt x="345" y="341"/>
                    </a:cubicBezTo>
                    <a:cubicBezTo>
                      <a:pt x="345" y="341"/>
                      <a:pt x="344" y="341"/>
                      <a:pt x="344" y="341"/>
                    </a:cubicBezTo>
                    <a:cubicBezTo>
                      <a:pt x="344" y="341"/>
                      <a:pt x="344" y="340"/>
                      <a:pt x="345" y="340"/>
                    </a:cubicBezTo>
                    <a:cubicBezTo>
                      <a:pt x="347" y="343"/>
                      <a:pt x="345" y="338"/>
                      <a:pt x="347" y="338"/>
                    </a:cubicBezTo>
                    <a:cubicBezTo>
                      <a:pt x="349" y="338"/>
                      <a:pt x="348" y="336"/>
                      <a:pt x="349" y="334"/>
                    </a:cubicBezTo>
                    <a:cubicBezTo>
                      <a:pt x="349" y="335"/>
                      <a:pt x="354" y="331"/>
                      <a:pt x="351" y="329"/>
                    </a:cubicBezTo>
                    <a:cubicBezTo>
                      <a:pt x="350" y="328"/>
                      <a:pt x="351" y="328"/>
                      <a:pt x="351" y="327"/>
                    </a:cubicBezTo>
                    <a:cubicBezTo>
                      <a:pt x="351" y="325"/>
                      <a:pt x="349" y="318"/>
                      <a:pt x="350" y="315"/>
                    </a:cubicBezTo>
                    <a:cubicBezTo>
                      <a:pt x="346" y="316"/>
                      <a:pt x="346" y="312"/>
                      <a:pt x="341" y="314"/>
                    </a:cubicBezTo>
                    <a:cubicBezTo>
                      <a:pt x="339" y="314"/>
                      <a:pt x="341" y="315"/>
                      <a:pt x="340" y="317"/>
                    </a:cubicBezTo>
                    <a:cubicBezTo>
                      <a:pt x="335" y="317"/>
                      <a:pt x="333" y="315"/>
                      <a:pt x="328" y="314"/>
                    </a:cubicBezTo>
                    <a:cubicBezTo>
                      <a:pt x="328" y="313"/>
                      <a:pt x="326" y="313"/>
                      <a:pt x="326" y="311"/>
                    </a:cubicBezTo>
                    <a:cubicBezTo>
                      <a:pt x="325" y="310"/>
                      <a:pt x="324" y="310"/>
                      <a:pt x="323" y="310"/>
                    </a:cubicBezTo>
                    <a:cubicBezTo>
                      <a:pt x="322" y="309"/>
                      <a:pt x="323" y="308"/>
                      <a:pt x="323" y="308"/>
                    </a:cubicBezTo>
                    <a:cubicBezTo>
                      <a:pt x="322" y="307"/>
                      <a:pt x="321" y="308"/>
                      <a:pt x="321" y="308"/>
                    </a:cubicBezTo>
                    <a:cubicBezTo>
                      <a:pt x="320" y="307"/>
                      <a:pt x="321" y="305"/>
                      <a:pt x="319" y="305"/>
                    </a:cubicBezTo>
                    <a:cubicBezTo>
                      <a:pt x="319" y="302"/>
                      <a:pt x="320" y="303"/>
                      <a:pt x="319" y="301"/>
                    </a:cubicBezTo>
                    <a:cubicBezTo>
                      <a:pt x="319" y="300"/>
                      <a:pt x="318" y="301"/>
                      <a:pt x="318" y="301"/>
                    </a:cubicBezTo>
                    <a:cubicBezTo>
                      <a:pt x="316" y="300"/>
                      <a:pt x="316" y="298"/>
                      <a:pt x="313" y="298"/>
                    </a:cubicBezTo>
                    <a:cubicBezTo>
                      <a:pt x="314" y="295"/>
                      <a:pt x="310" y="297"/>
                      <a:pt x="311" y="294"/>
                    </a:cubicBezTo>
                    <a:cubicBezTo>
                      <a:pt x="310" y="294"/>
                      <a:pt x="305" y="294"/>
                      <a:pt x="306" y="294"/>
                    </a:cubicBezTo>
                    <a:cubicBezTo>
                      <a:pt x="305" y="294"/>
                      <a:pt x="306" y="293"/>
                      <a:pt x="305" y="292"/>
                    </a:cubicBezTo>
                    <a:cubicBezTo>
                      <a:pt x="305" y="292"/>
                      <a:pt x="304" y="293"/>
                      <a:pt x="304" y="292"/>
                    </a:cubicBezTo>
                    <a:cubicBezTo>
                      <a:pt x="303" y="292"/>
                      <a:pt x="301" y="291"/>
                      <a:pt x="298" y="292"/>
                    </a:cubicBezTo>
                    <a:cubicBezTo>
                      <a:pt x="299" y="288"/>
                      <a:pt x="296" y="290"/>
                      <a:pt x="294" y="289"/>
                    </a:cubicBezTo>
                    <a:cubicBezTo>
                      <a:pt x="294" y="288"/>
                      <a:pt x="294" y="287"/>
                      <a:pt x="294" y="287"/>
                    </a:cubicBezTo>
                    <a:cubicBezTo>
                      <a:pt x="294" y="286"/>
                      <a:pt x="292" y="287"/>
                      <a:pt x="292" y="287"/>
                    </a:cubicBezTo>
                    <a:cubicBezTo>
                      <a:pt x="292" y="286"/>
                      <a:pt x="292" y="285"/>
                      <a:pt x="292" y="285"/>
                    </a:cubicBezTo>
                    <a:cubicBezTo>
                      <a:pt x="292" y="285"/>
                      <a:pt x="290" y="285"/>
                      <a:pt x="290" y="285"/>
                    </a:cubicBezTo>
                    <a:cubicBezTo>
                      <a:pt x="290" y="285"/>
                      <a:pt x="290" y="283"/>
                      <a:pt x="290" y="283"/>
                    </a:cubicBezTo>
                    <a:cubicBezTo>
                      <a:pt x="289" y="282"/>
                      <a:pt x="289" y="284"/>
                      <a:pt x="289" y="284"/>
                    </a:cubicBezTo>
                    <a:cubicBezTo>
                      <a:pt x="289" y="284"/>
                      <a:pt x="286" y="283"/>
                      <a:pt x="286" y="282"/>
                    </a:cubicBezTo>
                    <a:cubicBezTo>
                      <a:pt x="285" y="284"/>
                      <a:pt x="285" y="282"/>
                      <a:pt x="284" y="282"/>
                    </a:cubicBezTo>
                    <a:cubicBezTo>
                      <a:pt x="282" y="282"/>
                      <a:pt x="280" y="284"/>
                      <a:pt x="279" y="284"/>
                    </a:cubicBezTo>
                    <a:cubicBezTo>
                      <a:pt x="277" y="284"/>
                      <a:pt x="276" y="283"/>
                      <a:pt x="275" y="283"/>
                    </a:cubicBezTo>
                    <a:cubicBezTo>
                      <a:pt x="272" y="283"/>
                      <a:pt x="273" y="284"/>
                      <a:pt x="271" y="283"/>
                    </a:cubicBezTo>
                    <a:cubicBezTo>
                      <a:pt x="270" y="282"/>
                      <a:pt x="269" y="283"/>
                      <a:pt x="266" y="282"/>
                    </a:cubicBezTo>
                    <a:cubicBezTo>
                      <a:pt x="266" y="282"/>
                      <a:pt x="266" y="280"/>
                      <a:pt x="265" y="280"/>
                    </a:cubicBezTo>
                    <a:cubicBezTo>
                      <a:pt x="265" y="280"/>
                      <a:pt x="264" y="280"/>
                      <a:pt x="263" y="280"/>
                    </a:cubicBezTo>
                    <a:cubicBezTo>
                      <a:pt x="262" y="280"/>
                      <a:pt x="258" y="279"/>
                      <a:pt x="261" y="277"/>
                    </a:cubicBezTo>
                    <a:cubicBezTo>
                      <a:pt x="258" y="277"/>
                      <a:pt x="258" y="275"/>
                      <a:pt x="255" y="275"/>
                    </a:cubicBezTo>
                    <a:cubicBezTo>
                      <a:pt x="254" y="275"/>
                      <a:pt x="254" y="274"/>
                      <a:pt x="254" y="272"/>
                    </a:cubicBezTo>
                    <a:cubicBezTo>
                      <a:pt x="250" y="272"/>
                      <a:pt x="249" y="269"/>
                      <a:pt x="244" y="269"/>
                    </a:cubicBezTo>
                    <a:cubicBezTo>
                      <a:pt x="244" y="265"/>
                      <a:pt x="242" y="264"/>
                      <a:pt x="242" y="259"/>
                    </a:cubicBezTo>
                    <a:cubicBezTo>
                      <a:pt x="242" y="255"/>
                      <a:pt x="237" y="257"/>
                      <a:pt x="240" y="253"/>
                    </a:cubicBezTo>
                    <a:cubicBezTo>
                      <a:pt x="238" y="253"/>
                      <a:pt x="238" y="254"/>
                      <a:pt x="238" y="254"/>
                    </a:cubicBezTo>
                    <a:cubicBezTo>
                      <a:pt x="237" y="254"/>
                      <a:pt x="237" y="253"/>
                      <a:pt x="237" y="252"/>
                    </a:cubicBezTo>
                    <a:cubicBezTo>
                      <a:pt x="236" y="251"/>
                      <a:pt x="234" y="251"/>
                      <a:pt x="234" y="250"/>
                    </a:cubicBezTo>
                    <a:cubicBezTo>
                      <a:pt x="234" y="248"/>
                      <a:pt x="232" y="249"/>
                      <a:pt x="231" y="249"/>
                    </a:cubicBezTo>
                    <a:cubicBezTo>
                      <a:pt x="231" y="248"/>
                      <a:pt x="232" y="247"/>
                      <a:pt x="232" y="247"/>
                    </a:cubicBezTo>
                    <a:cubicBezTo>
                      <a:pt x="232" y="247"/>
                      <a:pt x="231" y="245"/>
                      <a:pt x="231" y="245"/>
                    </a:cubicBezTo>
                    <a:cubicBezTo>
                      <a:pt x="231" y="245"/>
                      <a:pt x="229" y="245"/>
                      <a:pt x="229" y="245"/>
                    </a:cubicBezTo>
                    <a:cubicBezTo>
                      <a:pt x="228" y="244"/>
                      <a:pt x="229" y="243"/>
                      <a:pt x="228" y="242"/>
                    </a:cubicBezTo>
                    <a:cubicBezTo>
                      <a:pt x="226" y="240"/>
                      <a:pt x="223" y="239"/>
                      <a:pt x="222" y="235"/>
                    </a:cubicBezTo>
                    <a:cubicBezTo>
                      <a:pt x="220" y="234"/>
                      <a:pt x="221" y="236"/>
                      <a:pt x="219" y="234"/>
                    </a:cubicBezTo>
                    <a:cubicBezTo>
                      <a:pt x="219" y="232"/>
                      <a:pt x="217" y="232"/>
                      <a:pt x="217" y="231"/>
                    </a:cubicBezTo>
                    <a:cubicBezTo>
                      <a:pt x="216" y="230"/>
                      <a:pt x="217" y="227"/>
                      <a:pt x="214" y="227"/>
                    </a:cubicBezTo>
                    <a:cubicBezTo>
                      <a:pt x="214" y="222"/>
                      <a:pt x="212" y="220"/>
                      <a:pt x="209" y="219"/>
                    </a:cubicBezTo>
                    <a:cubicBezTo>
                      <a:pt x="208" y="220"/>
                      <a:pt x="208" y="221"/>
                      <a:pt x="207" y="222"/>
                    </a:cubicBezTo>
                    <a:cubicBezTo>
                      <a:pt x="206" y="224"/>
                      <a:pt x="209" y="225"/>
                      <a:pt x="210" y="226"/>
                    </a:cubicBezTo>
                    <a:cubicBezTo>
                      <a:pt x="210" y="226"/>
                      <a:pt x="210" y="227"/>
                      <a:pt x="210" y="228"/>
                    </a:cubicBezTo>
                    <a:cubicBezTo>
                      <a:pt x="210" y="228"/>
                      <a:pt x="211" y="227"/>
                      <a:pt x="211" y="228"/>
                    </a:cubicBezTo>
                    <a:cubicBezTo>
                      <a:pt x="212" y="229"/>
                      <a:pt x="210" y="231"/>
                      <a:pt x="212" y="231"/>
                    </a:cubicBezTo>
                    <a:cubicBezTo>
                      <a:pt x="213" y="231"/>
                      <a:pt x="213" y="234"/>
                      <a:pt x="214" y="236"/>
                    </a:cubicBezTo>
                    <a:cubicBezTo>
                      <a:pt x="214" y="237"/>
                      <a:pt x="215" y="236"/>
                      <a:pt x="215" y="237"/>
                    </a:cubicBezTo>
                    <a:cubicBezTo>
                      <a:pt x="215" y="239"/>
                      <a:pt x="217" y="238"/>
                      <a:pt x="217" y="242"/>
                    </a:cubicBezTo>
                    <a:cubicBezTo>
                      <a:pt x="217" y="243"/>
                      <a:pt x="218" y="243"/>
                      <a:pt x="220" y="243"/>
                    </a:cubicBezTo>
                    <a:cubicBezTo>
                      <a:pt x="219" y="244"/>
                      <a:pt x="220" y="244"/>
                      <a:pt x="221" y="245"/>
                    </a:cubicBezTo>
                    <a:cubicBezTo>
                      <a:pt x="221" y="246"/>
                      <a:pt x="220" y="247"/>
                      <a:pt x="220" y="247"/>
                    </a:cubicBezTo>
                    <a:cubicBezTo>
                      <a:pt x="220" y="248"/>
                      <a:pt x="223" y="248"/>
                      <a:pt x="221" y="251"/>
                    </a:cubicBezTo>
                    <a:cubicBezTo>
                      <a:pt x="220" y="249"/>
                      <a:pt x="220" y="248"/>
                      <a:pt x="217" y="249"/>
                    </a:cubicBezTo>
                    <a:cubicBezTo>
                      <a:pt x="218" y="245"/>
                      <a:pt x="215" y="246"/>
                      <a:pt x="215" y="243"/>
                    </a:cubicBezTo>
                    <a:cubicBezTo>
                      <a:pt x="214" y="241"/>
                      <a:pt x="213" y="241"/>
                      <a:pt x="212" y="240"/>
                    </a:cubicBezTo>
                    <a:cubicBezTo>
                      <a:pt x="211" y="239"/>
                      <a:pt x="211" y="238"/>
                      <a:pt x="210" y="237"/>
                    </a:cubicBezTo>
                    <a:cubicBezTo>
                      <a:pt x="208" y="237"/>
                      <a:pt x="207" y="237"/>
                      <a:pt x="206" y="235"/>
                    </a:cubicBezTo>
                    <a:cubicBezTo>
                      <a:pt x="206" y="233"/>
                      <a:pt x="207" y="234"/>
                      <a:pt x="208" y="234"/>
                    </a:cubicBezTo>
                    <a:cubicBezTo>
                      <a:pt x="209" y="230"/>
                      <a:pt x="205" y="231"/>
                      <a:pt x="205" y="228"/>
                    </a:cubicBezTo>
                    <a:cubicBezTo>
                      <a:pt x="203" y="227"/>
                      <a:pt x="203" y="226"/>
                      <a:pt x="200" y="226"/>
                    </a:cubicBezTo>
                    <a:cubicBezTo>
                      <a:pt x="201" y="223"/>
                      <a:pt x="202" y="223"/>
                      <a:pt x="200" y="221"/>
                    </a:cubicBezTo>
                    <a:cubicBezTo>
                      <a:pt x="200" y="221"/>
                      <a:pt x="200" y="220"/>
                      <a:pt x="200" y="220"/>
                    </a:cubicBezTo>
                    <a:cubicBezTo>
                      <a:pt x="198" y="218"/>
                      <a:pt x="199" y="215"/>
                      <a:pt x="195" y="215"/>
                    </a:cubicBezTo>
                    <a:cubicBezTo>
                      <a:pt x="196" y="214"/>
                      <a:pt x="195" y="213"/>
                      <a:pt x="195" y="212"/>
                    </a:cubicBezTo>
                    <a:cubicBezTo>
                      <a:pt x="195" y="212"/>
                      <a:pt x="194" y="210"/>
                      <a:pt x="194" y="210"/>
                    </a:cubicBezTo>
                    <a:cubicBezTo>
                      <a:pt x="193" y="210"/>
                      <a:pt x="191" y="211"/>
                      <a:pt x="191" y="210"/>
                    </a:cubicBezTo>
                    <a:cubicBezTo>
                      <a:pt x="190" y="210"/>
                      <a:pt x="193" y="209"/>
                      <a:pt x="193" y="209"/>
                    </a:cubicBezTo>
                    <a:cubicBezTo>
                      <a:pt x="192" y="207"/>
                      <a:pt x="187" y="207"/>
                      <a:pt x="184" y="206"/>
                    </a:cubicBezTo>
                    <a:cubicBezTo>
                      <a:pt x="184" y="205"/>
                      <a:pt x="184" y="204"/>
                      <a:pt x="183" y="204"/>
                    </a:cubicBezTo>
                    <a:cubicBezTo>
                      <a:pt x="183" y="203"/>
                      <a:pt x="182" y="202"/>
                      <a:pt x="181" y="201"/>
                    </a:cubicBezTo>
                    <a:cubicBezTo>
                      <a:pt x="181" y="200"/>
                      <a:pt x="181" y="197"/>
                      <a:pt x="179" y="195"/>
                    </a:cubicBezTo>
                    <a:cubicBezTo>
                      <a:pt x="179" y="195"/>
                      <a:pt x="178" y="195"/>
                      <a:pt x="178" y="194"/>
                    </a:cubicBezTo>
                    <a:cubicBezTo>
                      <a:pt x="177" y="193"/>
                      <a:pt x="178" y="191"/>
                      <a:pt x="176" y="191"/>
                    </a:cubicBezTo>
                    <a:cubicBezTo>
                      <a:pt x="176" y="188"/>
                      <a:pt x="174" y="185"/>
                      <a:pt x="172" y="183"/>
                    </a:cubicBezTo>
                    <a:cubicBezTo>
                      <a:pt x="171" y="182"/>
                      <a:pt x="171" y="179"/>
                      <a:pt x="169" y="180"/>
                    </a:cubicBezTo>
                    <a:cubicBezTo>
                      <a:pt x="170" y="169"/>
                      <a:pt x="169" y="162"/>
                      <a:pt x="169" y="148"/>
                    </a:cubicBezTo>
                    <a:cubicBezTo>
                      <a:pt x="169" y="148"/>
                      <a:pt x="168" y="147"/>
                      <a:pt x="168" y="146"/>
                    </a:cubicBezTo>
                    <a:cubicBezTo>
                      <a:pt x="167" y="146"/>
                      <a:pt x="167" y="145"/>
                      <a:pt x="166" y="145"/>
                    </a:cubicBezTo>
                    <a:cubicBezTo>
                      <a:pt x="166" y="144"/>
                      <a:pt x="165" y="143"/>
                      <a:pt x="164" y="144"/>
                    </a:cubicBezTo>
                    <a:cubicBezTo>
                      <a:pt x="164" y="139"/>
                      <a:pt x="160" y="136"/>
                      <a:pt x="157" y="133"/>
                    </a:cubicBezTo>
                    <a:cubicBezTo>
                      <a:pt x="156" y="133"/>
                      <a:pt x="155" y="132"/>
                      <a:pt x="156" y="131"/>
                    </a:cubicBezTo>
                    <a:cubicBezTo>
                      <a:pt x="156" y="132"/>
                      <a:pt x="158" y="133"/>
                      <a:pt x="158" y="131"/>
                    </a:cubicBezTo>
                    <a:cubicBezTo>
                      <a:pt x="160" y="131"/>
                      <a:pt x="160" y="134"/>
                      <a:pt x="162" y="133"/>
                    </a:cubicBezTo>
                    <a:cubicBezTo>
                      <a:pt x="163" y="134"/>
                      <a:pt x="163" y="135"/>
                      <a:pt x="163" y="137"/>
                    </a:cubicBezTo>
                    <a:cubicBezTo>
                      <a:pt x="168" y="136"/>
                      <a:pt x="169" y="139"/>
                      <a:pt x="172" y="141"/>
                    </a:cubicBezTo>
                    <a:cubicBezTo>
                      <a:pt x="171" y="144"/>
                      <a:pt x="173" y="145"/>
                      <a:pt x="175" y="146"/>
                    </a:cubicBezTo>
                    <a:cubicBezTo>
                      <a:pt x="176" y="146"/>
                      <a:pt x="176" y="145"/>
                      <a:pt x="176" y="144"/>
                    </a:cubicBezTo>
                    <a:cubicBezTo>
                      <a:pt x="175" y="143"/>
                      <a:pt x="174" y="142"/>
                      <a:pt x="174" y="142"/>
                    </a:cubicBezTo>
                    <a:cubicBezTo>
                      <a:pt x="173" y="140"/>
                      <a:pt x="173" y="139"/>
                      <a:pt x="173" y="138"/>
                    </a:cubicBezTo>
                    <a:cubicBezTo>
                      <a:pt x="173" y="137"/>
                      <a:pt x="172" y="137"/>
                      <a:pt x="172" y="137"/>
                    </a:cubicBezTo>
                    <a:cubicBezTo>
                      <a:pt x="172" y="136"/>
                      <a:pt x="173" y="136"/>
                      <a:pt x="173" y="136"/>
                    </a:cubicBezTo>
                    <a:cubicBezTo>
                      <a:pt x="172" y="134"/>
                      <a:pt x="169" y="134"/>
                      <a:pt x="170" y="132"/>
                    </a:cubicBezTo>
                    <a:cubicBezTo>
                      <a:pt x="165" y="133"/>
                      <a:pt x="165" y="129"/>
                      <a:pt x="160" y="129"/>
                    </a:cubicBezTo>
                    <a:cubicBezTo>
                      <a:pt x="162" y="126"/>
                      <a:pt x="157" y="129"/>
                      <a:pt x="158" y="125"/>
                    </a:cubicBezTo>
                    <a:cubicBezTo>
                      <a:pt x="158" y="124"/>
                      <a:pt x="156" y="126"/>
                      <a:pt x="155" y="124"/>
                    </a:cubicBezTo>
                    <a:cubicBezTo>
                      <a:pt x="155" y="123"/>
                      <a:pt x="156" y="123"/>
                      <a:pt x="157" y="123"/>
                    </a:cubicBezTo>
                    <a:cubicBezTo>
                      <a:pt x="158" y="120"/>
                      <a:pt x="153" y="121"/>
                      <a:pt x="154" y="122"/>
                    </a:cubicBezTo>
                    <a:cubicBezTo>
                      <a:pt x="153" y="121"/>
                      <a:pt x="153" y="120"/>
                      <a:pt x="153" y="120"/>
                    </a:cubicBezTo>
                    <a:cubicBezTo>
                      <a:pt x="153" y="120"/>
                      <a:pt x="151" y="120"/>
                      <a:pt x="151" y="120"/>
                    </a:cubicBezTo>
                    <a:cubicBezTo>
                      <a:pt x="151" y="119"/>
                      <a:pt x="152" y="119"/>
                      <a:pt x="152" y="118"/>
                    </a:cubicBezTo>
                    <a:cubicBezTo>
                      <a:pt x="151" y="116"/>
                      <a:pt x="151" y="118"/>
                      <a:pt x="149" y="118"/>
                    </a:cubicBezTo>
                    <a:cubicBezTo>
                      <a:pt x="147" y="116"/>
                      <a:pt x="148" y="114"/>
                      <a:pt x="147" y="113"/>
                    </a:cubicBezTo>
                    <a:cubicBezTo>
                      <a:pt x="146" y="112"/>
                      <a:pt x="146" y="112"/>
                      <a:pt x="144" y="112"/>
                    </a:cubicBezTo>
                    <a:cubicBezTo>
                      <a:pt x="148" y="106"/>
                      <a:pt x="137" y="110"/>
                      <a:pt x="137" y="104"/>
                    </a:cubicBezTo>
                    <a:cubicBezTo>
                      <a:pt x="138" y="104"/>
                      <a:pt x="139" y="104"/>
                      <a:pt x="140" y="104"/>
                    </a:cubicBezTo>
                    <a:cubicBezTo>
                      <a:pt x="141" y="102"/>
                      <a:pt x="136" y="105"/>
                      <a:pt x="137" y="102"/>
                    </a:cubicBezTo>
                    <a:cubicBezTo>
                      <a:pt x="136" y="102"/>
                      <a:pt x="134" y="102"/>
                      <a:pt x="132" y="102"/>
                    </a:cubicBezTo>
                    <a:cubicBezTo>
                      <a:pt x="134" y="100"/>
                      <a:pt x="131" y="99"/>
                      <a:pt x="133" y="99"/>
                    </a:cubicBezTo>
                    <a:cubicBezTo>
                      <a:pt x="133" y="97"/>
                      <a:pt x="130" y="97"/>
                      <a:pt x="131" y="98"/>
                    </a:cubicBezTo>
                    <a:cubicBezTo>
                      <a:pt x="129" y="96"/>
                      <a:pt x="131" y="95"/>
                      <a:pt x="129" y="93"/>
                    </a:cubicBezTo>
                    <a:cubicBezTo>
                      <a:pt x="127" y="93"/>
                      <a:pt x="125" y="93"/>
                      <a:pt x="123" y="93"/>
                    </a:cubicBezTo>
                    <a:cubicBezTo>
                      <a:pt x="124" y="92"/>
                      <a:pt x="125" y="91"/>
                      <a:pt x="125" y="89"/>
                    </a:cubicBezTo>
                    <a:cubicBezTo>
                      <a:pt x="124" y="87"/>
                      <a:pt x="122" y="89"/>
                      <a:pt x="124" y="86"/>
                    </a:cubicBezTo>
                    <a:cubicBezTo>
                      <a:pt x="121" y="87"/>
                      <a:pt x="119" y="88"/>
                      <a:pt x="115" y="87"/>
                    </a:cubicBezTo>
                    <a:cubicBezTo>
                      <a:pt x="115" y="85"/>
                      <a:pt x="112" y="84"/>
                      <a:pt x="110" y="83"/>
                    </a:cubicBezTo>
                    <a:cubicBezTo>
                      <a:pt x="109" y="82"/>
                      <a:pt x="108" y="82"/>
                      <a:pt x="107" y="82"/>
                    </a:cubicBezTo>
                    <a:cubicBezTo>
                      <a:pt x="107" y="81"/>
                      <a:pt x="107" y="80"/>
                      <a:pt x="107" y="80"/>
                    </a:cubicBezTo>
                    <a:cubicBezTo>
                      <a:pt x="107" y="79"/>
                      <a:pt x="105" y="80"/>
                      <a:pt x="105" y="79"/>
                    </a:cubicBezTo>
                    <a:cubicBezTo>
                      <a:pt x="102" y="77"/>
                      <a:pt x="95" y="81"/>
                      <a:pt x="94" y="79"/>
                    </a:cubicBezTo>
                    <a:cubicBezTo>
                      <a:pt x="94" y="79"/>
                      <a:pt x="94" y="78"/>
                      <a:pt x="94" y="78"/>
                    </a:cubicBezTo>
                    <a:cubicBezTo>
                      <a:pt x="93" y="78"/>
                      <a:pt x="92" y="79"/>
                      <a:pt x="92" y="79"/>
                    </a:cubicBezTo>
                    <a:cubicBezTo>
                      <a:pt x="90" y="78"/>
                      <a:pt x="91" y="76"/>
                      <a:pt x="87" y="77"/>
                    </a:cubicBezTo>
                    <a:cubicBezTo>
                      <a:pt x="87" y="74"/>
                      <a:pt x="82" y="75"/>
                      <a:pt x="85" y="73"/>
                    </a:cubicBezTo>
                    <a:cubicBezTo>
                      <a:pt x="84" y="73"/>
                      <a:pt x="84" y="74"/>
                      <a:pt x="83" y="74"/>
                    </a:cubicBezTo>
                    <a:cubicBezTo>
                      <a:pt x="83" y="74"/>
                      <a:pt x="82" y="73"/>
                      <a:pt x="82" y="73"/>
                    </a:cubicBezTo>
                    <a:cubicBezTo>
                      <a:pt x="80" y="73"/>
                      <a:pt x="79" y="75"/>
                      <a:pt x="77" y="74"/>
                    </a:cubicBezTo>
                    <a:cubicBezTo>
                      <a:pt x="75" y="74"/>
                      <a:pt x="77" y="77"/>
                      <a:pt x="76" y="79"/>
                    </a:cubicBezTo>
                    <a:cubicBezTo>
                      <a:pt x="76" y="78"/>
                      <a:pt x="75" y="78"/>
                      <a:pt x="74" y="78"/>
                    </a:cubicBezTo>
                    <a:cubicBezTo>
                      <a:pt x="72" y="78"/>
                      <a:pt x="73" y="79"/>
                      <a:pt x="73" y="80"/>
                    </a:cubicBezTo>
                    <a:cubicBezTo>
                      <a:pt x="71" y="80"/>
                      <a:pt x="68" y="80"/>
                      <a:pt x="67" y="81"/>
                    </a:cubicBezTo>
                    <a:cubicBezTo>
                      <a:pt x="66" y="81"/>
                      <a:pt x="66" y="82"/>
                      <a:pt x="65" y="83"/>
                    </a:cubicBezTo>
                    <a:cubicBezTo>
                      <a:pt x="63" y="83"/>
                      <a:pt x="63" y="81"/>
                      <a:pt x="61" y="82"/>
                    </a:cubicBezTo>
                    <a:cubicBezTo>
                      <a:pt x="62" y="80"/>
                      <a:pt x="65" y="80"/>
                      <a:pt x="64" y="76"/>
                    </a:cubicBezTo>
                    <a:cubicBezTo>
                      <a:pt x="66" y="76"/>
                      <a:pt x="66" y="75"/>
                      <a:pt x="66" y="74"/>
                    </a:cubicBezTo>
                    <a:cubicBezTo>
                      <a:pt x="66" y="73"/>
                      <a:pt x="64" y="73"/>
                      <a:pt x="63" y="73"/>
                    </a:cubicBezTo>
                    <a:cubicBezTo>
                      <a:pt x="62" y="74"/>
                      <a:pt x="62" y="76"/>
                      <a:pt x="60" y="77"/>
                    </a:cubicBezTo>
                    <a:cubicBezTo>
                      <a:pt x="59" y="77"/>
                      <a:pt x="59" y="79"/>
                      <a:pt x="58" y="79"/>
                    </a:cubicBezTo>
                    <a:cubicBezTo>
                      <a:pt x="57" y="79"/>
                      <a:pt x="57" y="81"/>
                      <a:pt x="55" y="81"/>
                    </a:cubicBezTo>
                    <a:cubicBezTo>
                      <a:pt x="56" y="82"/>
                      <a:pt x="55" y="82"/>
                      <a:pt x="53" y="83"/>
                    </a:cubicBezTo>
                    <a:cubicBezTo>
                      <a:pt x="53" y="84"/>
                      <a:pt x="53" y="85"/>
                      <a:pt x="53" y="86"/>
                    </a:cubicBezTo>
                    <a:cubicBezTo>
                      <a:pt x="51" y="87"/>
                      <a:pt x="50" y="90"/>
                      <a:pt x="48" y="92"/>
                    </a:cubicBezTo>
                    <a:cubicBezTo>
                      <a:pt x="47" y="92"/>
                      <a:pt x="46" y="92"/>
                      <a:pt x="46" y="92"/>
                    </a:cubicBezTo>
                    <a:cubicBezTo>
                      <a:pt x="46" y="92"/>
                      <a:pt x="46" y="94"/>
                      <a:pt x="46" y="94"/>
                    </a:cubicBezTo>
                    <a:cubicBezTo>
                      <a:pt x="46" y="94"/>
                      <a:pt x="42" y="94"/>
                      <a:pt x="43" y="95"/>
                    </a:cubicBezTo>
                    <a:cubicBezTo>
                      <a:pt x="45" y="96"/>
                      <a:pt x="41" y="96"/>
                      <a:pt x="39" y="98"/>
                    </a:cubicBezTo>
                    <a:cubicBezTo>
                      <a:pt x="39" y="98"/>
                      <a:pt x="38" y="101"/>
                      <a:pt x="37" y="101"/>
                    </a:cubicBezTo>
                    <a:cubicBezTo>
                      <a:pt x="36" y="100"/>
                      <a:pt x="37" y="100"/>
                      <a:pt x="36" y="102"/>
                    </a:cubicBezTo>
                    <a:cubicBezTo>
                      <a:pt x="35" y="102"/>
                      <a:pt x="34" y="102"/>
                      <a:pt x="32" y="102"/>
                    </a:cubicBezTo>
                    <a:cubicBezTo>
                      <a:pt x="30" y="103"/>
                      <a:pt x="34" y="103"/>
                      <a:pt x="30" y="104"/>
                    </a:cubicBezTo>
                    <a:cubicBezTo>
                      <a:pt x="28" y="104"/>
                      <a:pt x="26" y="103"/>
                      <a:pt x="24" y="104"/>
                    </a:cubicBezTo>
                    <a:cubicBezTo>
                      <a:pt x="22" y="105"/>
                      <a:pt x="22" y="108"/>
                      <a:pt x="20" y="106"/>
                    </a:cubicBezTo>
                    <a:cubicBezTo>
                      <a:pt x="20" y="104"/>
                      <a:pt x="23" y="104"/>
                      <a:pt x="25" y="104"/>
                    </a:cubicBezTo>
                    <a:cubicBezTo>
                      <a:pt x="26" y="103"/>
                      <a:pt x="26" y="104"/>
                      <a:pt x="26" y="103"/>
                    </a:cubicBezTo>
                    <a:cubicBezTo>
                      <a:pt x="26" y="101"/>
                      <a:pt x="28" y="102"/>
                      <a:pt x="30" y="102"/>
                    </a:cubicBezTo>
                    <a:cubicBezTo>
                      <a:pt x="31" y="102"/>
                      <a:pt x="30" y="99"/>
                      <a:pt x="31" y="99"/>
                    </a:cubicBezTo>
                    <a:cubicBezTo>
                      <a:pt x="31" y="98"/>
                      <a:pt x="32" y="100"/>
                      <a:pt x="33" y="98"/>
                    </a:cubicBezTo>
                    <a:cubicBezTo>
                      <a:pt x="34" y="97"/>
                      <a:pt x="34" y="98"/>
                      <a:pt x="34" y="97"/>
                    </a:cubicBezTo>
                    <a:cubicBezTo>
                      <a:pt x="34" y="95"/>
                      <a:pt x="37" y="96"/>
                      <a:pt x="38" y="95"/>
                    </a:cubicBezTo>
                    <a:cubicBezTo>
                      <a:pt x="38" y="93"/>
                      <a:pt x="38" y="92"/>
                      <a:pt x="38" y="90"/>
                    </a:cubicBezTo>
                    <a:cubicBezTo>
                      <a:pt x="41" y="93"/>
                      <a:pt x="39" y="87"/>
                      <a:pt x="42" y="88"/>
                    </a:cubicBezTo>
                    <a:cubicBezTo>
                      <a:pt x="42" y="86"/>
                      <a:pt x="38" y="89"/>
                      <a:pt x="39" y="85"/>
                    </a:cubicBezTo>
                    <a:cubicBezTo>
                      <a:pt x="38" y="88"/>
                      <a:pt x="32" y="85"/>
                      <a:pt x="32" y="87"/>
                    </a:cubicBezTo>
                    <a:cubicBezTo>
                      <a:pt x="30" y="88"/>
                      <a:pt x="31" y="86"/>
                      <a:pt x="31" y="85"/>
                    </a:cubicBezTo>
                    <a:cubicBezTo>
                      <a:pt x="29" y="85"/>
                      <a:pt x="27" y="86"/>
                      <a:pt x="25" y="85"/>
                    </a:cubicBezTo>
                    <a:cubicBezTo>
                      <a:pt x="26" y="83"/>
                      <a:pt x="23" y="84"/>
                      <a:pt x="23" y="83"/>
                    </a:cubicBezTo>
                    <a:cubicBezTo>
                      <a:pt x="23" y="83"/>
                      <a:pt x="24" y="82"/>
                      <a:pt x="24" y="83"/>
                    </a:cubicBezTo>
                    <a:cubicBezTo>
                      <a:pt x="22" y="80"/>
                      <a:pt x="21" y="81"/>
                      <a:pt x="19" y="78"/>
                    </a:cubicBezTo>
                    <a:cubicBezTo>
                      <a:pt x="18" y="79"/>
                      <a:pt x="15" y="79"/>
                      <a:pt x="12" y="79"/>
                    </a:cubicBezTo>
                    <a:cubicBezTo>
                      <a:pt x="12" y="78"/>
                      <a:pt x="13" y="77"/>
                      <a:pt x="13" y="77"/>
                    </a:cubicBezTo>
                    <a:cubicBezTo>
                      <a:pt x="13" y="75"/>
                      <a:pt x="10" y="76"/>
                      <a:pt x="11" y="72"/>
                    </a:cubicBezTo>
                    <a:cubicBezTo>
                      <a:pt x="10" y="71"/>
                      <a:pt x="9" y="70"/>
                      <a:pt x="9" y="71"/>
                    </a:cubicBezTo>
                    <a:cubicBezTo>
                      <a:pt x="6" y="71"/>
                      <a:pt x="8" y="68"/>
                      <a:pt x="9" y="67"/>
                    </a:cubicBezTo>
                    <a:cubicBezTo>
                      <a:pt x="9" y="67"/>
                      <a:pt x="8" y="66"/>
                      <a:pt x="9" y="65"/>
                    </a:cubicBezTo>
                    <a:cubicBezTo>
                      <a:pt x="9" y="65"/>
                      <a:pt x="10" y="66"/>
                      <a:pt x="11" y="65"/>
                    </a:cubicBezTo>
                    <a:cubicBezTo>
                      <a:pt x="11" y="65"/>
                      <a:pt x="11" y="63"/>
                      <a:pt x="11" y="62"/>
                    </a:cubicBezTo>
                    <a:cubicBezTo>
                      <a:pt x="14" y="62"/>
                      <a:pt x="17" y="62"/>
                      <a:pt x="19" y="61"/>
                    </a:cubicBezTo>
                    <a:cubicBezTo>
                      <a:pt x="20" y="60"/>
                      <a:pt x="21" y="60"/>
                      <a:pt x="23" y="60"/>
                    </a:cubicBezTo>
                    <a:cubicBezTo>
                      <a:pt x="25" y="59"/>
                      <a:pt x="21" y="57"/>
                      <a:pt x="27" y="58"/>
                    </a:cubicBezTo>
                    <a:cubicBezTo>
                      <a:pt x="26" y="55"/>
                      <a:pt x="26" y="54"/>
                      <a:pt x="25" y="50"/>
                    </a:cubicBezTo>
                    <a:cubicBezTo>
                      <a:pt x="23" y="48"/>
                      <a:pt x="18" y="53"/>
                      <a:pt x="15" y="51"/>
                    </a:cubicBezTo>
                    <a:cubicBezTo>
                      <a:pt x="14" y="49"/>
                      <a:pt x="15" y="52"/>
                      <a:pt x="11" y="52"/>
                    </a:cubicBezTo>
                    <a:cubicBezTo>
                      <a:pt x="11" y="50"/>
                      <a:pt x="7" y="51"/>
                      <a:pt x="5" y="50"/>
                    </a:cubicBezTo>
                    <a:cubicBezTo>
                      <a:pt x="5" y="50"/>
                      <a:pt x="7" y="48"/>
                      <a:pt x="5" y="48"/>
                    </a:cubicBezTo>
                    <a:cubicBezTo>
                      <a:pt x="3" y="48"/>
                      <a:pt x="1" y="47"/>
                      <a:pt x="1" y="44"/>
                    </a:cubicBezTo>
                    <a:cubicBezTo>
                      <a:pt x="7" y="45"/>
                      <a:pt x="0" y="41"/>
                      <a:pt x="7" y="42"/>
                    </a:cubicBezTo>
                    <a:cubicBezTo>
                      <a:pt x="8" y="42"/>
                      <a:pt x="7" y="41"/>
                      <a:pt x="7" y="41"/>
                    </a:cubicBezTo>
                    <a:cubicBezTo>
                      <a:pt x="7" y="40"/>
                      <a:pt x="9" y="41"/>
                      <a:pt x="9" y="41"/>
                    </a:cubicBezTo>
                    <a:cubicBezTo>
                      <a:pt x="10" y="41"/>
                      <a:pt x="11" y="40"/>
                      <a:pt x="12" y="41"/>
                    </a:cubicBezTo>
                    <a:cubicBezTo>
                      <a:pt x="13" y="41"/>
                      <a:pt x="13" y="42"/>
                      <a:pt x="14" y="42"/>
                    </a:cubicBezTo>
                    <a:cubicBezTo>
                      <a:pt x="16" y="43"/>
                      <a:pt x="18" y="42"/>
                      <a:pt x="21" y="42"/>
                    </a:cubicBezTo>
                    <a:cubicBezTo>
                      <a:pt x="22" y="43"/>
                      <a:pt x="22" y="43"/>
                      <a:pt x="24" y="42"/>
                    </a:cubicBezTo>
                    <a:cubicBezTo>
                      <a:pt x="25" y="42"/>
                      <a:pt x="24" y="42"/>
                      <a:pt x="24" y="41"/>
                    </a:cubicBezTo>
                    <a:cubicBezTo>
                      <a:pt x="25" y="41"/>
                      <a:pt x="26" y="40"/>
                      <a:pt x="26" y="40"/>
                    </a:cubicBezTo>
                    <a:cubicBezTo>
                      <a:pt x="26" y="37"/>
                      <a:pt x="21" y="40"/>
                      <a:pt x="23" y="37"/>
                    </a:cubicBezTo>
                    <a:cubicBezTo>
                      <a:pt x="20" y="36"/>
                      <a:pt x="18" y="35"/>
                      <a:pt x="15" y="35"/>
                    </a:cubicBezTo>
                    <a:cubicBezTo>
                      <a:pt x="16" y="33"/>
                      <a:pt x="16" y="33"/>
                      <a:pt x="14" y="32"/>
                    </a:cubicBezTo>
                    <a:cubicBezTo>
                      <a:pt x="14" y="32"/>
                      <a:pt x="14" y="31"/>
                      <a:pt x="13" y="31"/>
                    </a:cubicBezTo>
                    <a:cubicBezTo>
                      <a:pt x="13" y="31"/>
                      <a:pt x="11" y="31"/>
                      <a:pt x="10" y="30"/>
                    </a:cubicBezTo>
                    <a:cubicBezTo>
                      <a:pt x="10" y="30"/>
                      <a:pt x="11" y="27"/>
                      <a:pt x="10" y="27"/>
                    </a:cubicBezTo>
                    <a:cubicBezTo>
                      <a:pt x="9" y="27"/>
                      <a:pt x="10" y="28"/>
                      <a:pt x="9" y="28"/>
                    </a:cubicBezTo>
                    <a:cubicBezTo>
                      <a:pt x="8" y="28"/>
                      <a:pt x="7" y="27"/>
                      <a:pt x="6" y="27"/>
                    </a:cubicBezTo>
                    <a:cubicBezTo>
                      <a:pt x="8" y="24"/>
                      <a:pt x="12" y="24"/>
                      <a:pt x="15" y="22"/>
                    </a:cubicBezTo>
                    <a:cubicBezTo>
                      <a:pt x="14" y="19"/>
                      <a:pt x="18" y="19"/>
                      <a:pt x="19" y="18"/>
                    </a:cubicBezTo>
                    <a:cubicBezTo>
                      <a:pt x="20" y="16"/>
                      <a:pt x="19" y="15"/>
                      <a:pt x="20" y="14"/>
                    </a:cubicBezTo>
                    <a:cubicBezTo>
                      <a:pt x="22" y="16"/>
                      <a:pt x="23" y="15"/>
                      <a:pt x="27" y="15"/>
                    </a:cubicBezTo>
                    <a:cubicBezTo>
                      <a:pt x="29" y="12"/>
                      <a:pt x="32" y="10"/>
                      <a:pt x="37" y="11"/>
                    </a:cubicBezTo>
                    <a:cubicBezTo>
                      <a:pt x="38" y="11"/>
                      <a:pt x="38" y="9"/>
                      <a:pt x="38" y="9"/>
                    </a:cubicBezTo>
                    <a:cubicBezTo>
                      <a:pt x="40" y="8"/>
                      <a:pt x="44" y="10"/>
                      <a:pt x="44" y="7"/>
                    </a:cubicBezTo>
                    <a:cubicBezTo>
                      <a:pt x="45" y="7"/>
                      <a:pt x="45" y="9"/>
                      <a:pt x="46" y="9"/>
                    </a:cubicBezTo>
                    <a:cubicBezTo>
                      <a:pt x="47" y="10"/>
                      <a:pt x="49" y="8"/>
                      <a:pt x="49" y="11"/>
                    </a:cubicBezTo>
                    <a:cubicBezTo>
                      <a:pt x="53" y="11"/>
                      <a:pt x="57" y="11"/>
                      <a:pt x="61" y="11"/>
                    </a:cubicBezTo>
                    <a:cubicBezTo>
                      <a:pt x="57" y="15"/>
                      <a:pt x="67" y="9"/>
                      <a:pt x="64" y="14"/>
                    </a:cubicBezTo>
                    <a:cubicBezTo>
                      <a:pt x="66" y="14"/>
                      <a:pt x="68" y="14"/>
                      <a:pt x="68" y="12"/>
                    </a:cubicBezTo>
                    <a:cubicBezTo>
                      <a:pt x="70" y="14"/>
                      <a:pt x="74" y="13"/>
                      <a:pt x="76" y="14"/>
                    </a:cubicBezTo>
                    <a:cubicBezTo>
                      <a:pt x="77" y="14"/>
                      <a:pt x="76" y="15"/>
                      <a:pt x="77" y="15"/>
                    </a:cubicBezTo>
                    <a:cubicBezTo>
                      <a:pt x="78" y="15"/>
                      <a:pt x="78" y="16"/>
                      <a:pt x="79" y="16"/>
                    </a:cubicBezTo>
                    <a:cubicBezTo>
                      <a:pt x="82" y="16"/>
                      <a:pt x="82" y="14"/>
                      <a:pt x="84" y="16"/>
                    </a:cubicBezTo>
                    <a:cubicBezTo>
                      <a:pt x="84" y="16"/>
                      <a:pt x="95" y="16"/>
                      <a:pt x="96" y="17"/>
                    </a:cubicBezTo>
                    <a:cubicBezTo>
                      <a:pt x="98" y="18"/>
                      <a:pt x="103" y="18"/>
                      <a:pt x="107" y="19"/>
                    </a:cubicBezTo>
                    <a:cubicBezTo>
                      <a:pt x="108" y="20"/>
                      <a:pt x="110" y="20"/>
                      <a:pt x="110" y="22"/>
                    </a:cubicBezTo>
                    <a:cubicBezTo>
                      <a:pt x="113" y="23"/>
                      <a:pt x="114" y="25"/>
                      <a:pt x="117" y="23"/>
                    </a:cubicBezTo>
                    <a:cubicBezTo>
                      <a:pt x="118" y="26"/>
                      <a:pt x="122" y="25"/>
                      <a:pt x="125" y="25"/>
                    </a:cubicBezTo>
                    <a:cubicBezTo>
                      <a:pt x="125" y="24"/>
                      <a:pt x="124" y="24"/>
                      <a:pt x="123" y="24"/>
                    </a:cubicBezTo>
                    <a:cubicBezTo>
                      <a:pt x="125" y="22"/>
                      <a:pt x="127" y="20"/>
                      <a:pt x="131" y="20"/>
                    </a:cubicBezTo>
                    <a:cubicBezTo>
                      <a:pt x="131" y="21"/>
                      <a:pt x="132" y="21"/>
                      <a:pt x="132" y="20"/>
                    </a:cubicBezTo>
                    <a:cubicBezTo>
                      <a:pt x="133" y="21"/>
                      <a:pt x="132" y="22"/>
                      <a:pt x="134" y="22"/>
                    </a:cubicBezTo>
                    <a:cubicBezTo>
                      <a:pt x="136" y="23"/>
                      <a:pt x="135" y="21"/>
                      <a:pt x="136" y="20"/>
                    </a:cubicBezTo>
                    <a:cubicBezTo>
                      <a:pt x="138" y="19"/>
                      <a:pt x="138" y="20"/>
                      <a:pt x="139" y="20"/>
                    </a:cubicBezTo>
                    <a:cubicBezTo>
                      <a:pt x="140" y="20"/>
                      <a:pt x="139" y="18"/>
                      <a:pt x="141" y="17"/>
                    </a:cubicBezTo>
                    <a:cubicBezTo>
                      <a:pt x="143" y="16"/>
                      <a:pt x="144" y="18"/>
                      <a:pt x="144" y="17"/>
                    </a:cubicBezTo>
                    <a:cubicBezTo>
                      <a:pt x="146" y="17"/>
                      <a:pt x="145" y="19"/>
                      <a:pt x="143" y="19"/>
                    </a:cubicBezTo>
                    <a:cubicBezTo>
                      <a:pt x="144" y="21"/>
                      <a:pt x="151" y="16"/>
                      <a:pt x="153" y="20"/>
                    </a:cubicBezTo>
                    <a:cubicBezTo>
                      <a:pt x="156" y="20"/>
                      <a:pt x="150" y="17"/>
                      <a:pt x="154" y="17"/>
                    </a:cubicBezTo>
                    <a:cubicBezTo>
                      <a:pt x="154" y="15"/>
                      <a:pt x="155" y="15"/>
                      <a:pt x="157" y="15"/>
                    </a:cubicBezTo>
                    <a:cubicBezTo>
                      <a:pt x="157" y="16"/>
                      <a:pt x="157" y="17"/>
                      <a:pt x="157" y="18"/>
                    </a:cubicBezTo>
                    <a:cubicBezTo>
                      <a:pt x="159" y="15"/>
                      <a:pt x="159" y="19"/>
                      <a:pt x="161" y="20"/>
                    </a:cubicBezTo>
                    <a:cubicBezTo>
                      <a:pt x="164" y="20"/>
                      <a:pt x="166" y="19"/>
                      <a:pt x="167" y="18"/>
                    </a:cubicBezTo>
                    <a:cubicBezTo>
                      <a:pt x="168" y="18"/>
                      <a:pt x="171" y="18"/>
                      <a:pt x="170" y="21"/>
                    </a:cubicBezTo>
                    <a:cubicBezTo>
                      <a:pt x="172" y="21"/>
                      <a:pt x="174" y="20"/>
                      <a:pt x="175" y="18"/>
                    </a:cubicBezTo>
                    <a:cubicBezTo>
                      <a:pt x="177" y="19"/>
                      <a:pt x="178" y="17"/>
                      <a:pt x="180" y="20"/>
                    </a:cubicBezTo>
                    <a:cubicBezTo>
                      <a:pt x="183" y="20"/>
                      <a:pt x="185" y="20"/>
                      <a:pt x="187" y="20"/>
                    </a:cubicBezTo>
                    <a:cubicBezTo>
                      <a:pt x="187" y="20"/>
                      <a:pt x="186" y="21"/>
                      <a:pt x="186" y="21"/>
                    </a:cubicBezTo>
                    <a:cubicBezTo>
                      <a:pt x="186" y="21"/>
                      <a:pt x="189" y="22"/>
                      <a:pt x="188" y="22"/>
                    </a:cubicBezTo>
                    <a:cubicBezTo>
                      <a:pt x="189" y="22"/>
                      <a:pt x="190" y="21"/>
                      <a:pt x="191" y="21"/>
                    </a:cubicBezTo>
                    <a:cubicBezTo>
                      <a:pt x="191" y="21"/>
                      <a:pt x="191" y="23"/>
                      <a:pt x="191" y="23"/>
                    </a:cubicBezTo>
                    <a:cubicBezTo>
                      <a:pt x="194" y="25"/>
                      <a:pt x="197" y="22"/>
                      <a:pt x="200" y="23"/>
                    </a:cubicBezTo>
                    <a:cubicBezTo>
                      <a:pt x="201" y="24"/>
                      <a:pt x="202" y="24"/>
                      <a:pt x="203" y="24"/>
                    </a:cubicBezTo>
                    <a:cubicBezTo>
                      <a:pt x="202" y="28"/>
                      <a:pt x="207" y="25"/>
                      <a:pt x="206" y="27"/>
                    </a:cubicBezTo>
                    <a:cubicBezTo>
                      <a:pt x="207" y="29"/>
                      <a:pt x="204" y="29"/>
                      <a:pt x="204" y="30"/>
                    </a:cubicBezTo>
                    <a:cubicBezTo>
                      <a:pt x="204" y="32"/>
                      <a:pt x="205" y="32"/>
                      <a:pt x="205" y="33"/>
                    </a:cubicBezTo>
                    <a:cubicBezTo>
                      <a:pt x="215" y="32"/>
                      <a:pt x="224" y="32"/>
                      <a:pt x="232" y="35"/>
                    </a:cubicBezTo>
                    <a:cubicBezTo>
                      <a:pt x="231" y="36"/>
                      <a:pt x="231" y="36"/>
                      <a:pt x="231" y="38"/>
                    </a:cubicBezTo>
                    <a:cubicBezTo>
                      <a:pt x="233" y="38"/>
                      <a:pt x="233" y="36"/>
                      <a:pt x="235" y="37"/>
                    </a:cubicBezTo>
                    <a:cubicBezTo>
                      <a:pt x="234" y="33"/>
                      <a:pt x="235" y="34"/>
                      <a:pt x="234" y="31"/>
                    </a:cubicBezTo>
                    <a:cubicBezTo>
                      <a:pt x="235" y="29"/>
                      <a:pt x="242" y="29"/>
                      <a:pt x="240" y="28"/>
                    </a:cubicBezTo>
                    <a:cubicBezTo>
                      <a:pt x="240" y="26"/>
                      <a:pt x="241" y="28"/>
                      <a:pt x="242" y="28"/>
                    </a:cubicBezTo>
                    <a:cubicBezTo>
                      <a:pt x="243" y="29"/>
                      <a:pt x="244" y="29"/>
                      <a:pt x="244" y="30"/>
                    </a:cubicBezTo>
                    <a:cubicBezTo>
                      <a:pt x="248" y="31"/>
                      <a:pt x="251" y="29"/>
                      <a:pt x="254" y="30"/>
                    </a:cubicBezTo>
                    <a:cubicBezTo>
                      <a:pt x="254" y="30"/>
                      <a:pt x="254" y="31"/>
                      <a:pt x="255" y="31"/>
                    </a:cubicBezTo>
                    <a:cubicBezTo>
                      <a:pt x="256" y="31"/>
                      <a:pt x="256" y="32"/>
                      <a:pt x="257" y="32"/>
                    </a:cubicBezTo>
                    <a:cubicBezTo>
                      <a:pt x="260" y="32"/>
                      <a:pt x="263" y="30"/>
                      <a:pt x="268" y="31"/>
                    </a:cubicBezTo>
                    <a:cubicBezTo>
                      <a:pt x="271" y="29"/>
                      <a:pt x="270" y="27"/>
                      <a:pt x="271" y="25"/>
                    </a:cubicBezTo>
                    <a:cubicBezTo>
                      <a:pt x="270" y="22"/>
                      <a:pt x="268" y="23"/>
                      <a:pt x="267" y="22"/>
                    </a:cubicBezTo>
                    <a:cubicBezTo>
                      <a:pt x="268" y="17"/>
                      <a:pt x="276" y="20"/>
                      <a:pt x="279" y="21"/>
                    </a:cubicBezTo>
                    <a:cubicBezTo>
                      <a:pt x="278" y="23"/>
                      <a:pt x="277" y="23"/>
                      <a:pt x="276" y="23"/>
                    </a:cubicBezTo>
                    <a:cubicBezTo>
                      <a:pt x="278" y="25"/>
                      <a:pt x="276" y="26"/>
                      <a:pt x="275" y="27"/>
                    </a:cubicBezTo>
                    <a:cubicBezTo>
                      <a:pt x="274" y="29"/>
                      <a:pt x="276" y="29"/>
                      <a:pt x="278" y="29"/>
                    </a:cubicBezTo>
                    <a:cubicBezTo>
                      <a:pt x="276" y="32"/>
                      <a:pt x="279" y="32"/>
                      <a:pt x="277" y="35"/>
                    </a:cubicBezTo>
                    <a:cubicBezTo>
                      <a:pt x="280" y="36"/>
                      <a:pt x="282" y="30"/>
                      <a:pt x="281" y="31"/>
                    </a:cubicBezTo>
                    <a:cubicBezTo>
                      <a:pt x="281" y="31"/>
                      <a:pt x="284" y="33"/>
                      <a:pt x="283" y="29"/>
                    </a:cubicBezTo>
                    <a:cubicBezTo>
                      <a:pt x="287" y="30"/>
                      <a:pt x="286" y="25"/>
                      <a:pt x="288" y="24"/>
                    </a:cubicBezTo>
                    <a:cubicBezTo>
                      <a:pt x="287" y="22"/>
                      <a:pt x="285" y="19"/>
                      <a:pt x="282" y="20"/>
                    </a:cubicBezTo>
                    <a:cubicBezTo>
                      <a:pt x="283" y="18"/>
                      <a:pt x="280" y="16"/>
                      <a:pt x="277" y="15"/>
                    </a:cubicBezTo>
                    <a:cubicBezTo>
                      <a:pt x="277" y="13"/>
                      <a:pt x="277" y="12"/>
                      <a:pt x="276" y="12"/>
                    </a:cubicBezTo>
                    <a:cubicBezTo>
                      <a:pt x="276" y="10"/>
                      <a:pt x="279" y="9"/>
                      <a:pt x="279" y="7"/>
                    </a:cubicBezTo>
                    <a:cubicBezTo>
                      <a:pt x="279" y="7"/>
                      <a:pt x="281" y="6"/>
                      <a:pt x="281" y="5"/>
                    </a:cubicBezTo>
                    <a:cubicBezTo>
                      <a:pt x="278" y="3"/>
                      <a:pt x="284" y="6"/>
                      <a:pt x="282" y="3"/>
                    </a:cubicBezTo>
                    <a:cubicBezTo>
                      <a:pt x="282" y="0"/>
                      <a:pt x="284" y="4"/>
                      <a:pt x="284" y="4"/>
                    </a:cubicBezTo>
                    <a:cubicBezTo>
                      <a:pt x="285" y="5"/>
                      <a:pt x="287" y="4"/>
                      <a:pt x="288" y="4"/>
                    </a:cubicBezTo>
                    <a:cubicBezTo>
                      <a:pt x="289" y="4"/>
                      <a:pt x="287" y="6"/>
                      <a:pt x="287" y="6"/>
                    </a:cubicBezTo>
                    <a:cubicBezTo>
                      <a:pt x="288" y="7"/>
                      <a:pt x="290" y="6"/>
                      <a:pt x="290" y="6"/>
                    </a:cubicBezTo>
                    <a:cubicBezTo>
                      <a:pt x="291" y="7"/>
                      <a:pt x="290" y="9"/>
                      <a:pt x="290" y="9"/>
                    </a:cubicBezTo>
                    <a:cubicBezTo>
                      <a:pt x="290" y="9"/>
                      <a:pt x="292" y="9"/>
                      <a:pt x="292" y="9"/>
                    </a:cubicBezTo>
                    <a:cubicBezTo>
                      <a:pt x="293" y="11"/>
                      <a:pt x="290" y="10"/>
                      <a:pt x="292" y="13"/>
                    </a:cubicBezTo>
                    <a:cubicBezTo>
                      <a:pt x="292" y="13"/>
                      <a:pt x="293" y="14"/>
                      <a:pt x="293" y="15"/>
                    </a:cubicBezTo>
                    <a:cubicBezTo>
                      <a:pt x="293" y="15"/>
                      <a:pt x="292" y="15"/>
                      <a:pt x="292" y="16"/>
                    </a:cubicBezTo>
                    <a:cubicBezTo>
                      <a:pt x="292" y="17"/>
                      <a:pt x="291" y="17"/>
                      <a:pt x="291" y="19"/>
                    </a:cubicBezTo>
                    <a:cubicBezTo>
                      <a:pt x="291" y="20"/>
                      <a:pt x="297" y="20"/>
                      <a:pt x="296" y="18"/>
                    </a:cubicBezTo>
                    <a:cubicBezTo>
                      <a:pt x="298" y="18"/>
                      <a:pt x="297" y="20"/>
                      <a:pt x="300" y="20"/>
                    </a:cubicBezTo>
                    <a:cubicBezTo>
                      <a:pt x="298" y="21"/>
                      <a:pt x="300" y="21"/>
                      <a:pt x="300" y="24"/>
                    </a:cubicBezTo>
                    <a:cubicBezTo>
                      <a:pt x="304" y="25"/>
                      <a:pt x="303" y="21"/>
                      <a:pt x="306" y="23"/>
                    </a:cubicBezTo>
                    <a:cubicBezTo>
                      <a:pt x="307" y="24"/>
                      <a:pt x="307" y="23"/>
                      <a:pt x="307" y="22"/>
                    </a:cubicBezTo>
                    <a:cubicBezTo>
                      <a:pt x="310" y="23"/>
                      <a:pt x="306" y="23"/>
                      <a:pt x="308" y="25"/>
                    </a:cubicBezTo>
                    <a:cubicBezTo>
                      <a:pt x="308" y="25"/>
                      <a:pt x="310" y="26"/>
                      <a:pt x="310" y="26"/>
                    </a:cubicBezTo>
                    <a:cubicBezTo>
                      <a:pt x="310" y="28"/>
                      <a:pt x="307" y="29"/>
                      <a:pt x="308" y="32"/>
                    </a:cubicBezTo>
                    <a:close/>
                    <a:moveTo>
                      <a:pt x="195" y="42"/>
                    </a:moveTo>
                    <a:cubicBezTo>
                      <a:pt x="194" y="41"/>
                      <a:pt x="196" y="40"/>
                      <a:pt x="195" y="40"/>
                    </a:cubicBezTo>
                    <a:cubicBezTo>
                      <a:pt x="195" y="40"/>
                      <a:pt x="195" y="41"/>
                      <a:pt x="194" y="41"/>
                    </a:cubicBezTo>
                    <a:cubicBezTo>
                      <a:pt x="194" y="39"/>
                      <a:pt x="194" y="38"/>
                      <a:pt x="193" y="38"/>
                    </a:cubicBezTo>
                    <a:cubicBezTo>
                      <a:pt x="192" y="39"/>
                      <a:pt x="187" y="42"/>
                      <a:pt x="185" y="40"/>
                    </a:cubicBezTo>
                    <a:cubicBezTo>
                      <a:pt x="185" y="37"/>
                      <a:pt x="190" y="40"/>
                      <a:pt x="188" y="37"/>
                    </a:cubicBezTo>
                    <a:cubicBezTo>
                      <a:pt x="187" y="36"/>
                      <a:pt x="186" y="37"/>
                      <a:pt x="186" y="36"/>
                    </a:cubicBezTo>
                    <a:cubicBezTo>
                      <a:pt x="184" y="35"/>
                      <a:pt x="184" y="37"/>
                      <a:pt x="182" y="38"/>
                    </a:cubicBezTo>
                    <a:cubicBezTo>
                      <a:pt x="180" y="38"/>
                      <a:pt x="178" y="38"/>
                      <a:pt x="176" y="39"/>
                    </a:cubicBezTo>
                    <a:cubicBezTo>
                      <a:pt x="176" y="39"/>
                      <a:pt x="175" y="39"/>
                      <a:pt x="175" y="40"/>
                    </a:cubicBezTo>
                    <a:cubicBezTo>
                      <a:pt x="171" y="40"/>
                      <a:pt x="168" y="41"/>
                      <a:pt x="165" y="41"/>
                    </a:cubicBezTo>
                    <a:cubicBezTo>
                      <a:pt x="166" y="42"/>
                      <a:pt x="164" y="43"/>
                      <a:pt x="165" y="43"/>
                    </a:cubicBezTo>
                    <a:cubicBezTo>
                      <a:pt x="165" y="42"/>
                      <a:pt x="166" y="43"/>
                      <a:pt x="166" y="44"/>
                    </a:cubicBezTo>
                    <a:cubicBezTo>
                      <a:pt x="170" y="45"/>
                      <a:pt x="176" y="41"/>
                      <a:pt x="178" y="44"/>
                    </a:cubicBezTo>
                    <a:cubicBezTo>
                      <a:pt x="175" y="42"/>
                      <a:pt x="177" y="45"/>
                      <a:pt x="175" y="45"/>
                    </a:cubicBezTo>
                    <a:cubicBezTo>
                      <a:pt x="173" y="45"/>
                      <a:pt x="172" y="46"/>
                      <a:pt x="171" y="47"/>
                    </a:cubicBezTo>
                    <a:cubicBezTo>
                      <a:pt x="176" y="48"/>
                      <a:pt x="179" y="46"/>
                      <a:pt x="183" y="46"/>
                    </a:cubicBezTo>
                    <a:cubicBezTo>
                      <a:pt x="183" y="47"/>
                      <a:pt x="183" y="49"/>
                      <a:pt x="184" y="49"/>
                    </a:cubicBezTo>
                    <a:cubicBezTo>
                      <a:pt x="184" y="48"/>
                      <a:pt x="186" y="48"/>
                      <a:pt x="187" y="48"/>
                    </a:cubicBezTo>
                    <a:cubicBezTo>
                      <a:pt x="187" y="46"/>
                      <a:pt x="188" y="45"/>
                      <a:pt x="189" y="44"/>
                    </a:cubicBezTo>
                    <a:cubicBezTo>
                      <a:pt x="191" y="43"/>
                      <a:pt x="190" y="44"/>
                      <a:pt x="193" y="44"/>
                    </a:cubicBezTo>
                    <a:cubicBezTo>
                      <a:pt x="193" y="43"/>
                      <a:pt x="193" y="42"/>
                      <a:pt x="195" y="42"/>
                    </a:cubicBezTo>
                    <a:close/>
                    <a:moveTo>
                      <a:pt x="201" y="75"/>
                    </a:moveTo>
                    <a:cubicBezTo>
                      <a:pt x="202" y="72"/>
                      <a:pt x="205" y="73"/>
                      <a:pt x="206" y="72"/>
                    </a:cubicBezTo>
                    <a:cubicBezTo>
                      <a:pt x="206" y="72"/>
                      <a:pt x="208" y="72"/>
                      <a:pt x="208" y="72"/>
                    </a:cubicBezTo>
                    <a:cubicBezTo>
                      <a:pt x="210" y="71"/>
                      <a:pt x="211" y="72"/>
                      <a:pt x="213" y="71"/>
                    </a:cubicBezTo>
                    <a:cubicBezTo>
                      <a:pt x="213" y="71"/>
                      <a:pt x="214" y="69"/>
                      <a:pt x="214" y="69"/>
                    </a:cubicBezTo>
                    <a:cubicBezTo>
                      <a:pt x="216" y="67"/>
                      <a:pt x="218" y="70"/>
                      <a:pt x="219" y="68"/>
                    </a:cubicBezTo>
                    <a:cubicBezTo>
                      <a:pt x="218" y="68"/>
                      <a:pt x="218" y="67"/>
                      <a:pt x="219" y="67"/>
                    </a:cubicBezTo>
                    <a:cubicBezTo>
                      <a:pt x="221" y="67"/>
                      <a:pt x="221" y="66"/>
                      <a:pt x="221" y="67"/>
                    </a:cubicBezTo>
                    <a:cubicBezTo>
                      <a:pt x="222" y="68"/>
                      <a:pt x="223" y="66"/>
                      <a:pt x="222" y="66"/>
                    </a:cubicBezTo>
                    <a:cubicBezTo>
                      <a:pt x="221" y="67"/>
                      <a:pt x="223" y="64"/>
                      <a:pt x="224" y="66"/>
                    </a:cubicBezTo>
                    <a:cubicBezTo>
                      <a:pt x="225" y="64"/>
                      <a:pt x="226" y="64"/>
                      <a:pt x="226" y="62"/>
                    </a:cubicBezTo>
                    <a:cubicBezTo>
                      <a:pt x="223" y="61"/>
                      <a:pt x="222" y="63"/>
                      <a:pt x="219" y="62"/>
                    </a:cubicBezTo>
                    <a:cubicBezTo>
                      <a:pt x="219" y="64"/>
                      <a:pt x="218" y="65"/>
                      <a:pt x="217" y="65"/>
                    </a:cubicBezTo>
                    <a:cubicBezTo>
                      <a:pt x="214" y="67"/>
                      <a:pt x="214" y="65"/>
                      <a:pt x="212" y="65"/>
                    </a:cubicBezTo>
                    <a:cubicBezTo>
                      <a:pt x="211" y="65"/>
                      <a:pt x="212" y="66"/>
                      <a:pt x="210" y="66"/>
                    </a:cubicBezTo>
                    <a:cubicBezTo>
                      <a:pt x="209" y="66"/>
                      <a:pt x="208" y="65"/>
                      <a:pt x="206" y="65"/>
                    </a:cubicBezTo>
                    <a:cubicBezTo>
                      <a:pt x="206" y="65"/>
                      <a:pt x="206" y="63"/>
                      <a:pt x="205" y="63"/>
                    </a:cubicBezTo>
                    <a:cubicBezTo>
                      <a:pt x="205" y="65"/>
                      <a:pt x="205" y="66"/>
                      <a:pt x="204" y="66"/>
                    </a:cubicBezTo>
                    <a:cubicBezTo>
                      <a:pt x="204" y="68"/>
                      <a:pt x="206" y="67"/>
                      <a:pt x="206" y="68"/>
                    </a:cubicBezTo>
                    <a:cubicBezTo>
                      <a:pt x="203" y="68"/>
                      <a:pt x="203" y="69"/>
                      <a:pt x="202" y="70"/>
                    </a:cubicBezTo>
                    <a:cubicBezTo>
                      <a:pt x="201" y="71"/>
                      <a:pt x="199" y="70"/>
                      <a:pt x="199" y="72"/>
                    </a:cubicBezTo>
                    <a:cubicBezTo>
                      <a:pt x="198" y="74"/>
                      <a:pt x="194" y="72"/>
                      <a:pt x="196" y="75"/>
                    </a:cubicBezTo>
                    <a:cubicBezTo>
                      <a:pt x="198" y="75"/>
                      <a:pt x="200" y="75"/>
                      <a:pt x="201" y="75"/>
                    </a:cubicBezTo>
                    <a:close/>
                    <a:moveTo>
                      <a:pt x="271" y="112"/>
                    </a:moveTo>
                    <a:cubicBezTo>
                      <a:pt x="270" y="112"/>
                      <a:pt x="271" y="113"/>
                      <a:pt x="270" y="113"/>
                    </a:cubicBezTo>
                    <a:cubicBezTo>
                      <a:pt x="270" y="113"/>
                      <a:pt x="267" y="114"/>
                      <a:pt x="267" y="114"/>
                    </a:cubicBezTo>
                    <a:cubicBezTo>
                      <a:pt x="267" y="115"/>
                      <a:pt x="268" y="118"/>
                      <a:pt x="266" y="118"/>
                    </a:cubicBezTo>
                    <a:cubicBezTo>
                      <a:pt x="266" y="117"/>
                      <a:pt x="266" y="115"/>
                      <a:pt x="265" y="115"/>
                    </a:cubicBezTo>
                    <a:cubicBezTo>
                      <a:pt x="265" y="116"/>
                      <a:pt x="265" y="118"/>
                      <a:pt x="265" y="119"/>
                    </a:cubicBezTo>
                    <a:cubicBezTo>
                      <a:pt x="267" y="119"/>
                      <a:pt x="269" y="119"/>
                      <a:pt x="270" y="119"/>
                    </a:cubicBezTo>
                    <a:cubicBezTo>
                      <a:pt x="269" y="120"/>
                      <a:pt x="272" y="121"/>
                      <a:pt x="272" y="123"/>
                    </a:cubicBezTo>
                    <a:cubicBezTo>
                      <a:pt x="273" y="126"/>
                      <a:pt x="273" y="125"/>
                      <a:pt x="275" y="126"/>
                    </a:cubicBezTo>
                    <a:cubicBezTo>
                      <a:pt x="274" y="127"/>
                      <a:pt x="273" y="127"/>
                      <a:pt x="273" y="128"/>
                    </a:cubicBezTo>
                    <a:cubicBezTo>
                      <a:pt x="273" y="130"/>
                      <a:pt x="274" y="130"/>
                      <a:pt x="274" y="131"/>
                    </a:cubicBezTo>
                    <a:cubicBezTo>
                      <a:pt x="275" y="131"/>
                      <a:pt x="277" y="131"/>
                      <a:pt x="278" y="131"/>
                    </a:cubicBezTo>
                    <a:cubicBezTo>
                      <a:pt x="279" y="130"/>
                      <a:pt x="279" y="128"/>
                      <a:pt x="279" y="125"/>
                    </a:cubicBezTo>
                    <a:cubicBezTo>
                      <a:pt x="278" y="125"/>
                      <a:pt x="277" y="124"/>
                      <a:pt x="276" y="124"/>
                    </a:cubicBezTo>
                    <a:cubicBezTo>
                      <a:pt x="278" y="118"/>
                      <a:pt x="276" y="121"/>
                      <a:pt x="275" y="120"/>
                    </a:cubicBezTo>
                    <a:cubicBezTo>
                      <a:pt x="274" y="118"/>
                      <a:pt x="274" y="114"/>
                      <a:pt x="273" y="112"/>
                    </a:cubicBezTo>
                    <a:cubicBezTo>
                      <a:pt x="272" y="112"/>
                      <a:pt x="272" y="112"/>
                      <a:pt x="271" y="112"/>
                    </a:cubicBezTo>
                    <a:close/>
                    <a:moveTo>
                      <a:pt x="308" y="142"/>
                    </a:moveTo>
                    <a:cubicBezTo>
                      <a:pt x="305" y="141"/>
                      <a:pt x="306" y="143"/>
                      <a:pt x="304" y="144"/>
                    </a:cubicBezTo>
                    <a:cubicBezTo>
                      <a:pt x="304" y="143"/>
                      <a:pt x="304" y="142"/>
                      <a:pt x="303" y="143"/>
                    </a:cubicBezTo>
                    <a:cubicBezTo>
                      <a:pt x="303" y="146"/>
                      <a:pt x="299" y="144"/>
                      <a:pt x="298" y="145"/>
                    </a:cubicBezTo>
                    <a:cubicBezTo>
                      <a:pt x="297" y="146"/>
                      <a:pt x="298" y="147"/>
                      <a:pt x="297" y="147"/>
                    </a:cubicBezTo>
                    <a:cubicBezTo>
                      <a:pt x="296" y="148"/>
                      <a:pt x="295" y="147"/>
                      <a:pt x="295" y="148"/>
                    </a:cubicBezTo>
                    <a:cubicBezTo>
                      <a:pt x="297" y="149"/>
                      <a:pt x="295" y="150"/>
                      <a:pt x="295" y="151"/>
                    </a:cubicBezTo>
                    <a:cubicBezTo>
                      <a:pt x="297" y="153"/>
                      <a:pt x="297" y="150"/>
                      <a:pt x="299" y="149"/>
                    </a:cubicBezTo>
                    <a:cubicBezTo>
                      <a:pt x="301" y="149"/>
                      <a:pt x="302" y="150"/>
                      <a:pt x="304" y="149"/>
                    </a:cubicBezTo>
                    <a:cubicBezTo>
                      <a:pt x="306" y="149"/>
                      <a:pt x="306" y="148"/>
                      <a:pt x="307" y="148"/>
                    </a:cubicBezTo>
                    <a:cubicBezTo>
                      <a:pt x="310" y="148"/>
                      <a:pt x="312" y="149"/>
                      <a:pt x="313" y="150"/>
                    </a:cubicBezTo>
                    <a:cubicBezTo>
                      <a:pt x="312" y="150"/>
                      <a:pt x="311" y="150"/>
                      <a:pt x="311" y="151"/>
                    </a:cubicBezTo>
                    <a:cubicBezTo>
                      <a:pt x="312" y="151"/>
                      <a:pt x="312" y="152"/>
                      <a:pt x="312" y="152"/>
                    </a:cubicBezTo>
                    <a:cubicBezTo>
                      <a:pt x="313" y="152"/>
                      <a:pt x="313" y="151"/>
                      <a:pt x="313" y="151"/>
                    </a:cubicBezTo>
                    <a:cubicBezTo>
                      <a:pt x="317" y="152"/>
                      <a:pt x="315" y="152"/>
                      <a:pt x="318" y="150"/>
                    </a:cubicBezTo>
                    <a:cubicBezTo>
                      <a:pt x="321" y="149"/>
                      <a:pt x="323" y="151"/>
                      <a:pt x="325" y="149"/>
                    </a:cubicBezTo>
                    <a:cubicBezTo>
                      <a:pt x="322" y="149"/>
                      <a:pt x="325" y="145"/>
                      <a:pt x="323" y="147"/>
                    </a:cubicBezTo>
                    <a:cubicBezTo>
                      <a:pt x="321" y="149"/>
                      <a:pt x="321" y="144"/>
                      <a:pt x="321" y="144"/>
                    </a:cubicBezTo>
                    <a:cubicBezTo>
                      <a:pt x="320" y="143"/>
                      <a:pt x="318" y="144"/>
                      <a:pt x="319" y="142"/>
                    </a:cubicBezTo>
                    <a:cubicBezTo>
                      <a:pt x="317" y="142"/>
                      <a:pt x="316" y="142"/>
                      <a:pt x="314" y="142"/>
                    </a:cubicBezTo>
                    <a:cubicBezTo>
                      <a:pt x="314" y="140"/>
                      <a:pt x="315" y="140"/>
                      <a:pt x="314" y="139"/>
                    </a:cubicBezTo>
                    <a:cubicBezTo>
                      <a:pt x="311" y="140"/>
                      <a:pt x="312" y="139"/>
                      <a:pt x="308" y="139"/>
                    </a:cubicBezTo>
                    <a:cubicBezTo>
                      <a:pt x="308" y="140"/>
                      <a:pt x="307" y="140"/>
                      <a:pt x="308" y="142"/>
                    </a:cubicBezTo>
                    <a:close/>
                    <a:moveTo>
                      <a:pt x="334" y="166"/>
                    </a:moveTo>
                    <a:cubicBezTo>
                      <a:pt x="334" y="166"/>
                      <a:pt x="333" y="165"/>
                      <a:pt x="333" y="165"/>
                    </a:cubicBezTo>
                    <a:cubicBezTo>
                      <a:pt x="337" y="165"/>
                      <a:pt x="333" y="158"/>
                      <a:pt x="337" y="159"/>
                    </a:cubicBezTo>
                    <a:cubicBezTo>
                      <a:pt x="339" y="161"/>
                      <a:pt x="340" y="158"/>
                      <a:pt x="343" y="159"/>
                    </a:cubicBezTo>
                    <a:cubicBezTo>
                      <a:pt x="341" y="153"/>
                      <a:pt x="334" y="152"/>
                      <a:pt x="328" y="153"/>
                    </a:cubicBezTo>
                    <a:cubicBezTo>
                      <a:pt x="328" y="153"/>
                      <a:pt x="327" y="152"/>
                      <a:pt x="327" y="151"/>
                    </a:cubicBezTo>
                    <a:cubicBezTo>
                      <a:pt x="325" y="151"/>
                      <a:pt x="325" y="153"/>
                      <a:pt x="323" y="153"/>
                    </a:cubicBezTo>
                    <a:cubicBezTo>
                      <a:pt x="321" y="153"/>
                      <a:pt x="321" y="152"/>
                      <a:pt x="320" y="152"/>
                    </a:cubicBezTo>
                    <a:cubicBezTo>
                      <a:pt x="318" y="153"/>
                      <a:pt x="318" y="154"/>
                      <a:pt x="317" y="154"/>
                    </a:cubicBezTo>
                    <a:cubicBezTo>
                      <a:pt x="316" y="155"/>
                      <a:pt x="315" y="155"/>
                      <a:pt x="313" y="155"/>
                    </a:cubicBezTo>
                    <a:cubicBezTo>
                      <a:pt x="313" y="157"/>
                      <a:pt x="312" y="157"/>
                      <a:pt x="311" y="158"/>
                    </a:cubicBezTo>
                    <a:cubicBezTo>
                      <a:pt x="311" y="166"/>
                      <a:pt x="310" y="166"/>
                      <a:pt x="310" y="174"/>
                    </a:cubicBezTo>
                    <a:cubicBezTo>
                      <a:pt x="314" y="176"/>
                      <a:pt x="312" y="172"/>
                      <a:pt x="315" y="172"/>
                    </a:cubicBezTo>
                    <a:cubicBezTo>
                      <a:pt x="315" y="171"/>
                      <a:pt x="315" y="169"/>
                      <a:pt x="316" y="168"/>
                    </a:cubicBezTo>
                    <a:cubicBezTo>
                      <a:pt x="317" y="166"/>
                      <a:pt x="316" y="164"/>
                      <a:pt x="317" y="161"/>
                    </a:cubicBezTo>
                    <a:cubicBezTo>
                      <a:pt x="317" y="161"/>
                      <a:pt x="319" y="159"/>
                      <a:pt x="319" y="159"/>
                    </a:cubicBezTo>
                    <a:cubicBezTo>
                      <a:pt x="319" y="158"/>
                      <a:pt x="318" y="156"/>
                      <a:pt x="320" y="156"/>
                    </a:cubicBezTo>
                    <a:cubicBezTo>
                      <a:pt x="321" y="156"/>
                      <a:pt x="323" y="156"/>
                      <a:pt x="324" y="155"/>
                    </a:cubicBezTo>
                    <a:cubicBezTo>
                      <a:pt x="322" y="158"/>
                      <a:pt x="327" y="156"/>
                      <a:pt x="326" y="158"/>
                    </a:cubicBezTo>
                    <a:cubicBezTo>
                      <a:pt x="327" y="161"/>
                      <a:pt x="327" y="160"/>
                      <a:pt x="326" y="163"/>
                    </a:cubicBezTo>
                    <a:cubicBezTo>
                      <a:pt x="327" y="163"/>
                      <a:pt x="328" y="163"/>
                      <a:pt x="328" y="164"/>
                    </a:cubicBezTo>
                    <a:cubicBezTo>
                      <a:pt x="328" y="164"/>
                      <a:pt x="326" y="164"/>
                      <a:pt x="326" y="165"/>
                    </a:cubicBezTo>
                    <a:cubicBezTo>
                      <a:pt x="330" y="163"/>
                      <a:pt x="333" y="167"/>
                      <a:pt x="334" y="166"/>
                    </a:cubicBezTo>
                    <a:close/>
                    <a:moveTo>
                      <a:pt x="351" y="162"/>
                    </a:moveTo>
                    <a:cubicBezTo>
                      <a:pt x="351" y="162"/>
                      <a:pt x="351" y="164"/>
                      <a:pt x="351" y="164"/>
                    </a:cubicBezTo>
                    <a:cubicBezTo>
                      <a:pt x="350" y="165"/>
                      <a:pt x="345" y="161"/>
                      <a:pt x="344" y="163"/>
                    </a:cubicBezTo>
                    <a:cubicBezTo>
                      <a:pt x="344" y="165"/>
                      <a:pt x="342" y="165"/>
                      <a:pt x="342" y="166"/>
                    </a:cubicBezTo>
                    <a:cubicBezTo>
                      <a:pt x="344" y="168"/>
                      <a:pt x="345" y="167"/>
                      <a:pt x="347" y="167"/>
                    </a:cubicBezTo>
                    <a:cubicBezTo>
                      <a:pt x="350" y="166"/>
                      <a:pt x="353" y="167"/>
                      <a:pt x="354" y="166"/>
                    </a:cubicBezTo>
                    <a:cubicBezTo>
                      <a:pt x="354" y="166"/>
                      <a:pt x="353" y="165"/>
                      <a:pt x="354" y="165"/>
                    </a:cubicBezTo>
                    <a:cubicBezTo>
                      <a:pt x="355" y="164"/>
                      <a:pt x="356" y="165"/>
                      <a:pt x="356" y="164"/>
                    </a:cubicBezTo>
                    <a:cubicBezTo>
                      <a:pt x="354" y="164"/>
                      <a:pt x="353" y="162"/>
                      <a:pt x="351" y="162"/>
                    </a:cubicBezTo>
                    <a:close/>
                    <a:moveTo>
                      <a:pt x="338" y="169"/>
                    </a:moveTo>
                    <a:cubicBezTo>
                      <a:pt x="338" y="169"/>
                      <a:pt x="337" y="168"/>
                      <a:pt x="336" y="168"/>
                    </a:cubicBezTo>
                    <a:cubicBezTo>
                      <a:pt x="336" y="169"/>
                      <a:pt x="336" y="170"/>
                      <a:pt x="336" y="170"/>
                    </a:cubicBezTo>
                    <a:cubicBezTo>
                      <a:pt x="334" y="170"/>
                      <a:pt x="333" y="170"/>
                      <a:pt x="331" y="170"/>
                    </a:cubicBezTo>
                    <a:cubicBezTo>
                      <a:pt x="333" y="174"/>
                      <a:pt x="328" y="171"/>
                      <a:pt x="328" y="173"/>
                    </a:cubicBezTo>
                    <a:cubicBezTo>
                      <a:pt x="329" y="173"/>
                      <a:pt x="330" y="173"/>
                      <a:pt x="331" y="173"/>
                    </a:cubicBezTo>
                    <a:cubicBezTo>
                      <a:pt x="331" y="174"/>
                      <a:pt x="330" y="174"/>
                      <a:pt x="330" y="175"/>
                    </a:cubicBezTo>
                    <a:cubicBezTo>
                      <a:pt x="333" y="176"/>
                      <a:pt x="332" y="173"/>
                      <a:pt x="334" y="173"/>
                    </a:cubicBezTo>
                    <a:cubicBezTo>
                      <a:pt x="335" y="174"/>
                      <a:pt x="337" y="174"/>
                      <a:pt x="339" y="174"/>
                    </a:cubicBezTo>
                    <a:cubicBezTo>
                      <a:pt x="338" y="170"/>
                      <a:pt x="345" y="173"/>
                      <a:pt x="344" y="168"/>
                    </a:cubicBezTo>
                    <a:cubicBezTo>
                      <a:pt x="341" y="167"/>
                      <a:pt x="339" y="169"/>
                      <a:pt x="338" y="169"/>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3" name="Freeform 91"/>
              <p:cNvSpPr>
                <a:spLocks/>
              </p:cNvSpPr>
              <p:nvPr/>
            </p:nvSpPr>
            <p:spPr bwMode="auto">
              <a:xfrm>
                <a:off x="5473235" y="2604042"/>
                <a:ext cx="204282" cy="309150"/>
              </a:xfrm>
              <a:custGeom>
                <a:avLst/>
                <a:gdLst>
                  <a:gd name="T0" fmla="*/ 9 w 31"/>
                  <a:gd name="T1" fmla="*/ 5 h 47"/>
                  <a:gd name="T2" fmla="*/ 15 w 31"/>
                  <a:gd name="T3" fmla="*/ 4 h 47"/>
                  <a:gd name="T4" fmla="*/ 16 w 31"/>
                  <a:gd name="T5" fmla="*/ 10 h 47"/>
                  <a:gd name="T6" fmla="*/ 12 w 31"/>
                  <a:gd name="T7" fmla="*/ 13 h 47"/>
                  <a:gd name="T8" fmla="*/ 17 w 31"/>
                  <a:gd name="T9" fmla="*/ 16 h 47"/>
                  <a:gd name="T10" fmla="*/ 20 w 31"/>
                  <a:gd name="T11" fmla="*/ 22 h 47"/>
                  <a:gd name="T12" fmla="*/ 22 w 31"/>
                  <a:gd name="T13" fmla="*/ 24 h 47"/>
                  <a:gd name="T14" fmla="*/ 26 w 31"/>
                  <a:gd name="T15" fmla="*/ 26 h 47"/>
                  <a:gd name="T16" fmla="*/ 24 w 31"/>
                  <a:gd name="T17" fmla="*/ 30 h 47"/>
                  <a:gd name="T18" fmla="*/ 30 w 31"/>
                  <a:gd name="T19" fmla="*/ 31 h 47"/>
                  <a:gd name="T20" fmla="*/ 30 w 31"/>
                  <a:gd name="T21" fmla="*/ 37 h 47"/>
                  <a:gd name="T22" fmla="*/ 28 w 31"/>
                  <a:gd name="T23" fmla="*/ 37 h 47"/>
                  <a:gd name="T24" fmla="*/ 30 w 31"/>
                  <a:gd name="T25" fmla="*/ 37 h 47"/>
                  <a:gd name="T26" fmla="*/ 28 w 31"/>
                  <a:gd name="T27" fmla="*/ 40 h 47"/>
                  <a:gd name="T28" fmla="*/ 25 w 31"/>
                  <a:gd name="T29" fmla="*/ 42 h 47"/>
                  <a:gd name="T30" fmla="*/ 15 w 31"/>
                  <a:gd name="T31" fmla="*/ 41 h 47"/>
                  <a:gd name="T32" fmla="*/ 12 w 31"/>
                  <a:gd name="T33" fmla="*/ 42 h 47"/>
                  <a:gd name="T34" fmla="*/ 5 w 31"/>
                  <a:gd name="T35" fmla="*/ 42 h 47"/>
                  <a:gd name="T36" fmla="*/ 7 w 31"/>
                  <a:gd name="T37" fmla="*/ 41 h 47"/>
                  <a:gd name="T38" fmla="*/ 8 w 31"/>
                  <a:gd name="T39" fmla="*/ 42 h 47"/>
                  <a:gd name="T40" fmla="*/ 9 w 31"/>
                  <a:gd name="T41" fmla="*/ 40 h 47"/>
                  <a:gd name="T42" fmla="*/ 14 w 31"/>
                  <a:gd name="T43" fmla="*/ 39 h 47"/>
                  <a:gd name="T44" fmla="*/ 7 w 31"/>
                  <a:gd name="T45" fmla="*/ 37 h 47"/>
                  <a:gd name="T46" fmla="*/ 7 w 31"/>
                  <a:gd name="T47" fmla="*/ 31 h 47"/>
                  <a:gd name="T48" fmla="*/ 9 w 31"/>
                  <a:gd name="T49" fmla="*/ 30 h 47"/>
                  <a:gd name="T50" fmla="*/ 13 w 31"/>
                  <a:gd name="T51" fmla="*/ 30 h 47"/>
                  <a:gd name="T52" fmla="*/ 13 w 31"/>
                  <a:gd name="T53" fmla="*/ 24 h 47"/>
                  <a:gd name="T54" fmla="*/ 11 w 31"/>
                  <a:gd name="T55" fmla="*/ 20 h 47"/>
                  <a:gd name="T56" fmla="*/ 7 w 31"/>
                  <a:gd name="T57" fmla="*/ 21 h 47"/>
                  <a:gd name="T58" fmla="*/ 7 w 31"/>
                  <a:gd name="T59" fmla="*/ 16 h 47"/>
                  <a:gd name="T60" fmla="*/ 3 w 31"/>
                  <a:gd name="T61" fmla="*/ 15 h 47"/>
                  <a:gd name="T62" fmla="*/ 0 w 31"/>
                  <a:gd name="T63" fmla="*/ 5 h 47"/>
                  <a:gd name="T64" fmla="*/ 5 w 31"/>
                  <a:gd name="T65" fmla="*/ 0 h 47"/>
                  <a:gd name="T66" fmla="*/ 13 w 31"/>
                  <a:gd name="T67" fmla="*/ 0 h 47"/>
                  <a:gd name="T68" fmla="*/ 9 w 31"/>
                  <a:gd name="T6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7">
                    <a:moveTo>
                      <a:pt x="9" y="5"/>
                    </a:moveTo>
                    <a:cubicBezTo>
                      <a:pt x="9" y="7"/>
                      <a:pt x="13" y="4"/>
                      <a:pt x="15" y="4"/>
                    </a:cubicBezTo>
                    <a:cubicBezTo>
                      <a:pt x="16" y="5"/>
                      <a:pt x="16" y="7"/>
                      <a:pt x="16" y="10"/>
                    </a:cubicBezTo>
                    <a:cubicBezTo>
                      <a:pt x="14" y="10"/>
                      <a:pt x="12" y="11"/>
                      <a:pt x="12" y="13"/>
                    </a:cubicBezTo>
                    <a:cubicBezTo>
                      <a:pt x="12" y="15"/>
                      <a:pt x="14" y="16"/>
                      <a:pt x="17" y="16"/>
                    </a:cubicBezTo>
                    <a:cubicBezTo>
                      <a:pt x="17" y="19"/>
                      <a:pt x="21" y="18"/>
                      <a:pt x="20" y="22"/>
                    </a:cubicBezTo>
                    <a:cubicBezTo>
                      <a:pt x="20" y="23"/>
                      <a:pt x="22" y="23"/>
                      <a:pt x="22" y="24"/>
                    </a:cubicBezTo>
                    <a:cubicBezTo>
                      <a:pt x="22" y="26"/>
                      <a:pt x="25" y="25"/>
                      <a:pt x="26" y="26"/>
                    </a:cubicBezTo>
                    <a:cubicBezTo>
                      <a:pt x="25" y="27"/>
                      <a:pt x="24" y="28"/>
                      <a:pt x="24" y="30"/>
                    </a:cubicBezTo>
                    <a:cubicBezTo>
                      <a:pt x="26" y="30"/>
                      <a:pt x="29" y="30"/>
                      <a:pt x="30" y="31"/>
                    </a:cubicBezTo>
                    <a:cubicBezTo>
                      <a:pt x="29" y="32"/>
                      <a:pt x="31" y="35"/>
                      <a:pt x="30" y="37"/>
                    </a:cubicBezTo>
                    <a:cubicBezTo>
                      <a:pt x="30" y="37"/>
                      <a:pt x="28" y="36"/>
                      <a:pt x="28" y="37"/>
                    </a:cubicBezTo>
                    <a:cubicBezTo>
                      <a:pt x="28" y="37"/>
                      <a:pt x="29" y="37"/>
                      <a:pt x="30" y="37"/>
                    </a:cubicBezTo>
                    <a:cubicBezTo>
                      <a:pt x="29" y="38"/>
                      <a:pt x="28" y="38"/>
                      <a:pt x="28" y="40"/>
                    </a:cubicBezTo>
                    <a:cubicBezTo>
                      <a:pt x="27" y="41"/>
                      <a:pt x="26" y="42"/>
                      <a:pt x="25" y="42"/>
                    </a:cubicBezTo>
                    <a:cubicBezTo>
                      <a:pt x="22" y="42"/>
                      <a:pt x="19" y="41"/>
                      <a:pt x="15" y="41"/>
                    </a:cubicBezTo>
                    <a:cubicBezTo>
                      <a:pt x="14" y="43"/>
                      <a:pt x="15" y="43"/>
                      <a:pt x="12" y="42"/>
                    </a:cubicBezTo>
                    <a:cubicBezTo>
                      <a:pt x="10" y="44"/>
                      <a:pt x="5" y="47"/>
                      <a:pt x="5" y="42"/>
                    </a:cubicBezTo>
                    <a:cubicBezTo>
                      <a:pt x="6" y="43"/>
                      <a:pt x="7" y="41"/>
                      <a:pt x="7" y="41"/>
                    </a:cubicBezTo>
                    <a:cubicBezTo>
                      <a:pt x="7" y="41"/>
                      <a:pt x="8" y="42"/>
                      <a:pt x="8" y="42"/>
                    </a:cubicBezTo>
                    <a:cubicBezTo>
                      <a:pt x="9" y="42"/>
                      <a:pt x="8" y="41"/>
                      <a:pt x="9" y="40"/>
                    </a:cubicBezTo>
                    <a:cubicBezTo>
                      <a:pt x="10" y="39"/>
                      <a:pt x="12" y="40"/>
                      <a:pt x="14" y="39"/>
                    </a:cubicBezTo>
                    <a:cubicBezTo>
                      <a:pt x="14" y="35"/>
                      <a:pt x="9" y="38"/>
                      <a:pt x="7" y="37"/>
                    </a:cubicBezTo>
                    <a:cubicBezTo>
                      <a:pt x="7" y="35"/>
                      <a:pt x="7" y="33"/>
                      <a:pt x="7" y="31"/>
                    </a:cubicBezTo>
                    <a:cubicBezTo>
                      <a:pt x="9" y="31"/>
                      <a:pt x="10" y="30"/>
                      <a:pt x="9" y="30"/>
                    </a:cubicBezTo>
                    <a:cubicBezTo>
                      <a:pt x="9" y="27"/>
                      <a:pt x="11" y="31"/>
                      <a:pt x="13" y="30"/>
                    </a:cubicBezTo>
                    <a:cubicBezTo>
                      <a:pt x="14" y="30"/>
                      <a:pt x="11" y="26"/>
                      <a:pt x="13" y="24"/>
                    </a:cubicBezTo>
                    <a:cubicBezTo>
                      <a:pt x="13" y="22"/>
                      <a:pt x="10" y="23"/>
                      <a:pt x="11" y="20"/>
                    </a:cubicBezTo>
                    <a:cubicBezTo>
                      <a:pt x="10" y="21"/>
                      <a:pt x="8" y="21"/>
                      <a:pt x="7" y="21"/>
                    </a:cubicBezTo>
                    <a:cubicBezTo>
                      <a:pt x="7" y="20"/>
                      <a:pt x="7" y="18"/>
                      <a:pt x="7" y="16"/>
                    </a:cubicBezTo>
                    <a:cubicBezTo>
                      <a:pt x="7" y="15"/>
                      <a:pt x="4" y="16"/>
                      <a:pt x="3" y="15"/>
                    </a:cubicBezTo>
                    <a:cubicBezTo>
                      <a:pt x="5" y="11"/>
                      <a:pt x="4" y="5"/>
                      <a:pt x="0" y="5"/>
                    </a:cubicBezTo>
                    <a:cubicBezTo>
                      <a:pt x="2" y="3"/>
                      <a:pt x="4" y="3"/>
                      <a:pt x="5" y="0"/>
                    </a:cubicBezTo>
                    <a:cubicBezTo>
                      <a:pt x="8" y="0"/>
                      <a:pt x="11" y="0"/>
                      <a:pt x="13" y="0"/>
                    </a:cubicBezTo>
                    <a:cubicBezTo>
                      <a:pt x="12" y="2"/>
                      <a:pt x="10" y="3"/>
                      <a:pt x="9" y="5"/>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4" name="Freeform 92"/>
              <p:cNvSpPr>
                <a:spLocks/>
              </p:cNvSpPr>
              <p:nvPr/>
            </p:nvSpPr>
            <p:spPr bwMode="auto">
              <a:xfrm>
                <a:off x="1687677" y="2616696"/>
                <a:ext cx="54234" cy="47005"/>
              </a:xfrm>
              <a:custGeom>
                <a:avLst/>
                <a:gdLst>
                  <a:gd name="T0" fmla="*/ 7 w 8"/>
                  <a:gd name="T1" fmla="*/ 1 h 7"/>
                  <a:gd name="T2" fmla="*/ 8 w 8"/>
                  <a:gd name="T3" fmla="*/ 5 h 7"/>
                  <a:gd name="T4" fmla="*/ 3 w 8"/>
                  <a:gd name="T5" fmla="*/ 7 h 7"/>
                  <a:gd name="T6" fmla="*/ 3 w 8"/>
                  <a:gd name="T7" fmla="*/ 5 h 7"/>
                  <a:gd name="T8" fmla="*/ 2 w 8"/>
                  <a:gd name="T9" fmla="*/ 6 h 7"/>
                  <a:gd name="T10" fmla="*/ 3 w 8"/>
                  <a:gd name="T11" fmla="*/ 5 h 7"/>
                  <a:gd name="T12" fmla="*/ 7 w 8"/>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1"/>
                    </a:moveTo>
                    <a:cubicBezTo>
                      <a:pt x="6" y="2"/>
                      <a:pt x="7" y="4"/>
                      <a:pt x="8" y="5"/>
                    </a:cubicBezTo>
                    <a:cubicBezTo>
                      <a:pt x="7" y="6"/>
                      <a:pt x="5" y="6"/>
                      <a:pt x="3" y="7"/>
                    </a:cubicBezTo>
                    <a:cubicBezTo>
                      <a:pt x="3" y="6"/>
                      <a:pt x="3" y="6"/>
                      <a:pt x="3" y="5"/>
                    </a:cubicBezTo>
                    <a:cubicBezTo>
                      <a:pt x="3" y="5"/>
                      <a:pt x="3" y="6"/>
                      <a:pt x="2" y="6"/>
                    </a:cubicBezTo>
                    <a:cubicBezTo>
                      <a:pt x="0" y="5"/>
                      <a:pt x="2" y="5"/>
                      <a:pt x="3" y="5"/>
                    </a:cubicBezTo>
                    <a:cubicBezTo>
                      <a:pt x="3" y="4"/>
                      <a:pt x="5" y="0"/>
                      <a:pt x="7"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5" name="Freeform 93"/>
              <p:cNvSpPr>
                <a:spLocks/>
              </p:cNvSpPr>
              <p:nvPr/>
            </p:nvSpPr>
            <p:spPr bwMode="auto">
              <a:xfrm>
                <a:off x="9206365" y="3124716"/>
                <a:ext cx="32541" cy="37965"/>
              </a:xfrm>
              <a:custGeom>
                <a:avLst/>
                <a:gdLst>
                  <a:gd name="T0" fmla="*/ 1 w 5"/>
                  <a:gd name="T1" fmla="*/ 1 h 6"/>
                  <a:gd name="T2" fmla="*/ 5 w 5"/>
                  <a:gd name="T3" fmla="*/ 0 h 6"/>
                  <a:gd name="T4" fmla="*/ 0 w 5"/>
                  <a:gd name="T5" fmla="*/ 5 h 6"/>
                  <a:gd name="T6" fmla="*/ 1 w 5"/>
                  <a:gd name="T7" fmla="*/ 1 h 6"/>
                </a:gdLst>
                <a:ahLst/>
                <a:cxnLst>
                  <a:cxn ang="0">
                    <a:pos x="T0" y="T1"/>
                  </a:cxn>
                  <a:cxn ang="0">
                    <a:pos x="T2" y="T3"/>
                  </a:cxn>
                  <a:cxn ang="0">
                    <a:pos x="T4" y="T5"/>
                  </a:cxn>
                  <a:cxn ang="0">
                    <a:pos x="T6" y="T7"/>
                  </a:cxn>
                </a:cxnLst>
                <a:rect l="0" t="0" r="r" b="b"/>
                <a:pathLst>
                  <a:path w="5" h="6">
                    <a:moveTo>
                      <a:pt x="1" y="1"/>
                    </a:moveTo>
                    <a:cubicBezTo>
                      <a:pt x="2" y="0"/>
                      <a:pt x="2" y="2"/>
                      <a:pt x="5" y="0"/>
                    </a:cubicBezTo>
                    <a:cubicBezTo>
                      <a:pt x="4" y="3"/>
                      <a:pt x="4" y="6"/>
                      <a:pt x="0" y="5"/>
                    </a:cubicBezTo>
                    <a:cubicBezTo>
                      <a:pt x="0" y="4"/>
                      <a:pt x="4" y="2"/>
                      <a:pt x="1"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6" name="Freeform 94"/>
              <p:cNvSpPr>
                <a:spLocks/>
              </p:cNvSpPr>
              <p:nvPr/>
            </p:nvSpPr>
            <p:spPr bwMode="auto">
              <a:xfrm>
                <a:off x="8412736" y="4117251"/>
                <a:ext cx="254901" cy="291072"/>
              </a:xfrm>
              <a:custGeom>
                <a:avLst/>
                <a:gdLst>
                  <a:gd name="T0" fmla="*/ 31 w 39"/>
                  <a:gd name="T1" fmla="*/ 2 h 44"/>
                  <a:gd name="T2" fmla="*/ 35 w 39"/>
                  <a:gd name="T3" fmla="*/ 4 h 44"/>
                  <a:gd name="T4" fmla="*/ 39 w 39"/>
                  <a:gd name="T5" fmla="*/ 7 h 44"/>
                  <a:gd name="T6" fmla="*/ 35 w 39"/>
                  <a:gd name="T7" fmla="*/ 12 h 44"/>
                  <a:gd name="T8" fmla="*/ 34 w 39"/>
                  <a:gd name="T9" fmla="*/ 17 h 44"/>
                  <a:gd name="T10" fmla="*/ 36 w 39"/>
                  <a:gd name="T11" fmla="*/ 19 h 44"/>
                  <a:gd name="T12" fmla="*/ 36 w 39"/>
                  <a:gd name="T13" fmla="*/ 22 h 44"/>
                  <a:gd name="T14" fmla="*/ 38 w 39"/>
                  <a:gd name="T15" fmla="*/ 24 h 44"/>
                  <a:gd name="T16" fmla="*/ 33 w 39"/>
                  <a:gd name="T17" fmla="*/ 27 h 44"/>
                  <a:gd name="T18" fmla="*/ 32 w 39"/>
                  <a:gd name="T19" fmla="*/ 32 h 44"/>
                  <a:gd name="T20" fmla="*/ 32 w 39"/>
                  <a:gd name="T21" fmla="*/ 34 h 44"/>
                  <a:gd name="T22" fmla="*/ 30 w 39"/>
                  <a:gd name="T23" fmla="*/ 34 h 44"/>
                  <a:gd name="T24" fmla="*/ 27 w 39"/>
                  <a:gd name="T25" fmla="*/ 37 h 44"/>
                  <a:gd name="T26" fmla="*/ 27 w 39"/>
                  <a:gd name="T27" fmla="*/ 43 h 44"/>
                  <a:gd name="T28" fmla="*/ 18 w 39"/>
                  <a:gd name="T29" fmla="*/ 40 h 44"/>
                  <a:gd name="T30" fmla="*/ 17 w 39"/>
                  <a:gd name="T31" fmla="*/ 42 h 44"/>
                  <a:gd name="T32" fmla="*/ 14 w 39"/>
                  <a:gd name="T33" fmla="*/ 40 h 44"/>
                  <a:gd name="T34" fmla="*/ 9 w 39"/>
                  <a:gd name="T35" fmla="*/ 40 h 44"/>
                  <a:gd name="T36" fmla="*/ 6 w 39"/>
                  <a:gd name="T37" fmla="*/ 39 h 44"/>
                  <a:gd name="T38" fmla="*/ 3 w 39"/>
                  <a:gd name="T39" fmla="*/ 34 h 44"/>
                  <a:gd name="T40" fmla="*/ 4 w 39"/>
                  <a:gd name="T41" fmla="*/ 30 h 44"/>
                  <a:gd name="T42" fmla="*/ 3 w 39"/>
                  <a:gd name="T43" fmla="*/ 30 h 44"/>
                  <a:gd name="T44" fmla="*/ 2 w 39"/>
                  <a:gd name="T45" fmla="*/ 22 h 44"/>
                  <a:gd name="T46" fmla="*/ 11 w 39"/>
                  <a:gd name="T47" fmla="*/ 21 h 44"/>
                  <a:gd name="T48" fmla="*/ 11 w 39"/>
                  <a:gd name="T49" fmla="*/ 18 h 44"/>
                  <a:gd name="T50" fmla="*/ 18 w 39"/>
                  <a:gd name="T51" fmla="*/ 14 h 44"/>
                  <a:gd name="T52" fmla="*/ 24 w 39"/>
                  <a:gd name="T53" fmla="*/ 12 h 44"/>
                  <a:gd name="T54" fmla="*/ 25 w 39"/>
                  <a:gd name="T55" fmla="*/ 9 h 44"/>
                  <a:gd name="T56" fmla="*/ 26 w 39"/>
                  <a:gd name="T57" fmla="*/ 9 h 44"/>
                  <a:gd name="T58" fmla="*/ 28 w 39"/>
                  <a:gd name="T59" fmla="*/ 7 h 44"/>
                  <a:gd name="T60" fmla="*/ 32 w 39"/>
                  <a:gd name="T61" fmla="*/ 2 h 44"/>
                  <a:gd name="T62" fmla="*/ 31 w 39"/>
                  <a:gd name="T63"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44">
                    <a:moveTo>
                      <a:pt x="31" y="2"/>
                    </a:moveTo>
                    <a:cubicBezTo>
                      <a:pt x="32" y="0"/>
                      <a:pt x="33" y="4"/>
                      <a:pt x="35" y="4"/>
                    </a:cubicBezTo>
                    <a:cubicBezTo>
                      <a:pt x="36" y="5"/>
                      <a:pt x="37" y="7"/>
                      <a:pt x="39" y="7"/>
                    </a:cubicBezTo>
                    <a:cubicBezTo>
                      <a:pt x="38" y="9"/>
                      <a:pt x="38" y="12"/>
                      <a:pt x="35" y="12"/>
                    </a:cubicBezTo>
                    <a:cubicBezTo>
                      <a:pt x="35" y="13"/>
                      <a:pt x="36" y="17"/>
                      <a:pt x="34" y="17"/>
                    </a:cubicBezTo>
                    <a:cubicBezTo>
                      <a:pt x="34" y="19"/>
                      <a:pt x="36" y="19"/>
                      <a:pt x="36" y="19"/>
                    </a:cubicBezTo>
                    <a:cubicBezTo>
                      <a:pt x="36" y="20"/>
                      <a:pt x="36" y="21"/>
                      <a:pt x="36" y="22"/>
                    </a:cubicBezTo>
                    <a:cubicBezTo>
                      <a:pt x="37" y="23"/>
                      <a:pt x="38" y="23"/>
                      <a:pt x="38" y="24"/>
                    </a:cubicBezTo>
                    <a:cubicBezTo>
                      <a:pt x="38" y="27"/>
                      <a:pt x="35" y="29"/>
                      <a:pt x="33" y="27"/>
                    </a:cubicBezTo>
                    <a:cubicBezTo>
                      <a:pt x="33" y="29"/>
                      <a:pt x="35" y="30"/>
                      <a:pt x="32" y="32"/>
                    </a:cubicBezTo>
                    <a:cubicBezTo>
                      <a:pt x="32" y="32"/>
                      <a:pt x="33" y="33"/>
                      <a:pt x="32" y="34"/>
                    </a:cubicBezTo>
                    <a:cubicBezTo>
                      <a:pt x="32" y="34"/>
                      <a:pt x="31" y="33"/>
                      <a:pt x="30" y="34"/>
                    </a:cubicBezTo>
                    <a:cubicBezTo>
                      <a:pt x="29" y="35"/>
                      <a:pt x="30" y="38"/>
                      <a:pt x="27" y="37"/>
                    </a:cubicBezTo>
                    <a:cubicBezTo>
                      <a:pt x="29" y="39"/>
                      <a:pt x="27" y="40"/>
                      <a:pt x="27" y="43"/>
                    </a:cubicBezTo>
                    <a:cubicBezTo>
                      <a:pt x="23" y="44"/>
                      <a:pt x="21" y="41"/>
                      <a:pt x="18" y="40"/>
                    </a:cubicBezTo>
                    <a:cubicBezTo>
                      <a:pt x="17" y="40"/>
                      <a:pt x="17" y="42"/>
                      <a:pt x="17" y="42"/>
                    </a:cubicBezTo>
                    <a:cubicBezTo>
                      <a:pt x="15" y="43"/>
                      <a:pt x="15" y="41"/>
                      <a:pt x="14" y="40"/>
                    </a:cubicBezTo>
                    <a:cubicBezTo>
                      <a:pt x="13" y="40"/>
                      <a:pt x="11" y="41"/>
                      <a:pt x="9" y="40"/>
                    </a:cubicBezTo>
                    <a:cubicBezTo>
                      <a:pt x="8" y="40"/>
                      <a:pt x="10" y="37"/>
                      <a:pt x="6" y="39"/>
                    </a:cubicBezTo>
                    <a:cubicBezTo>
                      <a:pt x="6" y="37"/>
                      <a:pt x="6" y="34"/>
                      <a:pt x="3" y="34"/>
                    </a:cubicBezTo>
                    <a:cubicBezTo>
                      <a:pt x="2" y="32"/>
                      <a:pt x="4" y="32"/>
                      <a:pt x="4" y="30"/>
                    </a:cubicBezTo>
                    <a:cubicBezTo>
                      <a:pt x="4" y="29"/>
                      <a:pt x="2" y="30"/>
                      <a:pt x="3" y="30"/>
                    </a:cubicBezTo>
                    <a:cubicBezTo>
                      <a:pt x="0" y="28"/>
                      <a:pt x="2" y="26"/>
                      <a:pt x="2" y="22"/>
                    </a:cubicBezTo>
                    <a:cubicBezTo>
                      <a:pt x="5" y="22"/>
                      <a:pt x="9" y="22"/>
                      <a:pt x="11" y="21"/>
                    </a:cubicBezTo>
                    <a:cubicBezTo>
                      <a:pt x="11" y="20"/>
                      <a:pt x="13" y="19"/>
                      <a:pt x="11" y="18"/>
                    </a:cubicBezTo>
                    <a:cubicBezTo>
                      <a:pt x="12" y="17"/>
                      <a:pt x="20" y="15"/>
                      <a:pt x="18" y="14"/>
                    </a:cubicBezTo>
                    <a:cubicBezTo>
                      <a:pt x="19" y="12"/>
                      <a:pt x="21" y="12"/>
                      <a:pt x="24" y="12"/>
                    </a:cubicBezTo>
                    <a:cubicBezTo>
                      <a:pt x="25" y="12"/>
                      <a:pt x="24" y="10"/>
                      <a:pt x="25" y="9"/>
                    </a:cubicBezTo>
                    <a:cubicBezTo>
                      <a:pt x="25" y="9"/>
                      <a:pt x="26" y="9"/>
                      <a:pt x="26" y="9"/>
                    </a:cubicBezTo>
                    <a:cubicBezTo>
                      <a:pt x="27" y="8"/>
                      <a:pt x="26" y="6"/>
                      <a:pt x="28" y="7"/>
                    </a:cubicBezTo>
                    <a:cubicBezTo>
                      <a:pt x="27" y="3"/>
                      <a:pt x="31" y="4"/>
                      <a:pt x="32" y="2"/>
                    </a:cubicBezTo>
                    <a:cubicBezTo>
                      <a:pt x="32" y="2"/>
                      <a:pt x="32" y="2"/>
                      <a:pt x="31"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7" name="Freeform 95"/>
              <p:cNvSpPr>
                <a:spLocks/>
              </p:cNvSpPr>
              <p:nvPr/>
            </p:nvSpPr>
            <p:spPr bwMode="auto">
              <a:xfrm>
                <a:off x="8674868" y="4328776"/>
                <a:ext cx="112084" cy="124744"/>
              </a:xfrm>
              <a:custGeom>
                <a:avLst/>
                <a:gdLst>
                  <a:gd name="T0" fmla="*/ 15 w 17"/>
                  <a:gd name="T1" fmla="*/ 0 h 19"/>
                  <a:gd name="T2" fmla="*/ 12 w 17"/>
                  <a:gd name="T3" fmla="*/ 4 h 19"/>
                  <a:gd name="T4" fmla="*/ 11 w 17"/>
                  <a:gd name="T5" fmla="*/ 4 h 19"/>
                  <a:gd name="T6" fmla="*/ 12 w 17"/>
                  <a:gd name="T7" fmla="*/ 6 h 19"/>
                  <a:gd name="T8" fmla="*/ 14 w 17"/>
                  <a:gd name="T9" fmla="*/ 8 h 19"/>
                  <a:gd name="T10" fmla="*/ 15 w 17"/>
                  <a:gd name="T11" fmla="*/ 17 h 19"/>
                  <a:gd name="T12" fmla="*/ 11 w 17"/>
                  <a:gd name="T13" fmla="*/ 17 h 19"/>
                  <a:gd name="T14" fmla="*/ 8 w 17"/>
                  <a:gd name="T15" fmla="*/ 7 h 19"/>
                  <a:gd name="T16" fmla="*/ 5 w 17"/>
                  <a:gd name="T17" fmla="*/ 10 h 19"/>
                  <a:gd name="T18" fmla="*/ 5 w 17"/>
                  <a:gd name="T19" fmla="*/ 16 h 19"/>
                  <a:gd name="T20" fmla="*/ 2 w 17"/>
                  <a:gd name="T21" fmla="*/ 19 h 19"/>
                  <a:gd name="T22" fmla="*/ 1 w 17"/>
                  <a:gd name="T23" fmla="*/ 14 h 19"/>
                  <a:gd name="T24" fmla="*/ 2 w 17"/>
                  <a:gd name="T25" fmla="*/ 13 h 19"/>
                  <a:gd name="T26" fmla="*/ 1 w 17"/>
                  <a:gd name="T27" fmla="*/ 12 h 19"/>
                  <a:gd name="T28" fmla="*/ 2 w 17"/>
                  <a:gd name="T29" fmla="*/ 8 h 19"/>
                  <a:gd name="T30" fmla="*/ 0 w 17"/>
                  <a:gd name="T31" fmla="*/ 6 h 19"/>
                  <a:gd name="T32" fmla="*/ 7 w 17"/>
                  <a:gd name="T33" fmla="*/ 0 h 19"/>
                  <a:gd name="T34" fmla="*/ 15 w 17"/>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15" y="0"/>
                    </a:moveTo>
                    <a:cubicBezTo>
                      <a:pt x="17" y="4"/>
                      <a:pt x="11" y="2"/>
                      <a:pt x="12" y="4"/>
                    </a:cubicBezTo>
                    <a:cubicBezTo>
                      <a:pt x="14" y="5"/>
                      <a:pt x="12" y="4"/>
                      <a:pt x="11" y="4"/>
                    </a:cubicBezTo>
                    <a:cubicBezTo>
                      <a:pt x="11" y="5"/>
                      <a:pt x="12" y="6"/>
                      <a:pt x="12" y="6"/>
                    </a:cubicBezTo>
                    <a:cubicBezTo>
                      <a:pt x="13" y="7"/>
                      <a:pt x="14" y="8"/>
                      <a:pt x="14" y="8"/>
                    </a:cubicBezTo>
                    <a:cubicBezTo>
                      <a:pt x="15" y="11"/>
                      <a:pt x="14" y="14"/>
                      <a:pt x="15" y="17"/>
                    </a:cubicBezTo>
                    <a:cubicBezTo>
                      <a:pt x="14" y="17"/>
                      <a:pt x="13" y="17"/>
                      <a:pt x="11" y="17"/>
                    </a:cubicBezTo>
                    <a:cubicBezTo>
                      <a:pt x="10" y="14"/>
                      <a:pt x="9" y="11"/>
                      <a:pt x="8" y="7"/>
                    </a:cubicBezTo>
                    <a:cubicBezTo>
                      <a:pt x="7" y="8"/>
                      <a:pt x="8" y="11"/>
                      <a:pt x="5" y="10"/>
                    </a:cubicBezTo>
                    <a:cubicBezTo>
                      <a:pt x="5" y="12"/>
                      <a:pt x="5" y="14"/>
                      <a:pt x="5" y="16"/>
                    </a:cubicBezTo>
                    <a:cubicBezTo>
                      <a:pt x="5" y="18"/>
                      <a:pt x="2" y="17"/>
                      <a:pt x="2" y="19"/>
                    </a:cubicBezTo>
                    <a:cubicBezTo>
                      <a:pt x="0" y="19"/>
                      <a:pt x="0" y="16"/>
                      <a:pt x="1" y="14"/>
                    </a:cubicBezTo>
                    <a:cubicBezTo>
                      <a:pt x="1" y="14"/>
                      <a:pt x="2" y="13"/>
                      <a:pt x="2" y="13"/>
                    </a:cubicBezTo>
                    <a:cubicBezTo>
                      <a:pt x="2" y="12"/>
                      <a:pt x="1" y="13"/>
                      <a:pt x="1" y="12"/>
                    </a:cubicBezTo>
                    <a:cubicBezTo>
                      <a:pt x="1" y="11"/>
                      <a:pt x="2" y="10"/>
                      <a:pt x="2" y="8"/>
                    </a:cubicBezTo>
                    <a:cubicBezTo>
                      <a:pt x="2" y="7"/>
                      <a:pt x="1" y="7"/>
                      <a:pt x="0" y="6"/>
                    </a:cubicBezTo>
                    <a:cubicBezTo>
                      <a:pt x="1" y="3"/>
                      <a:pt x="2" y="0"/>
                      <a:pt x="7" y="0"/>
                    </a:cubicBezTo>
                    <a:cubicBezTo>
                      <a:pt x="4" y="3"/>
                      <a:pt x="13" y="0"/>
                      <a:pt x="15"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8" name="Freeform 96"/>
              <p:cNvSpPr>
                <a:spLocks/>
              </p:cNvSpPr>
              <p:nvPr/>
            </p:nvSpPr>
            <p:spPr bwMode="auto">
              <a:xfrm>
                <a:off x="8325961" y="4453520"/>
                <a:ext cx="271172" cy="77740"/>
              </a:xfrm>
              <a:custGeom>
                <a:avLst/>
                <a:gdLst>
                  <a:gd name="T0" fmla="*/ 1 w 41"/>
                  <a:gd name="T1" fmla="*/ 4 h 12"/>
                  <a:gd name="T2" fmla="*/ 5 w 41"/>
                  <a:gd name="T3" fmla="*/ 1 h 12"/>
                  <a:gd name="T4" fmla="*/ 7 w 41"/>
                  <a:gd name="T5" fmla="*/ 3 h 12"/>
                  <a:gd name="T6" fmla="*/ 9 w 41"/>
                  <a:gd name="T7" fmla="*/ 4 h 12"/>
                  <a:gd name="T8" fmla="*/ 18 w 41"/>
                  <a:gd name="T9" fmla="*/ 6 h 12"/>
                  <a:gd name="T10" fmla="*/ 28 w 41"/>
                  <a:gd name="T11" fmla="*/ 5 h 12"/>
                  <a:gd name="T12" fmla="*/ 30 w 41"/>
                  <a:gd name="T13" fmla="*/ 7 h 12"/>
                  <a:gd name="T14" fmla="*/ 33 w 41"/>
                  <a:gd name="T15" fmla="*/ 7 h 12"/>
                  <a:gd name="T16" fmla="*/ 38 w 41"/>
                  <a:gd name="T17" fmla="*/ 7 h 12"/>
                  <a:gd name="T18" fmla="*/ 39 w 41"/>
                  <a:gd name="T19" fmla="*/ 10 h 12"/>
                  <a:gd name="T20" fmla="*/ 37 w 41"/>
                  <a:gd name="T21" fmla="*/ 10 h 12"/>
                  <a:gd name="T22" fmla="*/ 18 w 41"/>
                  <a:gd name="T23" fmla="*/ 7 h 12"/>
                  <a:gd name="T24" fmla="*/ 13 w 41"/>
                  <a:gd name="T25" fmla="*/ 7 h 12"/>
                  <a:gd name="T26" fmla="*/ 6 w 41"/>
                  <a:gd name="T27" fmla="*/ 6 h 12"/>
                  <a:gd name="T28" fmla="*/ 1 w 41"/>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2">
                    <a:moveTo>
                      <a:pt x="1" y="4"/>
                    </a:moveTo>
                    <a:cubicBezTo>
                      <a:pt x="0" y="1"/>
                      <a:pt x="4" y="2"/>
                      <a:pt x="5" y="1"/>
                    </a:cubicBezTo>
                    <a:cubicBezTo>
                      <a:pt x="7" y="0"/>
                      <a:pt x="6" y="2"/>
                      <a:pt x="7" y="3"/>
                    </a:cubicBezTo>
                    <a:cubicBezTo>
                      <a:pt x="8" y="3"/>
                      <a:pt x="9" y="2"/>
                      <a:pt x="9" y="4"/>
                    </a:cubicBezTo>
                    <a:cubicBezTo>
                      <a:pt x="13" y="2"/>
                      <a:pt x="15" y="3"/>
                      <a:pt x="18" y="6"/>
                    </a:cubicBezTo>
                    <a:cubicBezTo>
                      <a:pt x="22" y="3"/>
                      <a:pt x="23" y="5"/>
                      <a:pt x="28" y="5"/>
                    </a:cubicBezTo>
                    <a:cubicBezTo>
                      <a:pt x="30" y="4"/>
                      <a:pt x="30" y="5"/>
                      <a:pt x="30" y="7"/>
                    </a:cubicBezTo>
                    <a:cubicBezTo>
                      <a:pt x="31" y="6"/>
                      <a:pt x="33" y="6"/>
                      <a:pt x="33" y="7"/>
                    </a:cubicBezTo>
                    <a:cubicBezTo>
                      <a:pt x="35" y="6"/>
                      <a:pt x="37" y="10"/>
                      <a:pt x="38" y="7"/>
                    </a:cubicBezTo>
                    <a:cubicBezTo>
                      <a:pt x="41" y="8"/>
                      <a:pt x="36" y="11"/>
                      <a:pt x="39" y="10"/>
                    </a:cubicBezTo>
                    <a:cubicBezTo>
                      <a:pt x="38" y="12"/>
                      <a:pt x="38" y="10"/>
                      <a:pt x="37" y="10"/>
                    </a:cubicBezTo>
                    <a:cubicBezTo>
                      <a:pt x="29" y="12"/>
                      <a:pt x="23" y="9"/>
                      <a:pt x="18" y="7"/>
                    </a:cubicBezTo>
                    <a:cubicBezTo>
                      <a:pt x="16" y="7"/>
                      <a:pt x="14" y="8"/>
                      <a:pt x="13" y="7"/>
                    </a:cubicBezTo>
                    <a:cubicBezTo>
                      <a:pt x="10" y="7"/>
                      <a:pt x="8" y="6"/>
                      <a:pt x="6" y="6"/>
                    </a:cubicBezTo>
                    <a:cubicBezTo>
                      <a:pt x="4" y="5"/>
                      <a:pt x="2" y="6"/>
                      <a:pt x="1" y="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19" name="Freeform 97"/>
              <p:cNvSpPr>
                <a:spLocks/>
              </p:cNvSpPr>
              <p:nvPr/>
            </p:nvSpPr>
            <p:spPr bwMode="auto">
              <a:xfrm>
                <a:off x="8682099" y="4545723"/>
                <a:ext cx="37965" cy="12655"/>
              </a:xfrm>
              <a:custGeom>
                <a:avLst/>
                <a:gdLst>
                  <a:gd name="T0" fmla="*/ 3 w 6"/>
                  <a:gd name="T1" fmla="*/ 1 h 2"/>
                  <a:gd name="T2" fmla="*/ 6 w 6"/>
                  <a:gd name="T3" fmla="*/ 2 h 2"/>
                  <a:gd name="T4" fmla="*/ 3 w 6"/>
                  <a:gd name="T5" fmla="*/ 2 h 2"/>
                  <a:gd name="T6" fmla="*/ 2 w 6"/>
                  <a:gd name="T7" fmla="*/ 1 h 2"/>
                  <a:gd name="T8" fmla="*/ 3 w 6"/>
                  <a:gd name="T9" fmla="*/ 1 h 2"/>
                </a:gdLst>
                <a:ahLst/>
                <a:cxnLst>
                  <a:cxn ang="0">
                    <a:pos x="T0" y="T1"/>
                  </a:cxn>
                  <a:cxn ang="0">
                    <a:pos x="T2" y="T3"/>
                  </a:cxn>
                  <a:cxn ang="0">
                    <a:pos x="T4" y="T5"/>
                  </a:cxn>
                  <a:cxn ang="0">
                    <a:pos x="T6" y="T7"/>
                  </a:cxn>
                  <a:cxn ang="0">
                    <a:pos x="T8" y="T9"/>
                  </a:cxn>
                </a:cxnLst>
                <a:rect l="0" t="0" r="r" b="b"/>
                <a:pathLst>
                  <a:path w="6" h="2">
                    <a:moveTo>
                      <a:pt x="3" y="1"/>
                    </a:moveTo>
                    <a:cubicBezTo>
                      <a:pt x="4" y="1"/>
                      <a:pt x="6" y="1"/>
                      <a:pt x="6" y="2"/>
                    </a:cubicBezTo>
                    <a:cubicBezTo>
                      <a:pt x="5" y="2"/>
                      <a:pt x="4" y="2"/>
                      <a:pt x="3" y="2"/>
                    </a:cubicBezTo>
                    <a:cubicBezTo>
                      <a:pt x="3" y="1"/>
                      <a:pt x="2" y="1"/>
                      <a:pt x="2" y="1"/>
                    </a:cubicBezTo>
                    <a:cubicBezTo>
                      <a:pt x="0" y="0"/>
                      <a:pt x="2" y="0"/>
                      <a:pt x="3"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0" name="Freeform 98"/>
              <p:cNvSpPr>
                <a:spLocks/>
              </p:cNvSpPr>
              <p:nvPr/>
            </p:nvSpPr>
            <p:spPr bwMode="auto">
              <a:xfrm>
                <a:off x="9882486" y="5406282"/>
                <a:ext cx="189821" cy="198869"/>
              </a:xfrm>
              <a:custGeom>
                <a:avLst/>
                <a:gdLst>
                  <a:gd name="T0" fmla="*/ 0 w 29"/>
                  <a:gd name="T1" fmla="*/ 26 h 30"/>
                  <a:gd name="T2" fmla="*/ 2 w 29"/>
                  <a:gd name="T3" fmla="*/ 22 h 30"/>
                  <a:gd name="T4" fmla="*/ 4 w 29"/>
                  <a:gd name="T5" fmla="*/ 21 h 30"/>
                  <a:gd name="T6" fmla="*/ 4 w 29"/>
                  <a:gd name="T7" fmla="*/ 19 h 30"/>
                  <a:gd name="T8" fmla="*/ 6 w 29"/>
                  <a:gd name="T9" fmla="*/ 19 h 30"/>
                  <a:gd name="T10" fmla="*/ 7 w 29"/>
                  <a:gd name="T11" fmla="*/ 17 h 30"/>
                  <a:gd name="T12" fmla="*/ 11 w 29"/>
                  <a:gd name="T13" fmla="*/ 16 h 30"/>
                  <a:gd name="T14" fmla="*/ 12 w 29"/>
                  <a:gd name="T15" fmla="*/ 14 h 30"/>
                  <a:gd name="T16" fmla="*/ 14 w 29"/>
                  <a:gd name="T17" fmla="*/ 11 h 30"/>
                  <a:gd name="T18" fmla="*/ 16 w 29"/>
                  <a:gd name="T19" fmla="*/ 9 h 30"/>
                  <a:gd name="T20" fmla="*/ 19 w 29"/>
                  <a:gd name="T21" fmla="*/ 10 h 30"/>
                  <a:gd name="T22" fmla="*/ 18 w 29"/>
                  <a:gd name="T23" fmla="*/ 7 h 30"/>
                  <a:gd name="T24" fmla="*/ 22 w 29"/>
                  <a:gd name="T25" fmla="*/ 2 h 30"/>
                  <a:gd name="T26" fmla="*/ 25 w 29"/>
                  <a:gd name="T27" fmla="*/ 0 h 30"/>
                  <a:gd name="T28" fmla="*/ 28 w 29"/>
                  <a:gd name="T29" fmla="*/ 2 h 30"/>
                  <a:gd name="T30" fmla="*/ 29 w 29"/>
                  <a:gd name="T31" fmla="*/ 7 h 30"/>
                  <a:gd name="T32" fmla="*/ 28 w 29"/>
                  <a:gd name="T33" fmla="*/ 9 h 30"/>
                  <a:gd name="T34" fmla="*/ 26 w 29"/>
                  <a:gd name="T35" fmla="*/ 9 h 30"/>
                  <a:gd name="T36" fmla="*/ 25 w 29"/>
                  <a:gd name="T37" fmla="*/ 14 h 30"/>
                  <a:gd name="T38" fmla="*/ 21 w 29"/>
                  <a:gd name="T39" fmla="*/ 15 h 30"/>
                  <a:gd name="T40" fmla="*/ 18 w 29"/>
                  <a:gd name="T41" fmla="*/ 22 h 30"/>
                  <a:gd name="T42" fmla="*/ 16 w 29"/>
                  <a:gd name="T43" fmla="*/ 26 h 30"/>
                  <a:gd name="T44" fmla="*/ 14 w 29"/>
                  <a:gd name="T45" fmla="*/ 28 h 30"/>
                  <a:gd name="T46" fmla="*/ 7 w 29"/>
                  <a:gd name="T47" fmla="*/ 25 h 30"/>
                  <a:gd name="T48" fmla="*/ 3 w 29"/>
                  <a:gd name="T49" fmla="*/ 26 h 30"/>
                  <a:gd name="T50" fmla="*/ 2 w 29"/>
                  <a:gd name="T51" fmla="*/ 24 h 30"/>
                  <a:gd name="T52" fmla="*/ 0 w 29"/>
                  <a:gd name="T5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30">
                    <a:moveTo>
                      <a:pt x="0" y="26"/>
                    </a:moveTo>
                    <a:cubicBezTo>
                      <a:pt x="0" y="24"/>
                      <a:pt x="1" y="23"/>
                      <a:pt x="2" y="22"/>
                    </a:cubicBezTo>
                    <a:cubicBezTo>
                      <a:pt x="2" y="22"/>
                      <a:pt x="4" y="21"/>
                      <a:pt x="4" y="21"/>
                    </a:cubicBezTo>
                    <a:cubicBezTo>
                      <a:pt x="4" y="21"/>
                      <a:pt x="4" y="19"/>
                      <a:pt x="4" y="19"/>
                    </a:cubicBezTo>
                    <a:cubicBezTo>
                      <a:pt x="4" y="19"/>
                      <a:pt x="6" y="19"/>
                      <a:pt x="6" y="19"/>
                    </a:cubicBezTo>
                    <a:cubicBezTo>
                      <a:pt x="6" y="19"/>
                      <a:pt x="6" y="17"/>
                      <a:pt x="7" y="17"/>
                    </a:cubicBezTo>
                    <a:cubicBezTo>
                      <a:pt x="8" y="16"/>
                      <a:pt x="10" y="17"/>
                      <a:pt x="11" y="16"/>
                    </a:cubicBezTo>
                    <a:cubicBezTo>
                      <a:pt x="11" y="15"/>
                      <a:pt x="11" y="15"/>
                      <a:pt x="12" y="14"/>
                    </a:cubicBezTo>
                    <a:cubicBezTo>
                      <a:pt x="14" y="14"/>
                      <a:pt x="13" y="13"/>
                      <a:pt x="14" y="11"/>
                    </a:cubicBezTo>
                    <a:cubicBezTo>
                      <a:pt x="14" y="11"/>
                      <a:pt x="17" y="14"/>
                      <a:pt x="16" y="9"/>
                    </a:cubicBezTo>
                    <a:cubicBezTo>
                      <a:pt x="18" y="9"/>
                      <a:pt x="18" y="10"/>
                      <a:pt x="19" y="10"/>
                    </a:cubicBezTo>
                    <a:cubicBezTo>
                      <a:pt x="19" y="9"/>
                      <a:pt x="18" y="8"/>
                      <a:pt x="18" y="7"/>
                    </a:cubicBezTo>
                    <a:cubicBezTo>
                      <a:pt x="22" y="7"/>
                      <a:pt x="21" y="3"/>
                      <a:pt x="22" y="2"/>
                    </a:cubicBezTo>
                    <a:cubicBezTo>
                      <a:pt x="23" y="1"/>
                      <a:pt x="25" y="2"/>
                      <a:pt x="25" y="0"/>
                    </a:cubicBezTo>
                    <a:cubicBezTo>
                      <a:pt x="26" y="1"/>
                      <a:pt x="26" y="2"/>
                      <a:pt x="28" y="2"/>
                    </a:cubicBezTo>
                    <a:cubicBezTo>
                      <a:pt x="27" y="5"/>
                      <a:pt x="29" y="4"/>
                      <a:pt x="29" y="7"/>
                    </a:cubicBezTo>
                    <a:cubicBezTo>
                      <a:pt x="27" y="7"/>
                      <a:pt x="28" y="9"/>
                      <a:pt x="28" y="9"/>
                    </a:cubicBezTo>
                    <a:cubicBezTo>
                      <a:pt x="28" y="10"/>
                      <a:pt x="26" y="9"/>
                      <a:pt x="26" y="9"/>
                    </a:cubicBezTo>
                    <a:cubicBezTo>
                      <a:pt x="25" y="10"/>
                      <a:pt x="25" y="12"/>
                      <a:pt x="25" y="14"/>
                    </a:cubicBezTo>
                    <a:cubicBezTo>
                      <a:pt x="23" y="16"/>
                      <a:pt x="23" y="14"/>
                      <a:pt x="21" y="15"/>
                    </a:cubicBezTo>
                    <a:cubicBezTo>
                      <a:pt x="19" y="17"/>
                      <a:pt x="19" y="20"/>
                      <a:pt x="18" y="22"/>
                    </a:cubicBezTo>
                    <a:cubicBezTo>
                      <a:pt x="18" y="23"/>
                      <a:pt x="15" y="23"/>
                      <a:pt x="16" y="26"/>
                    </a:cubicBezTo>
                    <a:cubicBezTo>
                      <a:pt x="15" y="25"/>
                      <a:pt x="14" y="26"/>
                      <a:pt x="14" y="28"/>
                    </a:cubicBezTo>
                    <a:cubicBezTo>
                      <a:pt x="12" y="25"/>
                      <a:pt x="7" y="30"/>
                      <a:pt x="7" y="25"/>
                    </a:cubicBezTo>
                    <a:cubicBezTo>
                      <a:pt x="6" y="25"/>
                      <a:pt x="4" y="26"/>
                      <a:pt x="3" y="26"/>
                    </a:cubicBezTo>
                    <a:cubicBezTo>
                      <a:pt x="3" y="26"/>
                      <a:pt x="2" y="24"/>
                      <a:pt x="2" y="24"/>
                    </a:cubicBezTo>
                    <a:cubicBezTo>
                      <a:pt x="0" y="24"/>
                      <a:pt x="4" y="27"/>
                      <a:pt x="0" y="26"/>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1" name="Freeform 99"/>
              <p:cNvSpPr>
                <a:spLocks/>
              </p:cNvSpPr>
              <p:nvPr/>
            </p:nvSpPr>
            <p:spPr bwMode="auto">
              <a:xfrm>
                <a:off x="3177314" y="1539190"/>
                <a:ext cx="274787" cy="202484"/>
              </a:xfrm>
              <a:custGeom>
                <a:avLst/>
                <a:gdLst>
                  <a:gd name="T0" fmla="*/ 11 w 42"/>
                  <a:gd name="T1" fmla="*/ 0 h 31"/>
                  <a:gd name="T2" fmla="*/ 16 w 42"/>
                  <a:gd name="T3" fmla="*/ 4 h 31"/>
                  <a:gd name="T4" fmla="*/ 19 w 42"/>
                  <a:gd name="T5" fmla="*/ 5 h 31"/>
                  <a:gd name="T6" fmla="*/ 21 w 42"/>
                  <a:gd name="T7" fmla="*/ 5 h 31"/>
                  <a:gd name="T8" fmla="*/ 22 w 42"/>
                  <a:gd name="T9" fmla="*/ 6 h 31"/>
                  <a:gd name="T10" fmla="*/ 25 w 42"/>
                  <a:gd name="T11" fmla="*/ 8 h 31"/>
                  <a:gd name="T12" fmla="*/ 27 w 42"/>
                  <a:gd name="T13" fmla="*/ 8 h 31"/>
                  <a:gd name="T14" fmla="*/ 33 w 42"/>
                  <a:gd name="T15" fmla="*/ 10 h 31"/>
                  <a:gd name="T16" fmla="*/ 33 w 42"/>
                  <a:gd name="T17" fmla="*/ 12 h 31"/>
                  <a:gd name="T18" fmla="*/ 36 w 42"/>
                  <a:gd name="T19" fmla="*/ 12 h 31"/>
                  <a:gd name="T20" fmla="*/ 36 w 42"/>
                  <a:gd name="T21" fmla="*/ 14 h 31"/>
                  <a:gd name="T22" fmla="*/ 42 w 42"/>
                  <a:gd name="T23" fmla="*/ 18 h 31"/>
                  <a:gd name="T24" fmla="*/ 41 w 42"/>
                  <a:gd name="T25" fmla="*/ 21 h 31"/>
                  <a:gd name="T26" fmla="*/ 39 w 42"/>
                  <a:gd name="T27" fmla="*/ 20 h 31"/>
                  <a:gd name="T28" fmla="*/ 34 w 42"/>
                  <a:gd name="T29" fmla="*/ 23 h 31"/>
                  <a:gd name="T30" fmla="*/ 33 w 42"/>
                  <a:gd name="T31" fmla="*/ 25 h 31"/>
                  <a:gd name="T32" fmla="*/ 31 w 42"/>
                  <a:gd name="T33" fmla="*/ 27 h 31"/>
                  <a:gd name="T34" fmla="*/ 26 w 42"/>
                  <a:gd name="T35" fmla="*/ 27 h 31"/>
                  <a:gd name="T36" fmla="*/ 26 w 42"/>
                  <a:gd name="T37" fmla="*/ 28 h 31"/>
                  <a:gd name="T38" fmla="*/ 22 w 42"/>
                  <a:gd name="T39" fmla="*/ 29 h 31"/>
                  <a:gd name="T40" fmla="*/ 21 w 42"/>
                  <a:gd name="T41" fmla="*/ 27 h 31"/>
                  <a:gd name="T42" fmla="*/ 15 w 42"/>
                  <a:gd name="T43" fmla="*/ 27 h 31"/>
                  <a:gd name="T44" fmla="*/ 13 w 42"/>
                  <a:gd name="T45" fmla="*/ 25 h 31"/>
                  <a:gd name="T46" fmla="*/ 16 w 42"/>
                  <a:gd name="T47" fmla="*/ 23 h 31"/>
                  <a:gd name="T48" fmla="*/ 11 w 42"/>
                  <a:gd name="T49" fmla="*/ 22 h 31"/>
                  <a:gd name="T50" fmla="*/ 14 w 42"/>
                  <a:gd name="T51" fmla="*/ 20 h 31"/>
                  <a:gd name="T52" fmla="*/ 16 w 42"/>
                  <a:gd name="T53" fmla="*/ 18 h 31"/>
                  <a:gd name="T54" fmla="*/ 19 w 42"/>
                  <a:gd name="T55" fmla="*/ 19 h 31"/>
                  <a:gd name="T56" fmla="*/ 18 w 42"/>
                  <a:gd name="T57" fmla="*/ 16 h 31"/>
                  <a:gd name="T58" fmla="*/ 9 w 42"/>
                  <a:gd name="T59" fmla="*/ 18 h 31"/>
                  <a:gd name="T60" fmla="*/ 7 w 42"/>
                  <a:gd name="T61" fmla="*/ 17 h 31"/>
                  <a:gd name="T62" fmla="*/ 5 w 42"/>
                  <a:gd name="T63" fmla="*/ 15 h 31"/>
                  <a:gd name="T64" fmla="*/ 1 w 42"/>
                  <a:gd name="T65" fmla="*/ 13 h 31"/>
                  <a:gd name="T66" fmla="*/ 0 w 42"/>
                  <a:gd name="T67" fmla="*/ 10 h 31"/>
                  <a:gd name="T68" fmla="*/ 3 w 42"/>
                  <a:gd name="T69" fmla="*/ 9 h 31"/>
                  <a:gd name="T70" fmla="*/ 5 w 42"/>
                  <a:gd name="T71" fmla="*/ 7 h 31"/>
                  <a:gd name="T72" fmla="*/ 6 w 42"/>
                  <a:gd name="T73" fmla="*/ 4 h 31"/>
                  <a:gd name="T74" fmla="*/ 7 w 42"/>
                  <a:gd name="T75" fmla="*/ 4 h 31"/>
                  <a:gd name="T76" fmla="*/ 9 w 42"/>
                  <a:gd name="T77" fmla="*/ 2 h 31"/>
                  <a:gd name="T78" fmla="*/ 11 w 42"/>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1">
                    <a:moveTo>
                      <a:pt x="11" y="0"/>
                    </a:moveTo>
                    <a:cubicBezTo>
                      <a:pt x="13" y="1"/>
                      <a:pt x="15" y="2"/>
                      <a:pt x="16" y="4"/>
                    </a:cubicBezTo>
                    <a:cubicBezTo>
                      <a:pt x="18" y="3"/>
                      <a:pt x="18" y="4"/>
                      <a:pt x="19" y="5"/>
                    </a:cubicBezTo>
                    <a:cubicBezTo>
                      <a:pt x="19" y="5"/>
                      <a:pt x="21" y="4"/>
                      <a:pt x="21" y="5"/>
                    </a:cubicBezTo>
                    <a:cubicBezTo>
                      <a:pt x="21" y="5"/>
                      <a:pt x="21" y="6"/>
                      <a:pt x="22" y="6"/>
                    </a:cubicBezTo>
                    <a:cubicBezTo>
                      <a:pt x="23" y="4"/>
                      <a:pt x="23" y="6"/>
                      <a:pt x="25" y="8"/>
                    </a:cubicBezTo>
                    <a:cubicBezTo>
                      <a:pt x="25" y="8"/>
                      <a:pt x="27" y="7"/>
                      <a:pt x="27" y="8"/>
                    </a:cubicBezTo>
                    <a:cubicBezTo>
                      <a:pt x="28" y="8"/>
                      <a:pt x="30" y="11"/>
                      <a:pt x="33" y="10"/>
                    </a:cubicBezTo>
                    <a:cubicBezTo>
                      <a:pt x="33" y="10"/>
                      <a:pt x="33" y="11"/>
                      <a:pt x="33" y="12"/>
                    </a:cubicBezTo>
                    <a:cubicBezTo>
                      <a:pt x="34" y="13"/>
                      <a:pt x="36" y="12"/>
                      <a:pt x="36" y="12"/>
                    </a:cubicBezTo>
                    <a:cubicBezTo>
                      <a:pt x="36" y="13"/>
                      <a:pt x="36" y="14"/>
                      <a:pt x="36" y="14"/>
                    </a:cubicBezTo>
                    <a:cubicBezTo>
                      <a:pt x="38" y="16"/>
                      <a:pt x="40" y="16"/>
                      <a:pt x="42" y="18"/>
                    </a:cubicBezTo>
                    <a:cubicBezTo>
                      <a:pt x="42" y="19"/>
                      <a:pt x="41" y="21"/>
                      <a:pt x="41" y="21"/>
                    </a:cubicBezTo>
                    <a:cubicBezTo>
                      <a:pt x="40" y="21"/>
                      <a:pt x="39" y="20"/>
                      <a:pt x="39" y="20"/>
                    </a:cubicBezTo>
                    <a:cubicBezTo>
                      <a:pt x="37" y="21"/>
                      <a:pt x="36" y="22"/>
                      <a:pt x="34" y="23"/>
                    </a:cubicBezTo>
                    <a:cubicBezTo>
                      <a:pt x="33" y="23"/>
                      <a:pt x="33" y="24"/>
                      <a:pt x="33" y="25"/>
                    </a:cubicBezTo>
                    <a:cubicBezTo>
                      <a:pt x="32" y="24"/>
                      <a:pt x="31" y="26"/>
                      <a:pt x="31" y="27"/>
                    </a:cubicBezTo>
                    <a:cubicBezTo>
                      <a:pt x="28" y="27"/>
                      <a:pt x="28" y="25"/>
                      <a:pt x="26" y="27"/>
                    </a:cubicBezTo>
                    <a:cubicBezTo>
                      <a:pt x="25" y="27"/>
                      <a:pt x="25" y="28"/>
                      <a:pt x="26" y="28"/>
                    </a:cubicBezTo>
                    <a:cubicBezTo>
                      <a:pt x="25" y="31"/>
                      <a:pt x="22" y="25"/>
                      <a:pt x="22" y="29"/>
                    </a:cubicBezTo>
                    <a:cubicBezTo>
                      <a:pt x="21" y="29"/>
                      <a:pt x="21" y="27"/>
                      <a:pt x="21" y="27"/>
                    </a:cubicBezTo>
                    <a:cubicBezTo>
                      <a:pt x="19" y="29"/>
                      <a:pt x="18" y="26"/>
                      <a:pt x="15" y="27"/>
                    </a:cubicBezTo>
                    <a:cubicBezTo>
                      <a:pt x="15" y="25"/>
                      <a:pt x="14" y="25"/>
                      <a:pt x="13" y="25"/>
                    </a:cubicBezTo>
                    <a:cubicBezTo>
                      <a:pt x="13" y="23"/>
                      <a:pt x="16" y="24"/>
                      <a:pt x="16" y="23"/>
                    </a:cubicBezTo>
                    <a:cubicBezTo>
                      <a:pt x="16" y="21"/>
                      <a:pt x="13" y="22"/>
                      <a:pt x="11" y="22"/>
                    </a:cubicBezTo>
                    <a:cubicBezTo>
                      <a:pt x="11" y="19"/>
                      <a:pt x="13" y="21"/>
                      <a:pt x="14" y="20"/>
                    </a:cubicBezTo>
                    <a:cubicBezTo>
                      <a:pt x="14" y="20"/>
                      <a:pt x="16" y="18"/>
                      <a:pt x="16" y="18"/>
                    </a:cubicBezTo>
                    <a:cubicBezTo>
                      <a:pt x="17" y="18"/>
                      <a:pt x="18" y="20"/>
                      <a:pt x="19" y="19"/>
                    </a:cubicBezTo>
                    <a:cubicBezTo>
                      <a:pt x="19" y="18"/>
                      <a:pt x="18" y="17"/>
                      <a:pt x="18" y="16"/>
                    </a:cubicBezTo>
                    <a:cubicBezTo>
                      <a:pt x="17" y="17"/>
                      <a:pt x="11" y="16"/>
                      <a:pt x="9" y="18"/>
                    </a:cubicBezTo>
                    <a:cubicBezTo>
                      <a:pt x="8" y="20"/>
                      <a:pt x="9" y="18"/>
                      <a:pt x="7" y="17"/>
                    </a:cubicBezTo>
                    <a:cubicBezTo>
                      <a:pt x="4" y="16"/>
                      <a:pt x="2" y="18"/>
                      <a:pt x="5" y="15"/>
                    </a:cubicBezTo>
                    <a:cubicBezTo>
                      <a:pt x="4" y="13"/>
                      <a:pt x="1" y="15"/>
                      <a:pt x="1" y="13"/>
                    </a:cubicBezTo>
                    <a:cubicBezTo>
                      <a:pt x="2" y="11"/>
                      <a:pt x="4" y="9"/>
                      <a:pt x="0" y="10"/>
                    </a:cubicBezTo>
                    <a:cubicBezTo>
                      <a:pt x="0" y="9"/>
                      <a:pt x="1" y="9"/>
                      <a:pt x="3" y="9"/>
                    </a:cubicBezTo>
                    <a:cubicBezTo>
                      <a:pt x="4" y="8"/>
                      <a:pt x="3" y="7"/>
                      <a:pt x="5" y="7"/>
                    </a:cubicBezTo>
                    <a:cubicBezTo>
                      <a:pt x="6" y="7"/>
                      <a:pt x="5" y="5"/>
                      <a:pt x="6" y="4"/>
                    </a:cubicBezTo>
                    <a:cubicBezTo>
                      <a:pt x="6" y="4"/>
                      <a:pt x="7" y="4"/>
                      <a:pt x="7" y="4"/>
                    </a:cubicBezTo>
                    <a:cubicBezTo>
                      <a:pt x="8" y="3"/>
                      <a:pt x="8" y="2"/>
                      <a:pt x="9" y="2"/>
                    </a:cubicBezTo>
                    <a:cubicBezTo>
                      <a:pt x="10" y="1"/>
                      <a:pt x="11" y="1"/>
                      <a:pt x="1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2" name="Freeform 100"/>
              <p:cNvSpPr>
                <a:spLocks/>
              </p:cNvSpPr>
              <p:nvPr/>
            </p:nvSpPr>
            <p:spPr bwMode="auto">
              <a:xfrm>
                <a:off x="5912532" y="1609698"/>
                <a:ext cx="361562" cy="186213"/>
              </a:xfrm>
              <a:custGeom>
                <a:avLst/>
                <a:gdLst>
                  <a:gd name="T0" fmla="*/ 19 w 55"/>
                  <a:gd name="T1" fmla="*/ 20 h 28"/>
                  <a:gd name="T2" fmla="*/ 17 w 55"/>
                  <a:gd name="T3" fmla="*/ 20 h 28"/>
                  <a:gd name="T4" fmla="*/ 12 w 55"/>
                  <a:gd name="T5" fmla="*/ 20 h 28"/>
                  <a:gd name="T6" fmla="*/ 15 w 55"/>
                  <a:gd name="T7" fmla="*/ 18 h 28"/>
                  <a:gd name="T8" fmla="*/ 21 w 55"/>
                  <a:gd name="T9" fmla="*/ 14 h 28"/>
                  <a:gd name="T10" fmla="*/ 19 w 55"/>
                  <a:gd name="T11" fmla="*/ 11 h 28"/>
                  <a:gd name="T12" fmla="*/ 14 w 55"/>
                  <a:gd name="T13" fmla="*/ 11 h 28"/>
                  <a:gd name="T14" fmla="*/ 9 w 55"/>
                  <a:gd name="T15" fmla="*/ 15 h 28"/>
                  <a:gd name="T16" fmla="*/ 3 w 55"/>
                  <a:gd name="T17" fmla="*/ 14 h 28"/>
                  <a:gd name="T18" fmla="*/ 4 w 55"/>
                  <a:gd name="T19" fmla="*/ 7 h 28"/>
                  <a:gd name="T20" fmla="*/ 2 w 55"/>
                  <a:gd name="T21" fmla="*/ 8 h 28"/>
                  <a:gd name="T22" fmla="*/ 1 w 55"/>
                  <a:gd name="T23" fmla="*/ 3 h 28"/>
                  <a:gd name="T24" fmla="*/ 3 w 55"/>
                  <a:gd name="T25" fmla="*/ 4 h 28"/>
                  <a:gd name="T26" fmla="*/ 9 w 55"/>
                  <a:gd name="T27" fmla="*/ 2 h 28"/>
                  <a:gd name="T28" fmla="*/ 9 w 55"/>
                  <a:gd name="T29" fmla="*/ 5 h 28"/>
                  <a:gd name="T30" fmla="*/ 17 w 55"/>
                  <a:gd name="T31" fmla="*/ 6 h 28"/>
                  <a:gd name="T32" fmla="*/ 20 w 55"/>
                  <a:gd name="T33" fmla="*/ 2 h 28"/>
                  <a:gd name="T34" fmla="*/ 30 w 55"/>
                  <a:gd name="T35" fmla="*/ 3 h 28"/>
                  <a:gd name="T36" fmla="*/ 30 w 55"/>
                  <a:gd name="T37" fmla="*/ 3 h 28"/>
                  <a:gd name="T38" fmla="*/ 34 w 55"/>
                  <a:gd name="T39" fmla="*/ 6 h 28"/>
                  <a:gd name="T40" fmla="*/ 33 w 55"/>
                  <a:gd name="T41" fmla="*/ 8 h 28"/>
                  <a:gd name="T42" fmla="*/ 38 w 55"/>
                  <a:gd name="T43" fmla="*/ 7 h 28"/>
                  <a:gd name="T44" fmla="*/ 44 w 55"/>
                  <a:gd name="T45" fmla="*/ 9 h 28"/>
                  <a:gd name="T46" fmla="*/ 45 w 55"/>
                  <a:gd name="T47" fmla="*/ 11 h 28"/>
                  <a:gd name="T48" fmla="*/ 46 w 55"/>
                  <a:gd name="T49" fmla="*/ 12 h 28"/>
                  <a:gd name="T50" fmla="*/ 47 w 55"/>
                  <a:gd name="T51" fmla="*/ 14 h 28"/>
                  <a:gd name="T52" fmla="*/ 49 w 55"/>
                  <a:gd name="T53" fmla="*/ 14 h 28"/>
                  <a:gd name="T54" fmla="*/ 49 w 55"/>
                  <a:gd name="T55" fmla="*/ 16 h 28"/>
                  <a:gd name="T56" fmla="*/ 51 w 55"/>
                  <a:gd name="T57" fmla="*/ 16 h 28"/>
                  <a:gd name="T58" fmla="*/ 51 w 55"/>
                  <a:gd name="T59" fmla="*/ 19 h 28"/>
                  <a:gd name="T60" fmla="*/ 54 w 55"/>
                  <a:gd name="T61" fmla="*/ 19 h 28"/>
                  <a:gd name="T62" fmla="*/ 51 w 55"/>
                  <a:gd name="T63" fmla="*/ 20 h 28"/>
                  <a:gd name="T64" fmla="*/ 51 w 55"/>
                  <a:gd name="T65" fmla="*/ 21 h 28"/>
                  <a:gd name="T66" fmla="*/ 42 w 55"/>
                  <a:gd name="T67" fmla="*/ 21 h 28"/>
                  <a:gd name="T68" fmla="*/ 42 w 55"/>
                  <a:gd name="T69" fmla="*/ 16 h 28"/>
                  <a:gd name="T70" fmla="*/ 32 w 55"/>
                  <a:gd name="T71" fmla="*/ 15 h 28"/>
                  <a:gd name="T72" fmla="*/ 31 w 55"/>
                  <a:gd name="T73" fmla="*/ 18 h 28"/>
                  <a:gd name="T74" fmla="*/ 30 w 55"/>
                  <a:gd name="T75" fmla="*/ 18 h 28"/>
                  <a:gd name="T76" fmla="*/ 28 w 55"/>
                  <a:gd name="T77" fmla="*/ 20 h 28"/>
                  <a:gd name="T78" fmla="*/ 29 w 55"/>
                  <a:gd name="T79" fmla="*/ 20 h 28"/>
                  <a:gd name="T80" fmla="*/ 26 w 55"/>
                  <a:gd name="T81" fmla="*/ 21 h 28"/>
                  <a:gd name="T82" fmla="*/ 26 w 55"/>
                  <a:gd name="T83" fmla="*/ 27 h 28"/>
                  <a:gd name="T84" fmla="*/ 13 w 55"/>
                  <a:gd name="T85" fmla="*/ 23 h 28"/>
                  <a:gd name="T86" fmla="*/ 16 w 55"/>
                  <a:gd name="T87" fmla="*/ 21 h 28"/>
                  <a:gd name="T88" fmla="*/ 20 w 55"/>
                  <a:gd name="T89" fmla="*/ 21 h 28"/>
                  <a:gd name="T90" fmla="*/ 19 w 55"/>
                  <a:gd name="T9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28">
                    <a:moveTo>
                      <a:pt x="19" y="20"/>
                    </a:moveTo>
                    <a:cubicBezTo>
                      <a:pt x="19" y="17"/>
                      <a:pt x="17" y="20"/>
                      <a:pt x="17" y="20"/>
                    </a:cubicBezTo>
                    <a:cubicBezTo>
                      <a:pt x="16" y="21"/>
                      <a:pt x="15" y="18"/>
                      <a:pt x="12" y="20"/>
                    </a:cubicBezTo>
                    <a:cubicBezTo>
                      <a:pt x="12" y="18"/>
                      <a:pt x="14" y="18"/>
                      <a:pt x="15" y="18"/>
                    </a:cubicBezTo>
                    <a:cubicBezTo>
                      <a:pt x="17" y="17"/>
                      <a:pt x="18" y="14"/>
                      <a:pt x="21" y="14"/>
                    </a:cubicBezTo>
                    <a:cubicBezTo>
                      <a:pt x="20" y="13"/>
                      <a:pt x="19" y="13"/>
                      <a:pt x="19" y="11"/>
                    </a:cubicBezTo>
                    <a:cubicBezTo>
                      <a:pt x="17" y="10"/>
                      <a:pt x="15" y="14"/>
                      <a:pt x="14" y="11"/>
                    </a:cubicBezTo>
                    <a:cubicBezTo>
                      <a:pt x="13" y="12"/>
                      <a:pt x="11" y="14"/>
                      <a:pt x="9" y="15"/>
                    </a:cubicBezTo>
                    <a:cubicBezTo>
                      <a:pt x="6" y="15"/>
                      <a:pt x="6" y="13"/>
                      <a:pt x="3" y="14"/>
                    </a:cubicBezTo>
                    <a:cubicBezTo>
                      <a:pt x="5" y="12"/>
                      <a:pt x="5" y="10"/>
                      <a:pt x="4" y="7"/>
                    </a:cubicBezTo>
                    <a:cubicBezTo>
                      <a:pt x="3" y="7"/>
                      <a:pt x="2" y="7"/>
                      <a:pt x="2" y="8"/>
                    </a:cubicBezTo>
                    <a:cubicBezTo>
                      <a:pt x="0" y="8"/>
                      <a:pt x="1" y="5"/>
                      <a:pt x="1" y="3"/>
                    </a:cubicBezTo>
                    <a:cubicBezTo>
                      <a:pt x="2" y="3"/>
                      <a:pt x="3" y="3"/>
                      <a:pt x="3" y="4"/>
                    </a:cubicBezTo>
                    <a:cubicBezTo>
                      <a:pt x="3" y="2"/>
                      <a:pt x="8" y="4"/>
                      <a:pt x="9" y="2"/>
                    </a:cubicBezTo>
                    <a:cubicBezTo>
                      <a:pt x="10" y="2"/>
                      <a:pt x="9" y="4"/>
                      <a:pt x="9" y="5"/>
                    </a:cubicBezTo>
                    <a:cubicBezTo>
                      <a:pt x="13" y="6"/>
                      <a:pt x="17" y="0"/>
                      <a:pt x="17" y="6"/>
                    </a:cubicBezTo>
                    <a:cubicBezTo>
                      <a:pt x="20" y="6"/>
                      <a:pt x="20" y="5"/>
                      <a:pt x="20" y="2"/>
                    </a:cubicBezTo>
                    <a:cubicBezTo>
                      <a:pt x="22" y="3"/>
                      <a:pt x="26" y="3"/>
                      <a:pt x="30" y="3"/>
                    </a:cubicBezTo>
                    <a:cubicBezTo>
                      <a:pt x="30" y="3"/>
                      <a:pt x="30" y="5"/>
                      <a:pt x="30" y="3"/>
                    </a:cubicBezTo>
                    <a:cubicBezTo>
                      <a:pt x="32" y="4"/>
                      <a:pt x="31" y="8"/>
                      <a:pt x="34" y="6"/>
                    </a:cubicBezTo>
                    <a:cubicBezTo>
                      <a:pt x="34" y="7"/>
                      <a:pt x="33" y="7"/>
                      <a:pt x="33" y="8"/>
                    </a:cubicBezTo>
                    <a:cubicBezTo>
                      <a:pt x="35" y="8"/>
                      <a:pt x="38" y="9"/>
                      <a:pt x="38" y="7"/>
                    </a:cubicBezTo>
                    <a:cubicBezTo>
                      <a:pt x="39" y="8"/>
                      <a:pt x="40" y="10"/>
                      <a:pt x="44" y="9"/>
                    </a:cubicBezTo>
                    <a:cubicBezTo>
                      <a:pt x="42" y="11"/>
                      <a:pt x="43" y="10"/>
                      <a:pt x="45" y="11"/>
                    </a:cubicBezTo>
                    <a:cubicBezTo>
                      <a:pt x="45" y="11"/>
                      <a:pt x="45" y="12"/>
                      <a:pt x="46" y="12"/>
                    </a:cubicBezTo>
                    <a:cubicBezTo>
                      <a:pt x="47" y="12"/>
                      <a:pt x="46" y="13"/>
                      <a:pt x="47" y="14"/>
                    </a:cubicBezTo>
                    <a:cubicBezTo>
                      <a:pt x="47" y="14"/>
                      <a:pt x="48" y="13"/>
                      <a:pt x="49" y="14"/>
                    </a:cubicBezTo>
                    <a:cubicBezTo>
                      <a:pt x="49" y="14"/>
                      <a:pt x="48" y="15"/>
                      <a:pt x="49" y="16"/>
                    </a:cubicBezTo>
                    <a:cubicBezTo>
                      <a:pt x="49" y="16"/>
                      <a:pt x="50" y="15"/>
                      <a:pt x="51" y="16"/>
                    </a:cubicBezTo>
                    <a:cubicBezTo>
                      <a:pt x="51" y="17"/>
                      <a:pt x="51" y="18"/>
                      <a:pt x="51" y="19"/>
                    </a:cubicBezTo>
                    <a:cubicBezTo>
                      <a:pt x="53" y="19"/>
                      <a:pt x="54" y="17"/>
                      <a:pt x="54" y="19"/>
                    </a:cubicBezTo>
                    <a:cubicBezTo>
                      <a:pt x="55" y="21"/>
                      <a:pt x="52" y="20"/>
                      <a:pt x="51" y="20"/>
                    </a:cubicBezTo>
                    <a:cubicBezTo>
                      <a:pt x="51" y="21"/>
                      <a:pt x="52" y="21"/>
                      <a:pt x="51" y="21"/>
                    </a:cubicBezTo>
                    <a:cubicBezTo>
                      <a:pt x="49" y="22"/>
                      <a:pt x="45" y="21"/>
                      <a:pt x="42" y="21"/>
                    </a:cubicBezTo>
                    <a:cubicBezTo>
                      <a:pt x="41" y="18"/>
                      <a:pt x="42" y="19"/>
                      <a:pt x="42" y="16"/>
                    </a:cubicBezTo>
                    <a:cubicBezTo>
                      <a:pt x="41" y="13"/>
                      <a:pt x="34" y="13"/>
                      <a:pt x="32" y="15"/>
                    </a:cubicBezTo>
                    <a:cubicBezTo>
                      <a:pt x="31" y="15"/>
                      <a:pt x="32" y="17"/>
                      <a:pt x="31" y="18"/>
                    </a:cubicBezTo>
                    <a:cubicBezTo>
                      <a:pt x="31" y="18"/>
                      <a:pt x="30" y="17"/>
                      <a:pt x="30" y="18"/>
                    </a:cubicBezTo>
                    <a:cubicBezTo>
                      <a:pt x="29" y="18"/>
                      <a:pt x="30" y="20"/>
                      <a:pt x="28" y="20"/>
                    </a:cubicBezTo>
                    <a:cubicBezTo>
                      <a:pt x="27" y="20"/>
                      <a:pt x="28" y="20"/>
                      <a:pt x="29" y="20"/>
                    </a:cubicBezTo>
                    <a:cubicBezTo>
                      <a:pt x="28" y="22"/>
                      <a:pt x="27" y="21"/>
                      <a:pt x="26" y="21"/>
                    </a:cubicBezTo>
                    <a:cubicBezTo>
                      <a:pt x="25" y="24"/>
                      <a:pt x="26" y="24"/>
                      <a:pt x="26" y="27"/>
                    </a:cubicBezTo>
                    <a:cubicBezTo>
                      <a:pt x="22" y="28"/>
                      <a:pt x="14" y="28"/>
                      <a:pt x="13" y="23"/>
                    </a:cubicBezTo>
                    <a:cubicBezTo>
                      <a:pt x="15" y="23"/>
                      <a:pt x="16" y="23"/>
                      <a:pt x="16" y="21"/>
                    </a:cubicBezTo>
                    <a:cubicBezTo>
                      <a:pt x="19" y="21"/>
                      <a:pt x="18" y="23"/>
                      <a:pt x="20" y="21"/>
                    </a:cubicBezTo>
                    <a:cubicBezTo>
                      <a:pt x="19" y="21"/>
                      <a:pt x="17" y="20"/>
                      <a:pt x="19" y="2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3" name="Freeform 101"/>
              <p:cNvSpPr>
                <a:spLocks/>
              </p:cNvSpPr>
              <p:nvPr/>
            </p:nvSpPr>
            <p:spPr bwMode="auto">
              <a:xfrm>
                <a:off x="2501193" y="1756137"/>
                <a:ext cx="177166" cy="92203"/>
              </a:xfrm>
              <a:custGeom>
                <a:avLst/>
                <a:gdLst>
                  <a:gd name="T0" fmla="*/ 26 w 27"/>
                  <a:gd name="T1" fmla="*/ 2 h 14"/>
                  <a:gd name="T2" fmla="*/ 26 w 27"/>
                  <a:gd name="T3" fmla="*/ 5 h 14"/>
                  <a:gd name="T4" fmla="*/ 25 w 27"/>
                  <a:gd name="T5" fmla="*/ 5 h 14"/>
                  <a:gd name="T6" fmla="*/ 25 w 27"/>
                  <a:gd name="T7" fmla="*/ 8 h 14"/>
                  <a:gd name="T8" fmla="*/ 22 w 27"/>
                  <a:gd name="T9" fmla="*/ 10 h 14"/>
                  <a:gd name="T10" fmla="*/ 19 w 27"/>
                  <a:gd name="T11" fmla="*/ 7 h 14"/>
                  <a:gd name="T12" fmla="*/ 16 w 27"/>
                  <a:gd name="T13" fmla="*/ 9 h 14"/>
                  <a:gd name="T14" fmla="*/ 12 w 27"/>
                  <a:gd name="T15" fmla="*/ 13 h 14"/>
                  <a:gd name="T16" fmla="*/ 2 w 27"/>
                  <a:gd name="T17" fmla="*/ 13 h 14"/>
                  <a:gd name="T18" fmla="*/ 1 w 27"/>
                  <a:gd name="T19" fmla="*/ 9 h 14"/>
                  <a:gd name="T20" fmla="*/ 5 w 27"/>
                  <a:gd name="T21" fmla="*/ 10 h 14"/>
                  <a:gd name="T22" fmla="*/ 8 w 27"/>
                  <a:gd name="T23" fmla="*/ 7 h 14"/>
                  <a:gd name="T24" fmla="*/ 10 w 27"/>
                  <a:gd name="T25" fmla="*/ 5 h 14"/>
                  <a:gd name="T26" fmla="*/ 13 w 27"/>
                  <a:gd name="T27" fmla="*/ 4 h 14"/>
                  <a:gd name="T28" fmla="*/ 14 w 27"/>
                  <a:gd name="T29" fmla="*/ 4 h 14"/>
                  <a:gd name="T30" fmla="*/ 16 w 27"/>
                  <a:gd name="T31" fmla="*/ 2 h 14"/>
                  <a:gd name="T32" fmla="*/ 20 w 27"/>
                  <a:gd name="T33" fmla="*/ 2 h 14"/>
                  <a:gd name="T34" fmla="*/ 26 w 27"/>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4">
                    <a:moveTo>
                      <a:pt x="26" y="2"/>
                    </a:moveTo>
                    <a:cubicBezTo>
                      <a:pt x="26" y="3"/>
                      <a:pt x="27" y="5"/>
                      <a:pt x="26" y="5"/>
                    </a:cubicBezTo>
                    <a:cubicBezTo>
                      <a:pt x="26" y="5"/>
                      <a:pt x="25" y="5"/>
                      <a:pt x="25" y="5"/>
                    </a:cubicBezTo>
                    <a:cubicBezTo>
                      <a:pt x="25" y="5"/>
                      <a:pt x="26" y="8"/>
                      <a:pt x="25" y="8"/>
                    </a:cubicBezTo>
                    <a:cubicBezTo>
                      <a:pt x="24" y="8"/>
                      <a:pt x="22" y="6"/>
                      <a:pt x="22" y="10"/>
                    </a:cubicBezTo>
                    <a:cubicBezTo>
                      <a:pt x="20" y="10"/>
                      <a:pt x="21" y="7"/>
                      <a:pt x="19" y="7"/>
                    </a:cubicBezTo>
                    <a:cubicBezTo>
                      <a:pt x="17" y="7"/>
                      <a:pt x="17" y="9"/>
                      <a:pt x="16" y="9"/>
                    </a:cubicBezTo>
                    <a:cubicBezTo>
                      <a:pt x="15" y="10"/>
                      <a:pt x="12" y="10"/>
                      <a:pt x="12" y="13"/>
                    </a:cubicBezTo>
                    <a:cubicBezTo>
                      <a:pt x="8" y="14"/>
                      <a:pt x="6" y="13"/>
                      <a:pt x="2" y="13"/>
                    </a:cubicBezTo>
                    <a:cubicBezTo>
                      <a:pt x="2" y="11"/>
                      <a:pt x="0" y="11"/>
                      <a:pt x="1" y="9"/>
                    </a:cubicBezTo>
                    <a:cubicBezTo>
                      <a:pt x="2" y="10"/>
                      <a:pt x="3" y="10"/>
                      <a:pt x="5" y="10"/>
                    </a:cubicBezTo>
                    <a:cubicBezTo>
                      <a:pt x="6" y="10"/>
                      <a:pt x="6" y="7"/>
                      <a:pt x="8" y="7"/>
                    </a:cubicBezTo>
                    <a:cubicBezTo>
                      <a:pt x="9" y="7"/>
                      <a:pt x="10" y="5"/>
                      <a:pt x="10" y="5"/>
                    </a:cubicBezTo>
                    <a:cubicBezTo>
                      <a:pt x="12" y="7"/>
                      <a:pt x="10" y="4"/>
                      <a:pt x="13" y="4"/>
                    </a:cubicBezTo>
                    <a:cubicBezTo>
                      <a:pt x="13" y="4"/>
                      <a:pt x="14" y="4"/>
                      <a:pt x="14" y="4"/>
                    </a:cubicBezTo>
                    <a:cubicBezTo>
                      <a:pt x="15" y="4"/>
                      <a:pt x="16" y="2"/>
                      <a:pt x="16" y="2"/>
                    </a:cubicBezTo>
                    <a:cubicBezTo>
                      <a:pt x="17" y="2"/>
                      <a:pt x="19" y="3"/>
                      <a:pt x="20" y="2"/>
                    </a:cubicBezTo>
                    <a:cubicBezTo>
                      <a:pt x="21" y="2"/>
                      <a:pt x="24" y="0"/>
                      <a:pt x="26" y="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4" name="Freeform 102"/>
              <p:cNvSpPr>
                <a:spLocks/>
              </p:cNvSpPr>
              <p:nvPr/>
            </p:nvSpPr>
            <p:spPr bwMode="auto">
              <a:xfrm>
                <a:off x="2973031" y="1795911"/>
                <a:ext cx="178974" cy="92203"/>
              </a:xfrm>
              <a:custGeom>
                <a:avLst/>
                <a:gdLst>
                  <a:gd name="T0" fmla="*/ 24 w 27"/>
                  <a:gd name="T1" fmla="*/ 1 h 14"/>
                  <a:gd name="T2" fmla="*/ 27 w 27"/>
                  <a:gd name="T3" fmla="*/ 10 h 14"/>
                  <a:gd name="T4" fmla="*/ 25 w 27"/>
                  <a:gd name="T5" fmla="*/ 9 h 14"/>
                  <a:gd name="T6" fmla="*/ 25 w 27"/>
                  <a:gd name="T7" fmla="*/ 12 h 14"/>
                  <a:gd name="T8" fmla="*/ 21 w 27"/>
                  <a:gd name="T9" fmla="*/ 13 h 14"/>
                  <a:gd name="T10" fmla="*/ 20 w 27"/>
                  <a:gd name="T11" fmla="*/ 13 h 14"/>
                  <a:gd name="T12" fmla="*/ 17 w 27"/>
                  <a:gd name="T13" fmla="*/ 13 h 14"/>
                  <a:gd name="T14" fmla="*/ 17 w 27"/>
                  <a:gd name="T15" fmla="*/ 10 h 14"/>
                  <a:gd name="T16" fmla="*/ 8 w 27"/>
                  <a:gd name="T17" fmla="*/ 9 h 14"/>
                  <a:gd name="T18" fmla="*/ 0 w 27"/>
                  <a:gd name="T19" fmla="*/ 4 h 14"/>
                  <a:gd name="T20" fmla="*/ 1 w 27"/>
                  <a:gd name="T21" fmla="*/ 2 h 14"/>
                  <a:gd name="T22" fmla="*/ 3 w 27"/>
                  <a:gd name="T23" fmla="*/ 3 h 14"/>
                  <a:gd name="T24" fmla="*/ 8 w 27"/>
                  <a:gd name="T25" fmla="*/ 5 h 14"/>
                  <a:gd name="T26" fmla="*/ 10 w 27"/>
                  <a:gd name="T27" fmla="*/ 5 h 14"/>
                  <a:gd name="T28" fmla="*/ 11 w 27"/>
                  <a:gd name="T29" fmla="*/ 7 h 14"/>
                  <a:gd name="T30" fmla="*/ 12 w 27"/>
                  <a:gd name="T31" fmla="*/ 3 h 14"/>
                  <a:gd name="T32" fmla="*/ 14 w 27"/>
                  <a:gd name="T33" fmla="*/ 5 h 14"/>
                  <a:gd name="T34" fmla="*/ 24 w 27"/>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4">
                    <a:moveTo>
                      <a:pt x="24" y="1"/>
                    </a:moveTo>
                    <a:cubicBezTo>
                      <a:pt x="23" y="6"/>
                      <a:pt x="27" y="6"/>
                      <a:pt x="27" y="10"/>
                    </a:cubicBezTo>
                    <a:cubicBezTo>
                      <a:pt x="27" y="10"/>
                      <a:pt x="26" y="8"/>
                      <a:pt x="25" y="9"/>
                    </a:cubicBezTo>
                    <a:cubicBezTo>
                      <a:pt x="25" y="9"/>
                      <a:pt x="26" y="11"/>
                      <a:pt x="25" y="12"/>
                    </a:cubicBezTo>
                    <a:cubicBezTo>
                      <a:pt x="24" y="12"/>
                      <a:pt x="23" y="12"/>
                      <a:pt x="21" y="13"/>
                    </a:cubicBezTo>
                    <a:cubicBezTo>
                      <a:pt x="21" y="13"/>
                      <a:pt x="21" y="13"/>
                      <a:pt x="20" y="13"/>
                    </a:cubicBezTo>
                    <a:cubicBezTo>
                      <a:pt x="19" y="14"/>
                      <a:pt x="18" y="13"/>
                      <a:pt x="17" y="13"/>
                    </a:cubicBezTo>
                    <a:cubicBezTo>
                      <a:pt x="16" y="12"/>
                      <a:pt x="16" y="11"/>
                      <a:pt x="17" y="10"/>
                    </a:cubicBezTo>
                    <a:cubicBezTo>
                      <a:pt x="14" y="11"/>
                      <a:pt x="12" y="9"/>
                      <a:pt x="8" y="9"/>
                    </a:cubicBezTo>
                    <a:cubicBezTo>
                      <a:pt x="7" y="5"/>
                      <a:pt x="3" y="6"/>
                      <a:pt x="0" y="4"/>
                    </a:cubicBezTo>
                    <a:cubicBezTo>
                      <a:pt x="1" y="4"/>
                      <a:pt x="1" y="2"/>
                      <a:pt x="1" y="2"/>
                    </a:cubicBezTo>
                    <a:cubicBezTo>
                      <a:pt x="3" y="1"/>
                      <a:pt x="3" y="3"/>
                      <a:pt x="3" y="3"/>
                    </a:cubicBezTo>
                    <a:cubicBezTo>
                      <a:pt x="4" y="3"/>
                      <a:pt x="7" y="4"/>
                      <a:pt x="8" y="5"/>
                    </a:cubicBezTo>
                    <a:cubicBezTo>
                      <a:pt x="8" y="5"/>
                      <a:pt x="10" y="5"/>
                      <a:pt x="10" y="5"/>
                    </a:cubicBezTo>
                    <a:cubicBezTo>
                      <a:pt x="10" y="5"/>
                      <a:pt x="10" y="7"/>
                      <a:pt x="11" y="7"/>
                    </a:cubicBezTo>
                    <a:cubicBezTo>
                      <a:pt x="13" y="6"/>
                      <a:pt x="9" y="4"/>
                      <a:pt x="12" y="3"/>
                    </a:cubicBezTo>
                    <a:cubicBezTo>
                      <a:pt x="13" y="2"/>
                      <a:pt x="14" y="5"/>
                      <a:pt x="14" y="5"/>
                    </a:cubicBezTo>
                    <a:cubicBezTo>
                      <a:pt x="17" y="5"/>
                      <a:pt x="18" y="0"/>
                      <a:pt x="24"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5" name="Freeform 103"/>
              <p:cNvSpPr>
                <a:spLocks/>
              </p:cNvSpPr>
              <p:nvPr/>
            </p:nvSpPr>
            <p:spPr bwMode="auto">
              <a:xfrm>
                <a:off x="2645818" y="1795911"/>
                <a:ext cx="309135" cy="117514"/>
              </a:xfrm>
              <a:custGeom>
                <a:avLst/>
                <a:gdLst>
                  <a:gd name="T0" fmla="*/ 21 w 47"/>
                  <a:gd name="T1" fmla="*/ 7 h 18"/>
                  <a:gd name="T2" fmla="*/ 30 w 47"/>
                  <a:gd name="T3" fmla="*/ 11 h 18"/>
                  <a:gd name="T4" fmla="*/ 30 w 47"/>
                  <a:gd name="T5" fmla="*/ 6 h 18"/>
                  <a:gd name="T6" fmla="*/ 27 w 47"/>
                  <a:gd name="T7" fmla="*/ 2 h 18"/>
                  <a:gd name="T8" fmla="*/ 34 w 47"/>
                  <a:gd name="T9" fmla="*/ 1 h 18"/>
                  <a:gd name="T10" fmla="*/ 36 w 47"/>
                  <a:gd name="T11" fmla="*/ 3 h 18"/>
                  <a:gd name="T12" fmla="*/ 36 w 47"/>
                  <a:gd name="T13" fmla="*/ 5 h 18"/>
                  <a:gd name="T14" fmla="*/ 40 w 47"/>
                  <a:gd name="T15" fmla="*/ 8 h 18"/>
                  <a:gd name="T16" fmla="*/ 43 w 47"/>
                  <a:gd name="T17" fmla="*/ 6 h 18"/>
                  <a:gd name="T18" fmla="*/ 46 w 47"/>
                  <a:gd name="T19" fmla="*/ 8 h 18"/>
                  <a:gd name="T20" fmla="*/ 46 w 47"/>
                  <a:gd name="T21" fmla="*/ 10 h 18"/>
                  <a:gd name="T22" fmla="*/ 46 w 47"/>
                  <a:gd name="T23" fmla="*/ 13 h 18"/>
                  <a:gd name="T24" fmla="*/ 40 w 47"/>
                  <a:gd name="T25" fmla="*/ 14 h 18"/>
                  <a:gd name="T26" fmla="*/ 36 w 47"/>
                  <a:gd name="T27" fmla="*/ 13 h 18"/>
                  <a:gd name="T28" fmla="*/ 27 w 47"/>
                  <a:gd name="T29" fmla="*/ 15 h 18"/>
                  <a:gd name="T30" fmla="*/ 25 w 47"/>
                  <a:gd name="T31" fmla="*/ 15 h 18"/>
                  <a:gd name="T32" fmla="*/ 23 w 47"/>
                  <a:gd name="T33" fmla="*/ 16 h 18"/>
                  <a:gd name="T34" fmla="*/ 13 w 47"/>
                  <a:gd name="T35" fmla="*/ 18 h 18"/>
                  <a:gd name="T36" fmla="*/ 22 w 47"/>
                  <a:gd name="T37" fmla="*/ 15 h 18"/>
                  <a:gd name="T38" fmla="*/ 17 w 47"/>
                  <a:gd name="T39" fmla="*/ 13 h 18"/>
                  <a:gd name="T40" fmla="*/ 13 w 47"/>
                  <a:gd name="T41" fmla="*/ 12 h 18"/>
                  <a:gd name="T42" fmla="*/ 9 w 47"/>
                  <a:gd name="T43" fmla="*/ 13 h 18"/>
                  <a:gd name="T44" fmla="*/ 6 w 47"/>
                  <a:gd name="T45" fmla="*/ 13 h 18"/>
                  <a:gd name="T46" fmla="*/ 0 w 47"/>
                  <a:gd name="T47" fmla="*/ 12 h 18"/>
                  <a:gd name="T48" fmla="*/ 2 w 47"/>
                  <a:gd name="T49" fmla="*/ 10 h 18"/>
                  <a:gd name="T50" fmla="*/ 3 w 47"/>
                  <a:gd name="T51" fmla="*/ 7 h 18"/>
                  <a:gd name="T52" fmla="*/ 6 w 47"/>
                  <a:gd name="T53" fmla="*/ 6 h 18"/>
                  <a:gd name="T54" fmla="*/ 5 w 47"/>
                  <a:gd name="T55" fmla="*/ 4 h 18"/>
                  <a:gd name="T56" fmla="*/ 7 w 47"/>
                  <a:gd name="T57" fmla="*/ 4 h 18"/>
                  <a:gd name="T58" fmla="*/ 10 w 47"/>
                  <a:gd name="T59" fmla="*/ 3 h 18"/>
                  <a:gd name="T60" fmla="*/ 15 w 47"/>
                  <a:gd name="T61" fmla="*/ 4 h 18"/>
                  <a:gd name="T62" fmla="*/ 16 w 47"/>
                  <a:gd name="T63" fmla="*/ 6 h 18"/>
                  <a:gd name="T64" fmla="*/ 18 w 47"/>
                  <a:gd name="T65" fmla="*/ 6 h 18"/>
                  <a:gd name="T66" fmla="*/ 18 w 47"/>
                  <a:gd name="T67" fmla="*/ 9 h 18"/>
                  <a:gd name="T68" fmla="*/ 21 w 47"/>
                  <a:gd name="T6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8">
                    <a:moveTo>
                      <a:pt x="21" y="7"/>
                    </a:moveTo>
                    <a:cubicBezTo>
                      <a:pt x="20" y="10"/>
                      <a:pt x="28" y="8"/>
                      <a:pt x="30" y="11"/>
                    </a:cubicBezTo>
                    <a:cubicBezTo>
                      <a:pt x="32" y="7"/>
                      <a:pt x="24" y="6"/>
                      <a:pt x="30" y="6"/>
                    </a:cubicBezTo>
                    <a:cubicBezTo>
                      <a:pt x="32" y="2"/>
                      <a:pt x="26" y="6"/>
                      <a:pt x="27" y="2"/>
                    </a:cubicBezTo>
                    <a:cubicBezTo>
                      <a:pt x="30" y="2"/>
                      <a:pt x="31" y="0"/>
                      <a:pt x="34" y="1"/>
                    </a:cubicBezTo>
                    <a:cubicBezTo>
                      <a:pt x="33" y="3"/>
                      <a:pt x="35" y="2"/>
                      <a:pt x="36" y="3"/>
                    </a:cubicBezTo>
                    <a:cubicBezTo>
                      <a:pt x="36" y="3"/>
                      <a:pt x="36" y="5"/>
                      <a:pt x="36" y="5"/>
                    </a:cubicBezTo>
                    <a:cubicBezTo>
                      <a:pt x="37" y="6"/>
                      <a:pt x="39" y="6"/>
                      <a:pt x="40" y="8"/>
                    </a:cubicBezTo>
                    <a:cubicBezTo>
                      <a:pt x="41" y="7"/>
                      <a:pt x="41" y="6"/>
                      <a:pt x="43" y="6"/>
                    </a:cubicBezTo>
                    <a:cubicBezTo>
                      <a:pt x="44" y="6"/>
                      <a:pt x="45" y="7"/>
                      <a:pt x="46" y="8"/>
                    </a:cubicBezTo>
                    <a:cubicBezTo>
                      <a:pt x="46" y="8"/>
                      <a:pt x="47" y="9"/>
                      <a:pt x="46" y="10"/>
                    </a:cubicBezTo>
                    <a:cubicBezTo>
                      <a:pt x="45" y="11"/>
                      <a:pt x="47" y="10"/>
                      <a:pt x="46" y="13"/>
                    </a:cubicBezTo>
                    <a:cubicBezTo>
                      <a:pt x="44" y="11"/>
                      <a:pt x="42" y="14"/>
                      <a:pt x="40" y="14"/>
                    </a:cubicBezTo>
                    <a:cubicBezTo>
                      <a:pt x="38" y="15"/>
                      <a:pt x="38" y="14"/>
                      <a:pt x="36" y="13"/>
                    </a:cubicBezTo>
                    <a:cubicBezTo>
                      <a:pt x="33" y="13"/>
                      <a:pt x="29" y="15"/>
                      <a:pt x="27" y="15"/>
                    </a:cubicBezTo>
                    <a:cubicBezTo>
                      <a:pt x="27" y="16"/>
                      <a:pt x="26" y="15"/>
                      <a:pt x="25" y="15"/>
                    </a:cubicBezTo>
                    <a:cubicBezTo>
                      <a:pt x="25" y="16"/>
                      <a:pt x="24" y="16"/>
                      <a:pt x="23" y="16"/>
                    </a:cubicBezTo>
                    <a:cubicBezTo>
                      <a:pt x="22" y="17"/>
                      <a:pt x="16" y="18"/>
                      <a:pt x="13" y="18"/>
                    </a:cubicBezTo>
                    <a:cubicBezTo>
                      <a:pt x="13" y="15"/>
                      <a:pt x="18" y="16"/>
                      <a:pt x="22" y="15"/>
                    </a:cubicBezTo>
                    <a:cubicBezTo>
                      <a:pt x="22" y="11"/>
                      <a:pt x="19" y="14"/>
                      <a:pt x="17" y="13"/>
                    </a:cubicBezTo>
                    <a:cubicBezTo>
                      <a:pt x="15" y="13"/>
                      <a:pt x="15" y="13"/>
                      <a:pt x="13" y="12"/>
                    </a:cubicBezTo>
                    <a:cubicBezTo>
                      <a:pt x="11" y="11"/>
                      <a:pt x="11" y="13"/>
                      <a:pt x="9" y="13"/>
                    </a:cubicBezTo>
                    <a:cubicBezTo>
                      <a:pt x="8" y="14"/>
                      <a:pt x="8" y="13"/>
                      <a:pt x="6" y="13"/>
                    </a:cubicBezTo>
                    <a:cubicBezTo>
                      <a:pt x="4" y="12"/>
                      <a:pt x="1" y="13"/>
                      <a:pt x="0" y="12"/>
                    </a:cubicBezTo>
                    <a:cubicBezTo>
                      <a:pt x="0" y="10"/>
                      <a:pt x="1" y="10"/>
                      <a:pt x="2" y="10"/>
                    </a:cubicBezTo>
                    <a:cubicBezTo>
                      <a:pt x="2" y="9"/>
                      <a:pt x="2" y="7"/>
                      <a:pt x="3" y="7"/>
                    </a:cubicBezTo>
                    <a:cubicBezTo>
                      <a:pt x="4" y="6"/>
                      <a:pt x="5" y="7"/>
                      <a:pt x="6" y="6"/>
                    </a:cubicBezTo>
                    <a:cubicBezTo>
                      <a:pt x="7" y="5"/>
                      <a:pt x="3" y="5"/>
                      <a:pt x="5" y="4"/>
                    </a:cubicBezTo>
                    <a:cubicBezTo>
                      <a:pt x="6" y="4"/>
                      <a:pt x="7" y="4"/>
                      <a:pt x="7" y="4"/>
                    </a:cubicBezTo>
                    <a:cubicBezTo>
                      <a:pt x="9" y="4"/>
                      <a:pt x="9" y="3"/>
                      <a:pt x="10" y="3"/>
                    </a:cubicBezTo>
                    <a:cubicBezTo>
                      <a:pt x="11" y="3"/>
                      <a:pt x="14" y="3"/>
                      <a:pt x="15" y="4"/>
                    </a:cubicBezTo>
                    <a:cubicBezTo>
                      <a:pt x="16" y="4"/>
                      <a:pt x="15" y="5"/>
                      <a:pt x="16" y="6"/>
                    </a:cubicBezTo>
                    <a:cubicBezTo>
                      <a:pt x="16" y="6"/>
                      <a:pt x="18" y="6"/>
                      <a:pt x="18" y="6"/>
                    </a:cubicBezTo>
                    <a:cubicBezTo>
                      <a:pt x="18" y="7"/>
                      <a:pt x="16" y="9"/>
                      <a:pt x="18" y="9"/>
                    </a:cubicBezTo>
                    <a:cubicBezTo>
                      <a:pt x="18" y="9"/>
                      <a:pt x="19" y="6"/>
                      <a:pt x="21" y="7"/>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6" name="Freeform 104"/>
              <p:cNvSpPr>
                <a:spLocks/>
              </p:cNvSpPr>
              <p:nvPr/>
            </p:nvSpPr>
            <p:spPr bwMode="auto">
              <a:xfrm>
                <a:off x="2428880" y="1920657"/>
                <a:ext cx="249478" cy="164518"/>
              </a:xfrm>
              <a:custGeom>
                <a:avLst/>
                <a:gdLst>
                  <a:gd name="T0" fmla="*/ 5 w 38"/>
                  <a:gd name="T1" fmla="*/ 0 h 25"/>
                  <a:gd name="T2" fmla="*/ 21 w 38"/>
                  <a:gd name="T3" fmla="*/ 1 h 25"/>
                  <a:gd name="T4" fmla="*/ 23 w 38"/>
                  <a:gd name="T5" fmla="*/ 1 h 25"/>
                  <a:gd name="T6" fmla="*/ 27 w 38"/>
                  <a:gd name="T7" fmla="*/ 2 h 25"/>
                  <a:gd name="T8" fmla="*/ 31 w 38"/>
                  <a:gd name="T9" fmla="*/ 2 h 25"/>
                  <a:gd name="T10" fmla="*/ 32 w 38"/>
                  <a:gd name="T11" fmla="*/ 3 h 25"/>
                  <a:gd name="T12" fmla="*/ 37 w 38"/>
                  <a:gd name="T13" fmla="*/ 7 h 25"/>
                  <a:gd name="T14" fmla="*/ 29 w 38"/>
                  <a:gd name="T15" fmla="*/ 9 h 25"/>
                  <a:gd name="T16" fmla="*/ 28 w 38"/>
                  <a:gd name="T17" fmla="*/ 11 h 25"/>
                  <a:gd name="T18" fmla="*/ 26 w 38"/>
                  <a:gd name="T19" fmla="*/ 10 h 25"/>
                  <a:gd name="T20" fmla="*/ 25 w 38"/>
                  <a:gd name="T21" fmla="*/ 11 h 25"/>
                  <a:gd name="T22" fmla="*/ 26 w 38"/>
                  <a:gd name="T23" fmla="*/ 12 h 25"/>
                  <a:gd name="T24" fmla="*/ 24 w 38"/>
                  <a:gd name="T25" fmla="*/ 13 h 25"/>
                  <a:gd name="T26" fmla="*/ 24 w 38"/>
                  <a:gd name="T27" fmla="*/ 15 h 25"/>
                  <a:gd name="T28" fmla="*/ 22 w 38"/>
                  <a:gd name="T29" fmla="*/ 15 h 25"/>
                  <a:gd name="T30" fmla="*/ 20 w 38"/>
                  <a:gd name="T31" fmla="*/ 16 h 25"/>
                  <a:gd name="T32" fmla="*/ 20 w 38"/>
                  <a:gd name="T33" fmla="*/ 20 h 25"/>
                  <a:gd name="T34" fmla="*/ 9 w 38"/>
                  <a:gd name="T35" fmla="*/ 23 h 25"/>
                  <a:gd name="T36" fmla="*/ 0 w 38"/>
                  <a:gd name="T37" fmla="*/ 17 h 25"/>
                  <a:gd name="T38" fmla="*/ 3 w 38"/>
                  <a:gd name="T39" fmla="*/ 15 h 25"/>
                  <a:gd name="T40" fmla="*/ 4 w 38"/>
                  <a:gd name="T41" fmla="*/ 14 h 25"/>
                  <a:gd name="T42" fmla="*/ 3 w 38"/>
                  <a:gd name="T43" fmla="*/ 10 h 25"/>
                  <a:gd name="T44" fmla="*/ 5 w 38"/>
                  <a:gd name="T45" fmla="*/ 9 h 25"/>
                  <a:gd name="T46" fmla="*/ 7 w 38"/>
                  <a:gd name="T47" fmla="*/ 5 h 25"/>
                  <a:gd name="T48" fmla="*/ 5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5" y="0"/>
                    </a:moveTo>
                    <a:cubicBezTo>
                      <a:pt x="11" y="0"/>
                      <a:pt x="17" y="0"/>
                      <a:pt x="21" y="1"/>
                    </a:cubicBezTo>
                    <a:cubicBezTo>
                      <a:pt x="22" y="1"/>
                      <a:pt x="23" y="1"/>
                      <a:pt x="23" y="1"/>
                    </a:cubicBezTo>
                    <a:cubicBezTo>
                      <a:pt x="24" y="2"/>
                      <a:pt x="26" y="1"/>
                      <a:pt x="27" y="2"/>
                    </a:cubicBezTo>
                    <a:cubicBezTo>
                      <a:pt x="29" y="4"/>
                      <a:pt x="27" y="1"/>
                      <a:pt x="31" y="2"/>
                    </a:cubicBezTo>
                    <a:cubicBezTo>
                      <a:pt x="31" y="2"/>
                      <a:pt x="31" y="3"/>
                      <a:pt x="32" y="3"/>
                    </a:cubicBezTo>
                    <a:cubicBezTo>
                      <a:pt x="33" y="3"/>
                      <a:pt x="38" y="4"/>
                      <a:pt x="37" y="7"/>
                    </a:cubicBezTo>
                    <a:cubicBezTo>
                      <a:pt x="34" y="7"/>
                      <a:pt x="31" y="8"/>
                      <a:pt x="29" y="9"/>
                    </a:cubicBezTo>
                    <a:cubicBezTo>
                      <a:pt x="28" y="9"/>
                      <a:pt x="29" y="10"/>
                      <a:pt x="28" y="11"/>
                    </a:cubicBezTo>
                    <a:cubicBezTo>
                      <a:pt x="27" y="11"/>
                      <a:pt x="27" y="9"/>
                      <a:pt x="26" y="10"/>
                    </a:cubicBezTo>
                    <a:cubicBezTo>
                      <a:pt x="26" y="10"/>
                      <a:pt x="25" y="11"/>
                      <a:pt x="25" y="11"/>
                    </a:cubicBezTo>
                    <a:cubicBezTo>
                      <a:pt x="25" y="11"/>
                      <a:pt x="26" y="12"/>
                      <a:pt x="26" y="12"/>
                    </a:cubicBezTo>
                    <a:cubicBezTo>
                      <a:pt x="26" y="13"/>
                      <a:pt x="25" y="12"/>
                      <a:pt x="24" y="13"/>
                    </a:cubicBezTo>
                    <a:cubicBezTo>
                      <a:pt x="24" y="13"/>
                      <a:pt x="24" y="14"/>
                      <a:pt x="24" y="15"/>
                    </a:cubicBezTo>
                    <a:cubicBezTo>
                      <a:pt x="24" y="15"/>
                      <a:pt x="22" y="14"/>
                      <a:pt x="22" y="15"/>
                    </a:cubicBezTo>
                    <a:cubicBezTo>
                      <a:pt x="22" y="15"/>
                      <a:pt x="21" y="16"/>
                      <a:pt x="20" y="16"/>
                    </a:cubicBezTo>
                    <a:cubicBezTo>
                      <a:pt x="20" y="18"/>
                      <a:pt x="20" y="19"/>
                      <a:pt x="20" y="20"/>
                    </a:cubicBezTo>
                    <a:cubicBezTo>
                      <a:pt x="16" y="20"/>
                      <a:pt x="16" y="25"/>
                      <a:pt x="9" y="23"/>
                    </a:cubicBezTo>
                    <a:cubicBezTo>
                      <a:pt x="10" y="17"/>
                      <a:pt x="4" y="19"/>
                      <a:pt x="0" y="17"/>
                    </a:cubicBezTo>
                    <a:cubicBezTo>
                      <a:pt x="1" y="16"/>
                      <a:pt x="2" y="16"/>
                      <a:pt x="3" y="15"/>
                    </a:cubicBezTo>
                    <a:cubicBezTo>
                      <a:pt x="3" y="15"/>
                      <a:pt x="1" y="13"/>
                      <a:pt x="4" y="14"/>
                    </a:cubicBezTo>
                    <a:cubicBezTo>
                      <a:pt x="4" y="12"/>
                      <a:pt x="3" y="12"/>
                      <a:pt x="3" y="10"/>
                    </a:cubicBezTo>
                    <a:cubicBezTo>
                      <a:pt x="5" y="11"/>
                      <a:pt x="5" y="10"/>
                      <a:pt x="5" y="9"/>
                    </a:cubicBezTo>
                    <a:cubicBezTo>
                      <a:pt x="5" y="7"/>
                      <a:pt x="7" y="8"/>
                      <a:pt x="7" y="5"/>
                    </a:cubicBezTo>
                    <a:cubicBezTo>
                      <a:pt x="8" y="2"/>
                      <a:pt x="4" y="4"/>
                      <a:pt x="5"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7" name="Freeform 105"/>
              <p:cNvSpPr>
                <a:spLocks/>
              </p:cNvSpPr>
              <p:nvPr/>
            </p:nvSpPr>
            <p:spPr bwMode="auto">
              <a:xfrm>
                <a:off x="2927836" y="1953199"/>
                <a:ext cx="45195" cy="39774"/>
              </a:xfrm>
              <a:custGeom>
                <a:avLst/>
                <a:gdLst>
                  <a:gd name="T0" fmla="*/ 1 w 7"/>
                  <a:gd name="T1" fmla="*/ 0 h 6"/>
                  <a:gd name="T2" fmla="*/ 6 w 7"/>
                  <a:gd name="T3" fmla="*/ 0 h 6"/>
                  <a:gd name="T4" fmla="*/ 7 w 7"/>
                  <a:gd name="T5" fmla="*/ 4 h 6"/>
                  <a:gd name="T6" fmla="*/ 5 w 7"/>
                  <a:gd name="T7" fmla="*/ 6 h 6"/>
                  <a:gd name="T8" fmla="*/ 0 w 7"/>
                  <a:gd name="T9" fmla="*/ 3 h 6"/>
                  <a:gd name="T10" fmla="*/ 1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1" y="0"/>
                    </a:moveTo>
                    <a:cubicBezTo>
                      <a:pt x="3" y="0"/>
                      <a:pt x="4" y="0"/>
                      <a:pt x="6" y="0"/>
                    </a:cubicBezTo>
                    <a:cubicBezTo>
                      <a:pt x="6" y="2"/>
                      <a:pt x="7" y="2"/>
                      <a:pt x="7" y="4"/>
                    </a:cubicBezTo>
                    <a:cubicBezTo>
                      <a:pt x="6" y="3"/>
                      <a:pt x="5" y="5"/>
                      <a:pt x="5" y="6"/>
                    </a:cubicBezTo>
                    <a:cubicBezTo>
                      <a:pt x="4" y="4"/>
                      <a:pt x="3" y="2"/>
                      <a:pt x="0" y="3"/>
                    </a:cubicBezTo>
                    <a:cubicBezTo>
                      <a:pt x="0" y="2"/>
                      <a:pt x="1" y="1"/>
                      <a:pt x="1"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8" name="Freeform 106"/>
              <p:cNvSpPr>
                <a:spLocks/>
              </p:cNvSpPr>
              <p:nvPr/>
            </p:nvSpPr>
            <p:spPr bwMode="auto">
              <a:xfrm>
                <a:off x="3197199" y="1935120"/>
                <a:ext cx="122931" cy="83163"/>
              </a:xfrm>
              <a:custGeom>
                <a:avLst/>
                <a:gdLst>
                  <a:gd name="T0" fmla="*/ 17 w 19"/>
                  <a:gd name="T1" fmla="*/ 1 h 13"/>
                  <a:gd name="T2" fmla="*/ 18 w 19"/>
                  <a:gd name="T3" fmla="*/ 6 h 13"/>
                  <a:gd name="T4" fmla="*/ 16 w 19"/>
                  <a:gd name="T5" fmla="*/ 8 h 13"/>
                  <a:gd name="T6" fmla="*/ 11 w 19"/>
                  <a:gd name="T7" fmla="*/ 9 h 13"/>
                  <a:gd name="T8" fmla="*/ 4 w 19"/>
                  <a:gd name="T9" fmla="*/ 13 h 13"/>
                  <a:gd name="T10" fmla="*/ 3 w 19"/>
                  <a:gd name="T11" fmla="*/ 10 h 13"/>
                  <a:gd name="T12" fmla="*/ 1 w 19"/>
                  <a:gd name="T13" fmla="*/ 8 h 13"/>
                  <a:gd name="T14" fmla="*/ 1 w 19"/>
                  <a:gd name="T15" fmla="*/ 3 h 13"/>
                  <a:gd name="T16" fmla="*/ 3 w 19"/>
                  <a:gd name="T17" fmla="*/ 1 h 13"/>
                  <a:gd name="T18" fmla="*/ 5 w 19"/>
                  <a:gd name="T19" fmla="*/ 0 h 13"/>
                  <a:gd name="T20" fmla="*/ 13 w 19"/>
                  <a:gd name="T21" fmla="*/ 2 h 13"/>
                  <a:gd name="T22" fmla="*/ 17 w 19"/>
                  <a:gd name="T2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3">
                    <a:moveTo>
                      <a:pt x="17" y="1"/>
                    </a:moveTo>
                    <a:cubicBezTo>
                      <a:pt x="19" y="1"/>
                      <a:pt x="17" y="4"/>
                      <a:pt x="18" y="6"/>
                    </a:cubicBezTo>
                    <a:cubicBezTo>
                      <a:pt x="16" y="5"/>
                      <a:pt x="16" y="7"/>
                      <a:pt x="16" y="8"/>
                    </a:cubicBezTo>
                    <a:cubicBezTo>
                      <a:pt x="13" y="6"/>
                      <a:pt x="12" y="11"/>
                      <a:pt x="11" y="9"/>
                    </a:cubicBezTo>
                    <a:cubicBezTo>
                      <a:pt x="9" y="11"/>
                      <a:pt x="7" y="13"/>
                      <a:pt x="4" y="13"/>
                    </a:cubicBezTo>
                    <a:cubicBezTo>
                      <a:pt x="3" y="13"/>
                      <a:pt x="2" y="11"/>
                      <a:pt x="3" y="10"/>
                    </a:cubicBezTo>
                    <a:cubicBezTo>
                      <a:pt x="2" y="9"/>
                      <a:pt x="1" y="9"/>
                      <a:pt x="1" y="8"/>
                    </a:cubicBezTo>
                    <a:cubicBezTo>
                      <a:pt x="0" y="6"/>
                      <a:pt x="1" y="4"/>
                      <a:pt x="1" y="3"/>
                    </a:cubicBezTo>
                    <a:cubicBezTo>
                      <a:pt x="2" y="3"/>
                      <a:pt x="2" y="2"/>
                      <a:pt x="3" y="1"/>
                    </a:cubicBezTo>
                    <a:cubicBezTo>
                      <a:pt x="4" y="1"/>
                      <a:pt x="5" y="1"/>
                      <a:pt x="5" y="0"/>
                    </a:cubicBezTo>
                    <a:cubicBezTo>
                      <a:pt x="7" y="2"/>
                      <a:pt x="12" y="0"/>
                      <a:pt x="13" y="2"/>
                    </a:cubicBezTo>
                    <a:cubicBezTo>
                      <a:pt x="15" y="2"/>
                      <a:pt x="17" y="2"/>
                      <a:pt x="17" y="1"/>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29" name="Freeform 107"/>
              <p:cNvSpPr>
                <a:spLocks/>
              </p:cNvSpPr>
              <p:nvPr/>
            </p:nvSpPr>
            <p:spPr bwMode="auto">
              <a:xfrm>
                <a:off x="5021282" y="2282236"/>
                <a:ext cx="267556" cy="124744"/>
              </a:xfrm>
              <a:custGeom>
                <a:avLst/>
                <a:gdLst>
                  <a:gd name="T0" fmla="*/ 30 w 41"/>
                  <a:gd name="T1" fmla="*/ 0 h 19"/>
                  <a:gd name="T2" fmla="*/ 34 w 41"/>
                  <a:gd name="T3" fmla="*/ 2 h 19"/>
                  <a:gd name="T4" fmla="*/ 37 w 41"/>
                  <a:gd name="T5" fmla="*/ 2 h 19"/>
                  <a:gd name="T6" fmla="*/ 36 w 41"/>
                  <a:gd name="T7" fmla="*/ 4 h 19"/>
                  <a:gd name="T8" fmla="*/ 40 w 41"/>
                  <a:gd name="T9" fmla="*/ 7 h 19"/>
                  <a:gd name="T10" fmla="*/ 38 w 41"/>
                  <a:gd name="T11" fmla="*/ 13 h 19"/>
                  <a:gd name="T12" fmla="*/ 35 w 41"/>
                  <a:gd name="T13" fmla="*/ 14 h 19"/>
                  <a:gd name="T14" fmla="*/ 31 w 41"/>
                  <a:gd name="T15" fmla="*/ 16 h 19"/>
                  <a:gd name="T16" fmla="*/ 28 w 41"/>
                  <a:gd name="T17" fmla="*/ 17 h 19"/>
                  <a:gd name="T18" fmla="*/ 26 w 41"/>
                  <a:gd name="T19" fmla="*/ 18 h 19"/>
                  <a:gd name="T20" fmla="*/ 15 w 41"/>
                  <a:gd name="T21" fmla="*/ 19 h 19"/>
                  <a:gd name="T22" fmla="*/ 14 w 41"/>
                  <a:gd name="T23" fmla="*/ 18 h 19"/>
                  <a:gd name="T24" fmla="*/ 10 w 41"/>
                  <a:gd name="T25" fmla="*/ 16 h 19"/>
                  <a:gd name="T26" fmla="*/ 8 w 41"/>
                  <a:gd name="T27" fmla="*/ 15 h 19"/>
                  <a:gd name="T28" fmla="*/ 10 w 41"/>
                  <a:gd name="T29" fmla="*/ 14 h 19"/>
                  <a:gd name="T30" fmla="*/ 7 w 41"/>
                  <a:gd name="T31" fmla="*/ 12 h 19"/>
                  <a:gd name="T32" fmla="*/ 7 w 41"/>
                  <a:gd name="T33" fmla="*/ 6 h 19"/>
                  <a:gd name="T34" fmla="*/ 1 w 41"/>
                  <a:gd name="T35" fmla="*/ 7 h 19"/>
                  <a:gd name="T36" fmla="*/ 3 w 41"/>
                  <a:gd name="T37" fmla="*/ 3 h 19"/>
                  <a:gd name="T38" fmla="*/ 11 w 41"/>
                  <a:gd name="T39" fmla="*/ 3 h 19"/>
                  <a:gd name="T40" fmla="*/ 12 w 41"/>
                  <a:gd name="T41" fmla="*/ 7 h 19"/>
                  <a:gd name="T42" fmla="*/ 15 w 41"/>
                  <a:gd name="T43" fmla="*/ 3 h 19"/>
                  <a:gd name="T44" fmla="*/ 20 w 41"/>
                  <a:gd name="T45" fmla="*/ 5 h 19"/>
                  <a:gd name="T46" fmla="*/ 22 w 41"/>
                  <a:gd name="T47" fmla="*/ 3 h 19"/>
                  <a:gd name="T48" fmla="*/ 28 w 41"/>
                  <a:gd name="T49" fmla="*/ 2 h 19"/>
                  <a:gd name="T50" fmla="*/ 30 w 41"/>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9">
                    <a:moveTo>
                      <a:pt x="30" y="0"/>
                    </a:moveTo>
                    <a:cubicBezTo>
                      <a:pt x="31" y="0"/>
                      <a:pt x="32" y="1"/>
                      <a:pt x="34" y="2"/>
                    </a:cubicBezTo>
                    <a:cubicBezTo>
                      <a:pt x="34" y="2"/>
                      <a:pt x="36" y="2"/>
                      <a:pt x="37" y="2"/>
                    </a:cubicBezTo>
                    <a:cubicBezTo>
                      <a:pt x="37" y="3"/>
                      <a:pt x="36" y="4"/>
                      <a:pt x="36" y="4"/>
                    </a:cubicBezTo>
                    <a:cubicBezTo>
                      <a:pt x="36" y="6"/>
                      <a:pt x="38" y="8"/>
                      <a:pt x="40" y="7"/>
                    </a:cubicBezTo>
                    <a:cubicBezTo>
                      <a:pt x="41" y="10"/>
                      <a:pt x="40" y="11"/>
                      <a:pt x="38" y="13"/>
                    </a:cubicBezTo>
                    <a:cubicBezTo>
                      <a:pt x="37" y="14"/>
                      <a:pt x="36" y="13"/>
                      <a:pt x="35" y="14"/>
                    </a:cubicBezTo>
                    <a:cubicBezTo>
                      <a:pt x="33" y="15"/>
                      <a:pt x="34" y="15"/>
                      <a:pt x="31" y="16"/>
                    </a:cubicBezTo>
                    <a:cubicBezTo>
                      <a:pt x="31" y="16"/>
                      <a:pt x="28" y="17"/>
                      <a:pt x="28" y="17"/>
                    </a:cubicBezTo>
                    <a:cubicBezTo>
                      <a:pt x="27" y="18"/>
                      <a:pt x="27" y="17"/>
                      <a:pt x="26" y="18"/>
                    </a:cubicBezTo>
                    <a:cubicBezTo>
                      <a:pt x="25" y="18"/>
                      <a:pt x="18" y="19"/>
                      <a:pt x="15" y="19"/>
                    </a:cubicBezTo>
                    <a:cubicBezTo>
                      <a:pt x="15" y="19"/>
                      <a:pt x="15" y="18"/>
                      <a:pt x="14" y="18"/>
                    </a:cubicBezTo>
                    <a:cubicBezTo>
                      <a:pt x="12" y="18"/>
                      <a:pt x="12" y="16"/>
                      <a:pt x="10" y="16"/>
                    </a:cubicBezTo>
                    <a:cubicBezTo>
                      <a:pt x="9" y="16"/>
                      <a:pt x="9" y="15"/>
                      <a:pt x="8" y="15"/>
                    </a:cubicBezTo>
                    <a:cubicBezTo>
                      <a:pt x="8" y="14"/>
                      <a:pt x="9" y="14"/>
                      <a:pt x="10" y="14"/>
                    </a:cubicBezTo>
                    <a:cubicBezTo>
                      <a:pt x="10" y="13"/>
                      <a:pt x="7" y="13"/>
                      <a:pt x="7" y="12"/>
                    </a:cubicBezTo>
                    <a:cubicBezTo>
                      <a:pt x="6" y="10"/>
                      <a:pt x="8" y="9"/>
                      <a:pt x="7" y="6"/>
                    </a:cubicBezTo>
                    <a:cubicBezTo>
                      <a:pt x="3" y="5"/>
                      <a:pt x="4" y="10"/>
                      <a:pt x="1" y="7"/>
                    </a:cubicBezTo>
                    <a:cubicBezTo>
                      <a:pt x="0" y="4"/>
                      <a:pt x="4" y="7"/>
                      <a:pt x="3" y="3"/>
                    </a:cubicBezTo>
                    <a:cubicBezTo>
                      <a:pt x="7" y="4"/>
                      <a:pt x="7" y="4"/>
                      <a:pt x="11" y="3"/>
                    </a:cubicBezTo>
                    <a:cubicBezTo>
                      <a:pt x="11" y="5"/>
                      <a:pt x="14" y="5"/>
                      <a:pt x="12" y="7"/>
                    </a:cubicBezTo>
                    <a:cubicBezTo>
                      <a:pt x="14" y="8"/>
                      <a:pt x="15" y="6"/>
                      <a:pt x="15" y="3"/>
                    </a:cubicBezTo>
                    <a:cubicBezTo>
                      <a:pt x="15" y="5"/>
                      <a:pt x="23" y="1"/>
                      <a:pt x="20" y="5"/>
                    </a:cubicBezTo>
                    <a:cubicBezTo>
                      <a:pt x="22" y="6"/>
                      <a:pt x="22" y="4"/>
                      <a:pt x="22" y="3"/>
                    </a:cubicBezTo>
                    <a:cubicBezTo>
                      <a:pt x="24" y="3"/>
                      <a:pt x="26" y="3"/>
                      <a:pt x="28" y="2"/>
                    </a:cubicBezTo>
                    <a:cubicBezTo>
                      <a:pt x="29" y="2"/>
                      <a:pt x="30" y="1"/>
                      <a:pt x="30"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30" name="Freeform 108"/>
              <p:cNvSpPr>
                <a:spLocks/>
              </p:cNvSpPr>
              <p:nvPr/>
            </p:nvSpPr>
            <p:spPr bwMode="auto">
              <a:xfrm>
                <a:off x="3412330" y="2309354"/>
                <a:ext cx="166319" cy="117514"/>
              </a:xfrm>
              <a:custGeom>
                <a:avLst/>
                <a:gdLst>
                  <a:gd name="T0" fmla="*/ 7 w 25"/>
                  <a:gd name="T1" fmla="*/ 0 h 18"/>
                  <a:gd name="T2" fmla="*/ 13 w 25"/>
                  <a:gd name="T3" fmla="*/ 6 h 18"/>
                  <a:gd name="T4" fmla="*/ 14 w 25"/>
                  <a:gd name="T5" fmla="*/ 5 h 18"/>
                  <a:gd name="T6" fmla="*/ 17 w 25"/>
                  <a:gd name="T7" fmla="*/ 8 h 18"/>
                  <a:gd name="T8" fmla="*/ 21 w 25"/>
                  <a:gd name="T9" fmla="*/ 13 h 18"/>
                  <a:gd name="T10" fmla="*/ 25 w 25"/>
                  <a:gd name="T11" fmla="*/ 14 h 18"/>
                  <a:gd name="T12" fmla="*/ 13 w 25"/>
                  <a:gd name="T13" fmla="*/ 15 h 18"/>
                  <a:gd name="T14" fmla="*/ 8 w 25"/>
                  <a:gd name="T15" fmla="*/ 18 h 18"/>
                  <a:gd name="T16" fmla="*/ 0 w 25"/>
                  <a:gd name="T17" fmla="*/ 15 h 18"/>
                  <a:gd name="T18" fmla="*/ 2 w 25"/>
                  <a:gd name="T19" fmla="*/ 14 h 18"/>
                  <a:gd name="T20" fmla="*/ 3 w 25"/>
                  <a:gd name="T21" fmla="*/ 12 h 18"/>
                  <a:gd name="T22" fmla="*/ 3 w 25"/>
                  <a:gd name="T23" fmla="*/ 3 h 18"/>
                  <a:gd name="T24" fmla="*/ 7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7" y="0"/>
                    </a:moveTo>
                    <a:cubicBezTo>
                      <a:pt x="8" y="3"/>
                      <a:pt x="13" y="2"/>
                      <a:pt x="13" y="6"/>
                    </a:cubicBezTo>
                    <a:cubicBezTo>
                      <a:pt x="13" y="7"/>
                      <a:pt x="14" y="5"/>
                      <a:pt x="14" y="5"/>
                    </a:cubicBezTo>
                    <a:cubicBezTo>
                      <a:pt x="16" y="6"/>
                      <a:pt x="15" y="8"/>
                      <a:pt x="17" y="8"/>
                    </a:cubicBezTo>
                    <a:cubicBezTo>
                      <a:pt x="19" y="8"/>
                      <a:pt x="20" y="11"/>
                      <a:pt x="21" y="13"/>
                    </a:cubicBezTo>
                    <a:cubicBezTo>
                      <a:pt x="24" y="12"/>
                      <a:pt x="23" y="12"/>
                      <a:pt x="25" y="14"/>
                    </a:cubicBezTo>
                    <a:cubicBezTo>
                      <a:pt x="23" y="16"/>
                      <a:pt x="16" y="14"/>
                      <a:pt x="13" y="15"/>
                    </a:cubicBezTo>
                    <a:cubicBezTo>
                      <a:pt x="11" y="16"/>
                      <a:pt x="9" y="16"/>
                      <a:pt x="8" y="18"/>
                    </a:cubicBezTo>
                    <a:cubicBezTo>
                      <a:pt x="6" y="16"/>
                      <a:pt x="5" y="14"/>
                      <a:pt x="0" y="15"/>
                    </a:cubicBezTo>
                    <a:cubicBezTo>
                      <a:pt x="0" y="14"/>
                      <a:pt x="1" y="14"/>
                      <a:pt x="2" y="14"/>
                    </a:cubicBezTo>
                    <a:cubicBezTo>
                      <a:pt x="1" y="13"/>
                      <a:pt x="1" y="12"/>
                      <a:pt x="3" y="12"/>
                    </a:cubicBezTo>
                    <a:cubicBezTo>
                      <a:pt x="1" y="9"/>
                      <a:pt x="3" y="7"/>
                      <a:pt x="3" y="3"/>
                    </a:cubicBezTo>
                    <a:cubicBezTo>
                      <a:pt x="5" y="3"/>
                      <a:pt x="7" y="3"/>
                      <a:pt x="7"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31" name="Freeform 109"/>
              <p:cNvSpPr>
                <a:spLocks/>
              </p:cNvSpPr>
              <p:nvPr/>
            </p:nvSpPr>
            <p:spPr bwMode="auto">
              <a:xfrm>
                <a:off x="8071059" y="4162449"/>
                <a:ext cx="269364" cy="283839"/>
              </a:xfrm>
              <a:custGeom>
                <a:avLst/>
                <a:gdLst>
                  <a:gd name="T0" fmla="*/ 4 w 41"/>
                  <a:gd name="T1" fmla="*/ 6 h 43"/>
                  <a:gd name="T2" fmla="*/ 2 w 41"/>
                  <a:gd name="T3" fmla="*/ 5 h 43"/>
                  <a:gd name="T4" fmla="*/ 0 w 41"/>
                  <a:gd name="T5" fmla="*/ 2 h 43"/>
                  <a:gd name="T6" fmla="*/ 8 w 41"/>
                  <a:gd name="T7" fmla="*/ 1 h 43"/>
                  <a:gd name="T8" fmla="*/ 12 w 41"/>
                  <a:gd name="T9" fmla="*/ 3 h 43"/>
                  <a:gd name="T10" fmla="*/ 12 w 41"/>
                  <a:gd name="T11" fmla="*/ 5 h 43"/>
                  <a:gd name="T12" fmla="*/ 14 w 41"/>
                  <a:gd name="T13" fmla="*/ 7 h 43"/>
                  <a:gd name="T14" fmla="*/ 17 w 41"/>
                  <a:gd name="T15" fmla="*/ 9 h 43"/>
                  <a:gd name="T16" fmla="*/ 24 w 41"/>
                  <a:gd name="T17" fmla="*/ 14 h 43"/>
                  <a:gd name="T18" fmla="*/ 26 w 41"/>
                  <a:gd name="T19" fmla="*/ 17 h 43"/>
                  <a:gd name="T20" fmla="*/ 29 w 41"/>
                  <a:gd name="T21" fmla="*/ 18 h 43"/>
                  <a:gd name="T22" fmla="*/ 31 w 41"/>
                  <a:gd name="T23" fmla="*/ 20 h 43"/>
                  <a:gd name="T24" fmla="*/ 31 w 41"/>
                  <a:gd name="T25" fmla="*/ 22 h 43"/>
                  <a:gd name="T26" fmla="*/ 33 w 41"/>
                  <a:gd name="T27" fmla="*/ 24 h 43"/>
                  <a:gd name="T28" fmla="*/ 36 w 41"/>
                  <a:gd name="T29" fmla="*/ 27 h 43"/>
                  <a:gd name="T30" fmla="*/ 37 w 41"/>
                  <a:gd name="T31" fmla="*/ 29 h 43"/>
                  <a:gd name="T32" fmla="*/ 39 w 41"/>
                  <a:gd name="T33" fmla="*/ 33 h 43"/>
                  <a:gd name="T34" fmla="*/ 40 w 41"/>
                  <a:gd name="T35" fmla="*/ 37 h 43"/>
                  <a:gd name="T36" fmla="*/ 41 w 41"/>
                  <a:gd name="T37" fmla="*/ 40 h 43"/>
                  <a:gd name="T38" fmla="*/ 36 w 41"/>
                  <a:gd name="T39" fmla="*/ 41 h 43"/>
                  <a:gd name="T40" fmla="*/ 33 w 41"/>
                  <a:gd name="T41" fmla="*/ 41 h 43"/>
                  <a:gd name="T42" fmla="*/ 33 w 41"/>
                  <a:gd name="T43" fmla="*/ 39 h 43"/>
                  <a:gd name="T44" fmla="*/ 31 w 41"/>
                  <a:gd name="T45" fmla="*/ 39 h 43"/>
                  <a:gd name="T46" fmla="*/ 26 w 41"/>
                  <a:gd name="T47" fmla="*/ 35 h 43"/>
                  <a:gd name="T48" fmla="*/ 27 w 41"/>
                  <a:gd name="T49" fmla="*/ 33 h 43"/>
                  <a:gd name="T50" fmla="*/ 26 w 41"/>
                  <a:gd name="T51" fmla="*/ 33 h 43"/>
                  <a:gd name="T52" fmla="*/ 25 w 41"/>
                  <a:gd name="T53" fmla="*/ 31 h 43"/>
                  <a:gd name="T54" fmla="*/ 23 w 41"/>
                  <a:gd name="T55" fmla="*/ 31 h 43"/>
                  <a:gd name="T56" fmla="*/ 19 w 41"/>
                  <a:gd name="T57" fmla="*/ 28 h 43"/>
                  <a:gd name="T58" fmla="*/ 17 w 41"/>
                  <a:gd name="T59" fmla="*/ 21 h 43"/>
                  <a:gd name="T60" fmla="*/ 16 w 41"/>
                  <a:gd name="T61" fmla="*/ 23 h 43"/>
                  <a:gd name="T62" fmla="*/ 15 w 41"/>
                  <a:gd name="T63" fmla="*/ 18 h 43"/>
                  <a:gd name="T64" fmla="*/ 13 w 41"/>
                  <a:gd name="T65" fmla="*/ 16 h 43"/>
                  <a:gd name="T66" fmla="*/ 11 w 41"/>
                  <a:gd name="T67" fmla="*/ 15 h 43"/>
                  <a:gd name="T68" fmla="*/ 10 w 41"/>
                  <a:gd name="T69" fmla="*/ 11 h 43"/>
                  <a:gd name="T70" fmla="*/ 7 w 41"/>
                  <a:gd name="T71" fmla="*/ 9 h 43"/>
                  <a:gd name="T72" fmla="*/ 5 w 41"/>
                  <a:gd name="T73" fmla="*/ 8 h 43"/>
                  <a:gd name="T74" fmla="*/ 4 w 41"/>
                  <a:gd name="T7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3">
                    <a:moveTo>
                      <a:pt x="4" y="6"/>
                    </a:moveTo>
                    <a:cubicBezTo>
                      <a:pt x="4" y="5"/>
                      <a:pt x="3" y="5"/>
                      <a:pt x="2" y="5"/>
                    </a:cubicBezTo>
                    <a:cubicBezTo>
                      <a:pt x="1" y="4"/>
                      <a:pt x="2" y="2"/>
                      <a:pt x="0" y="2"/>
                    </a:cubicBezTo>
                    <a:cubicBezTo>
                      <a:pt x="3" y="0"/>
                      <a:pt x="5" y="2"/>
                      <a:pt x="8" y="1"/>
                    </a:cubicBezTo>
                    <a:cubicBezTo>
                      <a:pt x="8" y="4"/>
                      <a:pt x="11" y="2"/>
                      <a:pt x="12" y="3"/>
                    </a:cubicBezTo>
                    <a:cubicBezTo>
                      <a:pt x="12" y="3"/>
                      <a:pt x="11" y="4"/>
                      <a:pt x="12" y="5"/>
                    </a:cubicBezTo>
                    <a:cubicBezTo>
                      <a:pt x="12" y="5"/>
                      <a:pt x="14" y="5"/>
                      <a:pt x="14" y="7"/>
                    </a:cubicBezTo>
                    <a:cubicBezTo>
                      <a:pt x="16" y="6"/>
                      <a:pt x="15" y="8"/>
                      <a:pt x="17" y="9"/>
                    </a:cubicBezTo>
                    <a:cubicBezTo>
                      <a:pt x="19" y="9"/>
                      <a:pt x="21" y="14"/>
                      <a:pt x="24" y="14"/>
                    </a:cubicBezTo>
                    <a:cubicBezTo>
                      <a:pt x="26" y="14"/>
                      <a:pt x="25" y="16"/>
                      <a:pt x="26" y="17"/>
                    </a:cubicBezTo>
                    <a:cubicBezTo>
                      <a:pt x="27" y="18"/>
                      <a:pt x="28" y="18"/>
                      <a:pt x="29" y="18"/>
                    </a:cubicBezTo>
                    <a:cubicBezTo>
                      <a:pt x="29" y="18"/>
                      <a:pt x="30" y="20"/>
                      <a:pt x="31" y="20"/>
                    </a:cubicBezTo>
                    <a:cubicBezTo>
                      <a:pt x="31" y="20"/>
                      <a:pt x="31" y="21"/>
                      <a:pt x="31" y="22"/>
                    </a:cubicBezTo>
                    <a:cubicBezTo>
                      <a:pt x="31" y="23"/>
                      <a:pt x="32" y="23"/>
                      <a:pt x="33" y="24"/>
                    </a:cubicBezTo>
                    <a:cubicBezTo>
                      <a:pt x="33" y="25"/>
                      <a:pt x="34" y="27"/>
                      <a:pt x="36" y="27"/>
                    </a:cubicBezTo>
                    <a:cubicBezTo>
                      <a:pt x="36" y="27"/>
                      <a:pt x="37" y="28"/>
                      <a:pt x="37" y="29"/>
                    </a:cubicBezTo>
                    <a:cubicBezTo>
                      <a:pt x="38" y="30"/>
                      <a:pt x="38" y="33"/>
                      <a:pt x="39" y="33"/>
                    </a:cubicBezTo>
                    <a:cubicBezTo>
                      <a:pt x="40" y="33"/>
                      <a:pt x="40" y="36"/>
                      <a:pt x="40" y="37"/>
                    </a:cubicBezTo>
                    <a:cubicBezTo>
                      <a:pt x="40" y="39"/>
                      <a:pt x="38" y="40"/>
                      <a:pt x="41" y="40"/>
                    </a:cubicBezTo>
                    <a:cubicBezTo>
                      <a:pt x="41" y="43"/>
                      <a:pt x="38" y="41"/>
                      <a:pt x="36" y="41"/>
                    </a:cubicBezTo>
                    <a:cubicBezTo>
                      <a:pt x="35" y="41"/>
                      <a:pt x="34" y="41"/>
                      <a:pt x="33" y="41"/>
                    </a:cubicBezTo>
                    <a:cubicBezTo>
                      <a:pt x="32" y="41"/>
                      <a:pt x="33" y="39"/>
                      <a:pt x="33" y="39"/>
                    </a:cubicBezTo>
                    <a:cubicBezTo>
                      <a:pt x="32" y="39"/>
                      <a:pt x="31" y="39"/>
                      <a:pt x="31" y="39"/>
                    </a:cubicBezTo>
                    <a:cubicBezTo>
                      <a:pt x="30" y="38"/>
                      <a:pt x="28" y="35"/>
                      <a:pt x="26" y="35"/>
                    </a:cubicBezTo>
                    <a:cubicBezTo>
                      <a:pt x="26" y="34"/>
                      <a:pt x="27" y="34"/>
                      <a:pt x="27" y="33"/>
                    </a:cubicBezTo>
                    <a:cubicBezTo>
                      <a:pt x="27" y="32"/>
                      <a:pt x="26" y="33"/>
                      <a:pt x="26" y="33"/>
                    </a:cubicBezTo>
                    <a:cubicBezTo>
                      <a:pt x="25" y="34"/>
                      <a:pt x="26" y="32"/>
                      <a:pt x="25" y="31"/>
                    </a:cubicBezTo>
                    <a:cubicBezTo>
                      <a:pt x="25" y="31"/>
                      <a:pt x="23" y="32"/>
                      <a:pt x="23" y="31"/>
                    </a:cubicBezTo>
                    <a:cubicBezTo>
                      <a:pt x="22" y="30"/>
                      <a:pt x="22" y="28"/>
                      <a:pt x="19" y="28"/>
                    </a:cubicBezTo>
                    <a:cubicBezTo>
                      <a:pt x="20" y="24"/>
                      <a:pt x="17" y="24"/>
                      <a:pt x="17" y="21"/>
                    </a:cubicBezTo>
                    <a:cubicBezTo>
                      <a:pt x="16" y="21"/>
                      <a:pt x="17" y="22"/>
                      <a:pt x="16" y="23"/>
                    </a:cubicBezTo>
                    <a:cubicBezTo>
                      <a:pt x="15" y="22"/>
                      <a:pt x="15" y="20"/>
                      <a:pt x="15" y="18"/>
                    </a:cubicBezTo>
                    <a:cubicBezTo>
                      <a:pt x="14" y="18"/>
                      <a:pt x="13" y="17"/>
                      <a:pt x="13" y="16"/>
                    </a:cubicBezTo>
                    <a:cubicBezTo>
                      <a:pt x="12" y="16"/>
                      <a:pt x="12" y="15"/>
                      <a:pt x="11" y="15"/>
                    </a:cubicBezTo>
                    <a:cubicBezTo>
                      <a:pt x="11" y="13"/>
                      <a:pt x="10" y="13"/>
                      <a:pt x="10" y="11"/>
                    </a:cubicBezTo>
                    <a:cubicBezTo>
                      <a:pt x="9" y="10"/>
                      <a:pt x="8" y="10"/>
                      <a:pt x="7" y="9"/>
                    </a:cubicBezTo>
                    <a:cubicBezTo>
                      <a:pt x="7" y="9"/>
                      <a:pt x="5" y="7"/>
                      <a:pt x="5" y="8"/>
                    </a:cubicBezTo>
                    <a:cubicBezTo>
                      <a:pt x="4" y="6"/>
                      <a:pt x="7" y="4"/>
                      <a:pt x="4" y="6"/>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32" name="Freeform 110"/>
              <p:cNvSpPr>
                <a:spLocks/>
              </p:cNvSpPr>
              <p:nvPr/>
            </p:nvSpPr>
            <p:spPr bwMode="auto">
              <a:xfrm>
                <a:off x="6745934" y="4610808"/>
                <a:ext cx="189820" cy="348924"/>
              </a:xfrm>
              <a:custGeom>
                <a:avLst/>
                <a:gdLst>
                  <a:gd name="T0" fmla="*/ 22 w 29"/>
                  <a:gd name="T1" fmla="*/ 0 h 53"/>
                  <a:gd name="T2" fmla="*/ 26 w 29"/>
                  <a:gd name="T3" fmla="*/ 1 h 53"/>
                  <a:gd name="T4" fmla="*/ 24 w 29"/>
                  <a:gd name="T5" fmla="*/ 18 h 53"/>
                  <a:gd name="T6" fmla="*/ 22 w 29"/>
                  <a:gd name="T7" fmla="*/ 29 h 53"/>
                  <a:gd name="T8" fmla="*/ 19 w 29"/>
                  <a:gd name="T9" fmla="*/ 34 h 53"/>
                  <a:gd name="T10" fmla="*/ 18 w 29"/>
                  <a:gd name="T11" fmla="*/ 40 h 53"/>
                  <a:gd name="T12" fmla="*/ 18 w 29"/>
                  <a:gd name="T13" fmla="*/ 42 h 53"/>
                  <a:gd name="T14" fmla="*/ 16 w 29"/>
                  <a:gd name="T15" fmla="*/ 43 h 53"/>
                  <a:gd name="T16" fmla="*/ 15 w 29"/>
                  <a:gd name="T17" fmla="*/ 48 h 53"/>
                  <a:gd name="T18" fmla="*/ 14 w 29"/>
                  <a:gd name="T19" fmla="*/ 49 h 53"/>
                  <a:gd name="T20" fmla="*/ 13 w 29"/>
                  <a:gd name="T21" fmla="*/ 52 h 53"/>
                  <a:gd name="T22" fmla="*/ 4 w 29"/>
                  <a:gd name="T23" fmla="*/ 53 h 53"/>
                  <a:gd name="T24" fmla="*/ 3 w 29"/>
                  <a:gd name="T25" fmla="*/ 48 h 53"/>
                  <a:gd name="T26" fmla="*/ 2 w 29"/>
                  <a:gd name="T27" fmla="*/ 46 h 53"/>
                  <a:gd name="T28" fmla="*/ 0 w 29"/>
                  <a:gd name="T29" fmla="*/ 46 h 53"/>
                  <a:gd name="T30" fmla="*/ 0 w 29"/>
                  <a:gd name="T31" fmla="*/ 42 h 53"/>
                  <a:gd name="T32" fmla="*/ 1 w 29"/>
                  <a:gd name="T33" fmla="*/ 41 h 53"/>
                  <a:gd name="T34" fmla="*/ 0 w 29"/>
                  <a:gd name="T35" fmla="*/ 40 h 53"/>
                  <a:gd name="T36" fmla="*/ 2 w 29"/>
                  <a:gd name="T37" fmla="*/ 36 h 53"/>
                  <a:gd name="T38" fmla="*/ 2 w 29"/>
                  <a:gd name="T39" fmla="*/ 34 h 53"/>
                  <a:gd name="T40" fmla="*/ 4 w 29"/>
                  <a:gd name="T41" fmla="*/ 33 h 53"/>
                  <a:gd name="T42" fmla="*/ 6 w 29"/>
                  <a:gd name="T43" fmla="*/ 28 h 53"/>
                  <a:gd name="T44" fmla="*/ 4 w 29"/>
                  <a:gd name="T45" fmla="*/ 25 h 53"/>
                  <a:gd name="T46" fmla="*/ 4 w 29"/>
                  <a:gd name="T47" fmla="*/ 20 h 53"/>
                  <a:gd name="T48" fmla="*/ 6 w 29"/>
                  <a:gd name="T49" fmla="*/ 18 h 53"/>
                  <a:gd name="T50" fmla="*/ 8 w 29"/>
                  <a:gd name="T51" fmla="*/ 16 h 53"/>
                  <a:gd name="T52" fmla="*/ 13 w 29"/>
                  <a:gd name="T53" fmla="*/ 12 h 53"/>
                  <a:gd name="T54" fmla="*/ 16 w 29"/>
                  <a:gd name="T55" fmla="*/ 13 h 53"/>
                  <a:gd name="T56" fmla="*/ 17 w 29"/>
                  <a:gd name="T57" fmla="*/ 7 h 53"/>
                  <a:gd name="T58" fmla="*/ 20 w 29"/>
                  <a:gd name="T59" fmla="*/ 6 h 53"/>
                  <a:gd name="T60" fmla="*/ 22 w 29"/>
                  <a:gd name="T6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53">
                    <a:moveTo>
                      <a:pt x="22" y="0"/>
                    </a:moveTo>
                    <a:cubicBezTo>
                      <a:pt x="23" y="0"/>
                      <a:pt x="24" y="1"/>
                      <a:pt x="26" y="1"/>
                    </a:cubicBezTo>
                    <a:cubicBezTo>
                      <a:pt x="24" y="6"/>
                      <a:pt x="29" y="14"/>
                      <a:pt x="24" y="18"/>
                    </a:cubicBezTo>
                    <a:cubicBezTo>
                      <a:pt x="24" y="22"/>
                      <a:pt x="23" y="25"/>
                      <a:pt x="22" y="29"/>
                    </a:cubicBezTo>
                    <a:cubicBezTo>
                      <a:pt x="21" y="31"/>
                      <a:pt x="21" y="34"/>
                      <a:pt x="19" y="34"/>
                    </a:cubicBezTo>
                    <a:cubicBezTo>
                      <a:pt x="20" y="36"/>
                      <a:pt x="18" y="38"/>
                      <a:pt x="18" y="40"/>
                    </a:cubicBezTo>
                    <a:cubicBezTo>
                      <a:pt x="18" y="40"/>
                      <a:pt x="18" y="41"/>
                      <a:pt x="18" y="42"/>
                    </a:cubicBezTo>
                    <a:cubicBezTo>
                      <a:pt x="18" y="42"/>
                      <a:pt x="16" y="42"/>
                      <a:pt x="16" y="43"/>
                    </a:cubicBezTo>
                    <a:cubicBezTo>
                      <a:pt x="15" y="44"/>
                      <a:pt x="16" y="46"/>
                      <a:pt x="15" y="48"/>
                    </a:cubicBezTo>
                    <a:cubicBezTo>
                      <a:pt x="15" y="49"/>
                      <a:pt x="14" y="48"/>
                      <a:pt x="14" y="49"/>
                    </a:cubicBezTo>
                    <a:cubicBezTo>
                      <a:pt x="14" y="50"/>
                      <a:pt x="13" y="51"/>
                      <a:pt x="13" y="52"/>
                    </a:cubicBezTo>
                    <a:cubicBezTo>
                      <a:pt x="11" y="53"/>
                      <a:pt x="7" y="53"/>
                      <a:pt x="4" y="53"/>
                    </a:cubicBezTo>
                    <a:cubicBezTo>
                      <a:pt x="4" y="51"/>
                      <a:pt x="2" y="51"/>
                      <a:pt x="3" y="48"/>
                    </a:cubicBezTo>
                    <a:cubicBezTo>
                      <a:pt x="2" y="48"/>
                      <a:pt x="2" y="47"/>
                      <a:pt x="2" y="46"/>
                    </a:cubicBezTo>
                    <a:cubicBezTo>
                      <a:pt x="1" y="47"/>
                      <a:pt x="0" y="46"/>
                      <a:pt x="0" y="46"/>
                    </a:cubicBezTo>
                    <a:cubicBezTo>
                      <a:pt x="0" y="44"/>
                      <a:pt x="0" y="43"/>
                      <a:pt x="0" y="42"/>
                    </a:cubicBezTo>
                    <a:cubicBezTo>
                      <a:pt x="0" y="41"/>
                      <a:pt x="1" y="41"/>
                      <a:pt x="1" y="41"/>
                    </a:cubicBezTo>
                    <a:cubicBezTo>
                      <a:pt x="1" y="40"/>
                      <a:pt x="0" y="40"/>
                      <a:pt x="0" y="40"/>
                    </a:cubicBezTo>
                    <a:cubicBezTo>
                      <a:pt x="0" y="38"/>
                      <a:pt x="1" y="37"/>
                      <a:pt x="2" y="36"/>
                    </a:cubicBezTo>
                    <a:cubicBezTo>
                      <a:pt x="2" y="36"/>
                      <a:pt x="1" y="34"/>
                      <a:pt x="2" y="34"/>
                    </a:cubicBezTo>
                    <a:cubicBezTo>
                      <a:pt x="2" y="34"/>
                      <a:pt x="4" y="33"/>
                      <a:pt x="4" y="33"/>
                    </a:cubicBezTo>
                    <a:cubicBezTo>
                      <a:pt x="4" y="32"/>
                      <a:pt x="2" y="25"/>
                      <a:pt x="6" y="28"/>
                    </a:cubicBezTo>
                    <a:cubicBezTo>
                      <a:pt x="6" y="26"/>
                      <a:pt x="4" y="27"/>
                      <a:pt x="4" y="25"/>
                    </a:cubicBezTo>
                    <a:cubicBezTo>
                      <a:pt x="4" y="24"/>
                      <a:pt x="4" y="22"/>
                      <a:pt x="4" y="20"/>
                    </a:cubicBezTo>
                    <a:cubicBezTo>
                      <a:pt x="5" y="20"/>
                      <a:pt x="5" y="19"/>
                      <a:pt x="6" y="18"/>
                    </a:cubicBezTo>
                    <a:cubicBezTo>
                      <a:pt x="8" y="18"/>
                      <a:pt x="8" y="16"/>
                      <a:pt x="8" y="16"/>
                    </a:cubicBezTo>
                    <a:cubicBezTo>
                      <a:pt x="10" y="15"/>
                      <a:pt x="14" y="16"/>
                      <a:pt x="13" y="12"/>
                    </a:cubicBezTo>
                    <a:cubicBezTo>
                      <a:pt x="15" y="12"/>
                      <a:pt x="15" y="13"/>
                      <a:pt x="16" y="13"/>
                    </a:cubicBezTo>
                    <a:cubicBezTo>
                      <a:pt x="15" y="10"/>
                      <a:pt x="17" y="10"/>
                      <a:pt x="17" y="7"/>
                    </a:cubicBezTo>
                    <a:cubicBezTo>
                      <a:pt x="20" y="9"/>
                      <a:pt x="19" y="1"/>
                      <a:pt x="20" y="6"/>
                    </a:cubicBezTo>
                    <a:cubicBezTo>
                      <a:pt x="23" y="5"/>
                      <a:pt x="20" y="1"/>
                      <a:pt x="22" y="0"/>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33" name="Freeform 111"/>
              <p:cNvSpPr>
                <a:spLocks/>
              </p:cNvSpPr>
              <p:nvPr/>
            </p:nvSpPr>
            <p:spPr bwMode="auto">
              <a:xfrm>
                <a:off x="8523012" y="4590920"/>
                <a:ext cx="1030453" cy="755701"/>
              </a:xfrm>
              <a:custGeom>
                <a:avLst/>
                <a:gdLst>
                  <a:gd name="T0" fmla="*/ 92 w 157"/>
                  <a:gd name="T1" fmla="*/ 9 h 115"/>
                  <a:gd name="T2" fmla="*/ 88 w 157"/>
                  <a:gd name="T3" fmla="*/ 11 h 115"/>
                  <a:gd name="T4" fmla="*/ 93 w 157"/>
                  <a:gd name="T5" fmla="*/ 17 h 115"/>
                  <a:gd name="T6" fmla="*/ 106 w 157"/>
                  <a:gd name="T7" fmla="*/ 25 h 115"/>
                  <a:gd name="T8" fmla="*/ 110 w 157"/>
                  <a:gd name="T9" fmla="*/ 19 h 115"/>
                  <a:gd name="T10" fmla="*/ 111 w 157"/>
                  <a:gd name="T11" fmla="*/ 15 h 115"/>
                  <a:gd name="T12" fmla="*/ 112 w 157"/>
                  <a:gd name="T13" fmla="*/ 7 h 115"/>
                  <a:gd name="T14" fmla="*/ 114 w 157"/>
                  <a:gd name="T15" fmla="*/ 2 h 115"/>
                  <a:gd name="T16" fmla="*/ 117 w 157"/>
                  <a:gd name="T17" fmla="*/ 6 h 115"/>
                  <a:gd name="T18" fmla="*/ 122 w 157"/>
                  <a:gd name="T19" fmla="*/ 15 h 115"/>
                  <a:gd name="T20" fmla="*/ 127 w 157"/>
                  <a:gd name="T21" fmla="*/ 22 h 115"/>
                  <a:gd name="T22" fmla="*/ 132 w 157"/>
                  <a:gd name="T23" fmla="*/ 28 h 115"/>
                  <a:gd name="T24" fmla="*/ 135 w 157"/>
                  <a:gd name="T25" fmla="*/ 36 h 115"/>
                  <a:gd name="T26" fmla="*/ 137 w 157"/>
                  <a:gd name="T27" fmla="*/ 38 h 115"/>
                  <a:gd name="T28" fmla="*/ 143 w 157"/>
                  <a:gd name="T29" fmla="*/ 42 h 115"/>
                  <a:gd name="T30" fmla="*/ 148 w 157"/>
                  <a:gd name="T31" fmla="*/ 51 h 115"/>
                  <a:gd name="T32" fmla="*/ 150 w 157"/>
                  <a:gd name="T33" fmla="*/ 53 h 115"/>
                  <a:gd name="T34" fmla="*/ 156 w 157"/>
                  <a:gd name="T35" fmla="*/ 57 h 115"/>
                  <a:gd name="T36" fmla="*/ 157 w 157"/>
                  <a:gd name="T37" fmla="*/ 73 h 115"/>
                  <a:gd name="T38" fmla="*/ 155 w 157"/>
                  <a:gd name="T39" fmla="*/ 81 h 115"/>
                  <a:gd name="T40" fmla="*/ 155 w 157"/>
                  <a:gd name="T41" fmla="*/ 84 h 115"/>
                  <a:gd name="T42" fmla="*/ 153 w 157"/>
                  <a:gd name="T43" fmla="*/ 90 h 115"/>
                  <a:gd name="T44" fmla="*/ 147 w 157"/>
                  <a:gd name="T45" fmla="*/ 94 h 115"/>
                  <a:gd name="T46" fmla="*/ 142 w 157"/>
                  <a:gd name="T47" fmla="*/ 109 h 115"/>
                  <a:gd name="T48" fmla="*/ 134 w 157"/>
                  <a:gd name="T49" fmla="*/ 112 h 115"/>
                  <a:gd name="T50" fmla="*/ 130 w 157"/>
                  <a:gd name="T51" fmla="*/ 115 h 115"/>
                  <a:gd name="T52" fmla="*/ 122 w 157"/>
                  <a:gd name="T53" fmla="*/ 113 h 115"/>
                  <a:gd name="T54" fmla="*/ 105 w 157"/>
                  <a:gd name="T55" fmla="*/ 111 h 115"/>
                  <a:gd name="T56" fmla="*/ 104 w 157"/>
                  <a:gd name="T57" fmla="*/ 105 h 115"/>
                  <a:gd name="T58" fmla="*/ 103 w 157"/>
                  <a:gd name="T59" fmla="*/ 102 h 115"/>
                  <a:gd name="T60" fmla="*/ 95 w 157"/>
                  <a:gd name="T61" fmla="*/ 96 h 115"/>
                  <a:gd name="T62" fmla="*/ 92 w 157"/>
                  <a:gd name="T63" fmla="*/ 91 h 115"/>
                  <a:gd name="T64" fmla="*/ 84 w 157"/>
                  <a:gd name="T65" fmla="*/ 89 h 115"/>
                  <a:gd name="T66" fmla="*/ 80 w 157"/>
                  <a:gd name="T67" fmla="*/ 87 h 115"/>
                  <a:gd name="T68" fmla="*/ 62 w 157"/>
                  <a:gd name="T69" fmla="*/ 83 h 115"/>
                  <a:gd name="T70" fmla="*/ 52 w 157"/>
                  <a:gd name="T71" fmla="*/ 86 h 115"/>
                  <a:gd name="T72" fmla="*/ 49 w 157"/>
                  <a:gd name="T73" fmla="*/ 88 h 115"/>
                  <a:gd name="T74" fmla="*/ 46 w 157"/>
                  <a:gd name="T75" fmla="*/ 91 h 115"/>
                  <a:gd name="T76" fmla="*/ 44 w 157"/>
                  <a:gd name="T77" fmla="*/ 91 h 115"/>
                  <a:gd name="T78" fmla="*/ 27 w 157"/>
                  <a:gd name="T79" fmla="*/ 93 h 115"/>
                  <a:gd name="T80" fmla="*/ 24 w 157"/>
                  <a:gd name="T81" fmla="*/ 95 h 115"/>
                  <a:gd name="T82" fmla="*/ 8 w 157"/>
                  <a:gd name="T83" fmla="*/ 98 h 115"/>
                  <a:gd name="T84" fmla="*/ 9 w 157"/>
                  <a:gd name="T85" fmla="*/ 88 h 115"/>
                  <a:gd name="T86" fmla="*/ 8 w 157"/>
                  <a:gd name="T87" fmla="*/ 82 h 115"/>
                  <a:gd name="T88" fmla="*/ 8 w 157"/>
                  <a:gd name="T89" fmla="*/ 78 h 115"/>
                  <a:gd name="T90" fmla="*/ 5 w 157"/>
                  <a:gd name="T91" fmla="*/ 72 h 115"/>
                  <a:gd name="T92" fmla="*/ 4 w 157"/>
                  <a:gd name="T93" fmla="*/ 68 h 115"/>
                  <a:gd name="T94" fmla="*/ 2 w 157"/>
                  <a:gd name="T95" fmla="*/ 62 h 115"/>
                  <a:gd name="T96" fmla="*/ 3 w 157"/>
                  <a:gd name="T97" fmla="*/ 57 h 115"/>
                  <a:gd name="T98" fmla="*/ 3 w 157"/>
                  <a:gd name="T99" fmla="*/ 45 h 115"/>
                  <a:gd name="T100" fmla="*/ 13 w 157"/>
                  <a:gd name="T101" fmla="*/ 38 h 115"/>
                  <a:gd name="T102" fmla="*/ 26 w 157"/>
                  <a:gd name="T103" fmla="*/ 35 h 115"/>
                  <a:gd name="T104" fmla="*/ 32 w 157"/>
                  <a:gd name="T105" fmla="*/ 32 h 115"/>
                  <a:gd name="T106" fmla="*/ 35 w 157"/>
                  <a:gd name="T107" fmla="*/ 22 h 115"/>
                  <a:gd name="T108" fmla="*/ 44 w 157"/>
                  <a:gd name="T109" fmla="*/ 22 h 115"/>
                  <a:gd name="T110" fmla="*/ 46 w 157"/>
                  <a:gd name="T111" fmla="*/ 15 h 115"/>
                  <a:gd name="T112" fmla="*/ 53 w 157"/>
                  <a:gd name="T113" fmla="*/ 10 h 115"/>
                  <a:gd name="T114" fmla="*/ 59 w 157"/>
                  <a:gd name="T115" fmla="*/ 13 h 115"/>
                  <a:gd name="T116" fmla="*/ 61 w 157"/>
                  <a:gd name="T117" fmla="*/ 14 h 115"/>
                  <a:gd name="T118" fmla="*/ 63 w 157"/>
                  <a:gd name="T119" fmla="*/ 12 h 115"/>
                  <a:gd name="T120" fmla="*/ 70 w 157"/>
                  <a:gd name="T121" fmla="*/ 7 h 115"/>
                  <a:gd name="T122" fmla="*/ 74 w 157"/>
                  <a:gd name="T123"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115">
                    <a:moveTo>
                      <a:pt x="92" y="5"/>
                    </a:moveTo>
                    <a:cubicBezTo>
                      <a:pt x="92" y="6"/>
                      <a:pt x="92" y="8"/>
                      <a:pt x="92" y="9"/>
                    </a:cubicBezTo>
                    <a:cubicBezTo>
                      <a:pt x="91" y="9"/>
                      <a:pt x="90" y="9"/>
                      <a:pt x="89" y="9"/>
                    </a:cubicBezTo>
                    <a:cubicBezTo>
                      <a:pt x="90" y="11"/>
                      <a:pt x="90" y="11"/>
                      <a:pt x="88" y="11"/>
                    </a:cubicBezTo>
                    <a:cubicBezTo>
                      <a:pt x="89" y="13"/>
                      <a:pt x="88" y="13"/>
                      <a:pt x="88" y="15"/>
                    </a:cubicBezTo>
                    <a:cubicBezTo>
                      <a:pt x="89" y="17"/>
                      <a:pt x="90" y="17"/>
                      <a:pt x="93" y="17"/>
                    </a:cubicBezTo>
                    <a:cubicBezTo>
                      <a:pt x="93" y="21"/>
                      <a:pt x="99" y="20"/>
                      <a:pt x="99" y="24"/>
                    </a:cubicBezTo>
                    <a:cubicBezTo>
                      <a:pt x="102" y="24"/>
                      <a:pt x="105" y="23"/>
                      <a:pt x="106" y="25"/>
                    </a:cubicBezTo>
                    <a:cubicBezTo>
                      <a:pt x="108" y="24"/>
                      <a:pt x="106" y="20"/>
                      <a:pt x="110" y="22"/>
                    </a:cubicBezTo>
                    <a:cubicBezTo>
                      <a:pt x="109" y="21"/>
                      <a:pt x="108" y="19"/>
                      <a:pt x="110" y="19"/>
                    </a:cubicBezTo>
                    <a:cubicBezTo>
                      <a:pt x="111" y="19"/>
                      <a:pt x="110" y="17"/>
                      <a:pt x="110" y="16"/>
                    </a:cubicBezTo>
                    <a:cubicBezTo>
                      <a:pt x="110" y="16"/>
                      <a:pt x="111" y="16"/>
                      <a:pt x="111" y="15"/>
                    </a:cubicBezTo>
                    <a:cubicBezTo>
                      <a:pt x="111" y="14"/>
                      <a:pt x="112" y="13"/>
                      <a:pt x="112" y="11"/>
                    </a:cubicBezTo>
                    <a:cubicBezTo>
                      <a:pt x="111" y="10"/>
                      <a:pt x="111" y="9"/>
                      <a:pt x="112" y="7"/>
                    </a:cubicBezTo>
                    <a:cubicBezTo>
                      <a:pt x="112" y="6"/>
                      <a:pt x="113" y="7"/>
                      <a:pt x="114" y="7"/>
                    </a:cubicBezTo>
                    <a:cubicBezTo>
                      <a:pt x="114" y="6"/>
                      <a:pt x="114" y="3"/>
                      <a:pt x="114" y="2"/>
                    </a:cubicBezTo>
                    <a:cubicBezTo>
                      <a:pt x="116" y="1"/>
                      <a:pt x="115" y="5"/>
                      <a:pt x="116" y="6"/>
                    </a:cubicBezTo>
                    <a:cubicBezTo>
                      <a:pt x="117" y="6"/>
                      <a:pt x="117" y="5"/>
                      <a:pt x="117" y="6"/>
                    </a:cubicBezTo>
                    <a:cubicBezTo>
                      <a:pt x="118" y="7"/>
                      <a:pt x="118" y="9"/>
                      <a:pt x="119" y="10"/>
                    </a:cubicBezTo>
                    <a:cubicBezTo>
                      <a:pt x="120" y="12"/>
                      <a:pt x="122" y="13"/>
                      <a:pt x="122" y="15"/>
                    </a:cubicBezTo>
                    <a:cubicBezTo>
                      <a:pt x="125" y="13"/>
                      <a:pt x="123" y="17"/>
                      <a:pt x="126" y="16"/>
                    </a:cubicBezTo>
                    <a:cubicBezTo>
                      <a:pt x="126" y="18"/>
                      <a:pt x="126" y="20"/>
                      <a:pt x="127" y="22"/>
                    </a:cubicBezTo>
                    <a:cubicBezTo>
                      <a:pt x="128" y="23"/>
                      <a:pt x="127" y="25"/>
                      <a:pt x="128" y="28"/>
                    </a:cubicBezTo>
                    <a:cubicBezTo>
                      <a:pt x="130" y="26"/>
                      <a:pt x="128" y="28"/>
                      <a:pt x="132" y="28"/>
                    </a:cubicBezTo>
                    <a:cubicBezTo>
                      <a:pt x="132" y="30"/>
                      <a:pt x="131" y="30"/>
                      <a:pt x="131" y="31"/>
                    </a:cubicBezTo>
                    <a:cubicBezTo>
                      <a:pt x="132" y="33"/>
                      <a:pt x="135" y="33"/>
                      <a:pt x="135" y="36"/>
                    </a:cubicBezTo>
                    <a:cubicBezTo>
                      <a:pt x="135" y="36"/>
                      <a:pt x="137" y="36"/>
                      <a:pt x="137" y="36"/>
                    </a:cubicBezTo>
                    <a:cubicBezTo>
                      <a:pt x="138" y="36"/>
                      <a:pt x="137" y="38"/>
                      <a:pt x="137" y="38"/>
                    </a:cubicBezTo>
                    <a:cubicBezTo>
                      <a:pt x="138" y="38"/>
                      <a:pt x="139" y="38"/>
                      <a:pt x="139" y="38"/>
                    </a:cubicBezTo>
                    <a:cubicBezTo>
                      <a:pt x="141" y="40"/>
                      <a:pt x="140" y="42"/>
                      <a:pt x="143" y="42"/>
                    </a:cubicBezTo>
                    <a:cubicBezTo>
                      <a:pt x="143" y="44"/>
                      <a:pt x="145" y="47"/>
                      <a:pt x="146" y="49"/>
                    </a:cubicBezTo>
                    <a:cubicBezTo>
                      <a:pt x="147" y="49"/>
                      <a:pt x="147" y="51"/>
                      <a:pt x="148" y="51"/>
                    </a:cubicBezTo>
                    <a:cubicBezTo>
                      <a:pt x="148" y="52"/>
                      <a:pt x="149" y="51"/>
                      <a:pt x="150" y="51"/>
                    </a:cubicBezTo>
                    <a:cubicBezTo>
                      <a:pt x="150" y="52"/>
                      <a:pt x="149" y="53"/>
                      <a:pt x="150" y="53"/>
                    </a:cubicBezTo>
                    <a:cubicBezTo>
                      <a:pt x="151" y="54"/>
                      <a:pt x="152" y="54"/>
                      <a:pt x="152" y="53"/>
                    </a:cubicBezTo>
                    <a:cubicBezTo>
                      <a:pt x="154" y="55"/>
                      <a:pt x="152" y="58"/>
                      <a:pt x="156" y="57"/>
                    </a:cubicBezTo>
                    <a:cubicBezTo>
                      <a:pt x="154" y="60"/>
                      <a:pt x="156" y="64"/>
                      <a:pt x="156" y="68"/>
                    </a:cubicBezTo>
                    <a:cubicBezTo>
                      <a:pt x="157" y="70"/>
                      <a:pt x="155" y="72"/>
                      <a:pt x="157" y="73"/>
                    </a:cubicBezTo>
                    <a:cubicBezTo>
                      <a:pt x="156" y="75"/>
                      <a:pt x="156" y="76"/>
                      <a:pt x="156" y="80"/>
                    </a:cubicBezTo>
                    <a:cubicBezTo>
                      <a:pt x="156" y="80"/>
                      <a:pt x="154" y="80"/>
                      <a:pt x="155" y="81"/>
                    </a:cubicBezTo>
                    <a:cubicBezTo>
                      <a:pt x="155" y="81"/>
                      <a:pt x="156" y="81"/>
                      <a:pt x="156" y="81"/>
                    </a:cubicBezTo>
                    <a:cubicBezTo>
                      <a:pt x="155" y="81"/>
                      <a:pt x="155" y="83"/>
                      <a:pt x="155" y="84"/>
                    </a:cubicBezTo>
                    <a:cubicBezTo>
                      <a:pt x="154" y="84"/>
                      <a:pt x="153" y="85"/>
                      <a:pt x="153" y="85"/>
                    </a:cubicBezTo>
                    <a:cubicBezTo>
                      <a:pt x="152" y="86"/>
                      <a:pt x="154" y="87"/>
                      <a:pt x="153" y="90"/>
                    </a:cubicBezTo>
                    <a:cubicBezTo>
                      <a:pt x="151" y="90"/>
                      <a:pt x="151" y="92"/>
                      <a:pt x="149" y="91"/>
                    </a:cubicBezTo>
                    <a:cubicBezTo>
                      <a:pt x="149" y="93"/>
                      <a:pt x="149" y="94"/>
                      <a:pt x="147" y="94"/>
                    </a:cubicBezTo>
                    <a:cubicBezTo>
                      <a:pt x="148" y="98"/>
                      <a:pt x="145" y="99"/>
                      <a:pt x="146" y="103"/>
                    </a:cubicBezTo>
                    <a:cubicBezTo>
                      <a:pt x="142" y="102"/>
                      <a:pt x="143" y="106"/>
                      <a:pt x="142" y="109"/>
                    </a:cubicBezTo>
                    <a:cubicBezTo>
                      <a:pt x="141" y="109"/>
                      <a:pt x="139" y="109"/>
                      <a:pt x="139" y="110"/>
                    </a:cubicBezTo>
                    <a:cubicBezTo>
                      <a:pt x="139" y="111"/>
                      <a:pt x="136" y="112"/>
                      <a:pt x="134" y="112"/>
                    </a:cubicBezTo>
                    <a:cubicBezTo>
                      <a:pt x="133" y="113"/>
                      <a:pt x="132" y="114"/>
                      <a:pt x="132" y="114"/>
                    </a:cubicBezTo>
                    <a:cubicBezTo>
                      <a:pt x="131" y="115"/>
                      <a:pt x="130" y="114"/>
                      <a:pt x="130" y="115"/>
                    </a:cubicBezTo>
                    <a:cubicBezTo>
                      <a:pt x="128" y="114"/>
                      <a:pt x="127" y="112"/>
                      <a:pt x="124" y="112"/>
                    </a:cubicBezTo>
                    <a:cubicBezTo>
                      <a:pt x="122" y="111"/>
                      <a:pt x="123" y="113"/>
                      <a:pt x="122" y="113"/>
                    </a:cubicBezTo>
                    <a:cubicBezTo>
                      <a:pt x="120" y="115"/>
                      <a:pt x="117" y="113"/>
                      <a:pt x="115" y="115"/>
                    </a:cubicBezTo>
                    <a:cubicBezTo>
                      <a:pt x="112" y="114"/>
                      <a:pt x="110" y="111"/>
                      <a:pt x="105" y="111"/>
                    </a:cubicBezTo>
                    <a:cubicBezTo>
                      <a:pt x="106" y="109"/>
                      <a:pt x="106" y="108"/>
                      <a:pt x="105" y="106"/>
                    </a:cubicBezTo>
                    <a:cubicBezTo>
                      <a:pt x="105" y="105"/>
                      <a:pt x="104" y="106"/>
                      <a:pt x="104" y="105"/>
                    </a:cubicBezTo>
                    <a:cubicBezTo>
                      <a:pt x="104" y="105"/>
                      <a:pt x="104" y="104"/>
                      <a:pt x="104" y="104"/>
                    </a:cubicBezTo>
                    <a:cubicBezTo>
                      <a:pt x="103" y="103"/>
                      <a:pt x="101" y="102"/>
                      <a:pt x="103" y="102"/>
                    </a:cubicBezTo>
                    <a:cubicBezTo>
                      <a:pt x="102" y="101"/>
                      <a:pt x="99" y="99"/>
                      <a:pt x="98" y="101"/>
                    </a:cubicBezTo>
                    <a:cubicBezTo>
                      <a:pt x="97" y="100"/>
                      <a:pt x="97" y="97"/>
                      <a:pt x="95" y="96"/>
                    </a:cubicBezTo>
                    <a:cubicBezTo>
                      <a:pt x="95" y="94"/>
                      <a:pt x="96" y="94"/>
                      <a:pt x="96" y="92"/>
                    </a:cubicBezTo>
                    <a:cubicBezTo>
                      <a:pt x="95" y="91"/>
                      <a:pt x="95" y="92"/>
                      <a:pt x="92" y="91"/>
                    </a:cubicBezTo>
                    <a:cubicBezTo>
                      <a:pt x="90" y="93"/>
                      <a:pt x="90" y="96"/>
                      <a:pt x="86" y="95"/>
                    </a:cubicBezTo>
                    <a:cubicBezTo>
                      <a:pt x="87" y="91"/>
                      <a:pt x="83" y="92"/>
                      <a:pt x="84" y="89"/>
                    </a:cubicBezTo>
                    <a:cubicBezTo>
                      <a:pt x="82" y="89"/>
                      <a:pt x="81" y="87"/>
                      <a:pt x="78" y="88"/>
                    </a:cubicBezTo>
                    <a:cubicBezTo>
                      <a:pt x="78" y="87"/>
                      <a:pt x="79" y="87"/>
                      <a:pt x="80" y="87"/>
                    </a:cubicBezTo>
                    <a:cubicBezTo>
                      <a:pt x="78" y="84"/>
                      <a:pt x="75" y="86"/>
                      <a:pt x="71" y="86"/>
                    </a:cubicBezTo>
                    <a:cubicBezTo>
                      <a:pt x="67" y="85"/>
                      <a:pt x="65" y="84"/>
                      <a:pt x="62" y="83"/>
                    </a:cubicBezTo>
                    <a:cubicBezTo>
                      <a:pt x="60" y="84"/>
                      <a:pt x="57" y="83"/>
                      <a:pt x="56" y="86"/>
                    </a:cubicBezTo>
                    <a:cubicBezTo>
                      <a:pt x="55" y="86"/>
                      <a:pt x="54" y="86"/>
                      <a:pt x="52" y="86"/>
                    </a:cubicBezTo>
                    <a:cubicBezTo>
                      <a:pt x="52" y="86"/>
                      <a:pt x="52" y="87"/>
                      <a:pt x="51" y="87"/>
                    </a:cubicBezTo>
                    <a:cubicBezTo>
                      <a:pt x="50" y="87"/>
                      <a:pt x="51" y="85"/>
                      <a:pt x="49" y="88"/>
                    </a:cubicBezTo>
                    <a:cubicBezTo>
                      <a:pt x="48" y="88"/>
                      <a:pt x="47" y="88"/>
                      <a:pt x="48" y="90"/>
                    </a:cubicBezTo>
                    <a:cubicBezTo>
                      <a:pt x="46" y="88"/>
                      <a:pt x="46" y="87"/>
                      <a:pt x="46" y="91"/>
                    </a:cubicBezTo>
                    <a:cubicBezTo>
                      <a:pt x="45" y="90"/>
                      <a:pt x="45" y="90"/>
                      <a:pt x="44" y="90"/>
                    </a:cubicBezTo>
                    <a:cubicBezTo>
                      <a:pt x="42" y="90"/>
                      <a:pt x="44" y="91"/>
                      <a:pt x="44" y="91"/>
                    </a:cubicBezTo>
                    <a:cubicBezTo>
                      <a:pt x="42" y="93"/>
                      <a:pt x="40" y="92"/>
                      <a:pt x="39" y="94"/>
                    </a:cubicBezTo>
                    <a:cubicBezTo>
                      <a:pt x="37" y="92"/>
                      <a:pt x="31" y="94"/>
                      <a:pt x="27" y="93"/>
                    </a:cubicBezTo>
                    <a:cubicBezTo>
                      <a:pt x="26" y="93"/>
                      <a:pt x="26" y="95"/>
                      <a:pt x="26" y="95"/>
                    </a:cubicBezTo>
                    <a:cubicBezTo>
                      <a:pt x="25" y="96"/>
                      <a:pt x="24" y="95"/>
                      <a:pt x="24" y="95"/>
                    </a:cubicBezTo>
                    <a:cubicBezTo>
                      <a:pt x="23" y="96"/>
                      <a:pt x="22" y="96"/>
                      <a:pt x="21" y="96"/>
                    </a:cubicBezTo>
                    <a:cubicBezTo>
                      <a:pt x="18" y="97"/>
                      <a:pt x="13" y="99"/>
                      <a:pt x="8" y="98"/>
                    </a:cubicBezTo>
                    <a:cubicBezTo>
                      <a:pt x="8" y="96"/>
                      <a:pt x="8" y="92"/>
                      <a:pt x="10" y="92"/>
                    </a:cubicBezTo>
                    <a:cubicBezTo>
                      <a:pt x="10" y="91"/>
                      <a:pt x="12" y="88"/>
                      <a:pt x="9" y="88"/>
                    </a:cubicBezTo>
                    <a:cubicBezTo>
                      <a:pt x="7" y="88"/>
                      <a:pt x="10" y="87"/>
                      <a:pt x="9" y="84"/>
                    </a:cubicBezTo>
                    <a:cubicBezTo>
                      <a:pt x="8" y="81"/>
                      <a:pt x="9" y="86"/>
                      <a:pt x="8" y="82"/>
                    </a:cubicBezTo>
                    <a:cubicBezTo>
                      <a:pt x="7" y="82"/>
                      <a:pt x="8" y="80"/>
                      <a:pt x="8" y="80"/>
                    </a:cubicBezTo>
                    <a:cubicBezTo>
                      <a:pt x="6" y="79"/>
                      <a:pt x="8" y="80"/>
                      <a:pt x="8" y="78"/>
                    </a:cubicBezTo>
                    <a:cubicBezTo>
                      <a:pt x="7" y="76"/>
                      <a:pt x="5" y="75"/>
                      <a:pt x="7" y="73"/>
                    </a:cubicBezTo>
                    <a:cubicBezTo>
                      <a:pt x="7" y="72"/>
                      <a:pt x="5" y="73"/>
                      <a:pt x="5" y="72"/>
                    </a:cubicBezTo>
                    <a:cubicBezTo>
                      <a:pt x="4" y="72"/>
                      <a:pt x="5" y="71"/>
                      <a:pt x="5" y="70"/>
                    </a:cubicBezTo>
                    <a:cubicBezTo>
                      <a:pt x="5" y="71"/>
                      <a:pt x="4" y="68"/>
                      <a:pt x="4" y="68"/>
                    </a:cubicBezTo>
                    <a:cubicBezTo>
                      <a:pt x="2" y="67"/>
                      <a:pt x="4" y="67"/>
                      <a:pt x="4" y="66"/>
                    </a:cubicBezTo>
                    <a:cubicBezTo>
                      <a:pt x="3" y="64"/>
                      <a:pt x="1" y="64"/>
                      <a:pt x="2" y="62"/>
                    </a:cubicBezTo>
                    <a:cubicBezTo>
                      <a:pt x="5" y="62"/>
                      <a:pt x="3" y="58"/>
                      <a:pt x="5" y="58"/>
                    </a:cubicBezTo>
                    <a:cubicBezTo>
                      <a:pt x="5" y="57"/>
                      <a:pt x="3" y="58"/>
                      <a:pt x="3" y="57"/>
                    </a:cubicBezTo>
                    <a:cubicBezTo>
                      <a:pt x="2" y="56"/>
                      <a:pt x="3" y="54"/>
                      <a:pt x="1" y="54"/>
                    </a:cubicBezTo>
                    <a:cubicBezTo>
                      <a:pt x="0" y="50"/>
                      <a:pt x="2" y="48"/>
                      <a:pt x="3" y="45"/>
                    </a:cubicBezTo>
                    <a:cubicBezTo>
                      <a:pt x="4" y="47"/>
                      <a:pt x="7" y="45"/>
                      <a:pt x="8" y="43"/>
                    </a:cubicBezTo>
                    <a:cubicBezTo>
                      <a:pt x="8" y="41"/>
                      <a:pt x="14" y="42"/>
                      <a:pt x="13" y="38"/>
                    </a:cubicBezTo>
                    <a:cubicBezTo>
                      <a:pt x="19" y="39"/>
                      <a:pt x="21" y="36"/>
                      <a:pt x="26" y="36"/>
                    </a:cubicBezTo>
                    <a:cubicBezTo>
                      <a:pt x="27" y="36"/>
                      <a:pt x="26" y="35"/>
                      <a:pt x="26" y="35"/>
                    </a:cubicBezTo>
                    <a:cubicBezTo>
                      <a:pt x="27" y="33"/>
                      <a:pt x="30" y="35"/>
                      <a:pt x="30" y="31"/>
                    </a:cubicBezTo>
                    <a:cubicBezTo>
                      <a:pt x="31" y="32"/>
                      <a:pt x="31" y="32"/>
                      <a:pt x="32" y="32"/>
                    </a:cubicBezTo>
                    <a:cubicBezTo>
                      <a:pt x="35" y="33"/>
                      <a:pt x="32" y="28"/>
                      <a:pt x="35" y="29"/>
                    </a:cubicBezTo>
                    <a:cubicBezTo>
                      <a:pt x="34" y="26"/>
                      <a:pt x="35" y="26"/>
                      <a:pt x="35" y="22"/>
                    </a:cubicBezTo>
                    <a:cubicBezTo>
                      <a:pt x="37" y="22"/>
                      <a:pt x="39" y="23"/>
                      <a:pt x="41" y="24"/>
                    </a:cubicBezTo>
                    <a:cubicBezTo>
                      <a:pt x="42" y="23"/>
                      <a:pt x="42" y="22"/>
                      <a:pt x="44" y="22"/>
                    </a:cubicBezTo>
                    <a:cubicBezTo>
                      <a:pt x="43" y="20"/>
                      <a:pt x="46" y="18"/>
                      <a:pt x="44" y="18"/>
                    </a:cubicBezTo>
                    <a:cubicBezTo>
                      <a:pt x="44" y="17"/>
                      <a:pt x="46" y="17"/>
                      <a:pt x="46" y="15"/>
                    </a:cubicBezTo>
                    <a:cubicBezTo>
                      <a:pt x="49" y="16"/>
                      <a:pt x="47" y="12"/>
                      <a:pt x="51" y="13"/>
                    </a:cubicBezTo>
                    <a:cubicBezTo>
                      <a:pt x="52" y="12"/>
                      <a:pt x="52" y="11"/>
                      <a:pt x="53" y="10"/>
                    </a:cubicBezTo>
                    <a:cubicBezTo>
                      <a:pt x="55" y="11"/>
                      <a:pt x="56" y="12"/>
                      <a:pt x="58" y="11"/>
                    </a:cubicBezTo>
                    <a:cubicBezTo>
                      <a:pt x="56" y="13"/>
                      <a:pt x="58" y="12"/>
                      <a:pt x="59" y="13"/>
                    </a:cubicBezTo>
                    <a:cubicBezTo>
                      <a:pt x="59" y="13"/>
                      <a:pt x="59" y="14"/>
                      <a:pt x="59" y="14"/>
                    </a:cubicBezTo>
                    <a:cubicBezTo>
                      <a:pt x="59" y="14"/>
                      <a:pt x="61" y="14"/>
                      <a:pt x="61" y="14"/>
                    </a:cubicBezTo>
                    <a:cubicBezTo>
                      <a:pt x="61" y="14"/>
                      <a:pt x="62" y="17"/>
                      <a:pt x="65" y="16"/>
                    </a:cubicBezTo>
                    <a:cubicBezTo>
                      <a:pt x="66" y="17"/>
                      <a:pt x="65" y="11"/>
                      <a:pt x="63" y="12"/>
                    </a:cubicBezTo>
                    <a:cubicBezTo>
                      <a:pt x="64" y="11"/>
                      <a:pt x="65" y="11"/>
                      <a:pt x="66" y="10"/>
                    </a:cubicBezTo>
                    <a:cubicBezTo>
                      <a:pt x="66" y="8"/>
                      <a:pt x="67" y="7"/>
                      <a:pt x="70" y="7"/>
                    </a:cubicBezTo>
                    <a:cubicBezTo>
                      <a:pt x="69" y="4"/>
                      <a:pt x="70" y="4"/>
                      <a:pt x="72" y="4"/>
                    </a:cubicBezTo>
                    <a:cubicBezTo>
                      <a:pt x="71" y="6"/>
                      <a:pt x="72" y="5"/>
                      <a:pt x="74" y="5"/>
                    </a:cubicBezTo>
                    <a:cubicBezTo>
                      <a:pt x="78" y="0"/>
                      <a:pt x="86" y="5"/>
                      <a:pt x="92" y="5"/>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grpSp>
        <p:sp>
          <p:nvSpPr>
            <p:cNvPr id="10" name="椭圆 9"/>
            <p:cNvSpPr/>
            <p:nvPr/>
          </p:nvSpPr>
          <p:spPr>
            <a:xfrm>
              <a:off x="694212" y="1893473"/>
              <a:ext cx="474680" cy="4747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椭圆 10"/>
            <p:cNvSpPr/>
            <p:nvPr/>
          </p:nvSpPr>
          <p:spPr>
            <a:xfrm>
              <a:off x="691037" y="3624275"/>
              <a:ext cx="474680" cy="4731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文本框 37"/>
            <p:cNvSpPr txBox="1">
              <a:spLocks noChangeArrowheads="1"/>
            </p:cNvSpPr>
            <p:nvPr/>
          </p:nvSpPr>
          <p:spPr bwMode="auto">
            <a:xfrm>
              <a:off x="1324944" y="1777557"/>
              <a:ext cx="19673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a:solidFill>
                    <a:srgbClr val="000000"/>
                  </a:solidFill>
                  <a:latin typeface="微软雅黑" panose="020B0503020204020204" pitchFamily="34" charset="-122"/>
                  <a:ea typeface="微软雅黑" panose="020B0503020204020204" pitchFamily="34" charset="-122"/>
                </a:rPr>
                <a:t>300%</a:t>
              </a:r>
              <a:endParaRPr lang="zh-CN" altLang="en-US" sz="4400" b="1">
                <a:solidFill>
                  <a:srgbClr val="000000"/>
                </a:solidFill>
                <a:latin typeface="微软雅黑" panose="020B0503020204020204" pitchFamily="34" charset="-122"/>
                <a:ea typeface="微软雅黑" panose="020B0503020204020204" pitchFamily="34" charset="-122"/>
              </a:endParaRPr>
            </a:p>
          </p:txBody>
        </p:sp>
        <p:sp>
          <p:nvSpPr>
            <p:cNvPr id="13" name="文本框 38"/>
            <p:cNvSpPr txBox="1">
              <a:spLocks noChangeArrowheads="1"/>
            </p:cNvSpPr>
            <p:nvPr/>
          </p:nvSpPr>
          <p:spPr bwMode="auto">
            <a:xfrm>
              <a:off x="1253683" y="3520079"/>
              <a:ext cx="19673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a:solidFill>
                    <a:srgbClr val="000000"/>
                  </a:solidFill>
                  <a:latin typeface="微软雅黑" panose="020B0503020204020204" pitchFamily="34" charset="-122"/>
                  <a:ea typeface="微软雅黑" panose="020B0503020204020204" pitchFamily="34" charset="-122"/>
                </a:rPr>
                <a:t>150%</a:t>
              </a:r>
              <a:endParaRPr lang="zh-CN" altLang="en-US" sz="4400" b="1">
                <a:solidFill>
                  <a:srgbClr val="000000"/>
                </a:solidFill>
                <a:latin typeface="微软雅黑" panose="020B0503020204020204" pitchFamily="34" charset="-122"/>
                <a:ea typeface="微软雅黑" panose="020B0503020204020204" pitchFamily="34" charset="-122"/>
              </a:endParaRPr>
            </a:p>
          </p:txBody>
        </p:sp>
        <p:sp>
          <p:nvSpPr>
            <p:cNvPr id="16" name="椭圆 15"/>
            <p:cNvSpPr/>
            <p:nvPr/>
          </p:nvSpPr>
          <p:spPr>
            <a:xfrm>
              <a:off x="5523570" y="2814450"/>
              <a:ext cx="417528" cy="417616"/>
            </a:xfrm>
            <a:prstGeom prst="ellipse">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椭圆 16"/>
            <p:cNvSpPr/>
            <p:nvPr/>
          </p:nvSpPr>
          <p:spPr>
            <a:xfrm>
              <a:off x="9865547" y="2712825"/>
              <a:ext cx="358789" cy="360452"/>
            </a:xfrm>
            <a:prstGeom prst="ellipse">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8" name="椭圆 17"/>
            <p:cNvSpPr/>
            <p:nvPr/>
          </p:nvSpPr>
          <p:spPr>
            <a:xfrm>
              <a:off x="6671376" y="4232439"/>
              <a:ext cx="239722" cy="239771"/>
            </a:xfrm>
            <a:prstGeom prst="ellipse">
              <a:avLst/>
            </a:prstGeom>
            <a:solidFill>
              <a:srgbClr val="A6CC8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9" name="椭圆 18"/>
            <p:cNvSpPr/>
            <p:nvPr/>
          </p:nvSpPr>
          <p:spPr>
            <a:xfrm>
              <a:off x="10316414" y="4448392"/>
              <a:ext cx="233372" cy="231832"/>
            </a:xfrm>
            <a:prstGeom prst="ellipse">
              <a:avLst/>
            </a:prstGeom>
            <a:solidFill>
              <a:srgbClr val="4DB00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20" name="直接箭头连接符 19"/>
            <p:cNvCxnSpPr/>
            <p:nvPr/>
          </p:nvCxnSpPr>
          <p:spPr>
            <a:xfrm>
              <a:off x="5950623" y="3324164"/>
              <a:ext cx="690589" cy="8415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8555810" y="2722352"/>
              <a:ext cx="401652" cy="1587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12" idx="58"/>
            </p:cNvCxnSpPr>
            <p:nvPr/>
          </p:nvCxnSpPr>
          <p:spPr>
            <a:xfrm flipV="1">
              <a:off x="6196696" y="3012937"/>
              <a:ext cx="1806644" cy="36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9008264" y="2504812"/>
              <a:ext cx="231784" cy="231832"/>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椭圆 23"/>
            <p:cNvSpPr/>
            <p:nvPr/>
          </p:nvSpPr>
          <p:spPr>
            <a:xfrm>
              <a:off x="8235123" y="2827153"/>
              <a:ext cx="233371" cy="231832"/>
            </a:xfrm>
            <a:prstGeom prst="ellipse">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cxnSp>
          <p:nvCxnSpPr>
            <p:cNvPr id="25" name="直接箭头连接符 24"/>
            <p:cNvCxnSpPr/>
            <p:nvPr/>
          </p:nvCxnSpPr>
          <p:spPr>
            <a:xfrm flipH="1" flipV="1">
              <a:off x="9387692" y="2722352"/>
              <a:ext cx="374664" cy="115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133" idx="51"/>
            </p:cNvCxnSpPr>
            <p:nvPr/>
          </p:nvCxnSpPr>
          <p:spPr>
            <a:xfrm>
              <a:off x="8487545" y="3286055"/>
              <a:ext cx="1654238" cy="11702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矩形 133"/>
          <p:cNvSpPr>
            <a:spLocks noChangeArrowheads="1"/>
          </p:cNvSpPr>
          <p:nvPr/>
        </p:nvSpPr>
        <p:spPr bwMode="auto">
          <a:xfrm>
            <a:off x="1265888" y="2824212"/>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135" name="矩形 134"/>
          <p:cNvSpPr>
            <a:spLocks noChangeArrowheads="1"/>
          </p:cNvSpPr>
          <p:nvPr/>
        </p:nvSpPr>
        <p:spPr bwMode="auto">
          <a:xfrm>
            <a:off x="1265888" y="4536166"/>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213356908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TextBox 15"/>
          <p:cNvSpPr>
            <a:spLocks noChangeArrowheads="1"/>
          </p:cNvSpPr>
          <p:nvPr/>
        </p:nvSpPr>
        <p:spPr bwMode="auto">
          <a:xfrm>
            <a:off x="11737975" y="6208713"/>
            <a:ext cx="4540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8" tIns="34279" rIns="68558" bIns="3427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40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400" b="1">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9" name="矩形 1"/>
          <p:cNvSpPr>
            <a:spLocks noChangeArrowheads="1"/>
          </p:cNvSpPr>
          <p:nvPr/>
        </p:nvSpPr>
        <p:spPr bwMode="auto">
          <a:xfrm>
            <a:off x="0" y="3375025"/>
            <a:ext cx="6738938" cy="368300"/>
          </a:xfrm>
          <a:prstGeom prst="rect">
            <a:avLst/>
          </a:prstGeom>
          <a:solidFill>
            <a:srgbClr val="92D050"/>
          </a:solidFill>
          <a:ln>
            <a:noFill/>
          </a:ln>
        </p:spPr>
        <p:txBody>
          <a:bodyPr lIns="91431" tIns="45716" rIns="91431" bIns="457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a:solidFill>
                <a:srgbClr val="FFFFFF"/>
              </a:solidFill>
              <a:sym typeface="方正兰亭黑_GBK" panose="02000000000000000000" pitchFamily="2" charset="-122"/>
            </a:endParaRPr>
          </a:p>
        </p:txBody>
      </p:sp>
      <p:sp>
        <p:nvSpPr>
          <p:cNvPr id="10" name="文本框 3"/>
          <p:cNvSpPr>
            <a:spLocks noChangeArrowheads="1"/>
          </p:cNvSpPr>
          <p:nvPr/>
        </p:nvSpPr>
        <p:spPr bwMode="auto">
          <a:xfrm>
            <a:off x="6274883" y="1997075"/>
            <a:ext cx="1058284" cy="14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3600" dirty="0">
                <a:solidFill>
                  <a:schemeClr val="tx1">
                    <a:lumMod val="75000"/>
                    <a:lumOff val="25000"/>
                  </a:schemeClr>
                </a:solidFill>
                <a:sym typeface="方正兰亭黑_GBK" panose="02000000000000000000" pitchFamily="2" charset="-122"/>
              </a:rPr>
              <a:t>Step</a:t>
            </a:r>
          </a:p>
          <a:p>
            <a:pPr algn="ctr" eaLnBrk="1" fontAlgn="base" hangingPunct="1">
              <a:spcBef>
                <a:spcPct val="0"/>
              </a:spcBef>
              <a:spcAft>
                <a:spcPct val="0"/>
              </a:spcAft>
              <a:buFont typeface="Arial" panose="020B0604020202020204" pitchFamily="34" charset="0"/>
              <a:buNone/>
            </a:pPr>
            <a:r>
              <a:rPr lang="en-US" altLang="zh-CN" sz="6000" dirty="0">
                <a:solidFill>
                  <a:schemeClr val="tx1">
                    <a:lumMod val="75000"/>
                    <a:lumOff val="25000"/>
                  </a:schemeClr>
                </a:solidFill>
                <a:sym typeface="方正兰亭黑_GBK" panose="02000000000000000000" pitchFamily="2" charset="-122"/>
              </a:rPr>
              <a:t>01</a:t>
            </a:r>
            <a:endParaRPr lang="zh-CN" altLang="en-US" sz="6000" dirty="0">
              <a:solidFill>
                <a:schemeClr val="tx1">
                  <a:lumMod val="75000"/>
                  <a:lumOff val="25000"/>
                </a:schemeClr>
              </a:solidFill>
              <a:sym typeface="方正兰亭黑_GBK" panose="02000000000000000000" pitchFamily="2" charset="-122"/>
            </a:endParaRPr>
          </a:p>
        </p:txBody>
      </p:sp>
      <p:grpSp>
        <p:nvGrpSpPr>
          <p:cNvPr id="11" name="组合 3"/>
          <p:cNvGrpSpPr>
            <a:grpSpLocks/>
          </p:cNvGrpSpPr>
          <p:nvPr/>
        </p:nvGrpSpPr>
        <p:grpSpPr bwMode="auto">
          <a:xfrm>
            <a:off x="5619750" y="1428750"/>
            <a:ext cx="2312988" cy="2314575"/>
            <a:chOff x="0" y="0"/>
            <a:chExt cx="1970470" cy="1970470"/>
          </a:xfrm>
        </p:grpSpPr>
        <p:sp>
          <p:nvSpPr>
            <p:cNvPr id="12"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6">
                <a:lumMod val="75000"/>
                <a:alpha val="70000"/>
              </a:scheme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13"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accent6">
                <a:lumMod val="75000"/>
              </a:scheme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grpSp>
      <p:sp>
        <p:nvSpPr>
          <p:cNvPr id="14" name="矩形 6"/>
          <p:cNvSpPr>
            <a:spLocks noChangeArrowheads="1"/>
          </p:cNvSpPr>
          <p:nvPr/>
        </p:nvSpPr>
        <p:spPr bwMode="auto">
          <a:xfrm flipV="1">
            <a:off x="0" y="4078288"/>
            <a:ext cx="4595813" cy="369887"/>
          </a:xfrm>
          <a:prstGeom prst="rect">
            <a:avLst/>
          </a:prstGeom>
          <a:solidFill>
            <a:schemeClr val="accent1">
              <a:lumMod val="50000"/>
            </a:schemeClr>
          </a:solidFill>
          <a:ln>
            <a:noFill/>
          </a:ln>
        </p:spPr>
        <p:txBody>
          <a:bodyPr lIns="91431" tIns="45716" rIns="91431" bIns="457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a:solidFill>
                <a:srgbClr val="FFFFFF"/>
              </a:solidFill>
              <a:sym typeface="方正兰亭黑_GBK" panose="02000000000000000000" pitchFamily="2" charset="-122"/>
            </a:endParaRPr>
          </a:p>
        </p:txBody>
      </p:sp>
      <p:sp>
        <p:nvSpPr>
          <p:cNvPr id="15" name="文本框 16"/>
          <p:cNvSpPr>
            <a:spLocks noChangeArrowheads="1"/>
          </p:cNvSpPr>
          <p:nvPr/>
        </p:nvSpPr>
        <p:spPr bwMode="auto">
          <a:xfrm>
            <a:off x="4073775" y="4629150"/>
            <a:ext cx="1066299" cy="14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3600" dirty="0">
                <a:solidFill>
                  <a:schemeClr val="tx1">
                    <a:lumMod val="75000"/>
                    <a:lumOff val="25000"/>
                  </a:schemeClr>
                </a:solidFill>
                <a:sym typeface="方正兰亭黑_GBK" panose="02000000000000000000" pitchFamily="2" charset="-122"/>
              </a:rPr>
              <a:t>Step</a:t>
            </a:r>
          </a:p>
          <a:p>
            <a:pPr algn="ctr" eaLnBrk="1" fontAlgn="base" hangingPunct="1">
              <a:spcBef>
                <a:spcPct val="0"/>
              </a:spcBef>
              <a:spcAft>
                <a:spcPct val="0"/>
              </a:spcAft>
              <a:buFont typeface="Arial" panose="020B0604020202020204" pitchFamily="34" charset="0"/>
              <a:buNone/>
            </a:pPr>
            <a:r>
              <a:rPr lang="en-US" altLang="zh-CN" sz="6000" dirty="0">
                <a:solidFill>
                  <a:schemeClr val="tx1">
                    <a:lumMod val="75000"/>
                    <a:lumOff val="25000"/>
                  </a:schemeClr>
                </a:solidFill>
                <a:sym typeface="方正兰亭黑_GBK" panose="02000000000000000000" pitchFamily="2" charset="-122"/>
              </a:rPr>
              <a:t>02</a:t>
            </a:r>
            <a:endParaRPr lang="zh-CN" altLang="en-US" sz="6000" dirty="0">
              <a:solidFill>
                <a:schemeClr val="tx1">
                  <a:lumMod val="75000"/>
                  <a:lumOff val="25000"/>
                </a:schemeClr>
              </a:solidFill>
              <a:sym typeface="方正兰亭黑_GBK" panose="02000000000000000000" pitchFamily="2" charset="-122"/>
            </a:endParaRPr>
          </a:p>
        </p:txBody>
      </p:sp>
      <p:grpSp>
        <p:nvGrpSpPr>
          <p:cNvPr id="16" name="组合 8"/>
          <p:cNvGrpSpPr>
            <a:grpSpLocks/>
          </p:cNvGrpSpPr>
          <p:nvPr/>
        </p:nvGrpSpPr>
        <p:grpSpPr bwMode="auto">
          <a:xfrm flipV="1">
            <a:off x="3454400" y="4078288"/>
            <a:ext cx="2314575" cy="2312987"/>
            <a:chOff x="0" y="0"/>
            <a:chExt cx="1970470" cy="1970470"/>
          </a:xfrm>
        </p:grpSpPr>
        <p:sp>
          <p:nvSpPr>
            <p:cNvPr id="17"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alpha val="70000"/>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18"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75000"/>
              </a:scheme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grpSp>
      <p:sp>
        <p:nvSpPr>
          <p:cNvPr id="19" name="矩形 11"/>
          <p:cNvSpPr>
            <a:spLocks noChangeArrowheads="1"/>
          </p:cNvSpPr>
          <p:nvPr/>
        </p:nvSpPr>
        <p:spPr bwMode="auto">
          <a:xfrm flipV="1">
            <a:off x="6991350" y="4078288"/>
            <a:ext cx="5200650" cy="369887"/>
          </a:xfrm>
          <a:prstGeom prst="rect">
            <a:avLst/>
          </a:prstGeom>
          <a:solidFill>
            <a:schemeClr val="accent1">
              <a:lumMod val="50000"/>
            </a:schemeClr>
          </a:solidFill>
          <a:ln>
            <a:noFill/>
          </a:ln>
        </p:spPr>
        <p:txBody>
          <a:bodyPr lIns="91431" tIns="45716" rIns="91431" bIns="457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a:solidFill>
                <a:srgbClr val="FFFFFF"/>
              </a:solidFill>
              <a:sym typeface="方正兰亭黑_GBK" panose="02000000000000000000" pitchFamily="2" charset="-122"/>
            </a:endParaRPr>
          </a:p>
        </p:txBody>
      </p:sp>
      <p:sp>
        <p:nvSpPr>
          <p:cNvPr id="20" name="文本框 24"/>
          <p:cNvSpPr>
            <a:spLocks noChangeArrowheads="1"/>
          </p:cNvSpPr>
          <p:nvPr/>
        </p:nvSpPr>
        <p:spPr bwMode="auto">
          <a:xfrm>
            <a:off x="6570158" y="4645025"/>
            <a:ext cx="1058284" cy="14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3600" dirty="0">
                <a:solidFill>
                  <a:schemeClr val="tx1">
                    <a:lumMod val="75000"/>
                    <a:lumOff val="25000"/>
                  </a:schemeClr>
                </a:solidFill>
                <a:sym typeface="方正兰亭黑_GBK" panose="02000000000000000000" pitchFamily="2" charset="-122"/>
              </a:rPr>
              <a:t>Step</a:t>
            </a:r>
          </a:p>
          <a:p>
            <a:pPr algn="ctr" eaLnBrk="1" fontAlgn="base" hangingPunct="1">
              <a:spcBef>
                <a:spcPct val="0"/>
              </a:spcBef>
              <a:spcAft>
                <a:spcPct val="0"/>
              </a:spcAft>
              <a:buFont typeface="Arial" panose="020B0604020202020204" pitchFamily="34" charset="0"/>
              <a:buNone/>
            </a:pPr>
            <a:r>
              <a:rPr lang="en-US" altLang="zh-CN" sz="6000" dirty="0">
                <a:solidFill>
                  <a:schemeClr val="tx1">
                    <a:lumMod val="75000"/>
                    <a:lumOff val="25000"/>
                  </a:schemeClr>
                </a:solidFill>
                <a:sym typeface="方正兰亭黑_GBK" panose="02000000000000000000" pitchFamily="2" charset="-122"/>
              </a:rPr>
              <a:t>03</a:t>
            </a:r>
            <a:endParaRPr lang="zh-CN" altLang="en-US" sz="6000" dirty="0">
              <a:solidFill>
                <a:schemeClr val="tx1">
                  <a:lumMod val="75000"/>
                  <a:lumOff val="25000"/>
                </a:schemeClr>
              </a:solidFill>
              <a:sym typeface="方正兰亭黑_GBK" panose="02000000000000000000" pitchFamily="2" charset="-122"/>
            </a:endParaRPr>
          </a:p>
        </p:txBody>
      </p:sp>
      <p:grpSp>
        <p:nvGrpSpPr>
          <p:cNvPr id="21" name="组合 13"/>
          <p:cNvGrpSpPr>
            <a:grpSpLocks/>
          </p:cNvGrpSpPr>
          <p:nvPr/>
        </p:nvGrpSpPr>
        <p:grpSpPr bwMode="auto">
          <a:xfrm flipV="1">
            <a:off x="5899150" y="4078288"/>
            <a:ext cx="2312988" cy="2312987"/>
            <a:chOff x="0" y="0"/>
            <a:chExt cx="1970470" cy="1970470"/>
          </a:xfrm>
        </p:grpSpPr>
        <p:sp>
          <p:nvSpPr>
            <p:cNvPr id="22"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alpha val="70000"/>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23"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75000"/>
              </a:scheme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grpSp>
      <p:sp>
        <p:nvSpPr>
          <p:cNvPr id="30" name="文本框 8"/>
          <p:cNvSpPr txBox="1"/>
          <p:nvPr/>
        </p:nvSpPr>
        <p:spPr>
          <a:xfrm>
            <a:off x="2898475" y="1846315"/>
            <a:ext cx="1542600"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1" name="矩形 30"/>
          <p:cNvSpPr>
            <a:spLocks noChangeArrowheads="1"/>
          </p:cNvSpPr>
          <p:nvPr/>
        </p:nvSpPr>
        <p:spPr bwMode="auto">
          <a:xfrm>
            <a:off x="2687972" y="2354762"/>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32" name="文本框 8"/>
          <p:cNvSpPr txBox="1"/>
          <p:nvPr/>
        </p:nvSpPr>
        <p:spPr>
          <a:xfrm>
            <a:off x="867714" y="4706114"/>
            <a:ext cx="1542600"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3" name="矩形 32"/>
          <p:cNvSpPr>
            <a:spLocks noChangeArrowheads="1"/>
          </p:cNvSpPr>
          <p:nvPr/>
        </p:nvSpPr>
        <p:spPr bwMode="auto">
          <a:xfrm>
            <a:off x="657211" y="5214561"/>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34" name="文本框 8"/>
          <p:cNvSpPr txBox="1"/>
          <p:nvPr/>
        </p:nvSpPr>
        <p:spPr>
          <a:xfrm>
            <a:off x="8739067" y="4629023"/>
            <a:ext cx="1542600"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5" name="矩形 34"/>
          <p:cNvSpPr>
            <a:spLocks noChangeArrowheads="1"/>
          </p:cNvSpPr>
          <p:nvPr/>
        </p:nvSpPr>
        <p:spPr bwMode="auto">
          <a:xfrm>
            <a:off x="8528564" y="5137470"/>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193952671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Freeform 5"/>
          <p:cNvSpPr>
            <a:spLocks/>
          </p:cNvSpPr>
          <p:nvPr/>
        </p:nvSpPr>
        <p:spPr bwMode="auto">
          <a:xfrm>
            <a:off x="287338" y="1990725"/>
            <a:ext cx="10140950" cy="4467225"/>
          </a:xfrm>
          <a:custGeom>
            <a:avLst/>
            <a:gdLst/>
            <a:ahLst/>
            <a:cxnLst>
              <a:cxn ang="0">
                <a:pos x="1548" y="674"/>
              </a:cxn>
              <a:cxn ang="0">
                <a:pos x="1577" y="645"/>
              </a:cxn>
              <a:cxn ang="0">
                <a:pos x="1735" y="724"/>
              </a:cxn>
              <a:cxn ang="0">
                <a:pos x="1437" y="784"/>
              </a:cxn>
              <a:cxn ang="0">
                <a:pos x="1474" y="748"/>
              </a:cxn>
              <a:cxn ang="0">
                <a:pos x="1328" y="742"/>
              </a:cxn>
              <a:cxn ang="0">
                <a:pos x="930" y="692"/>
              </a:cxn>
              <a:cxn ang="0">
                <a:pos x="571" y="498"/>
              </a:cxn>
              <a:cxn ang="0">
                <a:pos x="702" y="361"/>
              </a:cxn>
              <a:cxn ang="0">
                <a:pos x="948" y="236"/>
              </a:cxn>
              <a:cxn ang="0">
                <a:pos x="0" y="0"/>
              </a:cxn>
              <a:cxn ang="0">
                <a:pos x="993" y="243"/>
              </a:cxn>
              <a:cxn ang="0">
                <a:pos x="777" y="359"/>
              </a:cxn>
              <a:cxn ang="0">
                <a:pos x="678" y="520"/>
              </a:cxn>
              <a:cxn ang="0">
                <a:pos x="1328" y="670"/>
              </a:cxn>
              <a:cxn ang="0">
                <a:pos x="1548" y="674"/>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FDFDFD"/>
              </a:solidFill>
              <a:cs typeface="+mn-ea"/>
              <a:sym typeface="Arial" panose="020B0604020202020204" pitchFamily="34" charset="0"/>
            </a:endParaRPr>
          </a:p>
        </p:txBody>
      </p:sp>
      <p:grpSp>
        <p:nvGrpSpPr>
          <p:cNvPr id="9" name="Group 63"/>
          <p:cNvGrpSpPr/>
          <p:nvPr/>
        </p:nvGrpSpPr>
        <p:grpSpPr>
          <a:xfrm>
            <a:off x="4281783" y="4018393"/>
            <a:ext cx="1481456" cy="2351252"/>
            <a:chOff x="1257300" y="1962150"/>
            <a:chExt cx="1257300" cy="1995489"/>
          </a:xfrm>
          <a:solidFill>
            <a:schemeClr val="accent1">
              <a:lumMod val="50000"/>
            </a:schemeClr>
          </a:solidFill>
        </p:grpSpPr>
        <p:sp>
          <p:nvSpPr>
            <p:cNvPr id="10" name="Wave 58@|1FFC:0|FBC:0|LFC:16777215|LBC:16777215"/>
            <p:cNvSpPr/>
            <p:nvPr/>
          </p:nvSpPr>
          <p:spPr>
            <a:xfrm>
              <a:off x="1447800" y="1962150"/>
              <a:ext cx="1066800" cy="838200"/>
            </a:xfrm>
            <a:prstGeom prst="wave">
              <a:avLst>
                <a:gd name="adj1" fmla="val 6364"/>
                <a:gd name="adj2" fmla="val 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11" name="Can 62@|1FFC:0|FBC:0|LFC:16777215|LBC:16777215"/>
            <p:cNvSpPr/>
            <p:nvPr/>
          </p:nvSpPr>
          <p:spPr>
            <a:xfrm>
              <a:off x="1257300" y="3843339"/>
              <a:ext cx="304800" cy="1143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12" name="Can 61@|1FFC:0|FBC:0|LFC:16777215|LBC:16777215"/>
            <p:cNvSpPr/>
            <p:nvPr/>
          </p:nvSpPr>
          <p:spPr>
            <a:xfrm>
              <a:off x="1371600" y="1962150"/>
              <a:ext cx="76200" cy="19050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grpSp>
      <p:grpSp>
        <p:nvGrpSpPr>
          <p:cNvPr id="13" name="Group 64"/>
          <p:cNvGrpSpPr/>
          <p:nvPr/>
        </p:nvGrpSpPr>
        <p:grpSpPr>
          <a:xfrm>
            <a:off x="3002729" y="3319429"/>
            <a:ext cx="1154985" cy="1833103"/>
            <a:chOff x="1257300" y="1962150"/>
            <a:chExt cx="1257300" cy="1995489"/>
          </a:xfrm>
          <a:solidFill>
            <a:srgbClr val="92D050"/>
          </a:solidFill>
        </p:grpSpPr>
        <p:sp>
          <p:nvSpPr>
            <p:cNvPr id="14" name="Wave 65@|1FFC:0|FBC:0|LFC:16777215|LBC:16777215"/>
            <p:cNvSpPr/>
            <p:nvPr/>
          </p:nvSpPr>
          <p:spPr>
            <a:xfrm>
              <a:off x="1447800" y="1962150"/>
              <a:ext cx="1066800" cy="838200"/>
            </a:xfrm>
            <a:prstGeom prst="wave">
              <a:avLst>
                <a:gd name="adj1" fmla="val 6364"/>
                <a:gd name="adj2" fmla="val 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15" name="Can 66@|1FFC:0|FBC:0|LFC:16777215|LBC:16777215"/>
            <p:cNvSpPr/>
            <p:nvPr/>
          </p:nvSpPr>
          <p:spPr>
            <a:xfrm>
              <a:off x="1257300" y="3843339"/>
              <a:ext cx="304800" cy="1143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16" name="Can 67@|1FFC:0|FBC:0|LFC:16777215|LBC:16777215"/>
            <p:cNvSpPr/>
            <p:nvPr/>
          </p:nvSpPr>
          <p:spPr>
            <a:xfrm>
              <a:off x="1371600" y="1962150"/>
              <a:ext cx="76200" cy="19050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grpSp>
      <p:grpSp>
        <p:nvGrpSpPr>
          <p:cNvPr id="17" name="Group 68"/>
          <p:cNvGrpSpPr/>
          <p:nvPr/>
        </p:nvGrpSpPr>
        <p:grpSpPr>
          <a:xfrm>
            <a:off x="4985302" y="1686157"/>
            <a:ext cx="1110698" cy="1762814"/>
            <a:chOff x="1257300" y="1962150"/>
            <a:chExt cx="1257300" cy="1995489"/>
          </a:xfrm>
          <a:solidFill>
            <a:srgbClr val="92D050"/>
          </a:solidFill>
        </p:grpSpPr>
        <p:sp>
          <p:nvSpPr>
            <p:cNvPr id="18" name="Wave 69@|1FFC:0|FBC:0|LFC:16777215|LBC:16777215"/>
            <p:cNvSpPr/>
            <p:nvPr/>
          </p:nvSpPr>
          <p:spPr>
            <a:xfrm>
              <a:off x="1447800" y="1962150"/>
              <a:ext cx="1066800" cy="838200"/>
            </a:xfrm>
            <a:prstGeom prst="wave">
              <a:avLst>
                <a:gd name="adj1" fmla="val 6364"/>
                <a:gd name="adj2" fmla="val 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19" name="Can 70@|1FFC:0|FBC:0|LFC:16777215|LBC:16777215"/>
            <p:cNvSpPr/>
            <p:nvPr/>
          </p:nvSpPr>
          <p:spPr>
            <a:xfrm>
              <a:off x="1257300" y="3843339"/>
              <a:ext cx="304800" cy="1143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20" name="Can 71@|1FFC:0|FBC:0|LFC:16777215|LBC:16777215"/>
            <p:cNvSpPr/>
            <p:nvPr/>
          </p:nvSpPr>
          <p:spPr>
            <a:xfrm>
              <a:off x="1371600" y="1962150"/>
              <a:ext cx="76200" cy="19050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grpSp>
      <p:grpSp>
        <p:nvGrpSpPr>
          <p:cNvPr id="21" name="Group 72"/>
          <p:cNvGrpSpPr/>
          <p:nvPr/>
        </p:nvGrpSpPr>
        <p:grpSpPr>
          <a:xfrm>
            <a:off x="914591" y="1179150"/>
            <a:ext cx="995388" cy="1579804"/>
            <a:chOff x="1257300" y="1962150"/>
            <a:chExt cx="1257300" cy="1995489"/>
          </a:xfrm>
          <a:solidFill>
            <a:schemeClr val="accent1">
              <a:lumMod val="50000"/>
            </a:schemeClr>
          </a:solidFill>
        </p:grpSpPr>
        <p:sp>
          <p:nvSpPr>
            <p:cNvPr id="22" name="Wave 73@|1FFC:12156195|FBC:16777215|LFC:16777215|LBC:16777215"/>
            <p:cNvSpPr/>
            <p:nvPr/>
          </p:nvSpPr>
          <p:spPr>
            <a:xfrm>
              <a:off x="1447800" y="1962150"/>
              <a:ext cx="1066800" cy="838200"/>
            </a:xfrm>
            <a:prstGeom prst="wave">
              <a:avLst>
                <a:gd name="adj1" fmla="val 6364"/>
                <a:gd name="adj2" fmla="val 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23" name="Can 74@|1FFC:12156195|FBC:16777215|LFC:16777215|LBC:16777215"/>
            <p:cNvSpPr/>
            <p:nvPr/>
          </p:nvSpPr>
          <p:spPr>
            <a:xfrm>
              <a:off x="1257300" y="3843339"/>
              <a:ext cx="304800" cy="1143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24" name="Can 75@|1FFC:12156195|FBC:16777215|LFC:16777215|LBC:16777215"/>
            <p:cNvSpPr/>
            <p:nvPr/>
          </p:nvSpPr>
          <p:spPr>
            <a:xfrm>
              <a:off x="1371600" y="1962150"/>
              <a:ext cx="76200" cy="19050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grpSp>
      <p:grpSp>
        <p:nvGrpSpPr>
          <p:cNvPr id="25" name="Group 76"/>
          <p:cNvGrpSpPr/>
          <p:nvPr/>
        </p:nvGrpSpPr>
        <p:grpSpPr>
          <a:xfrm>
            <a:off x="8145243" y="4322598"/>
            <a:ext cx="1481456" cy="2351252"/>
            <a:chOff x="1257300" y="1962150"/>
            <a:chExt cx="1257300" cy="1995489"/>
          </a:xfrm>
          <a:solidFill>
            <a:srgbClr val="92D050"/>
          </a:solidFill>
        </p:grpSpPr>
        <p:sp>
          <p:nvSpPr>
            <p:cNvPr id="26" name="Wave 77@|1FFC:0|FBC:0|LFC:16777215|LBC:16777215"/>
            <p:cNvSpPr/>
            <p:nvPr/>
          </p:nvSpPr>
          <p:spPr>
            <a:xfrm>
              <a:off x="1447800" y="1962150"/>
              <a:ext cx="1066800" cy="838200"/>
            </a:xfrm>
            <a:prstGeom prst="wave">
              <a:avLst>
                <a:gd name="adj1" fmla="val 6364"/>
                <a:gd name="adj2" fmla="val 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27" name="Can 78@|1FFC:0|FBC:0|LFC:16777215|LBC:16777215"/>
            <p:cNvSpPr/>
            <p:nvPr/>
          </p:nvSpPr>
          <p:spPr>
            <a:xfrm>
              <a:off x="1257300" y="3843339"/>
              <a:ext cx="304800" cy="1143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sp>
          <p:nvSpPr>
            <p:cNvPr id="28" name="Can 79@|1FFC:0|FBC:0|LFC:16777215|LBC:16777215"/>
            <p:cNvSpPr/>
            <p:nvPr/>
          </p:nvSpPr>
          <p:spPr>
            <a:xfrm>
              <a:off x="1371600" y="1962150"/>
              <a:ext cx="76200" cy="1905000"/>
            </a:xfrm>
            <a:prstGeom prst="ca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kern="0">
                <a:solidFill>
                  <a:srgbClr val="242852">
                    <a:lumMod val="75000"/>
                  </a:srgbClr>
                </a:solidFill>
                <a:cs typeface="+mn-ea"/>
                <a:sym typeface="Arial" panose="020B0604020202020204" pitchFamily="34" charset="0"/>
              </a:endParaRPr>
            </a:p>
          </p:txBody>
        </p:sp>
      </p:grpSp>
      <p:sp>
        <p:nvSpPr>
          <p:cNvPr id="29" name="Freeform 116"/>
          <p:cNvSpPr>
            <a:spLocks noEditPoints="1"/>
          </p:cNvSpPr>
          <p:nvPr/>
        </p:nvSpPr>
        <p:spPr bwMode="auto">
          <a:xfrm>
            <a:off x="1255713" y="1336675"/>
            <a:ext cx="384175" cy="30956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w="9525">
            <a:noFill/>
            <a:round/>
            <a:headEnd/>
            <a:tailEnd/>
          </a:ln>
        </p:spPr>
        <p:txBody>
          <a:bodyPr lIns="121682" tIns="60841" rIns="121682" bIns="60841"/>
          <a:lstStyle/>
          <a:p>
            <a:pPr defTabSz="1373713" eaLnBrk="1" fontAlgn="auto" hangingPunct="1">
              <a:spcBef>
                <a:spcPts val="0"/>
              </a:spcBef>
              <a:spcAft>
                <a:spcPts val="0"/>
              </a:spcAft>
              <a:defRPr/>
            </a:pPr>
            <a:endParaRPr lang="en-US" sz="3544" kern="0" dirty="0">
              <a:solidFill>
                <a:srgbClr val="262626"/>
              </a:solidFill>
              <a:latin typeface="+mn-lt"/>
              <a:ea typeface="+mn-ea"/>
              <a:cs typeface="+mn-ea"/>
              <a:sym typeface="Arial" panose="020B0604020202020204" pitchFamily="34" charset="0"/>
            </a:endParaRPr>
          </a:p>
        </p:txBody>
      </p:sp>
      <p:sp>
        <p:nvSpPr>
          <p:cNvPr id="30" name="Freeform 105"/>
          <p:cNvSpPr>
            <a:spLocks noEditPoints="1"/>
          </p:cNvSpPr>
          <p:nvPr/>
        </p:nvSpPr>
        <p:spPr bwMode="auto">
          <a:xfrm>
            <a:off x="5407025" y="1843088"/>
            <a:ext cx="417513" cy="41275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headEnd/>
            <a:tailEnd/>
          </a:ln>
        </p:spPr>
        <p:txBody>
          <a:bodyPr lIns="121682" tIns="60841" rIns="121682" bIns="60841"/>
          <a:lstStyle/>
          <a:p>
            <a:pPr defTabSz="1373713" eaLnBrk="1" fontAlgn="auto" hangingPunct="1">
              <a:spcBef>
                <a:spcPts val="0"/>
              </a:spcBef>
              <a:spcAft>
                <a:spcPts val="0"/>
              </a:spcAft>
              <a:defRPr/>
            </a:pPr>
            <a:endParaRPr lang="en-US" sz="3544" kern="0" dirty="0">
              <a:solidFill>
                <a:srgbClr val="9BB955">
                  <a:lumMod val="50000"/>
                </a:srgbClr>
              </a:solidFill>
              <a:latin typeface="+mn-lt"/>
              <a:ea typeface="+mn-ea"/>
              <a:cs typeface="+mn-ea"/>
              <a:sym typeface="Arial" panose="020B0604020202020204" pitchFamily="34" charset="0"/>
            </a:endParaRPr>
          </a:p>
        </p:txBody>
      </p:sp>
      <p:sp>
        <p:nvSpPr>
          <p:cNvPr id="31" name="Freeform 178"/>
          <p:cNvSpPr>
            <a:spLocks noEditPoints="1"/>
          </p:cNvSpPr>
          <p:nvPr/>
        </p:nvSpPr>
        <p:spPr bwMode="auto">
          <a:xfrm>
            <a:off x="3365500" y="3502025"/>
            <a:ext cx="496888" cy="37465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headEnd/>
            <a:tailEnd/>
          </a:ln>
        </p:spPr>
        <p:txBody>
          <a:bodyPr lIns="121682" tIns="60841" rIns="121682" bIns="60841"/>
          <a:lstStyle/>
          <a:p>
            <a:pPr defTabSz="1373713" eaLnBrk="1" fontAlgn="auto" hangingPunct="1">
              <a:spcBef>
                <a:spcPts val="0"/>
              </a:spcBef>
              <a:spcAft>
                <a:spcPts val="0"/>
              </a:spcAft>
              <a:defRPr/>
            </a:pPr>
            <a:endParaRPr lang="en-US" sz="3544" kern="0" dirty="0">
              <a:solidFill>
                <a:srgbClr val="262626"/>
              </a:solidFill>
              <a:latin typeface="+mn-lt"/>
              <a:ea typeface="+mn-ea"/>
              <a:cs typeface="+mn-ea"/>
              <a:sym typeface="Arial" panose="020B0604020202020204" pitchFamily="34" charset="0"/>
            </a:endParaRPr>
          </a:p>
        </p:txBody>
      </p:sp>
      <p:sp>
        <p:nvSpPr>
          <p:cNvPr id="32" name="Freeform 62"/>
          <p:cNvSpPr>
            <a:spLocks noChangeAspect="1" noEditPoints="1"/>
          </p:cNvSpPr>
          <p:nvPr/>
        </p:nvSpPr>
        <p:spPr bwMode="auto">
          <a:xfrm>
            <a:off x="4881563" y="4303713"/>
            <a:ext cx="409575" cy="41116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headEnd/>
            <a:tailEnd/>
          </a:ln>
        </p:spPr>
        <p:txBody>
          <a:bodyPr lIns="121682" tIns="60841" rIns="121682" bIns="60841"/>
          <a:lstStyle/>
          <a:p>
            <a:pPr defTabSz="1373713" eaLnBrk="1" fontAlgn="auto" hangingPunct="1">
              <a:spcBef>
                <a:spcPts val="0"/>
              </a:spcBef>
              <a:spcAft>
                <a:spcPts val="0"/>
              </a:spcAft>
              <a:defRPr/>
            </a:pPr>
            <a:endParaRPr lang="en-US" sz="3544" kern="0" dirty="0">
              <a:solidFill>
                <a:srgbClr val="262626"/>
              </a:solidFill>
              <a:latin typeface="+mn-lt"/>
              <a:ea typeface="+mn-ea"/>
              <a:cs typeface="+mn-ea"/>
              <a:sym typeface="Arial" panose="020B0604020202020204" pitchFamily="34" charset="0"/>
            </a:endParaRPr>
          </a:p>
        </p:txBody>
      </p:sp>
      <p:sp>
        <p:nvSpPr>
          <p:cNvPr id="33" name="Freeform 45"/>
          <p:cNvSpPr>
            <a:spLocks noEditPoints="1"/>
          </p:cNvSpPr>
          <p:nvPr/>
        </p:nvSpPr>
        <p:spPr bwMode="auto">
          <a:xfrm>
            <a:off x="8769350" y="4606925"/>
            <a:ext cx="376238" cy="3762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w="9525">
            <a:noFill/>
            <a:round/>
            <a:headEnd/>
            <a:tailEnd/>
          </a:ln>
        </p:spPr>
        <p:txBody>
          <a:bodyPr lIns="121682" tIns="60841" rIns="121682" bIns="60841"/>
          <a:lstStyle/>
          <a:p>
            <a:pPr defTabSz="1373713" eaLnBrk="1" fontAlgn="auto" hangingPunct="1">
              <a:spcBef>
                <a:spcPts val="0"/>
              </a:spcBef>
              <a:spcAft>
                <a:spcPts val="0"/>
              </a:spcAft>
              <a:defRPr/>
            </a:pPr>
            <a:endParaRPr lang="en-US" sz="3544" kern="0" dirty="0">
              <a:solidFill>
                <a:srgbClr val="262626"/>
              </a:solidFill>
              <a:latin typeface="+mn-lt"/>
              <a:ea typeface="+mn-ea"/>
              <a:cs typeface="+mn-ea"/>
              <a:sym typeface="Arial" panose="020B0604020202020204" pitchFamily="34" charset="0"/>
            </a:endParaRPr>
          </a:p>
        </p:txBody>
      </p:sp>
      <p:sp>
        <p:nvSpPr>
          <p:cNvPr id="34" name="TextBox 13"/>
          <p:cNvSpPr txBox="1"/>
          <p:nvPr/>
        </p:nvSpPr>
        <p:spPr>
          <a:xfrm>
            <a:off x="1989137" y="1306513"/>
            <a:ext cx="2128375" cy="246062"/>
          </a:xfrm>
          <a:prstGeom prst="rect">
            <a:avLst/>
          </a:prstGeom>
          <a:noFill/>
        </p:spPr>
        <p:txBody>
          <a:bodyPr wrap="square" lIns="0" tIns="0" rIns="0" bIns="0">
            <a:spAutoFit/>
          </a:bodyPr>
          <a:lstStyle/>
          <a:p>
            <a:pPr algn="ctr" defTabSz="1216817" eaLnBrk="1" fontAlgn="auto" hangingPunct="1">
              <a:spcBef>
                <a:spcPct val="20000"/>
              </a:spcBef>
              <a:spcAft>
                <a:spcPts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Edit Title</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Box 13"/>
          <p:cNvSpPr txBox="1"/>
          <p:nvPr/>
        </p:nvSpPr>
        <p:spPr>
          <a:xfrm>
            <a:off x="2082800" y="1592263"/>
            <a:ext cx="2333625" cy="185737"/>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TextBox 13"/>
          <p:cNvSpPr txBox="1"/>
          <p:nvPr/>
        </p:nvSpPr>
        <p:spPr>
          <a:xfrm>
            <a:off x="6238874" y="1852613"/>
            <a:ext cx="2130831" cy="246062"/>
          </a:xfrm>
          <a:prstGeom prst="rect">
            <a:avLst/>
          </a:prstGeom>
          <a:noFill/>
        </p:spPr>
        <p:txBody>
          <a:bodyPr wrap="square" lIns="0" tIns="0" rIns="0" bIns="0">
            <a:spAutoFit/>
          </a:bodyPr>
          <a:lstStyle/>
          <a:p>
            <a:pPr algn="ctr" defTabSz="1216817" eaLnBrk="1" fontAlgn="auto" hangingPunct="1">
              <a:spcBef>
                <a:spcPct val="20000"/>
              </a:spcBef>
              <a:spcAft>
                <a:spcPts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Edit Title</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TextBox 13"/>
          <p:cNvSpPr txBox="1"/>
          <p:nvPr/>
        </p:nvSpPr>
        <p:spPr>
          <a:xfrm>
            <a:off x="6238875" y="2138363"/>
            <a:ext cx="2335213" cy="184150"/>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TextBox 13"/>
          <p:cNvSpPr txBox="1"/>
          <p:nvPr/>
        </p:nvSpPr>
        <p:spPr>
          <a:xfrm>
            <a:off x="1220787" y="3449638"/>
            <a:ext cx="2130831" cy="246062"/>
          </a:xfrm>
          <a:prstGeom prst="rect">
            <a:avLst/>
          </a:prstGeom>
          <a:noFill/>
        </p:spPr>
        <p:txBody>
          <a:bodyPr wrap="square" lIns="0" tIns="0" rIns="0" bIns="0">
            <a:spAutoFit/>
          </a:bodyPr>
          <a:lstStyle/>
          <a:p>
            <a:pPr algn="ctr" defTabSz="1216817" eaLnBrk="1" fontAlgn="auto" hangingPunct="1">
              <a:spcBef>
                <a:spcPct val="20000"/>
              </a:spcBef>
              <a:spcAft>
                <a:spcPts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Edit Title</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TextBox 13"/>
          <p:cNvSpPr txBox="1"/>
          <p:nvPr/>
        </p:nvSpPr>
        <p:spPr>
          <a:xfrm>
            <a:off x="1220788" y="3735388"/>
            <a:ext cx="1538287" cy="185737"/>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TextBox 13"/>
          <p:cNvSpPr txBox="1"/>
          <p:nvPr/>
        </p:nvSpPr>
        <p:spPr>
          <a:xfrm>
            <a:off x="5949950" y="4344988"/>
            <a:ext cx="2128377" cy="246062"/>
          </a:xfrm>
          <a:prstGeom prst="rect">
            <a:avLst/>
          </a:prstGeom>
          <a:noFill/>
        </p:spPr>
        <p:txBody>
          <a:bodyPr wrap="square" lIns="0" tIns="0" rIns="0" bIns="0">
            <a:spAutoFit/>
          </a:bodyPr>
          <a:lstStyle/>
          <a:p>
            <a:pPr algn="ctr" defTabSz="1216817" eaLnBrk="1" fontAlgn="auto" hangingPunct="1">
              <a:spcBef>
                <a:spcPct val="20000"/>
              </a:spcBef>
              <a:spcAft>
                <a:spcPts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Edit Title</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TextBox 13"/>
          <p:cNvSpPr txBox="1"/>
          <p:nvPr/>
        </p:nvSpPr>
        <p:spPr>
          <a:xfrm>
            <a:off x="5949950" y="4630738"/>
            <a:ext cx="1536700" cy="184150"/>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2746988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grpSp>
        <p:nvGrpSpPr>
          <p:cNvPr id="8" name="组合 7"/>
          <p:cNvGrpSpPr/>
          <p:nvPr/>
        </p:nvGrpSpPr>
        <p:grpSpPr>
          <a:xfrm>
            <a:off x="933667" y="1421330"/>
            <a:ext cx="2134225" cy="2134225"/>
            <a:chOff x="1790700" y="723588"/>
            <a:chExt cx="2134225" cy="2134225"/>
          </a:xfrm>
        </p:grpSpPr>
        <p:sp>
          <p:nvSpPr>
            <p:cNvPr id="9" name="圆角矩形 8"/>
            <p:cNvSpPr/>
            <p:nvPr/>
          </p:nvSpPr>
          <p:spPr>
            <a:xfrm>
              <a:off x="1790700" y="723588"/>
              <a:ext cx="2134225" cy="2134225"/>
            </a:xfrm>
            <a:prstGeom prst="roundRect">
              <a:avLst>
                <a:gd name="adj" fmla="val 40718"/>
              </a:avLst>
            </a:prstGeom>
            <a:solidFill>
              <a:schemeClr val="accent1">
                <a:lumMod val="50000"/>
              </a:schemeClr>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0" name="图片 9"/>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7325" t="41329" r="54430" b="15675"/>
            <a:stretch>
              <a:fillRect/>
            </a:stretch>
          </p:blipFill>
          <p:spPr>
            <a:xfrm>
              <a:off x="1943412" y="87630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pic>
      </p:grpSp>
      <p:grpSp>
        <p:nvGrpSpPr>
          <p:cNvPr id="11" name="组合 10"/>
          <p:cNvGrpSpPr/>
          <p:nvPr/>
        </p:nvGrpSpPr>
        <p:grpSpPr>
          <a:xfrm>
            <a:off x="9092630" y="1421330"/>
            <a:ext cx="2134225" cy="2134225"/>
            <a:chOff x="5028887" y="723588"/>
            <a:chExt cx="2134225" cy="2134225"/>
          </a:xfrm>
          <a:solidFill>
            <a:srgbClr val="F5F5F5"/>
          </a:solidFill>
        </p:grpSpPr>
        <p:sp>
          <p:nvSpPr>
            <p:cNvPr id="12" name="圆角矩形 11"/>
            <p:cNvSpPr/>
            <p:nvPr/>
          </p:nvSpPr>
          <p:spPr>
            <a:xfrm>
              <a:off x="5028887" y="723588"/>
              <a:ext cx="2134225" cy="2134225"/>
            </a:xfrm>
            <a:prstGeom prst="roundRect">
              <a:avLst>
                <a:gd name="adj" fmla="val 40718"/>
              </a:avLst>
            </a:prstGeom>
            <a:solidFill>
              <a:schemeClr val="accent1">
                <a:lumMod val="50000"/>
              </a:schemeClr>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30625" t="35000" r="39688" b="17500"/>
            <a:stretch>
              <a:fillRect/>
            </a:stretch>
          </p:blipFill>
          <p:spPr>
            <a:xfrm>
              <a:off x="5191124" y="876300"/>
              <a:ext cx="1809750" cy="1809750"/>
            </a:xfrm>
            <a:custGeom>
              <a:avLst/>
              <a:gdLst>
                <a:gd name="connsiteX0" fmla="*/ 904875 w 1809750"/>
                <a:gd name="connsiteY0" fmla="*/ 0 h 1809750"/>
                <a:gd name="connsiteX1" fmla="*/ 1809750 w 1809750"/>
                <a:gd name="connsiteY1" fmla="*/ 904875 h 1809750"/>
                <a:gd name="connsiteX2" fmla="*/ 904875 w 1809750"/>
                <a:gd name="connsiteY2" fmla="*/ 1809750 h 1809750"/>
                <a:gd name="connsiteX3" fmla="*/ 0 w 1809750"/>
                <a:gd name="connsiteY3" fmla="*/ 904875 h 1809750"/>
                <a:gd name="connsiteX4" fmla="*/ 904875 w 1809750"/>
                <a:gd name="connsiteY4" fmla="*/ 0 h 180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809750">
                  <a:moveTo>
                    <a:pt x="904875" y="0"/>
                  </a:moveTo>
                  <a:cubicBezTo>
                    <a:pt x="1404624" y="0"/>
                    <a:pt x="1809750" y="405126"/>
                    <a:pt x="1809750" y="904875"/>
                  </a:cubicBezTo>
                  <a:cubicBezTo>
                    <a:pt x="1809750" y="1404624"/>
                    <a:pt x="1404624" y="1809750"/>
                    <a:pt x="904875" y="1809750"/>
                  </a:cubicBezTo>
                  <a:cubicBezTo>
                    <a:pt x="405126" y="1809750"/>
                    <a:pt x="0" y="1404624"/>
                    <a:pt x="0" y="904875"/>
                  </a:cubicBezTo>
                  <a:cubicBezTo>
                    <a:pt x="0" y="405126"/>
                    <a:pt x="405126" y="0"/>
                    <a:pt x="904875" y="0"/>
                  </a:cubicBezTo>
                  <a:close/>
                </a:path>
              </a:pathLst>
            </a:custGeom>
            <a:grpFill/>
          </p:spPr>
        </p:pic>
      </p:grpSp>
      <p:grpSp>
        <p:nvGrpSpPr>
          <p:cNvPr id="14" name="组合 13"/>
          <p:cNvGrpSpPr/>
          <p:nvPr/>
        </p:nvGrpSpPr>
        <p:grpSpPr>
          <a:xfrm>
            <a:off x="5028630" y="1421330"/>
            <a:ext cx="2213695" cy="2134225"/>
            <a:chOff x="8930648" y="723588"/>
            <a:chExt cx="2213695" cy="2134225"/>
          </a:xfrm>
        </p:grpSpPr>
        <p:sp>
          <p:nvSpPr>
            <p:cNvPr id="15" name="圆角矩形 14"/>
            <p:cNvSpPr/>
            <p:nvPr/>
          </p:nvSpPr>
          <p:spPr>
            <a:xfrm>
              <a:off x="8930648" y="723588"/>
              <a:ext cx="2134225" cy="2134225"/>
            </a:xfrm>
            <a:prstGeom prst="roundRect">
              <a:avLst>
                <a:gd name="adj" fmla="val 40718"/>
              </a:avLst>
            </a:prstGeom>
            <a:solidFill>
              <a:schemeClr val="bg1">
                <a:lumMod val="85000"/>
              </a:schemeClr>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15"/>
            <p:cNvSpPr/>
            <p:nvPr/>
          </p:nvSpPr>
          <p:spPr>
            <a:xfrm>
              <a:off x="9083360" y="876300"/>
              <a:ext cx="1828800" cy="1828800"/>
            </a:xfrm>
            <a:prstGeom prst="ellipse">
              <a:avLst/>
            </a:prstGeom>
            <a:solidFill>
              <a:srgbClr val="92D050"/>
            </a:solidFill>
            <a:ln w="635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文本框 16"/>
            <p:cNvSpPr txBox="1"/>
            <p:nvPr/>
          </p:nvSpPr>
          <p:spPr>
            <a:xfrm>
              <a:off x="9273195" y="1590645"/>
              <a:ext cx="1871148" cy="400110"/>
            </a:xfrm>
            <a:prstGeom prst="rect">
              <a:avLst/>
            </a:prstGeom>
            <a:noFill/>
          </p:spPr>
          <p:txBody>
            <a:bodyPr wrap="square" rtlCol="0">
              <a:spAutoFit/>
            </a:bodyPr>
            <a:lstStyle/>
            <a:p>
              <a:pPr>
                <a:spcBef>
                  <a:spcPts val="600"/>
                </a:spcBef>
              </a:pPr>
              <a:r>
                <a:rPr lang="en-US" altLang="zh-CN" sz="2000" b="1" dirty="0">
                  <a:solidFill>
                    <a:schemeClr val="bg1"/>
                  </a:solidFill>
                  <a:latin typeface="微软雅黑" panose="020B0503020204020204" pitchFamily="34" charset="-122"/>
                  <a:ea typeface="微软雅黑" panose="020B0503020204020204" pitchFamily="34" charset="-122"/>
                </a:rPr>
                <a:t>SUBTITLE</a:t>
              </a:r>
            </a:p>
          </p:txBody>
        </p:sp>
      </p:grpSp>
      <p:sp>
        <p:nvSpPr>
          <p:cNvPr id="18" name="圆角矩形 17"/>
          <p:cNvSpPr/>
          <p:nvPr/>
        </p:nvSpPr>
        <p:spPr>
          <a:xfrm>
            <a:off x="1277531" y="3905961"/>
            <a:ext cx="1534350" cy="461336"/>
          </a:xfrm>
          <a:prstGeom prst="roundRect">
            <a:avLst/>
          </a:prstGeom>
          <a:solidFill>
            <a:schemeClr val="accent1">
              <a:lumMod val="50000"/>
            </a:schemeClr>
          </a:solidFill>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zh-CN" b="1" dirty="0">
                <a:latin typeface="微软雅黑" panose="020B0503020204020204" pitchFamily="34" charset="-122"/>
                <a:ea typeface="微软雅黑" panose="020B0503020204020204" pitchFamily="34" charset="-122"/>
              </a:rPr>
              <a:t>SUBTITLE</a:t>
            </a:r>
          </a:p>
        </p:txBody>
      </p:sp>
      <p:sp>
        <p:nvSpPr>
          <p:cNvPr id="19" name="圆角矩形 18"/>
          <p:cNvSpPr/>
          <p:nvPr/>
        </p:nvSpPr>
        <p:spPr>
          <a:xfrm>
            <a:off x="9436494" y="3905961"/>
            <a:ext cx="1534350" cy="461336"/>
          </a:xfrm>
          <a:prstGeom prst="roundRect">
            <a:avLst/>
          </a:prstGeom>
          <a:solidFill>
            <a:schemeClr val="accent1">
              <a:lumMod val="50000"/>
            </a:schemeClr>
          </a:solidFill>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zh-CN" b="1" dirty="0">
                <a:latin typeface="微软雅黑" panose="020B0503020204020204" pitchFamily="34" charset="-122"/>
                <a:ea typeface="微软雅黑" panose="020B0503020204020204" pitchFamily="34" charset="-122"/>
              </a:rPr>
              <a:t>SUBTITLE</a:t>
            </a:r>
          </a:p>
        </p:txBody>
      </p:sp>
      <p:sp>
        <p:nvSpPr>
          <p:cNvPr id="20" name="等腰三角形 19"/>
          <p:cNvSpPr/>
          <p:nvPr/>
        </p:nvSpPr>
        <p:spPr>
          <a:xfrm>
            <a:off x="5639288" y="5652457"/>
            <a:ext cx="964326" cy="388121"/>
          </a:xfrm>
          <a:prstGeom prst="triangle">
            <a:avLst/>
          </a:prstGeom>
          <a:solidFill>
            <a:srgbClr val="92D050"/>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文本框 8"/>
          <p:cNvSpPr txBox="1"/>
          <p:nvPr/>
        </p:nvSpPr>
        <p:spPr>
          <a:xfrm>
            <a:off x="1299967" y="4644553"/>
            <a:ext cx="1861086"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25" name="矩形 24"/>
          <p:cNvSpPr>
            <a:spLocks noChangeArrowheads="1"/>
          </p:cNvSpPr>
          <p:nvPr/>
        </p:nvSpPr>
        <p:spPr bwMode="auto">
          <a:xfrm>
            <a:off x="816864" y="5153000"/>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6" name="文本框 8"/>
          <p:cNvSpPr txBox="1"/>
          <p:nvPr/>
        </p:nvSpPr>
        <p:spPr>
          <a:xfrm>
            <a:off x="5381239" y="3849248"/>
            <a:ext cx="1861086"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27" name="矩形 26"/>
          <p:cNvSpPr>
            <a:spLocks noChangeArrowheads="1"/>
          </p:cNvSpPr>
          <p:nvPr/>
        </p:nvSpPr>
        <p:spPr bwMode="auto">
          <a:xfrm>
            <a:off x="4898136" y="4357695"/>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8" name="文本框 8"/>
          <p:cNvSpPr txBox="1"/>
          <p:nvPr/>
        </p:nvSpPr>
        <p:spPr>
          <a:xfrm>
            <a:off x="9457039" y="4619424"/>
            <a:ext cx="1861086"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29" name="矩形 28"/>
          <p:cNvSpPr>
            <a:spLocks noChangeArrowheads="1"/>
          </p:cNvSpPr>
          <p:nvPr/>
        </p:nvSpPr>
        <p:spPr bwMode="auto">
          <a:xfrm>
            <a:off x="8973936" y="5127871"/>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332504503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8877448" y="0"/>
            <a:ext cx="3314548" cy="246278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756615" cy="2752229"/>
          </a:xfrm>
          <a:prstGeom prst="rect">
            <a:avLst/>
          </a:prstGeom>
        </p:spPr>
      </p:pic>
      <p:sp>
        <p:nvSpPr>
          <p:cNvPr id="6" name="文本框 5"/>
          <p:cNvSpPr txBox="1">
            <a:spLocks noChangeArrowheads="1"/>
          </p:cNvSpPr>
          <p:nvPr/>
        </p:nvSpPr>
        <p:spPr bwMode="auto">
          <a:xfrm>
            <a:off x="4997943" y="1122624"/>
            <a:ext cx="21961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3600" dirty="0">
                <a:solidFill>
                  <a:srgbClr val="414737"/>
                </a:solidFill>
                <a:latin typeface="+mj-lt"/>
                <a:ea typeface="+mj-ea"/>
              </a:rPr>
              <a:t>CONTENTS</a:t>
            </a:r>
            <a:endParaRPr lang="zh-CN" altLang="en-US" sz="3600" dirty="0">
              <a:solidFill>
                <a:srgbClr val="414737"/>
              </a:solidFill>
              <a:latin typeface="+mj-lt"/>
              <a:ea typeface="+mj-ea"/>
            </a:endParaRPr>
          </a:p>
        </p:txBody>
      </p:sp>
      <p:cxnSp>
        <p:nvCxnSpPr>
          <p:cNvPr id="7" name="直接连接符 6"/>
          <p:cNvCxnSpPr/>
          <p:nvPr/>
        </p:nvCxnSpPr>
        <p:spPr>
          <a:xfrm>
            <a:off x="5431409" y="1768955"/>
            <a:ext cx="1329183" cy="0"/>
          </a:xfrm>
          <a:prstGeom prst="line">
            <a:avLst/>
          </a:prstGeom>
          <a:ln w="19050">
            <a:solidFill>
              <a:srgbClr val="004193"/>
            </a:solidFill>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2605106" y="2870328"/>
            <a:ext cx="6981787" cy="581816"/>
          </a:xfrm>
          <a:prstGeom prst="round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sp>
        <p:nvSpPr>
          <p:cNvPr id="35" name="圆角矩形 34"/>
          <p:cNvSpPr/>
          <p:nvPr/>
        </p:nvSpPr>
        <p:spPr>
          <a:xfrm>
            <a:off x="2605106" y="3736800"/>
            <a:ext cx="6981787" cy="581816"/>
          </a:xfrm>
          <a:prstGeom prst="roundRect">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sp>
        <p:nvSpPr>
          <p:cNvPr id="40" name="圆角矩形 39"/>
          <p:cNvSpPr/>
          <p:nvPr/>
        </p:nvSpPr>
        <p:spPr>
          <a:xfrm>
            <a:off x="2605106" y="4595930"/>
            <a:ext cx="6981787" cy="581816"/>
          </a:xfrm>
          <a:prstGeom prst="round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sp>
        <p:nvSpPr>
          <p:cNvPr id="45" name="圆角矩形 44"/>
          <p:cNvSpPr/>
          <p:nvPr/>
        </p:nvSpPr>
        <p:spPr>
          <a:xfrm>
            <a:off x="2605106" y="5443347"/>
            <a:ext cx="6981787" cy="581816"/>
          </a:xfrm>
          <a:prstGeom prst="roundRect">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46" name="组合 45"/>
          <p:cNvGrpSpPr/>
          <p:nvPr/>
        </p:nvGrpSpPr>
        <p:grpSpPr>
          <a:xfrm>
            <a:off x="3374765" y="5516731"/>
            <a:ext cx="5442470" cy="459101"/>
            <a:chOff x="2195969" y="1730685"/>
            <a:chExt cx="3775891" cy="369332"/>
          </a:xfrm>
        </p:grpSpPr>
        <p:sp>
          <p:nvSpPr>
            <p:cNvPr id="47" name="TextBox 4"/>
            <p:cNvSpPr txBox="1"/>
            <p:nvPr/>
          </p:nvSpPr>
          <p:spPr>
            <a:xfrm>
              <a:off x="2806980" y="1769498"/>
              <a:ext cx="3164880" cy="297116"/>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itchFamily="34" charset="-122"/>
                  <a:ea typeface="微软雅黑" pitchFamily="34" charset="-122"/>
                </a:rPr>
                <a:t>Title bar </a:t>
              </a:r>
              <a:r>
                <a:rPr lang="en-US" altLang="zh-CN" sz="1200" dirty="0">
                  <a:solidFill>
                    <a:schemeClr val="tx1">
                      <a:lumMod val="75000"/>
                      <a:lumOff val="25000"/>
                    </a:schemeClr>
                  </a:solidFill>
                  <a:latin typeface="微软雅黑" pitchFamily="34" charset="-122"/>
                  <a:ea typeface="微软雅黑" pitchFamily="34" charset="-122"/>
                </a:rPr>
                <a:t>ADD DIRECTORY ONE TITLES</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48" name="椭圆 47"/>
            <p:cNvSpPr/>
            <p:nvPr/>
          </p:nvSpPr>
          <p:spPr>
            <a:xfrm>
              <a:off x="2195969" y="1730685"/>
              <a:ext cx="369332" cy="369332"/>
            </a:xfrm>
            <a:prstGeom prst="ellipse">
              <a:avLst/>
            </a:prstGeom>
            <a:solidFill>
              <a:schemeClr val="accent6">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TextBox 4"/>
            <p:cNvSpPr txBox="1"/>
            <p:nvPr/>
          </p:nvSpPr>
          <p:spPr>
            <a:xfrm>
              <a:off x="2235735" y="1769498"/>
              <a:ext cx="294938" cy="272356"/>
            </a:xfrm>
            <a:prstGeom prst="rect">
              <a:avLst/>
            </a:prstGeom>
            <a:noFill/>
          </p:spPr>
          <p:txBody>
            <a:bodyPr wrap="none" rtlCol="0">
              <a:spAutoFit/>
            </a:bodyPr>
            <a:lstStyle/>
            <a:p>
              <a:pPr algn="ctr"/>
              <a:r>
                <a:rPr lang="en-US" altLang="zh-CN" sz="1600" dirty="0">
                  <a:solidFill>
                    <a:srgbClr val="FFFFFF"/>
                  </a:solidFill>
                  <a:latin typeface="微软雅黑" pitchFamily="34" charset="-122"/>
                  <a:ea typeface="微软雅黑" pitchFamily="34" charset="-122"/>
                </a:rPr>
                <a:t>04</a:t>
              </a:r>
              <a:endParaRPr lang="zh-CN" altLang="en-US" sz="1100" dirty="0">
                <a:solidFill>
                  <a:srgbClr val="FFFFFF"/>
                </a:solidFill>
                <a:latin typeface="微软雅黑" pitchFamily="34" charset="-122"/>
                <a:ea typeface="微软雅黑" pitchFamily="34" charset="-122"/>
              </a:endParaRPr>
            </a:p>
          </p:txBody>
        </p:sp>
      </p:grpSp>
      <p:grpSp>
        <p:nvGrpSpPr>
          <p:cNvPr id="51" name="组合 50"/>
          <p:cNvGrpSpPr/>
          <p:nvPr/>
        </p:nvGrpSpPr>
        <p:grpSpPr>
          <a:xfrm>
            <a:off x="3374765" y="3787529"/>
            <a:ext cx="5442470" cy="459101"/>
            <a:chOff x="2195969" y="1730685"/>
            <a:chExt cx="3775891" cy="369332"/>
          </a:xfrm>
        </p:grpSpPr>
        <p:sp>
          <p:nvSpPr>
            <p:cNvPr id="52" name="TextBox 4"/>
            <p:cNvSpPr txBox="1"/>
            <p:nvPr/>
          </p:nvSpPr>
          <p:spPr>
            <a:xfrm>
              <a:off x="2806980" y="1769498"/>
              <a:ext cx="3164880" cy="297116"/>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itchFamily="34" charset="-122"/>
                  <a:ea typeface="微软雅黑" pitchFamily="34" charset="-122"/>
                </a:rPr>
                <a:t>Title bar </a:t>
              </a:r>
              <a:r>
                <a:rPr lang="en-US" altLang="zh-CN" sz="1200" dirty="0">
                  <a:solidFill>
                    <a:schemeClr val="tx1">
                      <a:lumMod val="75000"/>
                      <a:lumOff val="25000"/>
                    </a:schemeClr>
                  </a:solidFill>
                  <a:latin typeface="微软雅黑" pitchFamily="34" charset="-122"/>
                  <a:ea typeface="微软雅黑" pitchFamily="34" charset="-122"/>
                </a:rPr>
                <a:t>ADD DIRECTORY ONE TITLES</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3" name="椭圆 52"/>
            <p:cNvSpPr/>
            <p:nvPr/>
          </p:nvSpPr>
          <p:spPr>
            <a:xfrm>
              <a:off x="2195969" y="1730685"/>
              <a:ext cx="369332" cy="369332"/>
            </a:xfrm>
            <a:prstGeom prst="ellipse">
              <a:avLst/>
            </a:prstGeom>
            <a:solidFill>
              <a:schemeClr val="accent6">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TextBox 4"/>
            <p:cNvSpPr txBox="1"/>
            <p:nvPr/>
          </p:nvSpPr>
          <p:spPr>
            <a:xfrm>
              <a:off x="2235735" y="1769498"/>
              <a:ext cx="294938" cy="272356"/>
            </a:xfrm>
            <a:prstGeom prst="rect">
              <a:avLst/>
            </a:prstGeom>
            <a:noFill/>
          </p:spPr>
          <p:txBody>
            <a:bodyPr wrap="none" rtlCol="0">
              <a:spAutoFit/>
            </a:bodyPr>
            <a:lstStyle/>
            <a:p>
              <a:pPr algn="ctr"/>
              <a:r>
                <a:rPr lang="en-US" altLang="zh-CN" sz="1600" dirty="0">
                  <a:solidFill>
                    <a:srgbClr val="FFFFFF"/>
                  </a:solidFill>
                  <a:latin typeface="微软雅黑" pitchFamily="34" charset="-122"/>
                  <a:ea typeface="微软雅黑" pitchFamily="34" charset="-122"/>
                </a:rPr>
                <a:t>04</a:t>
              </a:r>
              <a:endParaRPr lang="zh-CN" altLang="en-US" sz="1100" dirty="0">
                <a:solidFill>
                  <a:srgbClr val="FFFFFF"/>
                </a:solidFill>
                <a:latin typeface="微软雅黑" pitchFamily="34" charset="-122"/>
                <a:ea typeface="微软雅黑" pitchFamily="34" charset="-122"/>
              </a:endParaRPr>
            </a:p>
          </p:txBody>
        </p:sp>
      </p:grpSp>
      <p:grpSp>
        <p:nvGrpSpPr>
          <p:cNvPr id="55" name="组合 54"/>
          <p:cNvGrpSpPr/>
          <p:nvPr/>
        </p:nvGrpSpPr>
        <p:grpSpPr>
          <a:xfrm>
            <a:off x="3374764" y="4657287"/>
            <a:ext cx="5442470" cy="459101"/>
            <a:chOff x="2195969" y="1730685"/>
            <a:chExt cx="3775891" cy="369332"/>
          </a:xfrm>
        </p:grpSpPr>
        <p:sp>
          <p:nvSpPr>
            <p:cNvPr id="56" name="TextBox 4"/>
            <p:cNvSpPr txBox="1"/>
            <p:nvPr/>
          </p:nvSpPr>
          <p:spPr>
            <a:xfrm>
              <a:off x="2806980" y="1769498"/>
              <a:ext cx="3164880" cy="297116"/>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itchFamily="34" charset="-122"/>
                  <a:ea typeface="微软雅黑" pitchFamily="34" charset="-122"/>
                </a:rPr>
                <a:t>Title bar </a:t>
              </a:r>
              <a:r>
                <a:rPr lang="en-US" altLang="zh-CN" sz="1200" dirty="0">
                  <a:solidFill>
                    <a:schemeClr val="tx1">
                      <a:lumMod val="75000"/>
                      <a:lumOff val="25000"/>
                    </a:schemeClr>
                  </a:solidFill>
                  <a:latin typeface="微软雅黑" pitchFamily="34" charset="-122"/>
                  <a:ea typeface="微软雅黑" pitchFamily="34" charset="-122"/>
                </a:rPr>
                <a:t>ADD DIRECTORY ONE TITLES</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7" name="椭圆 56"/>
            <p:cNvSpPr/>
            <p:nvPr/>
          </p:nvSpPr>
          <p:spPr>
            <a:xfrm>
              <a:off x="2195969" y="1730685"/>
              <a:ext cx="369332" cy="369332"/>
            </a:xfrm>
            <a:prstGeom prst="ellipse">
              <a:avLst/>
            </a:prstGeom>
            <a:solidFill>
              <a:schemeClr val="accent1">
                <a:lumMod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TextBox 4"/>
            <p:cNvSpPr txBox="1"/>
            <p:nvPr/>
          </p:nvSpPr>
          <p:spPr>
            <a:xfrm>
              <a:off x="2235735" y="1769498"/>
              <a:ext cx="294938" cy="272356"/>
            </a:xfrm>
            <a:prstGeom prst="rect">
              <a:avLst/>
            </a:prstGeom>
            <a:noFill/>
          </p:spPr>
          <p:txBody>
            <a:bodyPr wrap="none" rtlCol="0">
              <a:spAutoFit/>
            </a:bodyPr>
            <a:lstStyle/>
            <a:p>
              <a:pPr algn="ctr"/>
              <a:r>
                <a:rPr lang="en-US" altLang="zh-CN" sz="1600" dirty="0">
                  <a:solidFill>
                    <a:srgbClr val="FFFFFF"/>
                  </a:solidFill>
                  <a:latin typeface="微软雅黑" pitchFamily="34" charset="-122"/>
                  <a:ea typeface="微软雅黑" pitchFamily="34" charset="-122"/>
                </a:rPr>
                <a:t>04</a:t>
              </a:r>
              <a:endParaRPr lang="zh-CN" altLang="en-US" sz="1100" dirty="0">
                <a:solidFill>
                  <a:srgbClr val="FFFFFF"/>
                </a:solidFill>
                <a:latin typeface="微软雅黑" pitchFamily="34" charset="-122"/>
                <a:ea typeface="微软雅黑" pitchFamily="34" charset="-122"/>
              </a:endParaRPr>
            </a:p>
          </p:txBody>
        </p:sp>
      </p:grpSp>
      <p:grpSp>
        <p:nvGrpSpPr>
          <p:cNvPr id="59" name="组合 58"/>
          <p:cNvGrpSpPr/>
          <p:nvPr/>
        </p:nvGrpSpPr>
        <p:grpSpPr>
          <a:xfrm>
            <a:off x="3374764" y="2915348"/>
            <a:ext cx="5415668" cy="459101"/>
            <a:chOff x="2195969" y="1730685"/>
            <a:chExt cx="3757296" cy="369332"/>
          </a:xfrm>
        </p:grpSpPr>
        <p:sp>
          <p:nvSpPr>
            <p:cNvPr id="60" name="TextBox 4"/>
            <p:cNvSpPr txBox="1"/>
            <p:nvPr/>
          </p:nvSpPr>
          <p:spPr>
            <a:xfrm>
              <a:off x="2806980" y="1769498"/>
              <a:ext cx="3146285" cy="297116"/>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Title bar </a:t>
              </a:r>
              <a:r>
                <a:rPr lang="en-US" altLang="zh-CN" sz="1200" dirty="0">
                  <a:solidFill>
                    <a:schemeClr val="tx1">
                      <a:lumMod val="75000"/>
                      <a:lumOff val="25000"/>
                    </a:schemeClr>
                  </a:solidFill>
                  <a:latin typeface="微软雅黑" pitchFamily="34" charset="-122"/>
                  <a:ea typeface="微软雅黑" pitchFamily="34" charset="-122"/>
                </a:rPr>
                <a:t>ADD DIRECTORY ONE TITLES</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61" name="椭圆 60"/>
            <p:cNvSpPr/>
            <p:nvPr/>
          </p:nvSpPr>
          <p:spPr>
            <a:xfrm>
              <a:off x="2195969" y="1730685"/>
              <a:ext cx="369332" cy="369332"/>
            </a:xfrm>
            <a:prstGeom prst="ellipse">
              <a:avLst/>
            </a:prstGeom>
            <a:solidFill>
              <a:schemeClr val="accent1">
                <a:lumMod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4"/>
            <p:cNvSpPr txBox="1"/>
            <p:nvPr/>
          </p:nvSpPr>
          <p:spPr>
            <a:xfrm>
              <a:off x="2235735" y="1769498"/>
              <a:ext cx="294938" cy="272356"/>
            </a:xfrm>
            <a:prstGeom prst="rect">
              <a:avLst/>
            </a:prstGeom>
            <a:noFill/>
          </p:spPr>
          <p:txBody>
            <a:bodyPr wrap="none" rtlCol="0">
              <a:spAutoFit/>
            </a:bodyPr>
            <a:lstStyle/>
            <a:p>
              <a:pPr algn="ctr"/>
              <a:r>
                <a:rPr lang="en-US" altLang="zh-CN" sz="1600" dirty="0">
                  <a:solidFill>
                    <a:srgbClr val="FFFFFF"/>
                  </a:solidFill>
                  <a:latin typeface="微软雅黑" pitchFamily="34" charset="-122"/>
                  <a:ea typeface="微软雅黑" pitchFamily="34" charset="-122"/>
                </a:rPr>
                <a:t>04</a:t>
              </a:r>
              <a:endParaRPr lang="zh-CN" altLang="en-US" sz="1100" dirty="0">
                <a:solidFill>
                  <a:srgbClr val="FFFFFF"/>
                </a:solidFill>
                <a:latin typeface="微软雅黑" pitchFamily="34" charset="-122"/>
                <a:ea typeface="微软雅黑" pitchFamily="34" charset="-122"/>
              </a:endParaRPr>
            </a:p>
          </p:txBody>
        </p:sp>
      </p:grpSp>
      <p:sp>
        <p:nvSpPr>
          <p:cNvPr id="27" name="文本框 26"/>
          <p:cNvSpPr txBox="1"/>
          <p:nvPr/>
        </p:nvSpPr>
        <p:spPr>
          <a:xfrm>
            <a:off x="3741688" y="2034556"/>
            <a:ext cx="4708621" cy="276999"/>
          </a:xfrm>
          <a:prstGeom prst="rect">
            <a:avLst/>
          </a:prstGeom>
          <a:noFill/>
        </p:spPr>
        <p:txBody>
          <a:bodyPr wrap="square" rtlCol="0">
            <a:spAutoFit/>
          </a:bodyPr>
          <a:lstStyle/>
          <a:p>
            <a:pPr algn="di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81076402"/>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0" y="-233263"/>
            <a:ext cx="2377440" cy="280182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60375" y="2189158"/>
            <a:ext cx="720080" cy="73802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76729" y="5645588"/>
            <a:ext cx="538399" cy="51998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987553" y="3917917"/>
            <a:ext cx="437159" cy="43474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350626" y="2876779"/>
            <a:ext cx="367947" cy="365915"/>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8746923" y="6357584"/>
            <a:ext cx="324162" cy="332241"/>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517436" y="5600578"/>
            <a:ext cx="468084" cy="465499"/>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20415" y="4527487"/>
            <a:ext cx="730211" cy="726179"/>
          </a:xfrm>
          <a:prstGeom prst="rect">
            <a:avLst/>
          </a:prstGeom>
        </p:spPr>
      </p:pic>
      <p:sp>
        <p:nvSpPr>
          <p:cNvPr id="10" name="矩形 9"/>
          <p:cNvSpPr/>
          <p:nvPr/>
        </p:nvSpPr>
        <p:spPr>
          <a:xfrm>
            <a:off x="3287062" y="2568560"/>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455549" y="3308638"/>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05937" y="2752224"/>
            <a:ext cx="4780126" cy="1107996"/>
          </a:xfrm>
          <a:prstGeom prst="rect">
            <a:avLst/>
          </a:prstGeom>
          <a:solidFill>
            <a:schemeClr val="bg1"/>
          </a:solidFill>
        </p:spPr>
        <p:txBody>
          <a:bodyPr wrap="square" rtlCol="0">
            <a:spAutoFit/>
          </a:bodyPr>
          <a:lstStyle/>
          <a:p>
            <a:pPr algn="dist">
              <a:defRPr/>
            </a:pPr>
            <a:r>
              <a:rPr lang="en-US" altLang="zh-CN" sz="6600" kern="0" dirty="0">
                <a:solidFill>
                  <a:schemeClr val="accent1">
                    <a:lumMod val="50000"/>
                  </a:schemeClr>
                </a:solidFill>
                <a:latin typeface="微软雅黑" panose="020B0503020204020204" pitchFamily="34" charset="-122"/>
                <a:ea typeface="微软雅黑" panose="020B0503020204020204" pitchFamily="34" charset="-122"/>
              </a:rPr>
              <a:t>04</a:t>
            </a:r>
            <a:r>
              <a:rPr lang="zh-CN" altLang="en-US" sz="4800" kern="0" dirty="0">
                <a:solidFill>
                  <a:schemeClr val="accent1">
                    <a:lumMod val="50000"/>
                  </a:schemeClr>
                </a:solidFill>
                <a:latin typeface="微软雅黑" panose="020B0503020204020204" pitchFamily="34" charset="-122"/>
                <a:ea typeface="微软雅黑" panose="020B0503020204020204" pitchFamily="34" charset="-122"/>
              </a:rPr>
              <a:t>Title bar</a:t>
            </a:r>
            <a:endParaRPr lang="zh-CN" altLang="en-US" sz="2400" kern="0" dirty="0">
              <a:solidFill>
                <a:srgbClr val="3C4B2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99249" y="3732077"/>
            <a:ext cx="4572284" cy="584775"/>
          </a:xfrm>
          <a:prstGeom prst="rect">
            <a:avLst/>
          </a:prstGeom>
          <a:solidFill>
            <a:schemeClr val="bg1"/>
          </a:solidFill>
        </p:spPr>
        <p:txBody>
          <a:bodyPr wrap="square" rtlCol="0">
            <a:spAutoFit/>
          </a:bodyPr>
          <a:lstStyle/>
          <a:p>
            <a:pPr algn="ctr">
              <a:defRPr/>
            </a:pPr>
            <a:r>
              <a:rPr lang="en-US" altLang="zh-CN" sz="1600" kern="0" dirty="0">
                <a:solidFill>
                  <a:srgbClr val="3C4B29"/>
                </a:solidFill>
                <a:latin typeface="+mj-lt"/>
              </a:rPr>
              <a:t>Add up your title/add up anything WhatsApp/your-up your title or add up anything </a:t>
            </a:r>
            <a:endParaRPr lang="zh-CN" altLang="en-US" sz="1600" kern="0" dirty="0">
              <a:solidFill>
                <a:srgbClr val="3C4B29"/>
              </a:solidFill>
              <a:latin typeface="+mj-lt"/>
            </a:endParaRP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66694" y="4403223"/>
            <a:ext cx="538399" cy="519981"/>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1036888" y="5115219"/>
            <a:ext cx="324162" cy="332241"/>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807401" y="4358213"/>
            <a:ext cx="468084" cy="465499"/>
          </a:xfrm>
          <a:prstGeom prst="rect">
            <a:avLst/>
          </a:prstGeom>
        </p:spPr>
      </p:pic>
    </p:spTree>
    <p:extLst>
      <p:ext uri="{BB962C8B-B14F-4D97-AF65-F5344CB8AC3E}">
        <p14:creationId xmlns:p14="http://schemas.microsoft.com/office/powerpoint/2010/main" val="125647527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grpSp>
        <p:nvGrpSpPr>
          <p:cNvPr id="8" name="组合 7"/>
          <p:cNvGrpSpPr/>
          <p:nvPr/>
        </p:nvGrpSpPr>
        <p:grpSpPr>
          <a:xfrm>
            <a:off x="4163159" y="1689884"/>
            <a:ext cx="3658744" cy="3733109"/>
            <a:chOff x="2680083" y="965091"/>
            <a:chExt cx="3665161" cy="3738077"/>
          </a:xfrm>
        </p:grpSpPr>
        <p:sp>
          <p:nvSpPr>
            <p:cNvPr id="20" name="Freeform 23"/>
            <p:cNvSpPr/>
            <p:nvPr/>
          </p:nvSpPr>
          <p:spPr bwMode="auto">
            <a:xfrm rot="5400000" flipH="1" flipV="1">
              <a:off x="3679509" y="3220785"/>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rgbClr val="92D05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1" name="Freeform 23"/>
            <p:cNvSpPr/>
            <p:nvPr/>
          </p:nvSpPr>
          <p:spPr bwMode="auto">
            <a:xfrm rot="16200000" flipH="1">
              <a:off x="3679509" y="1166938"/>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rgbClr val="92D05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2" name="Freeform 23"/>
            <p:cNvSpPr/>
            <p:nvPr/>
          </p:nvSpPr>
          <p:spPr bwMode="auto">
            <a:xfrm>
              <a:off x="2680083"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rgbClr val="92D05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3" name="Freeform 23"/>
            <p:cNvSpPr/>
            <p:nvPr/>
          </p:nvSpPr>
          <p:spPr bwMode="auto">
            <a:xfrm flipH="1">
              <a:off x="4661014"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rgbClr val="92D05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9" name="组合 8"/>
          <p:cNvGrpSpPr/>
          <p:nvPr/>
        </p:nvGrpSpPr>
        <p:grpSpPr>
          <a:xfrm>
            <a:off x="4425240" y="1945093"/>
            <a:ext cx="3159830" cy="3222688"/>
            <a:chOff x="2680083" y="965091"/>
            <a:chExt cx="3665161" cy="3738077"/>
          </a:xfrm>
          <a:solidFill>
            <a:srgbClr val="222A35"/>
          </a:solidFill>
          <a:effectLst/>
        </p:grpSpPr>
        <p:sp>
          <p:nvSpPr>
            <p:cNvPr id="16" name="Freeform 23"/>
            <p:cNvSpPr/>
            <p:nvPr/>
          </p:nvSpPr>
          <p:spPr bwMode="auto">
            <a:xfrm rot="5400000" flipH="1" flipV="1">
              <a:off x="3679509" y="3220785"/>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chemeClr val="accent1">
                <a:lumMod val="50000"/>
              </a:schemeClr>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7" name="Freeform 23"/>
            <p:cNvSpPr/>
            <p:nvPr/>
          </p:nvSpPr>
          <p:spPr bwMode="auto">
            <a:xfrm rot="16200000" flipH="1">
              <a:off x="3679509" y="1166938"/>
              <a:ext cx="1684230" cy="1280536"/>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chemeClr val="accent1">
                <a:lumMod val="50000"/>
              </a:schemeClr>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8" name="Freeform 23"/>
            <p:cNvSpPr/>
            <p:nvPr/>
          </p:nvSpPr>
          <p:spPr bwMode="auto">
            <a:xfrm>
              <a:off x="2680083"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chemeClr val="accent1">
                <a:lumMod val="50000"/>
              </a:schemeClr>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9" name="Freeform 23"/>
            <p:cNvSpPr/>
            <p:nvPr/>
          </p:nvSpPr>
          <p:spPr bwMode="auto">
            <a:xfrm flipH="1">
              <a:off x="4661014" y="2201357"/>
              <a:ext cx="1684230" cy="1280535"/>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solidFill>
              <a:schemeClr val="accent1">
                <a:lumMod val="50000"/>
              </a:schemeClr>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10" name="组合 9"/>
          <p:cNvGrpSpPr/>
          <p:nvPr/>
        </p:nvGrpSpPr>
        <p:grpSpPr>
          <a:xfrm>
            <a:off x="5717236" y="2463429"/>
            <a:ext cx="550299" cy="448668"/>
            <a:chOff x="7597775" y="3371850"/>
            <a:chExt cx="352425" cy="287338"/>
          </a:xfrm>
          <a:solidFill>
            <a:schemeClr val="bg1"/>
          </a:solidFill>
        </p:grpSpPr>
        <p:sp>
          <p:nvSpPr>
            <p:cNvPr id="14" name="AutoShape 5"/>
            <p:cNvSpPr/>
            <p:nvPr/>
          </p:nvSpPr>
          <p:spPr bwMode="auto">
            <a:xfrm>
              <a:off x="7839075" y="3459163"/>
              <a:ext cx="68263" cy="8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5" name="AutoShape 6"/>
            <p:cNvSpPr/>
            <p:nvPr/>
          </p:nvSpPr>
          <p:spPr bwMode="auto">
            <a:xfrm>
              <a:off x="7597775" y="3371850"/>
              <a:ext cx="352425"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grpSp>
      <p:sp>
        <p:nvSpPr>
          <p:cNvPr id="11" name="AutoShape 28"/>
          <p:cNvSpPr/>
          <p:nvPr/>
        </p:nvSpPr>
        <p:spPr bwMode="auto">
          <a:xfrm>
            <a:off x="6679164" y="3365569"/>
            <a:ext cx="552778" cy="5552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2" name="AutoShape 100"/>
          <p:cNvSpPr/>
          <p:nvPr/>
        </p:nvSpPr>
        <p:spPr bwMode="auto">
          <a:xfrm>
            <a:off x="5769437" y="4295127"/>
            <a:ext cx="485849" cy="552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13" name="AutoShape 112"/>
          <p:cNvSpPr/>
          <p:nvPr/>
        </p:nvSpPr>
        <p:spPr bwMode="auto">
          <a:xfrm>
            <a:off x="4678754" y="3283767"/>
            <a:ext cx="552778" cy="55277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25" name="文本框 8"/>
          <p:cNvSpPr txBox="1"/>
          <p:nvPr/>
        </p:nvSpPr>
        <p:spPr>
          <a:xfrm>
            <a:off x="8843547" y="2912097"/>
            <a:ext cx="1826935"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26" name="矩形 25"/>
          <p:cNvSpPr>
            <a:spLocks noChangeArrowheads="1"/>
          </p:cNvSpPr>
          <p:nvPr/>
        </p:nvSpPr>
        <p:spPr bwMode="auto">
          <a:xfrm>
            <a:off x="8360445" y="3420544"/>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7" name="文本框 8"/>
          <p:cNvSpPr txBox="1"/>
          <p:nvPr/>
        </p:nvSpPr>
        <p:spPr>
          <a:xfrm>
            <a:off x="3408753" y="5216785"/>
            <a:ext cx="1826935"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28" name="矩形 27"/>
          <p:cNvSpPr>
            <a:spLocks noChangeArrowheads="1"/>
          </p:cNvSpPr>
          <p:nvPr/>
        </p:nvSpPr>
        <p:spPr bwMode="auto">
          <a:xfrm>
            <a:off x="2925651" y="5725232"/>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9" name="文本框 8"/>
          <p:cNvSpPr txBox="1"/>
          <p:nvPr/>
        </p:nvSpPr>
        <p:spPr>
          <a:xfrm>
            <a:off x="1653857" y="3020434"/>
            <a:ext cx="1826935"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0" name="矩形 29"/>
          <p:cNvSpPr>
            <a:spLocks noChangeArrowheads="1"/>
          </p:cNvSpPr>
          <p:nvPr/>
        </p:nvSpPr>
        <p:spPr bwMode="auto">
          <a:xfrm>
            <a:off x="1170755" y="3528881"/>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31" name="文本框 8"/>
          <p:cNvSpPr txBox="1"/>
          <p:nvPr/>
        </p:nvSpPr>
        <p:spPr>
          <a:xfrm>
            <a:off x="7222284" y="801354"/>
            <a:ext cx="1826935" cy="40011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Your title</a:t>
            </a:r>
          </a:p>
        </p:txBody>
      </p:sp>
      <p:sp>
        <p:nvSpPr>
          <p:cNvPr id="32" name="矩形 31"/>
          <p:cNvSpPr>
            <a:spLocks noChangeArrowheads="1"/>
          </p:cNvSpPr>
          <p:nvPr/>
        </p:nvSpPr>
        <p:spPr bwMode="auto">
          <a:xfrm>
            <a:off x="6739182" y="1309801"/>
            <a:ext cx="24521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145348118"/>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grpSp>
        <p:nvGrpSpPr>
          <p:cNvPr id="8" name="组合 7"/>
          <p:cNvGrpSpPr>
            <a:grpSpLocks/>
          </p:cNvGrpSpPr>
          <p:nvPr/>
        </p:nvGrpSpPr>
        <p:grpSpPr bwMode="auto">
          <a:xfrm>
            <a:off x="3746499" y="1950274"/>
            <a:ext cx="2013461" cy="2013461"/>
            <a:chOff x="3780105" y="2205859"/>
            <a:chExt cx="1875748" cy="1875748"/>
          </a:xfrm>
        </p:grpSpPr>
        <p:sp>
          <p:nvSpPr>
            <p:cNvPr id="9" name="流程图: 联系 8"/>
            <p:cNvSpPr/>
            <p:nvPr/>
          </p:nvSpPr>
          <p:spPr>
            <a:xfrm>
              <a:off x="3780105" y="2205859"/>
              <a:ext cx="1875748" cy="1875748"/>
            </a:xfrm>
            <a:prstGeom prst="flowChartConnector">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0" name="Freeform 145"/>
            <p:cNvSpPr>
              <a:spLocks noEditPoints="1"/>
            </p:cNvSpPr>
            <p:nvPr/>
          </p:nvSpPr>
          <p:spPr bwMode="auto">
            <a:xfrm>
              <a:off x="4454126" y="2887564"/>
              <a:ext cx="620310" cy="62666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accent1">
                <a:lumMod val="50000"/>
              </a:schemeClr>
            </a:solidFill>
            <a:ln>
              <a:solidFill>
                <a:srgbClr val="77AA16"/>
              </a:solidFill>
            </a:ln>
          </p:spPr>
          <p:txBody>
            <a:bodyPr lIns="60222" tIns="30111" rIns="60222" bIns="30111"/>
            <a:lstStyle/>
            <a:p>
              <a:pPr eaLnBrk="1" fontAlgn="auto" hangingPunct="1">
                <a:spcBef>
                  <a:spcPts val="0"/>
                </a:spcBef>
                <a:spcAft>
                  <a:spcPts val="0"/>
                </a:spcAft>
                <a:defRPr/>
              </a:pPr>
              <a:endParaRPr lang="zh-CN" altLang="en-US" sz="1186">
                <a:solidFill>
                  <a:prstClr val="black"/>
                </a:solidFill>
                <a:latin typeface="+mn-lt"/>
                <a:ea typeface="+mn-ea"/>
              </a:endParaRPr>
            </a:p>
          </p:txBody>
        </p:sp>
      </p:grpSp>
      <p:grpSp>
        <p:nvGrpSpPr>
          <p:cNvPr id="11" name="组合 10"/>
          <p:cNvGrpSpPr>
            <a:grpSpLocks/>
          </p:cNvGrpSpPr>
          <p:nvPr/>
        </p:nvGrpSpPr>
        <p:grpSpPr bwMode="auto">
          <a:xfrm>
            <a:off x="2327011" y="1523038"/>
            <a:ext cx="1763483" cy="1763483"/>
            <a:chOff x="2457451" y="1807368"/>
            <a:chExt cx="1643062" cy="1643062"/>
          </a:xfrm>
        </p:grpSpPr>
        <p:sp>
          <p:nvSpPr>
            <p:cNvPr id="12" name="流程图: 联系 11"/>
            <p:cNvSpPr/>
            <p:nvPr/>
          </p:nvSpPr>
          <p:spPr>
            <a:xfrm>
              <a:off x="2457451" y="1807368"/>
              <a:ext cx="1643062" cy="164306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3" name="Freeform 233"/>
            <p:cNvSpPr>
              <a:spLocks noEditPoints="1"/>
            </p:cNvSpPr>
            <p:nvPr/>
          </p:nvSpPr>
          <p:spPr bwMode="auto">
            <a:xfrm>
              <a:off x="3041839" y="2381170"/>
              <a:ext cx="474286" cy="436174"/>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mn-lt"/>
                <a:ea typeface="+mn-ea"/>
              </a:endParaRPr>
            </a:p>
          </p:txBody>
        </p:sp>
      </p:grpSp>
      <p:grpSp>
        <p:nvGrpSpPr>
          <p:cNvPr id="14" name="组合 13"/>
          <p:cNvGrpSpPr>
            <a:grpSpLocks/>
          </p:cNvGrpSpPr>
          <p:nvPr/>
        </p:nvGrpSpPr>
        <p:grpSpPr bwMode="auto">
          <a:xfrm>
            <a:off x="7856074" y="1445772"/>
            <a:ext cx="2008916" cy="2008916"/>
            <a:chOff x="7606692" y="1735931"/>
            <a:chExt cx="1871662" cy="1871662"/>
          </a:xfrm>
        </p:grpSpPr>
        <p:sp>
          <p:nvSpPr>
            <p:cNvPr id="15" name="流程图: 联系 14"/>
            <p:cNvSpPr/>
            <p:nvPr/>
          </p:nvSpPr>
          <p:spPr>
            <a:xfrm>
              <a:off x="8152946" y="2239840"/>
              <a:ext cx="779153" cy="779153"/>
            </a:xfrm>
            <a:prstGeom prst="flowChartConnector">
              <a:avLst/>
            </a:prstGeom>
            <a:noFill/>
            <a:ln w="28575">
              <a:solidFill>
                <a:srgbClr val="709A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6" name="流程图: 联系 15"/>
            <p:cNvSpPr/>
            <p:nvPr/>
          </p:nvSpPr>
          <p:spPr>
            <a:xfrm>
              <a:off x="7606692" y="1735931"/>
              <a:ext cx="1871662" cy="1871662"/>
            </a:xfrm>
            <a:prstGeom prst="flowChartConnector">
              <a:avLst/>
            </a:prstGeom>
            <a:noFill/>
            <a:ln w="38100">
              <a:solidFill>
                <a:srgbClr val="709A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7" name="Freeform 399"/>
            <p:cNvSpPr>
              <a:spLocks noEditPoints="1"/>
            </p:cNvSpPr>
            <p:nvPr/>
          </p:nvSpPr>
          <p:spPr bwMode="auto">
            <a:xfrm>
              <a:off x="8368907" y="2483326"/>
              <a:ext cx="347231" cy="345113"/>
            </a:xfrm>
            <a:custGeom>
              <a:avLst/>
              <a:gdLst>
                <a:gd name="T0" fmla="*/ 128 w 128"/>
                <a:gd name="T1" fmla="*/ 31 h 128"/>
                <a:gd name="T2" fmla="*/ 97 w 128"/>
                <a:gd name="T3" fmla="*/ 0 h 128"/>
                <a:gd name="T4" fmla="*/ 15 w 128"/>
                <a:gd name="T5" fmla="*/ 83 h 128"/>
                <a:gd name="T6" fmla="*/ 15 w 128"/>
                <a:gd name="T7" fmla="*/ 83 h 128"/>
                <a:gd name="T8" fmla="*/ 15 w 128"/>
                <a:gd name="T9" fmla="*/ 83 h 128"/>
                <a:gd name="T10" fmla="*/ 15 w 128"/>
                <a:gd name="T11" fmla="*/ 83 h 128"/>
                <a:gd name="T12" fmla="*/ 15 w 128"/>
                <a:gd name="T13" fmla="*/ 83 h 128"/>
                <a:gd name="T14" fmla="*/ 0 w 128"/>
                <a:gd name="T15" fmla="*/ 128 h 128"/>
                <a:gd name="T16" fmla="*/ 45 w 128"/>
                <a:gd name="T17" fmla="*/ 114 h 128"/>
                <a:gd name="T18" fmla="*/ 45 w 128"/>
                <a:gd name="T19" fmla="*/ 114 h 128"/>
                <a:gd name="T20" fmla="*/ 45 w 128"/>
                <a:gd name="T21" fmla="*/ 114 h 128"/>
                <a:gd name="T22" fmla="*/ 45 w 128"/>
                <a:gd name="T23" fmla="*/ 114 h 128"/>
                <a:gd name="T24" fmla="*/ 128 w 128"/>
                <a:gd name="T25" fmla="*/ 31 h 128"/>
                <a:gd name="T26" fmla="*/ 11 w 128"/>
                <a:gd name="T27" fmla="*/ 117 h 128"/>
                <a:gd name="T28" fmla="*/ 21 w 128"/>
                <a:gd name="T29" fmla="*/ 86 h 128"/>
                <a:gd name="T30" fmla="*/ 41 w 128"/>
                <a:gd name="T31" fmla="*/ 107 h 128"/>
                <a:gd name="T32" fmla="*/ 11 w 128"/>
                <a:gd name="T33"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128" y="31"/>
                  </a:moveTo>
                  <a:lnTo>
                    <a:pt x="97" y="0"/>
                  </a:lnTo>
                  <a:lnTo>
                    <a:pt x="15" y="83"/>
                  </a:lnTo>
                  <a:lnTo>
                    <a:pt x="15" y="83"/>
                  </a:lnTo>
                  <a:lnTo>
                    <a:pt x="15" y="83"/>
                  </a:lnTo>
                  <a:lnTo>
                    <a:pt x="15" y="83"/>
                  </a:lnTo>
                  <a:lnTo>
                    <a:pt x="15" y="83"/>
                  </a:lnTo>
                  <a:lnTo>
                    <a:pt x="0" y="128"/>
                  </a:lnTo>
                  <a:lnTo>
                    <a:pt x="45" y="114"/>
                  </a:lnTo>
                  <a:lnTo>
                    <a:pt x="45" y="114"/>
                  </a:lnTo>
                  <a:lnTo>
                    <a:pt x="45" y="114"/>
                  </a:lnTo>
                  <a:lnTo>
                    <a:pt x="45" y="114"/>
                  </a:lnTo>
                  <a:lnTo>
                    <a:pt x="128" y="31"/>
                  </a:lnTo>
                  <a:close/>
                  <a:moveTo>
                    <a:pt x="11" y="117"/>
                  </a:moveTo>
                  <a:lnTo>
                    <a:pt x="21" y="86"/>
                  </a:lnTo>
                  <a:lnTo>
                    <a:pt x="41" y="107"/>
                  </a:lnTo>
                  <a:lnTo>
                    <a:pt x="11" y="117"/>
                  </a:lnTo>
                  <a:close/>
                </a:path>
              </a:pathLst>
            </a:custGeom>
            <a:solidFill>
              <a:schemeClr val="accent1">
                <a:lumMod val="50000"/>
              </a:schemeClr>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8" name="组合 17"/>
          <p:cNvGrpSpPr>
            <a:grpSpLocks/>
          </p:cNvGrpSpPr>
          <p:nvPr/>
        </p:nvGrpSpPr>
        <p:grpSpPr bwMode="auto">
          <a:xfrm>
            <a:off x="5549458" y="1859372"/>
            <a:ext cx="1495324" cy="1495325"/>
            <a:chOff x="5457825" y="2121692"/>
            <a:chExt cx="1393030" cy="1393030"/>
          </a:xfrm>
        </p:grpSpPr>
        <p:sp>
          <p:nvSpPr>
            <p:cNvPr id="19" name="流程图: 联系 18"/>
            <p:cNvSpPr/>
            <p:nvPr/>
          </p:nvSpPr>
          <p:spPr>
            <a:xfrm>
              <a:off x="5457825" y="2121692"/>
              <a:ext cx="1393030" cy="1393030"/>
            </a:xfrm>
            <a:prstGeom prst="flowChartConnector">
              <a:avLst/>
            </a:prstGeom>
            <a:solidFill>
              <a:srgbClr val="709A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0" name="Freeform 147"/>
            <p:cNvSpPr>
              <a:spLocks noEditPoints="1"/>
            </p:cNvSpPr>
            <p:nvPr/>
          </p:nvSpPr>
          <p:spPr bwMode="auto">
            <a:xfrm>
              <a:off x="5929930" y="2515466"/>
              <a:ext cx="400126" cy="6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DFDFD"/>
            </a:solidFill>
            <a:ln>
              <a:noFill/>
            </a:ln>
          </p:spPr>
          <p:txBody>
            <a:bodyPr lIns="60222" tIns="30111" rIns="60222" bIns="30111"/>
            <a:lstStyle/>
            <a:p>
              <a:pPr eaLnBrk="1" fontAlgn="auto" hangingPunct="1">
                <a:spcBef>
                  <a:spcPts val="0"/>
                </a:spcBef>
                <a:spcAft>
                  <a:spcPts val="0"/>
                </a:spcAft>
                <a:defRPr/>
              </a:pPr>
              <a:endParaRPr lang="zh-CN" altLang="en-US" sz="1186">
                <a:solidFill>
                  <a:prstClr val="white"/>
                </a:solidFill>
                <a:latin typeface="+mn-lt"/>
                <a:ea typeface="+mn-ea"/>
              </a:endParaRPr>
            </a:p>
          </p:txBody>
        </p:sp>
      </p:grpSp>
      <p:grpSp>
        <p:nvGrpSpPr>
          <p:cNvPr id="21" name="组合 34"/>
          <p:cNvGrpSpPr>
            <a:grpSpLocks/>
          </p:cNvGrpSpPr>
          <p:nvPr/>
        </p:nvGrpSpPr>
        <p:grpSpPr bwMode="auto">
          <a:xfrm>
            <a:off x="6610728" y="2282063"/>
            <a:ext cx="1827114" cy="1829387"/>
            <a:chOff x="6446348" y="2514600"/>
            <a:chExt cx="1703786" cy="1703786"/>
          </a:xfrm>
        </p:grpSpPr>
        <p:sp>
          <p:nvSpPr>
            <p:cNvPr id="22" name="流程图: 联系 21"/>
            <p:cNvSpPr/>
            <p:nvPr/>
          </p:nvSpPr>
          <p:spPr>
            <a:xfrm>
              <a:off x="6446348" y="2514600"/>
              <a:ext cx="1703786" cy="1703786"/>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3" name="Freeform 36"/>
            <p:cNvSpPr>
              <a:spLocks noEditPoints="1"/>
            </p:cNvSpPr>
            <p:nvPr/>
          </p:nvSpPr>
          <p:spPr bwMode="auto">
            <a:xfrm>
              <a:off x="7071494" y="3100872"/>
              <a:ext cx="495878" cy="495262"/>
            </a:xfrm>
            <a:custGeom>
              <a:avLst/>
              <a:gdLst>
                <a:gd name="T0" fmla="*/ 341 w 933"/>
                <a:gd name="T1" fmla="*/ 63 h 932"/>
                <a:gd name="T2" fmla="*/ 145 w 933"/>
                <a:gd name="T3" fmla="*/ 144 h 932"/>
                <a:gd name="T4" fmla="*/ 64 w 933"/>
                <a:gd name="T5" fmla="*/ 340 h 932"/>
                <a:gd name="T6" fmla="*/ 145 w 933"/>
                <a:gd name="T7" fmla="*/ 536 h 932"/>
                <a:gd name="T8" fmla="*/ 341 w 933"/>
                <a:gd name="T9" fmla="*/ 617 h 932"/>
                <a:gd name="T10" fmla="*/ 537 w 933"/>
                <a:gd name="T11" fmla="*/ 536 h 932"/>
                <a:gd name="T12" fmla="*/ 537 w 933"/>
                <a:gd name="T13" fmla="*/ 144 h 932"/>
                <a:gd name="T14" fmla="*/ 341 w 933"/>
                <a:gd name="T15" fmla="*/ 63 h 932"/>
                <a:gd name="T16" fmla="*/ 341 w 933"/>
                <a:gd name="T17" fmla="*/ 681 h 932"/>
                <a:gd name="T18" fmla="*/ 100 w 933"/>
                <a:gd name="T19" fmla="*/ 581 h 932"/>
                <a:gd name="T20" fmla="*/ 0 w 933"/>
                <a:gd name="T21" fmla="*/ 340 h 932"/>
                <a:gd name="T22" fmla="*/ 100 w 933"/>
                <a:gd name="T23" fmla="*/ 100 h 932"/>
                <a:gd name="T24" fmla="*/ 341 w 933"/>
                <a:gd name="T25" fmla="*/ 0 h 932"/>
                <a:gd name="T26" fmla="*/ 582 w 933"/>
                <a:gd name="T27" fmla="*/ 100 h 932"/>
                <a:gd name="T28" fmla="*/ 582 w 933"/>
                <a:gd name="T29" fmla="*/ 581 h 932"/>
                <a:gd name="T30" fmla="*/ 341 w 933"/>
                <a:gd name="T31" fmla="*/ 681 h 932"/>
                <a:gd name="T32" fmla="*/ 636 w 933"/>
                <a:gd name="T33" fmla="*/ 538 h 932"/>
                <a:gd name="T34" fmla="*/ 636 w 933"/>
                <a:gd name="T35" fmla="*/ 581 h 932"/>
                <a:gd name="T36" fmla="*/ 582 w 933"/>
                <a:gd name="T37" fmla="*/ 636 h 932"/>
                <a:gd name="T38" fmla="*/ 539 w 933"/>
                <a:gd name="T39" fmla="*/ 636 h 932"/>
                <a:gd name="T40" fmla="*/ 537 w 933"/>
                <a:gd name="T41" fmla="*/ 634 h 932"/>
                <a:gd name="T42" fmla="*/ 537 w 933"/>
                <a:gd name="T43" fmla="*/ 591 h 932"/>
                <a:gd name="T44" fmla="*/ 591 w 933"/>
                <a:gd name="T45" fmla="*/ 536 h 932"/>
                <a:gd name="T46" fmla="*/ 634 w 933"/>
                <a:gd name="T47" fmla="*/ 536 h 932"/>
                <a:gd name="T48" fmla="*/ 636 w 933"/>
                <a:gd name="T49" fmla="*/ 538 h 932"/>
                <a:gd name="T50" fmla="*/ 707 w 933"/>
                <a:gd name="T51" fmla="*/ 630 h 932"/>
                <a:gd name="T52" fmla="*/ 707 w 933"/>
                <a:gd name="T53" fmla="*/ 706 h 932"/>
                <a:gd name="T54" fmla="*/ 631 w 933"/>
                <a:gd name="T55" fmla="*/ 706 h 932"/>
                <a:gd name="T56" fmla="*/ 631 w 933"/>
                <a:gd name="T57" fmla="*/ 630 h 932"/>
                <a:gd name="T58" fmla="*/ 707 w 933"/>
                <a:gd name="T59" fmla="*/ 630 h 932"/>
                <a:gd name="T60" fmla="*/ 922 w 933"/>
                <a:gd name="T61" fmla="*/ 834 h 932"/>
                <a:gd name="T62" fmla="*/ 920 w 933"/>
                <a:gd name="T63" fmla="*/ 875 h 932"/>
                <a:gd name="T64" fmla="*/ 876 w 933"/>
                <a:gd name="T65" fmla="*/ 919 h 932"/>
                <a:gd name="T66" fmla="*/ 835 w 933"/>
                <a:gd name="T67" fmla="*/ 921 h 932"/>
                <a:gd name="T68" fmla="*/ 705 w 933"/>
                <a:gd name="T69" fmla="*/ 791 h 932"/>
                <a:gd name="T70" fmla="*/ 707 w 933"/>
                <a:gd name="T71" fmla="*/ 750 h 932"/>
                <a:gd name="T72" fmla="*/ 750 w 933"/>
                <a:gd name="T73" fmla="*/ 706 h 932"/>
                <a:gd name="T74" fmla="*/ 791 w 933"/>
                <a:gd name="T75" fmla="*/ 704 h 932"/>
                <a:gd name="T76" fmla="*/ 922 w 933"/>
                <a:gd name="T77" fmla="*/ 834 h 932"/>
                <a:gd name="T78" fmla="*/ 341 w 933"/>
                <a:gd name="T79" fmla="*/ 136 h 932"/>
                <a:gd name="T80" fmla="*/ 196 w 933"/>
                <a:gd name="T81" fmla="*/ 196 h 932"/>
                <a:gd name="T82" fmla="*/ 137 w 933"/>
                <a:gd name="T83" fmla="*/ 340 h 932"/>
                <a:gd name="T84" fmla="*/ 196 w 933"/>
                <a:gd name="T85" fmla="*/ 485 h 932"/>
                <a:gd name="T86" fmla="*/ 341 w 933"/>
                <a:gd name="T87" fmla="*/ 545 h 932"/>
                <a:gd name="T88" fmla="*/ 485 w 933"/>
                <a:gd name="T89" fmla="*/ 485 h 932"/>
                <a:gd name="T90" fmla="*/ 485 w 933"/>
                <a:gd name="T91" fmla="*/ 196 h 932"/>
                <a:gd name="T92" fmla="*/ 341 w 933"/>
                <a:gd name="T93" fmla="*/ 136 h 932"/>
                <a:gd name="T94" fmla="*/ 341 w 933"/>
                <a:gd name="T95" fmla="*/ 587 h 932"/>
                <a:gd name="T96" fmla="*/ 167 w 933"/>
                <a:gd name="T97" fmla="*/ 515 h 932"/>
                <a:gd name="T98" fmla="*/ 94 w 933"/>
                <a:gd name="T99" fmla="*/ 340 h 932"/>
                <a:gd name="T100" fmla="*/ 167 w 933"/>
                <a:gd name="T101" fmla="*/ 166 h 932"/>
                <a:gd name="T102" fmla="*/ 341 w 933"/>
                <a:gd name="T103" fmla="*/ 94 h 932"/>
                <a:gd name="T104" fmla="*/ 515 w 933"/>
                <a:gd name="T105" fmla="*/ 166 h 932"/>
                <a:gd name="T106" fmla="*/ 515 w 933"/>
                <a:gd name="T107" fmla="*/ 515 h 932"/>
                <a:gd name="T108" fmla="*/ 341 w 933"/>
                <a:gd name="T109" fmla="*/ 587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3" h="932">
                  <a:moveTo>
                    <a:pt x="341" y="63"/>
                  </a:moveTo>
                  <a:cubicBezTo>
                    <a:pt x="267" y="63"/>
                    <a:pt x="197" y="92"/>
                    <a:pt x="145" y="144"/>
                  </a:cubicBezTo>
                  <a:cubicBezTo>
                    <a:pt x="93" y="197"/>
                    <a:pt x="64" y="266"/>
                    <a:pt x="64" y="340"/>
                  </a:cubicBezTo>
                  <a:cubicBezTo>
                    <a:pt x="64" y="414"/>
                    <a:pt x="93" y="484"/>
                    <a:pt x="145" y="536"/>
                  </a:cubicBezTo>
                  <a:cubicBezTo>
                    <a:pt x="197" y="589"/>
                    <a:pt x="267" y="617"/>
                    <a:pt x="341" y="617"/>
                  </a:cubicBezTo>
                  <a:cubicBezTo>
                    <a:pt x="415" y="617"/>
                    <a:pt x="484" y="589"/>
                    <a:pt x="537" y="536"/>
                  </a:cubicBezTo>
                  <a:cubicBezTo>
                    <a:pt x="645" y="428"/>
                    <a:pt x="645" y="252"/>
                    <a:pt x="537" y="144"/>
                  </a:cubicBezTo>
                  <a:cubicBezTo>
                    <a:pt x="484" y="92"/>
                    <a:pt x="415" y="63"/>
                    <a:pt x="341" y="63"/>
                  </a:cubicBezTo>
                  <a:close/>
                  <a:moveTo>
                    <a:pt x="341" y="681"/>
                  </a:moveTo>
                  <a:cubicBezTo>
                    <a:pt x="250" y="681"/>
                    <a:pt x="164" y="645"/>
                    <a:pt x="100" y="581"/>
                  </a:cubicBezTo>
                  <a:cubicBezTo>
                    <a:pt x="36" y="517"/>
                    <a:pt x="0" y="431"/>
                    <a:pt x="0" y="340"/>
                  </a:cubicBezTo>
                  <a:cubicBezTo>
                    <a:pt x="0" y="249"/>
                    <a:pt x="36" y="164"/>
                    <a:pt x="100" y="100"/>
                  </a:cubicBezTo>
                  <a:cubicBezTo>
                    <a:pt x="164" y="35"/>
                    <a:pt x="250" y="0"/>
                    <a:pt x="341" y="0"/>
                  </a:cubicBezTo>
                  <a:cubicBezTo>
                    <a:pt x="432" y="0"/>
                    <a:pt x="517" y="35"/>
                    <a:pt x="582" y="100"/>
                  </a:cubicBezTo>
                  <a:cubicBezTo>
                    <a:pt x="714" y="232"/>
                    <a:pt x="714" y="448"/>
                    <a:pt x="582" y="581"/>
                  </a:cubicBezTo>
                  <a:cubicBezTo>
                    <a:pt x="517" y="645"/>
                    <a:pt x="432" y="681"/>
                    <a:pt x="341" y="681"/>
                  </a:cubicBezTo>
                  <a:close/>
                  <a:moveTo>
                    <a:pt x="636" y="538"/>
                  </a:moveTo>
                  <a:cubicBezTo>
                    <a:pt x="648" y="550"/>
                    <a:pt x="648" y="569"/>
                    <a:pt x="636" y="581"/>
                  </a:cubicBezTo>
                  <a:lnTo>
                    <a:pt x="582" y="636"/>
                  </a:lnTo>
                  <a:cubicBezTo>
                    <a:pt x="570" y="648"/>
                    <a:pt x="551" y="648"/>
                    <a:pt x="539" y="636"/>
                  </a:cubicBezTo>
                  <a:lnTo>
                    <a:pt x="537" y="634"/>
                  </a:lnTo>
                  <a:cubicBezTo>
                    <a:pt x="525" y="622"/>
                    <a:pt x="525" y="602"/>
                    <a:pt x="537" y="591"/>
                  </a:cubicBezTo>
                  <a:lnTo>
                    <a:pt x="591" y="536"/>
                  </a:lnTo>
                  <a:cubicBezTo>
                    <a:pt x="603" y="524"/>
                    <a:pt x="622" y="524"/>
                    <a:pt x="634" y="536"/>
                  </a:cubicBezTo>
                  <a:lnTo>
                    <a:pt x="636" y="538"/>
                  </a:lnTo>
                  <a:close/>
                  <a:moveTo>
                    <a:pt x="707" y="630"/>
                  </a:moveTo>
                  <a:cubicBezTo>
                    <a:pt x="728" y="651"/>
                    <a:pt x="728" y="685"/>
                    <a:pt x="707" y="706"/>
                  </a:cubicBezTo>
                  <a:cubicBezTo>
                    <a:pt x="686" y="727"/>
                    <a:pt x="652" y="727"/>
                    <a:pt x="631" y="706"/>
                  </a:cubicBezTo>
                  <a:cubicBezTo>
                    <a:pt x="610" y="685"/>
                    <a:pt x="610" y="651"/>
                    <a:pt x="631" y="630"/>
                  </a:cubicBezTo>
                  <a:cubicBezTo>
                    <a:pt x="652" y="609"/>
                    <a:pt x="686" y="609"/>
                    <a:pt x="707" y="630"/>
                  </a:cubicBezTo>
                  <a:close/>
                  <a:moveTo>
                    <a:pt x="922" y="834"/>
                  </a:moveTo>
                  <a:cubicBezTo>
                    <a:pt x="933" y="845"/>
                    <a:pt x="932" y="864"/>
                    <a:pt x="920" y="875"/>
                  </a:cubicBezTo>
                  <a:lnTo>
                    <a:pt x="876" y="919"/>
                  </a:lnTo>
                  <a:cubicBezTo>
                    <a:pt x="864" y="931"/>
                    <a:pt x="846" y="932"/>
                    <a:pt x="835" y="921"/>
                  </a:cubicBezTo>
                  <a:lnTo>
                    <a:pt x="705" y="791"/>
                  </a:lnTo>
                  <a:cubicBezTo>
                    <a:pt x="694" y="780"/>
                    <a:pt x="695" y="762"/>
                    <a:pt x="707" y="750"/>
                  </a:cubicBezTo>
                  <a:lnTo>
                    <a:pt x="750" y="706"/>
                  </a:lnTo>
                  <a:cubicBezTo>
                    <a:pt x="762" y="694"/>
                    <a:pt x="781" y="693"/>
                    <a:pt x="791" y="704"/>
                  </a:cubicBezTo>
                  <a:lnTo>
                    <a:pt x="922" y="834"/>
                  </a:lnTo>
                  <a:close/>
                  <a:moveTo>
                    <a:pt x="341" y="136"/>
                  </a:moveTo>
                  <a:cubicBezTo>
                    <a:pt x="286" y="136"/>
                    <a:pt x="235" y="157"/>
                    <a:pt x="196" y="196"/>
                  </a:cubicBezTo>
                  <a:cubicBezTo>
                    <a:pt x="158" y="234"/>
                    <a:pt x="137" y="286"/>
                    <a:pt x="137" y="340"/>
                  </a:cubicBezTo>
                  <a:cubicBezTo>
                    <a:pt x="137" y="395"/>
                    <a:pt x="158" y="446"/>
                    <a:pt x="196" y="485"/>
                  </a:cubicBezTo>
                  <a:cubicBezTo>
                    <a:pt x="235" y="523"/>
                    <a:pt x="286" y="545"/>
                    <a:pt x="341" y="545"/>
                  </a:cubicBezTo>
                  <a:cubicBezTo>
                    <a:pt x="395" y="545"/>
                    <a:pt x="447" y="523"/>
                    <a:pt x="485" y="485"/>
                  </a:cubicBezTo>
                  <a:cubicBezTo>
                    <a:pt x="565" y="405"/>
                    <a:pt x="565" y="275"/>
                    <a:pt x="485" y="196"/>
                  </a:cubicBezTo>
                  <a:cubicBezTo>
                    <a:pt x="447" y="157"/>
                    <a:pt x="395" y="136"/>
                    <a:pt x="341" y="136"/>
                  </a:cubicBezTo>
                  <a:close/>
                  <a:moveTo>
                    <a:pt x="341" y="587"/>
                  </a:moveTo>
                  <a:cubicBezTo>
                    <a:pt x="275" y="587"/>
                    <a:pt x="213" y="561"/>
                    <a:pt x="167" y="515"/>
                  </a:cubicBezTo>
                  <a:cubicBezTo>
                    <a:pt x="120" y="468"/>
                    <a:pt x="94" y="406"/>
                    <a:pt x="94" y="340"/>
                  </a:cubicBezTo>
                  <a:cubicBezTo>
                    <a:pt x="94" y="274"/>
                    <a:pt x="120" y="212"/>
                    <a:pt x="167" y="166"/>
                  </a:cubicBezTo>
                  <a:cubicBezTo>
                    <a:pt x="213" y="119"/>
                    <a:pt x="275" y="94"/>
                    <a:pt x="341" y="94"/>
                  </a:cubicBezTo>
                  <a:cubicBezTo>
                    <a:pt x="407" y="94"/>
                    <a:pt x="469" y="119"/>
                    <a:pt x="515" y="166"/>
                  </a:cubicBezTo>
                  <a:cubicBezTo>
                    <a:pt x="611" y="262"/>
                    <a:pt x="611" y="418"/>
                    <a:pt x="515" y="515"/>
                  </a:cubicBezTo>
                  <a:cubicBezTo>
                    <a:pt x="469" y="561"/>
                    <a:pt x="407" y="587"/>
                    <a:pt x="341" y="587"/>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186">
                <a:solidFill>
                  <a:prstClr val="black"/>
                </a:solidFill>
                <a:latin typeface="+mn-lt"/>
                <a:ea typeface="+mn-ea"/>
              </a:endParaRPr>
            </a:p>
          </p:txBody>
        </p:sp>
      </p:grpSp>
      <p:sp>
        <p:nvSpPr>
          <p:cNvPr id="24" name="文本框 8"/>
          <p:cNvSpPr txBox="1"/>
          <p:nvPr/>
        </p:nvSpPr>
        <p:spPr>
          <a:xfrm>
            <a:off x="2476500" y="3509465"/>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25" name="矩形 24"/>
          <p:cNvSpPr>
            <a:spLocks noChangeArrowheads="1"/>
          </p:cNvSpPr>
          <p:nvPr/>
        </p:nvSpPr>
        <p:spPr bwMode="auto">
          <a:xfrm>
            <a:off x="2468292" y="3902377"/>
            <a:ext cx="14809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6" name="文本框 8"/>
          <p:cNvSpPr txBox="1"/>
          <p:nvPr/>
        </p:nvSpPr>
        <p:spPr>
          <a:xfrm>
            <a:off x="4140935" y="4111450"/>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27" name="矩形 26"/>
          <p:cNvSpPr>
            <a:spLocks noChangeArrowheads="1"/>
          </p:cNvSpPr>
          <p:nvPr/>
        </p:nvSpPr>
        <p:spPr bwMode="auto">
          <a:xfrm>
            <a:off x="4132727" y="4504362"/>
            <a:ext cx="14809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8" name="文本框 8"/>
          <p:cNvSpPr txBox="1"/>
          <p:nvPr/>
        </p:nvSpPr>
        <p:spPr>
          <a:xfrm>
            <a:off x="5650002" y="3687756"/>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29" name="矩形 28"/>
          <p:cNvSpPr>
            <a:spLocks noChangeArrowheads="1"/>
          </p:cNvSpPr>
          <p:nvPr/>
        </p:nvSpPr>
        <p:spPr bwMode="auto">
          <a:xfrm>
            <a:off x="5641794" y="4080668"/>
            <a:ext cx="14809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30" name="文本框 8"/>
          <p:cNvSpPr txBox="1"/>
          <p:nvPr/>
        </p:nvSpPr>
        <p:spPr>
          <a:xfrm>
            <a:off x="6805788" y="4771517"/>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31" name="矩形 30"/>
          <p:cNvSpPr>
            <a:spLocks noChangeArrowheads="1"/>
          </p:cNvSpPr>
          <p:nvPr/>
        </p:nvSpPr>
        <p:spPr bwMode="auto">
          <a:xfrm>
            <a:off x="6797580" y="5164429"/>
            <a:ext cx="14809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32" name="文本框 8"/>
          <p:cNvSpPr txBox="1"/>
          <p:nvPr/>
        </p:nvSpPr>
        <p:spPr>
          <a:xfrm>
            <a:off x="8283371" y="3687756"/>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33" name="矩形 32"/>
          <p:cNvSpPr>
            <a:spLocks noChangeArrowheads="1"/>
          </p:cNvSpPr>
          <p:nvPr/>
        </p:nvSpPr>
        <p:spPr bwMode="auto">
          <a:xfrm>
            <a:off x="8275163" y="4080668"/>
            <a:ext cx="148092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1728208893"/>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pic>
        <p:nvPicPr>
          <p:cNvPr id="8" name="图片 7"/>
          <p:cNvPicPr>
            <a:picLocks noChangeAspect="1"/>
          </p:cNvPicPr>
          <p:nvPr/>
        </p:nvPicPr>
        <p:blipFill rotWithShape="1">
          <a:blip r:embed="rId7" cstate="screen">
            <a:extLst>
              <a:ext uri="{28A0092B-C50C-407E-A947-70E740481C1C}">
                <a14:useLocalDpi xmlns:a14="http://schemas.microsoft.com/office/drawing/2010/main"/>
              </a:ext>
            </a:extLst>
          </a:blip>
          <a:srcRect b="10287"/>
          <a:stretch/>
        </p:blipFill>
        <p:spPr>
          <a:xfrm>
            <a:off x="2229212" y="3248385"/>
            <a:ext cx="7815281" cy="3609615"/>
          </a:xfrm>
          <a:prstGeom prst="rect">
            <a:avLst/>
          </a:prstGeom>
        </p:spPr>
      </p:pic>
      <p:sp>
        <p:nvSpPr>
          <p:cNvPr id="9" name="椭圆 8"/>
          <p:cNvSpPr/>
          <p:nvPr/>
        </p:nvSpPr>
        <p:spPr>
          <a:xfrm>
            <a:off x="1995928" y="2482403"/>
            <a:ext cx="973428" cy="973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2262881" y="2625222"/>
            <a:ext cx="412292" cy="584775"/>
          </a:xfrm>
          <a:prstGeom prst="rect">
            <a:avLst/>
          </a:prstGeom>
        </p:spPr>
        <p:txBody>
          <a:bodyPr wrap="none">
            <a:spAutoFit/>
          </a:bodyPr>
          <a:lstStyle/>
          <a:p>
            <a:r>
              <a:rPr lang="en-US" altLang="zh-CN"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4906388" y="1245111"/>
            <a:ext cx="973428" cy="9734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5185973" y="1366119"/>
            <a:ext cx="412292" cy="584775"/>
          </a:xfrm>
          <a:prstGeom prst="rect">
            <a:avLst/>
          </a:prstGeom>
        </p:spPr>
        <p:txBody>
          <a:bodyPr wrap="none">
            <a:spAutoFit/>
          </a:bodyPr>
          <a:lstStyle/>
          <a:p>
            <a:r>
              <a:rPr lang="en-US" altLang="zh-CN"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椭圆 12"/>
          <p:cNvSpPr/>
          <p:nvPr/>
        </p:nvSpPr>
        <p:spPr>
          <a:xfrm>
            <a:off x="6751786" y="2572884"/>
            <a:ext cx="973428" cy="973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7023387" y="2733256"/>
            <a:ext cx="412292" cy="584775"/>
          </a:xfrm>
          <a:prstGeom prst="rect">
            <a:avLst/>
          </a:prstGeom>
        </p:spPr>
        <p:txBody>
          <a:bodyPr wrap="none">
            <a:spAutoFit/>
          </a:bodyPr>
          <a:lstStyle/>
          <a:p>
            <a:r>
              <a:rPr lang="en-US" altLang="zh-CN"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椭圆 14"/>
          <p:cNvSpPr/>
          <p:nvPr/>
        </p:nvSpPr>
        <p:spPr>
          <a:xfrm>
            <a:off x="9152174" y="1721365"/>
            <a:ext cx="973428" cy="9734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9430342" y="1918358"/>
            <a:ext cx="412292" cy="584775"/>
          </a:xfrm>
          <a:prstGeom prst="rect">
            <a:avLst/>
          </a:prstGeom>
        </p:spPr>
        <p:txBody>
          <a:bodyPr wrap="none">
            <a:spAutoFit/>
          </a:bodyPr>
          <a:lstStyle/>
          <a:p>
            <a:r>
              <a:rPr lang="en-US" altLang="zh-CN"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sz="32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直接连接符 16"/>
          <p:cNvCxnSpPr>
            <a:endCxn id="11" idx="2"/>
          </p:cNvCxnSpPr>
          <p:nvPr/>
        </p:nvCxnSpPr>
        <p:spPr>
          <a:xfrm flipV="1">
            <a:off x="2985729" y="1731826"/>
            <a:ext cx="1920659" cy="1185709"/>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1" idx="6"/>
            <a:endCxn id="13" idx="1"/>
          </p:cNvCxnSpPr>
          <p:nvPr/>
        </p:nvCxnSpPr>
        <p:spPr>
          <a:xfrm>
            <a:off x="5879816" y="1731824"/>
            <a:ext cx="1014525" cy="983615"/>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3" idx="6"/>
            <a:endCxn id="15" idx="2"/>
          </p:cNvCxnSpPr>
          <p:nvPr/>
        </p:nvCxnSpPr>
        <p:spPr>
          <a:xfrm flipV="1">
            <a:off x="7725214" y="2208080"/>
            <a:ext cx="1426962" cy="851519"/>
          </a:xfrm>
          <a:prstGeom prst="line">
            <a:avLst/>
          </a:prstGeom>
          <a:ln w="381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3"/>
          <p:cNvSpPr txBox="1"/>
          <p:nvPr/>
        </p:nvSpPr>
        <p:spPr>
          <a:xfrm>
            <a:off x="2035458" y="3633450"/>
            <a:ext cx="1283163" cy="276999"/>
          </a:xfrm>
          <a:prstGeom prst="rect">
            <a:avLst/>
          </a:prstGeom>
          <a:noFill/>
        </p:spPr>
        <p:txBody>
          <a:bodyPr wrap="square" lIns="0" tIns="0" rIns="0" bIns="0" rtlCol="0" anchor="t" anchorCtr="0">
            <a:spAutoFit/>
          </a:bodyPr>
          <a:lstStyle/>
          <a:p>
            <a:pPr algn="ctr" defTabSz="912613">
              <a:spcBef>
                <a:spcPct val="20000"/>
              </a:spcBef>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Keywords</a:t>
            </a:r>
            <a:endParaRPr 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3"/>
          <p:cNvSpPr txBox="1"/>
          <p:nvPr/>
        </p:nvSpPr>
        <p:spPr>
          <a:xfrm>
            <a:off x="4958550" y="2405750"/>
            <a:ext cx="1283163" cy="276999"/>
          </a:xfrm>
          <a:prstGeom prst="rect">
            <a:avLst/>
          </a:prstGeom>
          <a:noFill/>
        </p:spPr>
        <p:txBody>
          <a:bodyPr wrap="square" lIns="0" tIns="0" rIns="0" bIns="0" rtlCol="0" anchor="t" anchorCtr="0">
            <a:spAutoFit/>
          </a:bodyPr>
          <a:lstStyle/>
          <a:p>
            <a:pPr algn="ctr" defTabSz="912613">
              <a:spcBef>
                <a:spcPct val="20000"/>
              </a:spcBef>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Keywords</a:t>
            </a:r>
            <a:endParaRPr 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3"/>
          <p:cNvSpPr txBox="1"/>
          <p:nvPr/>
        </p:nvSpPr>
        <p:spPr>
          <a:xfrm>
            <a:off x="6804931" y="3646323"/>
            <a:ext cx="1283163" cy="276999"/>
          </a:xfrm>
          <a:prstGeom prst="rect">
            <a:avLst/>
          </a:prstGeom>
          <a:noFill/>
        </p:spPr>
        <p:txBody>
          <a:bodyPr wrap="square" lIns="0" tIns="0" rIns="0" bIns="0" rtlCol="0" anchor="t" anchorCtr="0">
            <a:spAutoFit/>
          </a:bodyPr>
          <a:lstStyle/>
          <a:p>
            <a:pPr algn="ctr" defTabSz="912613">
              <a:spcBef>
                <a:spcPct val="20000"/>
              </a:spcBef>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Keywords</a:t>
            </a:r>
            <a:endParaRPr 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3"/>
          <p:cNvSpPr txBox="1"/>
          <p:nvPr/>
        </p:nvSpPr>
        <p:spPr>
          <a:xfrm>
            <a:off x="9205320" y="2887143"/>
            <a:ext cx="1283163" cy="276999"/>
          </a:xfrm>
          <a:prstGeom prst="rect">
            <a:avLst/>
          </a:prstGeom>
          <a:noFill/>
        </p:spPr>
        <p:txBody>
          <a:bodyPr wrap="square" lIns="0" tIns="0" rIns="0" bIns="0" rtlCol="0" anchor="t" anchorCtr="0">
            <a:spAutoFit/>
          </a:bodyPr>
          <a:lstStyle/>
          <a:p>
            <a:pPr algn="ctr" defTabSz="912613">
              <a:spcBef>
                <a:spcPct val="20000"/>
              </a:spcBef>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Keywords</a:t>
            </a:r>
            <a:endParaRPr 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147744140"/>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50"/>
          <p:cNvSpPr/>
          <p:nvPr/>
        </p:nvSpPr>
        <p:spPr>
          <a:xfrm>
            <a:off x="-35646" y="5230800"/>
            <a:ext cx="12192000" cy="1620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solidFill>
                <a:prstClr val="white"/>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17" name="矩形 16"/>
          <p:cNvSpPr/>
          <p:nvPr/>
        </p:nvSpPr>
        <p:spPr>
          <a:xfrm>
            <a:off x="-35646" y="-9520"/>
            <a:ext cx="12192000" cy="5219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solidFill>
                <a:prstClr val="white"/>
              </a:solidFill>
            </a:endParaRPr>
          </a:p>
        </p:txBody>
      </p:sp>
      <p:sp>
        <p:nvSpPr>
          <p:cNvPr id="18" name="椭圆 17"/>
          <p:cNvSpPr/>
          <p:nvPr/>
        </p:nvSpPr>
        <p:spPr>
          <a:xfrm>
            <a:off x="3681413" y="2103438"/>
            <a:ext cx="704850" cy="7048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9" name="椭圆 18"/>
          <p:cNvSpPr/>
          <p:nvPr/>
        </p:nvSpPr>
        <p:spPr>
          <a:xfrm>
            <a:off x="3681413" y="3567113"/>
            <a:ext cx="704850" cy="70485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20" name="组合 19"/>
          <p:cNvGrpSpPr/>
          <p:nvPr/>
        </p:nvGrpSpPr>
        <p:grpSpPr>
          <a:xfrm>
            <a:off x="3850752" y="3787229"/>
            <a:ext cx="364964" cy="289286"/>
            <a:chOff x="1663700" y="3622675"/>
            <a:chExt cx="474663" cy="376238"/>
          </a:xfrm>
          <a:solidFill>
            <a:schemeClr val="bg1"/>
          </a:solidFill>
        </p:grpSpPr>
        <p:sp>
          <p:nvSpPr>
            <p:cNvPr id="21" name="Freeform 37"/>
            <p:cNvSpPr>
              <a:spLocks/>
            </p:cNvSpPr>
            <p:nvPr/>
          </p:nvSpPr>
          <p:spPr bwMode="auto">
            <a:xfrm>
              <a:off x="2071688" y="3840163"/>
              <a:ext cx="66675" cy="138112"/>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2" name="Freeform 38"/>
            <p:cNvSpPr>
              <a:spLocks noEditPoints="1"/>
            </p:cNvSpPr>
            <p:nvPr/>
          </p:nvSpPr>
          <p:spPr bwMode="auto">
            <a:xfrm>
              <a:off x="1663700" y="3622675"/>
              <a:ext cx="474663" cy="355600"/>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3" name="Freeform 39"/>
            <p:cNvSpPr>
              <a:spLocks/>
            </p:cNvSpPr>
            <p:nvPr/>
          </p:nvSpPr>
          <p:spPr bwMode="auto">
            <a:xfrm>
              <a:off x="1703388" y="3643313"/>
              <a:ext cx="119062" cy="20637"/>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4" name="Freeform 40"/>
            <p:cNvSpPr>
              <a:spLocks noEditPoints="1"/>
            </p:cNvSpPr>
            <p:nvPr/>
          </p:nvSpPr>
          <p:spPr bwMode="auto">
            <a:xfrm>
              <a:off x="1862138" y="3741738"/>
              <a:ext cx="198437" cy="196850"/>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5" name="Freeform 41"/>
            <p:cNvSpPr>
              <a:spLocks noEditPoints="1"/>
            </p:cNvSpPr>
            <p:nvPr/>
          </p:nvSpPr>
          <p:spPr bwMode="auto">
            <a:xfrm>
              <a:off x="1801813" y="3683000"/>
              <a:ext cx="317500" cy="31591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grpSp>
      <p:grpSp>
        <p:nvGrpSpPr>
          <p:cNvPr id="26" name="组合 25"/>
          <p:cNvGrpSpPr/>
          <p:nvPr/>
        </p:nvGrpSpPr>
        <p:grpSpPr>
          <a:xfrm>
            <a:off x="3866193" y="2273236"/>
            <a:ext cx="335670" cy="364964"/>
            <a:chOff x="5130800" y="1241425"/>
            <a:chExt cx="436563" cy="474663"/>
          </a:xfrm>
          <a:solidFill>
            <a:schemeClr val="bg1"/>
          </a:solidFill>
        </p:grpSpPr>
        <p:sp>
          <p:nvSpPr>
            <p:cNvPr id="27" name="Freeform 70"/>
            <p:cNvSpPr>
              <a:spLocks noEditPoints="1"/>
            </p:cNvSpPr>
            <p:nvPr/>
          </p:nvSpPr>
          <p:spPr bwMode="auto">
            <a:xfrm>
              <a:off x="5130800" y="1241425"/>
              <a:ext cx="338138" cy="455613"/>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28" name="Freeform 71"/>
            <p:cNvSpPr>
              <a:spLocks noEditPoints="1"/>
            </p:cNvSpPr>
            <p:nvPr/>
          </p:nvSpPr>
          <p:spPr bwMode="auto">
            <a:xfrm>
              <a:off x="5348288" y="1360488"/>
              <a:ext cx="219075" cy="355600"/>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grpSp>
      <p:grpSp>
        <p:nvGrpSpPr>
          <p:cNvPr id="29" name="组合 26"/>
          <p:cNvGrpSpPr>
            <a:grpSpLocks/>
          </p:cNvGrpSpPr>
          <p:nvPr/>
        </p:nvGrpSpPr>
        <p:grpSpPr bwMode="auto">
          <a:xfrm>
            <a:off x="8067675" y="2103438"/>
            <a:ext cx="704850" cy="704850"/>
            <a:chOff x="8068056" y="2103293"/>
            <a:chExt cx="704850" cy="704850"/>
          </a:xfrm>
        </p:grpSpPr>
        <p:sp>
          <p:nvSpPr>
            <p:cNvPr id="30" name="椭圆 29"/>
            <p:cNvSpPr/>
            <p:nvPr/>
          </p:nvSpPr>
          <p:spPr>
            <a:xfrm>
              <a:off x="8068056" y="2103293"/>
              <a:ext cx="704850" cy="70485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31" name="组合 28"/>
            <p:cNvGrpSpPr>
              <a:grpSpLocks/>
            </p:cNvGrpSpPr>
            <p:nvPr/>
          </p:nvGrpSpPr>
          <p:grpSpPr bwMode="auto">
            <a:xfrm>
              <a:off x="8297863" y="2254187"/>
              <a:ext cx="274638" cy="364962"/>
              <a:chOff x="8672513" y="1241425"/>
              <a:chExt cx="357187" cy="474663"/>
            </a:xfrm>
          </p:grpSpPr>
          <p:sp>
            <p:nvSpPr>
              <p:cNvPr id="32" name="Freeform 73"/>
              <p:cNvSpPr>
                <a:spLocks/>
              </p:cNvSpPr>
              <p:nvPr/>
            </p:nvSpPr>
            <p:spPr bwMode="auto">
              <a:xfrm>
                <a:off x="8743207" y="1641865"/>
                <a:ext cx="216789" cy="74328"/>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3" name="Freeform 74"/>
              <p:cNvSpPr>
                <a:spLocks noEditPoints="1"/>
              </p:cNvSpPr>
              <p:nvPr/>
            </p:nvSpPr>
            <p:spPr bwMode="auto">
              <a:xfrm>
                <a:off x="8673009" y="1241318"/>
                <a:ext cx="357186" cy="396417"/>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34" name="Freeform 75"/>
              <p:cNvSpPr>
                <a:spLocks noEditPoints="1"/>
              </p:cNvSpPr>
              <p:nvPr/>
            </p:nvSpPr>
            <p:spPr bwMode="auto">
              <a:xfrm>
                <a:off x="8772112" y="1379652"/>
                <a:ext cx="158978" cy="15897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grpSp>
      </p:grpSp>
      <p:grpSp>
        <p:nvGrpSpPr>
          <p:cNvPr id="35" name="组合 32"/>
          <p:cNvGrpSpPr>
            <a:grpSpLocks/>
          </p:cNvGrpSpPr>
          <p:nvPr/>
        </p:nvGrpSpPr>
        <p:grpSpPr bwMode="auto">
          <a:xfrm>
            <a:off x="8067675" y="3567113"/>
            <a:ext cx="704850" cy="704850"/>
            <a:chOff x="8068056" y="3567408"/>
            <a:chExt cx="704850" cy="704850"/>
          </a:xfrm>
        </p:grpSpPr>
        <p:sp>
          <p:nvSpPr>
            <p:cNvPr id="36" name="椭圆 35"/>
            <p:cNvSpPr/>
            <p:nvPr/>
          </p:nvSpPr>
          <p:spPr>
            <a:xfrm>
              <a:off x="8068056" y="3567408"/>
              <a:ext cx="704850" cy="7048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prstClr val="white"/>
                </a:solidFill>
              </a:endParaRPr>
            </a:p>
          </p:txBody>
        </p:sp>
        <p:sp>
          <p:nvSpPr>
            <p:cNvPr id="37" name="Freeform 94"/>
            <p:cNvSpPr>
              <a:spLocks/>
            </p:cNvSpPr>
            <p:nvPr/>
          </p:nvSpPr>
          <p:spPr bwMode="auto">
            <a:xfrm>
              <a:off x="8252206" y="3737270"/>
              <a:ext cx="363538" cy="365125"/>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grpSp>
      <p:sp>
        <p:nvSpPr>
          <p:cNvPr id="38" name="文本框 35"/>
          <p:cNvSpPr txBox="1">
            <a:spLocks noChangeArrowheads="1"/>
          </p:cNvSpPr>
          <p:nvPr/>
        </p:nvSpPr>
        <p:spPr bwMode="auto">
          <a:xfrm>
            <a:off x="1485900" y="2301875"/>
            <a:ext cx="20923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dirty="0">
                <a:solidFill>
                  <a:srgbClr val="FFFFFF"/>
                </a:solidFill>
                <a:latin typeface="微软雅黑" panose="020B0503020204020204" pitchFamily="34" charset="-122"/>
                <a:ea typeface="微软雅黑" panose="020B0503020204020204" pitchFamily="34" charset="-122"/>
              </a:rPr>
              <a:t>Click here to add a title Click here to add a title Click here to add a title</a:t>
            </a:r>
          </a:p>
          <a:p>
            <a:pPr algn="r" eaLnBrk="1" hangingPunct="1"/>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39" name="文本框 36"/>
          <p:cNvSpPr txBox="1">
            <a:spLocks noChangeArrowheads="1"/>
          </p:cNvSpPr>
          <p:nvPr/>
        </p:nvSpPr>
        <p:spPr bwMode="auto">
          <a:xfrm>
            <a:off x="954088" y="1978025"/>
            <a:ext cx="2624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FFFFFF"/>
                </a:solidFill>
                <a:latin typeface="微软雅黑" panose="020B0503020204020204" pitchFamily="34" charset="-122"/>
                <a:ea typeface="微软雅黑" panose="020B0503020204020204" pitchFamily="34" charset="-122"/>
              </a:rPr>
              <a:t>Your title</a:t>
            </a:r>
          </a:p>
        </p:txBody>
      </p:sp>
      <p:sp>
        <p:nvSpPr>
          <p:cNvPr id="40" name="文本框 37"/>
          <p:cNvSpPr txBox="1">
            <a:spLocks noChangeArrowheads="1"/>
          </p:cNvSpPr>
          <p:nvPr/>
        </p:nvSpPr>
        <p:spPr bwMode="auto">
          <a:xfrm>
            <a:off x="1535113" y="3736975"/>
            <a:ext cx="20923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dirty="0">
                <a:solidFill>
                  <a:srgbClr val="FFFFFF"/>
                </a:solidFill>
                <a:latin typeface="微软雅黑" panose="020B0503020204020204" pitchFamily="34" charset="-122"/>
                <a:ea typeface="微软雅黑" panose="020B0503020204020204" pitchFamily="34" charset="-122"/>
              </a:rPr>
              <a:t>Click here to add a title Click here to add a title Click here to add a title</a:t>
            </a:r>
          </a:p>
          <a:p>
            <a:pPr algn="r" eaLnBrk="1" hangingPunct="1"/>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41" name="文本框 38"/>
          <p:cNvSpPr txBox="1">
            <a:spLocks noChangeArrowheads="1"/>
          </p:cNvSpPr>
          <p:nvPr/>
        </p:nvSpPr>
        <p:spPr bwMode="auto">
          <a:xfrm>
            <a:off x="982663" y="3390900"/>
            <a:ext cx="2624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FFFFFF"/>
                </a:solidFill>
                <a:latin typeface="微软雅黑" panose="020B0503020204020204" pitchFamily="34" charset="-122"/>
                <a:ea typeface="微软雅黑" panose="020B0503020204020204" pitchFamily="34" charset="-122"/>
              </a:rPr>
              <a:t>Your title</a:t>
            </a:r>
          </a:p>
        </p:txBody>
      </p:sp>
      <p:grpSp>
        <p:nvGrpSpPr>
          <p:cNvPr id="42" name="组合 39"/>
          <p:cNvGrpSpPr>
            <a:grpSpLocks/>
          </p:cNvGrpSpPr>
          <p:nvPr/>
        </p:nvGrpSpPr>
        <p:grpSpPr bwMode="auto">
          <a:xfrm>
            <a:off x="8915400" y="2060576"/>
            <a:ext cx="2622550" cy="805884"/>
            <a:chOff x="8915289" y="2152079"/>
            <a:chExt cx="2623449" cy="806110"/>
          </a:xfrm>
        </p:grpSpPr>
        <p:sp>
          <p:nvSpPr>
            <p:cNvPr id="43" name="文本框 40"/>
            <p:cNvSpPr txBox="1">
              <a:spLocks noChangeArrowheads="1"/>
            </p:cNvSpPr>
            <p:nvPr/>
          </p:nvSpPr>
          <p:spPr bwMode="auto">
            <a:xfrm>
              <a:off x="8915289" y="2496394"/>
              <a:ext cx="2092651" cy="46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Click here to add a title Click here to add a title Click here to add a title</a:t>
              </a:r>
            </a:p>
          </p:txBody>
        </p:sp>
        <p:sp>
          <p:nvSpPr>
            <p:cNvPr id="44" name="文本框 41"/>
            <p:cNvSpPr txBox="1">
              <a:spLocks noChangeArrowheads="1"/>
            </p:cNvSpPr>
            <p:nvPr/>
          </p:nvSpPr>
          <p:spPr bwMode="auto">
            <a:xfrm>
              <a:off x="8915289" y="2152079"/>
              <a:ext cx="2623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FFFF"/>
                  </a:solidFill>
                  <a:latin typeface="微软雅黑" panose="020B0503020204020204" pitchFamily="34" charset="-122"/>
                  <a:ea typeface="微软雅黑" panose="020B0503020204020204" pitchFamily="34" charset="-122"/>
                </a:rPr>
                <a:t>Your title</a:t>
              </a:r>
            </a:p>
          </p:txBody>
        </p:sp>
      </p:grpSp>
      <p:grpSp>
        <p:nvGrpSpPr>
          <p:cNvPr id="45" name="组合 42"/>
          <p:cNvGrpSpPr>
            <a:grpSpLocks/>
          </p:cNvGrpSpPr>
          <p:nvPr/>
        </p:nvGrpSpPr>
        <p:grpSpPr bwMode="auto">
          <a:xfrm>
            <a:off x="8924925" y="3502025"/>
            <a:ext cx="2630488" cy="778961"/>
            <a:chOff x="8927878" y="3711322"/>
            <a:chExt cx="2630205" cy="779248"/>
          </a:xfrm>
        </p:grpSpPr>
        <p:sp>
          <p:nvSpPr>
            <p:cNvPr id="46" name="文本框 43"/>
            <p:cNvSpPr txBox="1">
              <a:spLocks noChangeArrowheads="1"/>
            </p:cNvSpPr>
            <p:nvPr/>
          </p:nvSpPr>
          <p:spPr bwMode="auto">
            <a:xfrm>
              <a:off x="8927878" y="4028735"/>
              <a:ext cx="2092651" cy="4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Click here to add a title Click here to add a title Click here to add a title</a:t>
              </a:r>
            </a:p>
          </p:txBody>
        </p:sp>
        <p:sp>
          <p:nvSpPr>
            <p:cNvPr id="47" name="文本框 44"/>
            <p:cNvSpPr txBox="1">
              <a:spLocks noChangeArrowheads="1"/>
            </p:cNvSpPr>
            <p:nvPr/>
          </p:nvSpPr>
          <p:spPr bwMode="auto">
            <a:xfrm>
              <a:off x="8934634" y="3711322"/>
              <a:ext cx="2623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FFFFFF"/>
                  </a:solidFill>
                  <a:latin typeface="微软雅黑" panose="020B0503020204020204" pitchFamily="34" charset="-122"/>
                  <a:ea typeface="微软雅黑" panose="020B0503020204020204" pitchFamily="34" charset="-122"/>
                </a:rPr>
                <a:t>Your title</a:t>
              </a:r>
            </a:p>
          </p:txBody>
        </p:sp>
      </p:grpSp>
      <p:pic>
        <p:nvPicPr>
          <p:cNvPr id="48" name="图片 4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092652" y="2559340"/>
            <a:ext cx="2222549" cy="2723669"/>
          </a:xfrm>
          <a:custGeom>
            <a:avLst/>
            <a:gdLst>
              <a:gd name="connsiteX0" fmla="*/ 0 w 2222549"/>
              <a:gd name="connsiteY0" fmla="*/ 0 h 2723669"/>
              <a:gd name="connsiteX1" fmla="*/ 2222549 w 2222549"/>
              <a:gd name="connsiteY1" fmla="*/ 0 h 2723669"/>
              <a:gd name="connsiteX2" fmla="*/ 2222549 w 2222549"/>
              <a:gd name="connsiteY2" fmla="*/ 2723669 h 2723669"/>
              <a:gd name="connsiteX3" fmla="*/ 0 w 2222549"/>
              <a:gd name="connsiteY3" fmla="*/ 2723669 h 2723669"/>
            </a:gdLst>
            <a:ahLst/>
            <a:cxnLst>
              <a:cxn ang="0">
                <a:pos x="connsiteX0" y="connsiteY0"/>
              </a:cxn>
              <a:cxn ang="0">
                <a:pos x="connsiteX1" y="connsiteY1"/>
              </a:cxn>
              <a:cxn ang="0">
                <a:pos x="connsiteX2" y="connsiteY2"/>
              </a:cxn>
              <a:cxn ang="0">
                <a:pos x="connsiteX3" y="connsiteY3"/>
              </a:cxn>
            </a:cxnLst>
            <a:rect l="l" t="t" r="r" b="b"/>
            <a:pathLst>
              <a:path w="2222549" h="2723669">
                <a:moveTo>
                  <a:pt x="0" y="0"/>
                </a:moveTo>
                <a:lnTo>
                  <a:pt x="2222549" y="0"/>
                </a:lnTo>
                <a:lnTo>
                  <a:pt x="2222549" y="2723669"/>
                </a:lnTo>
                <a:lnTo>
                  <a:pt x="0" y="2723669"/>
                </a:lnTo>
                <a:close/>
              </a:path>
            </a:pathLst>
          </a:custGeom>
        </p:spPr>
      </p:pic>
      <p:sp>
        <p:nvSpPr>
          <p:cNvPr id="49" name="矩形 5"/>
          <p:cNvSpPr>
            <a:spLocks noChangeArrowheads="1"/>
          </p:cNvSpPr>
          <p:nvPr/>
        </p:nvSpPr>
        <p:spPr bwMode="auto">
          <a:xfrm>
            <a:off x="1047784" y="5694926"/>
            <a:ext cx="1009643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2750490914"/>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4333242"/>
            <a:ext cx="3397956" cy="2524758"/>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91370" y="0"/>
            <a:ext cx="2900630" cy="2968253"/>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5354" y="622589"/>
            <a:ext cx="720080" cy="73802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31826" y="6003843"/>
            <a:ext cx="538399" cy="519981"/>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64879" y="1287798"/>
            <a:ext cx="437159" cy="434745"/>
          </a:xfrm>
          <a:prstGeom prst="rect">
            <a:avLst/>
          </a:prstGeom>
        </p:spPr>
      </p:pic>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12689" y="298082"/>
            <a:ext cx="367947" cy="365915"/>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l="22559" r="22559"/>
          <a:stretch/>
        </p:blipFill>
        <p:spPr>
          <a:xfrm>
            <a:off x="1375417" y="3866877"/>
            <a:ext cx="324162" cy="332241"/>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t="-1993" b="-1993"/>
          <a:stretch/>
        </p:blipFill>
        <p:spPr>
          <a:xfrm>
            <a:off x="7950724" y="820102"/>
            <a:ext cx="468084" cy="465499"/>
          </a:xfrm>
          <a:prstGeom prst="rect">
            <a:avLst/>
          </a:prstGeom>
        </p:spPr>
      </p:pic>
      <p:pic>
        <p:nvPicPr>
          <p:cNvPr id="10" name="图片 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291370" y="2180918"/>
            <a:ext cx="730211" cy="726179"/>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584422" y="5876731"/>
            <a:ext cx="437159" cy="434745"/>
          </a:xfrm>
          <a:prstGeom prst="rect">
            <a:avLst/>
          </a:prstGeom>
        </p:spPr>
      </p:pic>
      <p:pic>
        <p:nvPicPr>
          <p:cNvPr id="12" name="图片 1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32232" y="4887015"/>
            <a:ext cx="367947" cy="365915"/>
          </a:xfrm>
          <a:prstGeom prst="rect">
            <a:avLst/>
          </a:prstGeom>
        </p:spPr>
      </p:pic>
      <p:grpSp>
        <p:nvGrpSpPr>
          <p:cNvPr id="13" name="组合 12"/>
          <p:cNvGrpSpPr/>
          <p:nvPr/>
        </p:nvGrpSpPr>
        <p:grpSpPr>
          <a:xfrm>
            <a:off x="2831250" y="3165206"/>
            <a:ext cx="6529501" cy="1033912"/>
            <a:chOff x="4000615" y="3384299"/>
            <a:chExt cx="6529501" cy="1033912"/>
          </a:xfrm>
        </p:grpSpPr>
        <p:sp>
          <p:nvSpPr>
            <p:cNvPr id="15" name="文本框 14"/>
            <p:cNvSpPr txBox="1"/>
            <p:nvPr/>
          </p:nvSpPr>
          <p:spPr>
            <a:xfrm>
              <a:off x="4000615" y="3384299"/>
              <a:ext cx="6529501"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Thank you for your listening</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523627" y="3885866"/>
              <a:ext cx="5483476" cy="0"/>
            </a:xfrm>
            <a:prstGeom prst="line">
              <a:avLst/>
            </a:prstGeom>
            <a:ln w="3175">
              <a:solidFill>
                <a:srgbClr val="508468"/>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911055" y="4079657"/>
              <a:ext cx="4708621"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grpSp>
    </p:spTree>
    <p:extLst>
      <p:ext uri="{BB962C8B-B14F-4D97-AF65-F5344CB8AC3E}">
        <p14:creationId xmlns:p14="http://schemas.microsoft.com/office/powerpoint/2010/main" val="821729985"/>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p:cNvGrpSpPr>
          <p:nvPr/>
        </p:nvGrpSpPr>
        <p:grpSpPr bwMode="auto">
          <a:xfrm>
            <a:off x="4403101" y="516291"/>
            <a:ext cx="3385798" cy="497061"/>
            <a:chOff x="2760660" y="929053"/>
            <a:chExt cx="3386140" cy="497403"/>
          </a:xfrm>
        </p:grpSpPr>
        <p:grpSp>
          <p:nvGrpSpPr>
            <p:cNvPr id="3" name="组合 8"/>
            <p:cNvGrpSpPr>
              <a:grpSpLocks/>
            </p:cNvGrpSpPr>
            <p:nvPr/>
          </p:nvGrpSpPr>
          <p:grpSpPr bwMode="auto">
            <a:xfrm>
              <a:off x="2760660" y="929053"/>
              <a:ext cx="3386140" cy="497403"/>
              <a:chOff x="2760660" y="929053"/>
              <a:chExt cx="3386140" cy="497403"/>
            </a:xfrm>
          </p:grpSpPr>
          <p:sp>
            <p:nvSpPr>
              <p:cNvPr id="8" name="矩形 7"/>
              <p:cNvSpPr/>
              <p:nvPr/>
            </p:nvSpPr>
            <p:spPr>
              <a:xfrm>
                <a:off x="2760984" y="929053"/>
                <a:ext cx="2818097" cy="497230"/>
              </a:xfrm>
              <a:prstGeom prst="rect">
                <a:avLst/>
              </a:prstGeom>
              <a:solidFill>
                <a:schemeClr val="bg1"/>
              </a:solidFill>
              <a:ln>
                <a:solidFill>
                  <a:srgbClr val="709A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矩形 8"/>
              <p:cNvSpPr/>
              <p:nvPr/>
            </p:nvSpPr>
            <p:spPr>
              <a:xfrm>
                <a:off x="5579081" y="929053"/>
                <a:ext cx="568382" cy="497230"/>
              </a:xfrm>
              <a:prstGeom prst="rect">
                <a:avLst/>
              </a:prstGeom>
              <a:solidFill>
                <a:srgbClr val="709A52"/>
              </a:solidFill>
              <a:ln>
                <a:solidFill>
                  <a:srgbClr val="709A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4" name="组合 17"/>
            <p:cNvGrpSpPr>
              <a:grpSpLocks/>
            </p:cNvGrpSpPr>
            <p:nvPr/>
          </p:nvGrpSpPr>
          <p:grpSpPr bwMode="auto">
            <a:xfrm>
              <a:off x="5655632" y="1002700"/>
              <a:ext cx="347766" cy="369685"/>
              <a:chOff x="1389888" y="356616"/>
              <a:chExt cx="680431" cy="826047"/>
            </a:xfrm>
          </p:grpSpPr>
          <p:sp>
            <p:nvSpPr>
              <p:cNvPr id="5" name="椭圆 19"/>
              <p:cNvSpPr>
                <a:spLocks noChangeArrowheads="1"/>
              </p:cNvSpPr>
              <p:nvPr/>
            </p:nvSpPr>
            <p:spPr bwMode="auto">
              <a:xfrm>
                <a:off x="1389888" y="356616"/>
                <a:ext cx="658368" cy="658368"/>
              </a:xfrm>
              <a:prstGeom prst="ellipse">
                <a:avLst/>
              </a:prstGeom>
              <a:solidFill>
                <a:schemeClr val="bg1"/>
              </a:solidFill>
              <a:ln w="9525" algn="ctr">
                <a:solidFill>
                  <a:schemeClr val="bg1"/>
                </a:solidFill>
                <a:round/>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latin typeface="Arial" panose="020B0604020202020204" pitchFamily="34" charset="0"/>
                </a:endParaRPr>
              </a:p>
            </p:txBody>
          </p:sp>
          <p:sp>
            <p:nvSpPr>
              <p:cNvPr id="6" name="椭圆 20"/>
              <p:cNvSpPr>
                <a:spLocks noChangeArrowheads="1"/>
              </p:cNvSpPr>
              <p:nvPr/>
            </p:nvSpPr>
            <p:spPr bwMode="auto">
              <a:xfrm>
                <a:off x="1452146" y="421825"/>
                <a:ext cx="537281" cy="537281"/>
              </a:xfrm>
              <a:prstGeom prst="ellipse">
                <a:avLst/>
              </a:prstGeom>
              <a:solidFill>
                <a:srgbClr val="709A52"/>
              </a:solidFill>
              <a:ln w="9525" algn="ctr">
                <a:solidFill>
                  <a:srgbClr val="709A52"/>
                </a:solidFill>
                <a:round/>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latin typeface="Arial" panose="020B0604020202020204" pitchFamily="34" charset="0"/>
                </a:endParaRPr>
              </a:p>
            </p:txBody>
          </p:sp>
          <p:sp>
            <p:nvSpPr>
              <p:cNvPr id="7" name="矩形 21"/>
              <p:cNvSpPr>
                <a:spLocks noChangeArrowheads="1"/>
              </p:cNvSpPr>
              <p:nvPr/>
            </p:nvSpPr>
            <p:spPr bwMode="auto">
              <a:xfrm rot="19000163" flipH="1">
                <a:off x="1993827" y="842547"/>
                <a:ext cx="76492" cy="34011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latin typeface="Arial" panose="020B0604020202020204" pitchFamily="34" charset="0"/>
                </a:endParaRPr>
              </a:p>
            </p:txBody>
          </p:sp>
        </p:grpSp>
      </p:grpSp>
      <p:sp>
        <p:nvSpPr>
          <p:cNvPr id="10" name="文本框 18"/>
          <p:cNvSpPr txBox="1">
            <a:spLocks noChangeArrowheads="1"/>
          </p:cNvSpPr>
          <p:nvPr/>
        </p:nvSpPr>
        <p:spPr bwMode="auto">
          <a:xfrm>
            <a:off x="4812458" y="551890"/>
            <a:ext cx="2146395"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rgbClr val="000000"/>
                </a:solidFill>
                <a:latin typeface="微软雅黑" panose="020B0503020204020204" pitchFamily="34" charset="-122"/>
                <a:ea typeface="微软雅黑" panose="020B0503020204020204" pitchFamily="34" charset="-122"/>
              </a:rPr>
              <a:t>Gift icons</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pic>
        <p:nvPicPr>
          <p:cNvPr id="1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3236" y="5037372"/>
            <a:ext cx="722733" cy="72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788" y="5017898"/>
            <a:ext cx="761683" cy="7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6276" y="5004915"/>
            <a:ext cx="787649" cy="78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4929" y="4937834"/>
            <a:ext cx="923974" cy="92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95772" y="3914324"/>
            <a:ext cx="923972"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702" y="5033045"/>
            <a:ext cx="729224" cy="7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65769" y="3966257"/>
            <a:ext cx="822271" cy="82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86920" y="3890521"/>
            <a:ext cx="971579" cy="97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62948" y="3914324"/>
            <a:ext cx="923972"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29079" y="3862391"/>
            <a:ext cx="1032166" cy="103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86555" y="3884030"/>
            <a:ext cx="984561" cy="9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13274" y="3914324"/>
            <a:ext cx="923972"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62872" y="3914324"/>
            <a:ext cx="923974"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344929" y="3931635"/>
            <a:ext cx="891515" cy="8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356040" y="3914324"/>
            <a:ext cx="923972"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37734" y="4937834"/>
            <a:ext cx="923972" cy="92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27447" y="4974621"/>
            <a:ext cx="850402" cy="85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64525" y="3951109"/>
            <a:ext cx="850401" cy="85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442428" y="4888066"/>
            <a:ext cx="1023512" cy="102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369439" y="4935671"/>
            <a:ext cx="928302" cy="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66984" y="4877246"/>
            <a:ext cx="1042986" cy="104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0626066" y="4849116"/>
            <a:ext cx="1101410" cy="10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12"/>
          <p:cNvSpPr>
            <a:spLocks noEditPoints="1"/>
          </p:cNvSpPr>
          <p:nvPr/>
        </p:nvSpPr>
        <p:spPr bwMode="auto">
          <a:xfrm>
            <a:off x="1710915" y="1702847"/>
            <a:ext cx="456576" cy="556114"/>
          </a:xfrm>
          <a:custGeom>
            <a:avLst/>
            <a:gdLst>
              <a:gd name="T0" fmla="*/ 608 w 764"/>
              <a:gd name="T1" fmla="*/ 880 h 931"/>
              <a:gd name="T2" fmla="*/ 390 w 764"/>
              <a:gd name="T3" fmla="*/ 879 h 931"/>
              <a:gd name="T4" fmla="*/ 382 w 764"/>
              <a:gd name="T5" fmla="*/ 879 h 931"/>
              <a:gd name="T6" fmla="*/ 374 w 764"/>
              <a:gd name="T7" fmla="*/ 879 h 931"/>
              <a:gd name="T8" fmla="*/ 157 w 764"/>
              <a:gd name="T9" fmla="*/ 880 h 931"/>
              <a:gd name="T10" fmla="*/ 90 w 764"/>
              <a:gd name="T11" fmla="*/ 744 h 931"/>
              <a:gd name="T12" fmla="*/ 298 w 764"/>
              <a:gd name="T13" fmla="*/ 364 h 931"/>
              <a:gd name="T14" fmla="*/ 377 w 764"/>
              <a:gd name="T15" fmla="*/ 52 h 931"/>
              <a:gd name="T16" fmla="*/ 467 w 764"/>
              <a:gd name="T17" fmla="*/ 52 h 931"/>
              <a:gd name="T18" fmla="*/ 470 w 764"/>
              <a:gd name="T19" fmla="*/ 377 h 931"/>
              <a:gd name="T20" fmla="*/ 697 w 764"/>
              <a:gd name="T21" fmla="*/ 850 h 931"/>
              <a:gd name="T22" fmla="*/ 518 w 764"/>
              <a:gd name="T23" fmla="*/ 358 h 931"/>
              <a:gd name="T24" fmla="*/ 492 w 764"/>
              <a:gd name="T25" fmla="*/ 0 h 931"/>
              <a:gd name="T26" fmla="*/ 377 w 764"/>
              <a:gd name="T27" fmla="*/ 0 h 931"/>
              <a:gd name="T28" fmla="*/ 246 w 764"/>
              <a:gd name="T29" fmla="*/ 26 h 931"/>
              <a:gd name="T30" fmla="*/ 45 w 764"/>
              <a:gd name="T31" fmla="*/ 718 h 931"/>
              <a:gd name="T32" fmla="*/ 157 w 764"/>
              <a:gd name="T33" fmla="*/ 931 h 931"/>
              <a:gd name="T34" fmla="*/ 608 w 764"/>
              <a:gd name="T35" fmla="*/ 931 h 931"/>
              <a:gd name="T36" fmla="*/ 719 w 764"/>
              <a:gd name="T37" fmla="*/ 718 h 931"/>
              <a:gd name="T38" fmla="*/ 430 w 764"/>
              <a:gd name="T39" fmla="*/ 737 h 931"/>
              <a:gd name="T40" fmla="*/ 498 w 764"/>
              <a:gd name="T41" fmla="*/ 737 h 931"/>
              <a:gd name="T42" fmla="*/ 330 w 764"/>
              <a:gd name="T43" fmla="*/ 703 h 931"/>
              <a:gd name="T44" fmla="*/ 330 w 764"/>
              <a:gd name="T45" fmla="*/ 583 h 931"/>
              <a:gd name="T46" fmla="*/ 330 w 764"/>
              <a:gd name="T47" fmla="*/ 703 h 931"/>
              <a:gd name="T48" fmla="*/ 429 w 764"/>
              <a:gd name="T49" fmla="*/ 530 h 931"/>
              <a:gd name="T50" fmla="*/ 262 w 764"/>
              <a:gd name="T51" fmla="*/ 530 h 931"/>
              <a:gd name="T52" fmla="*/ 119 w 764"/>
              <a:gd name="T53" fmla="*/ 823 h 931"/>
              <a:gd name="T54" fmla="*/ 382 w 764"/>
              <a:gd name="T55" fmla="*/ 832 h 931"/>
              <a:gd name="T56" fmla="*/ 645 w 764"/>
              <a:gd name="T57" fmla="*/ 823 h 931"/>
              <a:gd name="T58" fmla="*/ 503 w 764"/>
              <a:gd name="T59" fmla="*/ 530 h 931"/>
              <a:gd name="T60" fmla="*/ 464 w 764"/>
              <a:gd name="T61" fmla="*/ 450 h 931"/>
              <a:gd name="T62" fmla="*/ 354 w 764"/>
              <a:gd name="T63" fmla="*/ 45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4" h="931">
                <a:moveTo>
                  <a:pt x="697" y="850"/>
                </a:moveTo>
                <a:cubicBezTo>
                  <a:pt x="686" y="869"/>
                  <a:pt x="653" y="880"/>
                  <a:pt x="608" y="880"/>
                </a:cubicBezTo>
                <a:cubicBezTo>
                  <a:pt x="553" y="880"/>
                  <a:pt x="438" y="879"/>
                  <a:pt x="393" y="879"/>
                </a:cubicBezTo>
                <a:cubicBezTo>
                  <a:pt x="392" y="879"/>
                  <a:pt x="391" y="879"/>
                  <a:pt x="390" y="879"/>
                </a:cubicBezTo>
                <a:cubicBezTo>
                  <a:pt x="390" y="879"/>
                  <a:pt x="387" y="879"/>
                  <a:pt x="382" y="879"/>
                </a:cubicBezTo>
                <a:cubicBezTo>
                  <a:pt x="377" y="879"/>
                  <a:pt x="374" y="879"/>
                  <a:pt x="374" y="879"/>
                </a:cubicBezTo>
                <a:cubicBezTo>
                  <a:pt x="373" y="879"/>
                  <a:pt x="372" y="879"/>
                  <a:pt x="372" y="879"/>
                </a:cubicBezTo>
                <a:cubicBezTo>
                  <a:pt x="326" y="879"/>
                  <a:pt x="211" y="880"/>
                  <a:pt x="157" y="880"/>
                </a:cubicBezTo>
                <a:cubicBezTo>
                  <a:pt x="111" y="880"/>
                  <a:pt x="78" y="869"/>
                  <a:pt x="67" y="850"/>
                </a:cubicBezTo>
                <a:cubicBezTo>
                  <a:pt x="55" y="829"/>
                  <a:pt x="63" y="792"/>
                  <a:pt x="90" y="744"/>
                </a:cubicBezTo>
                <a:cubicBezTo>
                  <a:pt x="174" y="594"/>
                  <a:pt x="293" y="379"/>
                  <a:pt x="294" y="377"/>
                </a:cubicBezTo>
                <a:cubicBezTo>
                  <a:pt x="296" y="373"/>
                  <a:pt x="298" y="369"/>
                  <a:pt x="298" y="364"/>
                </a:cubicBezTo>
                <a:lnTo>
                  <a:pt x="298" y="52"/>
                </a:lnTo>
                <a:lnTo>
                  <a:pt x="377" y="52"/>
                </a:lnTo>
                <a:lnTo>
                  <a:pt x="387" y="52"/>
                </a:lnTo>
                <a:lnTo>
                  <a:pt x="467" y="52"/>
                </a:lnTo>
                <a:lnTo>
                  <a:pt x="467" y="364"/>
                </a:lnTo>
                <a:cubicBezTo>
                  <a:pt x="467" y="369"/>
                  <a:pt x="468" y="373"/>
                  <a:pt x="470" y="377"/>
                </a:cubicBezTo>
                <a:cubicBezTo>
                  <a:pt x="471" y="379"/>
                  <a:pt x="590" y="594"/>
                  <a:pt x="674" y="744"/>
                </a:cubicBezTo>
                <a:cubicBezTo>
                  <a:pt x="702" y="792"/>
                  <a:pt x="710" y="829"/>
                  <a:pt x="697" y="850"/>
                </a:cubicBezTo>
                <a:close/>
                <a:moveTo>
                  <a:pt x="719" y="718"/>
                </a:moveTo>
                <a:cubicBezTo>
                  <a:pt x="643" y="582"/>
                  <a:pt x="538" y="393"/>
                  <a:pt x="518" y="358"/>
                </a:cubicBezTo>
                <a:lnTo>
                  <a:pt x="518" y="26"/>
                </a:lnTo>
                <a:cubicBezTo>
                  <a:pt x="518" y="12"/>
                  <a:pt x="507" y="0"/>
                  <a:pt x="492" y="0"/>
                </a:cubicBezTo>
                <a:lnTo>
                  <a:pt x="387" y="0"/>
                </a:lnTo>
                <a:lnTo>
                  <a:pt x="377" y="0"/>
                </a:lnTo>
                <a:lnTo>
                  <a:pt x="272" y="0"/>
                </a:lnTo>
                <a:cubicBezTo>
                  <a:pt x="258" y="0"/>
                  <a:pt x="246" y="12"/>
                  <a:pt x="246" y="26"/>
                </a:cubicBezTo>
                <a:lnTo>
                  <a:pt x="246" y="358"/>
                </a:lnTo>
                <a:cubicBezTo>
                  <a:pt x="226" y="393"/>
                  <a:pt x="121" y="582"/>
                  <a:pt x="45" y="718"/>
                </a:cubicBezTo>
                <a:cubicBezTo>
                  <a:pt x="8" y="785"/>
                  <a:pt x="0" y="838"/>
                  <a:pt x="22" y="876"/>
                </a:cubicBezTo>
                <a:cubicBezTo>
                  <a:pt x="44" y="912"/>
                  <a:pt x="90" y="931"/>
                  <a:pt x="157" y="931"/>
                </a:cubicBezTo>
                <a:cubicBezTo>
                  <a:pt x="216" y="931"/>
                  <a:pt x="348" y="930"/>
                  <a:pt x="382" y="930"/>
                </a:cubicBezTo>
                <a:cubicBezTo>
                  <a:pt x="417" y="930"/>
                  <a:pt x="548" y="931"/>
                  <a:pt x="608" y="931"/>
                </a:cubicBezTo>
                <a:cubicBezTo>
                  <a:pt x="674" y="931"/>
                  <a:pt x="721" y="912"/>
                  <a:pt x="742" y="876"/>
                </a:cubicBezTo>
                <a:cubicBezTo>
                  <a:pt x="764" y="838"/>
                  <a:pt x="757" y="785"/>
                  <a:pt x="719" y="718"/>
                </a:cubicBezTo>
                <a:close/>
                <a:moveTo>
                  <a:pt x="464" y="771"/>
                </a:moveTo>
                <a:cubicBezTo>
                  <a:pt x="445" y="771"/>
                  <a:pt x="430" y="756"/>
                  <a:pt x="430" y="737"/>
                </a:cubicBezTo>
                <a:cubicBezTo>
                  <a:pt x="430" y="718"/>
                  <a:pt x="445" y="703"/>
                  <a:pt x="464" y="703"/>
                </a:cubicBezTo>
                <a:cubicBezTo>
                  <a:pt x="482" y="703"/>
                  <a:pt x="498" y="718"/>
                  <a:pt x="498" y="737"/>
                </a:cubicBezTo>
                <a:cubicBezTo>
                  <a:pt x="498" y="756"/>
                  <a:pt x="482" y="771"/>
                  <a:pt x="464" y="771"/>
                </a:cubicBezTo>
                <a:close/>
                <a:moveTo>
                  <a:pt x="330" y="703"/>
                </a:moveTo>
                <a:cubicBezTo>
                  <a:pt x="297" y="703"/>
                  <a:pt x="269" y="676"/>
                  <a:pt x="269" y="643"/>
                </a:cubicBezTo>
                <a:cubicBezTo>
                  <a:pt x="269" y="610"/>
                  <a:pt x="297" y="583"/>
                  <a:pt x="330" y="583"/>
                </a:cubicBezTo>
                <a:cubicBezTo>
                  <a:pt x="363" y="583"/>
                  <a:pt x="390" y="610"/>
                  <a:pt x="390" y="643"/>
                </a:cubicBezTo>
                <a:cubicBezTo>
                  <a:pt x="390" y="676"/>
                  <a:pt x="363" y="703"/>
                  <a:pt x="330" y="703"/>
                </a:cubicBezTo>
                <a:close/>
                <a:moveTo>
                  <a:pt x="503" y="530"/>
                </a:moveTo>
                <a:lnTo>
                  <a:pt x="429" y="530"/>
                </a:lnTo>
                <a:lnTo>
                  <a:pt x="335" y="530"/>
                </a:lnTo>
                <a:lnTo>
                  <a:pt x="262" y="530"/>
                </a:lnTo>
                <a:cubicBezTo>
                  <a:pt x="222" y="600"/>
                  <a:pt x="177" y="680"/>
                  <a:pt x="139" y="749"/>
                </a:cubicBezTo>
                <a:cubicBezTo>
                  <a:pt x="100" y="820"/>
                  <a:pt x="120" y="823"/>
                  <a:pt x="119" y="823"/>
                </a:cubicBezTo>
                <a:cubicBezTo>
                  <a:pt x="122" y="826"/>
                  <a:pt x="119" y="833"/>
                  <a:pt x="174" y="833"/>
                </a:cubicBezTo>
                <a:cubicBezTo>
                  <a:pt x="225" y="833"/>
                  <a:pt x="322" y="833"/>
                  <a:pt x="382" y="832"/>
                </a:cubicBezTo>
                <a:cubicBezTo>
                  <a:pt x="442" y="833"/>
                  <a:pt x="539" y="833"/>
                  <a:pt x="590" y="833"/>
                </a:cubicBezTo>
                <a:cubicBezTo>
                  <a:pt x="646" y="833"/>
                  <a:pt x="642" y="826"/>
                  <a:pt x="645" y="823"/>
                </a:cubicBezTo>
                <a:cubicBezTo>
                  <a:pt x="644" y="823"/>
                  <a:pt x="665" y="820"/>
                  <a:pt x="625" y="749"/>
                </a:cubicBezTo>
                <a:cubicBezTo>
                  <a:pt x="587" y="680"/>
                  <a:pt x="542" y="600"/>
                  <a:pt x="503" y="530"/>
                </a:cubicBezTo>
                <a:close/>
                <a:moveTo>
                  <a:pt x="409" y="505"/>
                </a:moveTo>
                <a:cubicBezTo>
                  <a:pt x="439" y="505"/>
                  <a:pt x="464" y="480"/>
                  <a:pt x="464" y="450"/>
                </a:cubicBezTo>
                <a:cubicBezTo>
                  <a:pt x="464" y="419"/>
                  <a:pt x="439" y="395"/>
                  <a:pt x="409" y="395"/>
                </a:cubicBezTo>
                <a:cubicBezTo>
                  <a:pt x="379" y="395"/>
                  <a:pt x="354" y="419"/>
                  <a:pt x="354" y="450"/>
                </a:cubicBezTo>
                <a:cubicBezTo>
                  <a:pt x="354" y="480"/>
                  <a:pt x="379" y="505"/>
                  <a:pt x="409" y="505"/>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 name="Freeform 16"/>
          <p:cNvSpPr>
            <a:spLocks noEditPoints="1"/>
          </p:cNvSpPr>
          <p:nvPr/>
        </p:nvSpPr>
        <p:spPr bwMode="auto">
          <a:xfrm>
            <a:off x="808580" y="1730977"/>
            <a:ext cx="608049" cy="536640"/>
          </a:xfrm>
          <a:custGeom>
            <a:avLst/>
            <a:gdLst>
              <a:gd name="T0" fmla="*/ 425 w 1020"/>
              <a:gd name="T1" fmla="*/ 569 h 897"/>
              <a:gd name="T2" fmla="*/ 889 w 1020"/>
              <a:gd name="T3" fmla="*/ 586 h 897"/>
              <a:gd name="T4" fmla="*/ 879 w 1020"/>
              <a:gd name="T5" fmla="*/ 537 h 897"/>
              <a:gd name="T6" fmla="*/ 426 w 1020"/>
              <a:gd name="T7" fmla="*/ 554 h 897"/>
              <a:gd name="T8" fmla="*/ 879 w 1020"/>
              <a:gd name="T9" fmla="*/ 537 h 897"/>
              <a:gd name="T10" fmla="*/ 421 w 1020"/>
              <a:gd name="T11" fmla="*/ 504 h 897"/>
              <a:gd name="T12" fmla="*/ 882 w 1020"/>
              <a:gd name="T13" fmla="*/ 521 h 897"/>
              <a:gd name="T14" fmla="*/ 402 w 1020"/>
              <a:gd name="T15" fmla="*/ 484 h 897"/>
              <a:gd name="T16" fmla="*/ 906 w 1020"/>
              <a:gd name="T17" fmla="*/ 608 h 897"/>
              <a:gd name="T18" fmla="*/ 390 w 1020"/>
              <a:gd name="T19" fmla="*/ 645 h 897"/>
              <a:gd name="T20" fmla="*/ 361 w 1020"/>
              <a:gd name="T21" fmla="*/ 472 h 897"/>
              <a:gd name="T22" fmla="*/ 906 w 1020"/>
              <a:gd name="T23" fmla="*/ 448 h 897"/>
              <a:gd name="T24" fmla="*/ 402 w 1020"/>
              <a:gd name="T25" fmla="*/ 484 h 897"/>
              <a:gd name="T26" fmla="*/ 515 w 1020"/>
              <a:gd name="T27" fmla="*/ 59 h 897"/>
              <a:gd name="T28" fmla="*/ 501 w 1020"/>
              <a:gd name="T29" fmla="*/ 4 h 897"/>
              <a:gd name="T30" fmla="*/ 523 w 1020"/>
              <a:gd name="T31" fmla="*/ 1 h 897"/>
              <a:gd name="T32" fmla="*/ 614 w 1020"/>
              <a:gd name="T33" fmla="*/ 58 h 897"/>
              <a:gd name="T34" fmla="*/ 548 w 1020"/>
              <a:gd name="T35" fmla="*/ 84 h 897"/>
              <a:gd name="T36" fmla="*/ 546 w 1020"/>
              <a:gd name="T37" fmla="*/ 156 h 897"/>
              <a:gd name="T38" fmla="*/ 527 w 1020"/>
              <a:gd name="T39" fmla="*/ 325 h 897"/>
              <a:gd name="T40" fmla="*/ 568 w 1020"/>
              <a:gd name="T41" fmla="*/ 160 h 897"/>
              <a:gd name="T42" fmla="*/ 727 w 1020"/>
              <a:gd name="T43" fmla="*/ 130 h 897"/>
              <a:gd name="T44" fmla="*/ 659 w 1020"/>
              <a:gd name="T45" fmla="*/ 425 h 897"/>
              <a:gd name="T46" fmla="*/ 607 w 1020"/>
              <a:gd name="T47" fmla="*/ 425 h 897"/>
              <a:gd name="T48" fmla="*/ 539 w 1020"/>
              <a:gd name="T49" fmla="*/ 130 h 897"/>
              <a:gd name="T50" fmla="*/ 641 w 1020"/>
              <a:gd name="T51" fmla="*/ 45 h 897"/>
              <a:gd name="T52" fmla="*/ 641 w 1020"/>
              <a:gd name="T53" fmla="*/ 131 h 897"/>
              <a:gd name="T54" fmla="*/ 354 w 1020"/>
              <a:gd name="T55" fmla="*/ 806 h 897"/>
              <a:gd name="T56" fmla="*/ 952 w 1020"/>
              <a:gd name="T57" fmla="*/ 826 h 897"/>
              <a:gd name="T58" fmla="*/ 354 w 1020"/>
              <a:gd name="T59" fmla="*/ 806 h 897"/>
              <a:gd name="T60" fmla="*/ 946 w 1020"/>
              <a:gd name="T61" fmla="*/ 769 h 897"/>
              <a:gd name="T62" fmla="*/ 358 w 1020"/>
              <a:gd name="T63" fmla="*/ 789 h 897"/>
              <a:gd name="T64" fmla="*/ 346 w 1020"/>
              <a:gd name="T65" fmla="*/ 733 h 897"/>
              <a:gd name="T66" fmla="*/ 948 w 1020"/>
              <a:gd name="T67" fmla="*/ 752 h 897"/>
              <a:gd name="T68" fmla="*/ 346 w 1020"/>
              <a:gd name="T69" fmla="*/ 733 h 897"/>
              <a:gd name="T70" fmla="*/ 974 w 1020"/>
              <a:gd name="T71" fmla="*/ 852 h 897"/>
              <a:gd name="T72" fmla="*/ 327 w 1020"/>
              <a:gd name="T73" fmla="*/ 893 h 897"/>
              <a:gd name="T74" fmla="*/ 1020 w 1020"/>
              <a:gd name="T75" fmla="*/ 866 h 897"/>
              <a:gd name="T76" fmla="*/ 988 w 1020"/>
              <a:gd name="T77" fmla="*/ 667 h 897"/>
              <a:gd name="T78" fmla="*/ 327 w 1020"/>
              <a:gd name="T79" fmla="*/ 709 h 897"/>
              <a:gd name="T80" fmla="*/ 334 w 1020"/>
              <a:gd name="T81" fmla="*/ 282 h 897"/>
              <a:gd name="T82" fmla="*/ 154 w 1020"/>
              <a:gd name="T83" fmla="*/ 820 h 897"/>
              <a:gd name="T84" fmla="*/ 334 w 1020"/>
              <a:gd name="T85" fmla="*/ 282 h 897"/>
              <a:gd name="T86" fmla="*/ 107 w 1020"/>
              <a:gd name="T87" fmla="*/ 798 h 897"/>
              <a:gd name="T88" fmla="*/ 318 w 1020"/>
              <a:gd name="T89" fmla="*/ 279 h 897"/>
              <a:gd name="T90" fmla="*/ 273 w 1020"/>
              <a:gd name="T91" fmla="*/ 251 h 897"/>
              <a:gd name="T92" fmla="*/ 92 w 1020"/>
              <a:gd name="T93" fmla="*/ 793 h 897"/>
              <a:gd name="T94" fmla="*/ 273 w 1020"/>
              <a:gd name="T95" fmla="*/ 251 h 897"/>
              <a:gd name="T96" fmla="*/ 170 w 1020"/>
              <a:gd name="T97" fmla="*/ 848 h 897"/>
              <a:gd name="T98" fmla="*/ 418 w 1020"/>
              <a:gd name="T99" fmla="*/ 286 h 897"/>
              <a:gd name="T100" fmla="*/ 167 w 1020"/>
              <a:gd name="T101" fmla="*/ 892 h 897"/>
              <a:gd name="T102" fmla="*/ 6 w 1020"/>
              <a:gd name="T103" fmla="*/ 801 h 897"/>
              <a:gd name="T104" fmla="*/ 258 w 1020"/>
              <a:gd name="T105" fmla="*/ 22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0" h="897">
                <a:moveTo>
                  <a:pt x="882" y="569"/>
                </a:moveTo>
                <a:lnTo>
                  <a:pt x="425" y="569"/>
                </a:lnTo>
                <a:cubicBezTo>
                  <a:pt x="424" y="575"/>
                  <a:pt x="423" y="580"/>
                  <a:pt x="421" y="586"/>
                </a:cubicBezTo>
                <a:lnTo>
                  <a:pt x="889" y="586"/>
                </a:lnTo>
                <a:cubicBezTo>
                  <a:pt x="886" y="580"/>
                  <a:pt x="884" y="575"/>
                  <a:pt x="882" y="569"/>
                </a:cubicBezTo>
                <a:close/>
                <a:moveTo>
                  <a:pt x="879" y="537"/>
                </a:moveTo>
                <a:lnTo>
                  <a:pt x="426" y="537"/>
                </a:lnTo>
                <a:cubicBezTo>
                  <a:pt x="426" y="542"/>
                  <a:pt x="426" y="548"/>
                  <a:pt x="426" y="554"/>
                </a:cubicBezTo>
                <a:lnTo>
                  <a:pt x="879" y="554"/>
                </a:lnTo>
                <a:cubicBezTo>
                  <a:pt x="878" y="548"/>
                  <a:pt x="878" y="542"/>
                  <a:pt x="879" y="537"/>
                </a:cubicBezTo>
                <a:close/>
                <a:moveTo>
                  <a:pt x="889" y="504"/>
                </a:moveTo>
                <a:lnTo>
                  <a:pt x="421" y="504"/>
                </a:lnTo>
                <a:cubicBezTo>
                  <a:pt x="423" y="510"/>
                  <a:pt x="424" y="516"/>
                  <a:pt x="425" y="521"/>
                </a:cubicBezTo>
                <a:lnTo>
                  <a:pt x="882" y="521"/>
                </a:lnTo>
                <a:cubicBezTo>
                  <a:pt x="884" y="515"/>
                  <a:pt x="886" y="510"/>
                  <a:pt x="889" y="504"/>
                </a:cubicBezTo>
                <a:close/>
                <a:moveTo>
                  <a:pt x="402" y="484"/>
                </a:moveTo>
                <a:lnTo>
                  <a:pt x="402" y="608"/>
                </a:lnTo>
                <a:lnTo>
                  <a:pt x="906" y="608"/>
                </a:lnTo>
                <a:lnTo>
                  <a:pt x="906" y="645"/>
                </a:lnTo>
                <a:lnTo>
                  <a:pt x="390" y="645"/>
                </a:lnTo>
                <a:cubicBezTo>
                  <a:pt x="374" y="645"/>
                  <a:pt x="361" y="634"/>
                  <a:pt x="361" y="621"/>
                </a:cubicBezTo>
                <a:lnTo>
                  <a:pt x="361" y="472"/>
                </a:lnTo>
                <a:cubicBezTo>
                  <a:pt x="361" y="458"/>
                  <a:pt x="374" y="448"/>
                  <a:pt x="390" y="448"/>
                </a:cubicBezTo>
                <a:lnTo>
                  <a:pt x="906" y="448"/>
                </a:lnTo>
                <a:lnTo>
                  <a:pt x="906" y="484"/>
                </a:lnTo>
                <a:lnTo>
                  <a:pt x="402" y="484"/>
                </a:lnTo>
                <a:close/>
                <a:moveTo>
                  <a:pt x="548" y="84"/>
                </a:moveTo>
                <a:cubicBezTo>
                  <a:pt x="529" y="82"/>
                  <a:pt x="520" y="72"/>
                  <a:pt x="515" y="59"/>
                </a:cubicBezTo>
                <a:cubicBezTo>
                  <a:pt x="511" y="47"/>
                  <a:pt x="512" y="39"/>
                  <a:pt x="512" y="27"/>
                </a:cubicBezTo>
                <a:cubicBezTo>
                  <a:pt x="511" y="11"/>
                  <a:pt x="501" y="7"/>
                  <a:pt x="501" y="4"/>
                </a:cubicBezTo>
                <a:cubicBezTo>
                  <a:pt x="501" y="2"/>
                  <a:pt x="504" y="1"/>
                  <a:pt x="509" y="1"/>
                </a:cubicBezTo>
                <a:cubicBezTo>
                  <a:pt x="514" y="1"/>
                  <a:pt x="518" y="0"/>
                  <a:pt x="523" y="1"/>
                </a:cubicBezTo>
                <a:cubicBezTo>
                  <a:pt x="532" y="1"/>
                  <a:pt x="545" y="2"/>
                  <a:pt x="547" y="3"/>
                </a:cubicBezTo>
                <a:cubicBezTo>
                  <a:pt x="575" y="8"/>
                  <a:pt x="610" y="24"/>
                  <a:pt x="614" y="58"/>
                </a:cubicBezTo>
                <a:cubicBezTo>
                  <a:pt x="616" y="73"/>
                  <a:pt x="616" y="91"/>
                  <a:pt x="600" y="97"/>
                </a:cubicBezTo>
                <a:cubicBezTo>
                  <a:pt x="590" y="82"/>
                  <a:pt x="564" y="86"/>
                  <a:pt x="548" y="84"/>
                </a:cubicBezTo>
                <a:close/>
                <a:moveTo>
                  <a:pt x="588" y="153"/>
                </a:moveTo>
                <a:cubicBezTo>
                  <a:pt x="575" y="148"/>
                  <a:pt x="565" y="147"/>
                  <a:pt x="546" y="156"/>
                </a:cubicBezTo>
                <a:cubicBezTo>
                  <a:pt x="510" y="173"/>
                  <a:pt x="495" y="215"/>
                  <a:pt x="497" y="252"/>
                </a:cubicBezTo>
                <a:cubicBezTo>
                  <a:pt x="499" y="278"/>
                  <a:pt x="510" y="305"/>
                  <a:pt x="527" y="325"/>
                </a:cubicBezTo>
                <a:cubicBezTo>
                  <a:pt x="520" y="309"/>
                  <a:pt x="516" y="291"/>
                  <a:pt x="515" y="274"/>
                </a:cubicBezTo>
                <a:cubicBezTo>
                  <a:pt x="513" y="229"/>
                  <a:pt x="529" y="180"/>
                  <a:pt x="568" y="160"/>
                </a:cubicBezTo>
                <a:cubicBezTo>
                  <a:pt x="576" y="156"/>
                  <a:pt x="582" y="154"/>
                  <a:pt x="588" y="153"/>
                </a:cubicBezTo>
                <a:close/>
                <a:moveTo>
                  <a:pt x="727" y="130"/>
                </a:moveTo>
                <a:cubicBezTo>
                  <a:pt x="774" y="152"/>
                  <a:pt x="806" y="207"/>
                  <a:pt x="801" y="272"/>
                </a:cubicBezTo>
                <a:cubicBezTo>
                  <a:pt x="796" y="357"/>
                  <a:pt x="732" y="425"/>
                  <a:pt x="659" y="425"/>
                </a:cubicBezTo>
                <a:cubicBezTo>
                  <a:pt x="650" y="425"/>
                  <a:pt x="641" y="418"/>
                  <a:pt x="633" y="416"/>
                </a:cubicBezTo>
                <a:cubicBezTo>
                  <a:pt x="624" y="418"/>
                  <a:pt x="616" y="425"/>
                  <a:pt x="607" y="425"/>
                </a:cubicBezTo>
                <a:cubicBezTo>
                  <a:pt x="534" y="425"/>
                  <a:pt x="470" y="357"/>
                  <a:pt x="464" y="272"/>
                </a:cubicBezTo>
                <a:cubicBezTo>
                  <a:pt x="460" y="207"/>
                  <a:pt x="491" y="152"/>
                  <a:pt x="539" y="130"/>
                </a:cubicBezTo>
                <a:cubicBezTo>
                  <a:pt x="575" y="112"/>
                  <a:pt x="592" y="118"/>
                  <a:pt x="623" y="131"/>
                </a:cubicBezTo>
                <a:cubicBezTo>
                  <a:pt x="619" y="108"/>
                  <a:pt x="618" y="71"/>
                  <a:pt x="641" y="45"/>
                </a:cubicBezTo>
                <a:cubicBezTo>
                  <a:pt x="648" y="41"/>
                  <a:pt x="662" y="48"/>
                  <a:pt x="661" y="59"/>
                </a:cubicBezTo>
                <a:cubicBezTo>
                  <a:pt x="642" y="81"/>
                  <a:pt x="640" y="113"/>
                  <a:pt x="641" y="131"/>
                </a:cubicBezTo>
                <a:cubicBezTo>
                  <a:pt x="672" y="118"/>
                  <a:pt x="689" y="112"/>
                  <a:pt x="727" y="130"/>
                </a:cubicBezTo>
                <a:close/>
                <a:moveTo>
                  <a:pt x="354" y="806"/>
                </a:moveTo>
                <a:lnTo>
                  <a:pt x="948" y="806"/>
                </a:lnTo>
                <a:cubicBezTo>
                  <a:pt x="949" y="813"/>
                  <a:pt x="950" y="819"/>
                  <a:pt x="952" y="826"/>
                </a:cubicBezTo>
                <a:lnTo>
                  <a:pt x="346" y="826"/>
                </a:lnTo>
                <a:cubicBezTo>
                  <a:pt x="349" y="820"/>
                  <a:pt x="352" y="813"/>
                  <a:pt x="354" y="806"/>
                </a:cubicBezTo>
                <a:close/>
                <a:moveTo>
                  <a:pt x="358" y="769"/>
                </a:moveTo>
                <a:lnTo>
                  <a:pt x="946" y="769"/>
                </a:lnTo>
                <a:cubicBezTo>
                  <a:pt x="946" y="776"/>
                  <a:pt x="946" y="782"/>
                  <a:pt x="946" y="789"/>
                </a:cubicBezTo>
                <a:lnTo>
                  <a:pt x="358" y="789"/>
                </a:lnTo>
                <a:cubicBezTo>
                  <a:pt x="358" y="782"/>
                  <a:pt x="358" y="776"/>
                  <a:pt x="358" y="769"/>
                </a:cubicBezTo>
                <a:close/>
                <a:moveTo>
                  <a:pt x="346" y="733"/>
                </a:moveTo>
                <a:lnTo>
                  <a:pt x="952" y="733"/>
                </a:lnTo>
                <a:cubicBezTo>
                  <a:pt x="950" y="739"/>
                  <a:pt x="949" y="745"/>
                  <a:pt x="948" y="752"/>
                </a:cubicBezTo>
                <a:lnTo>
                  <a:pt x="354" y="752"/>
                </a:lnTo>
                <a:cubicBezTo>
                  <a:pt x="352" y="745"/>
                  <a:pt x="349" y="739"/>
                  <a:pt x="346" y="733"/>
                </a:cubicBezTo>
                <a:close/>
                <a:moveTo>
                  <a:pt x="974" y="709"/>
                </a:moveTo>
                <a:lnTo>
                  <a:pt x="974" y="852"/>
                </a:lnTo>
                <a:lnTo>
                  <a:pt x="327" y="852"/>
                </a:lnTo>
                <a:lnTo>
                  <a:pt x="327" y="893"/>
                </a:lnTo>
                <a:lnTo>
                  <a:pt x="988" y="893"/>
                </a:lnTo>
                <a:cubicBezTo>
                  <a:pt x="1006" y="893"/>
                  <a:pt x="1020" y="881"/>
                  <a:pt x="1020" y="866"/>
                </a:cubicBezTo>
                <a:lnTo>
                  <a:pt x="1020" y="695"/>
                </a:lnTo>
                <a:cubicBezTo>
                  <a:pt x="1020" y="680"/>
                  <a:pt x="1006" y="667"/>
                  <a:pt x="988" y="667"/>
                </a:cubicBezTo>
                <a:lnTo>
                  <a:pt x="327" y="667"/>
                </a:lnTo>
                <a:lnTo>
                  <a:pt x="327" y="709"/>
                </a:lnTo>
                <a:lnTo>
                  <a:pt x="974" y="709"/>
                </a:lnTo>
                <a:close/>
                <a:moveTo>
                  <a:pt x="334" y="282"/>
                </a:moveTo>
                <a:lnTo>
                  <a:pt x="139" y="811"/>
                </a:lnTo>
                <a:cubicBezTo>
                  <a:pt x="144" y="814"/>
                  <a:pt x="149" y="817"/>
                  <a:pt x="154" y="820"/>
                </a:cubicBezTo>
                <a:lnTo>
                  <a:pt x="353" y="281"/>
                </a:lnTo>
                <a:cubicBezTo>
                  <a:pt x="347" y="282"/>
                  <a:pt x="340" y="282"/>
                  <a:pt x="334" y="282"/>
                </a:cubicBezTo>
                <a:close/>
                <a:moveTo>
                  <a:pt x="301" y="273"/>
                </a:moveTo>
                <a:lnTo>
                  <a:pt x="107" y="798"/>
                </a:lnTo>
                <a:cubicBezTo>
                  <a:pt x="113" y="799"/>
                  <a:pt x="119" y="802"/>
                  <a:pt x="124" y="804"/>
                </a:cubicBezTo>
                <a:lnTo>
                  <a:pt x="318" y="279"/>
                </a:lnTo>
                <a:cubicBezTo>
                  <a:pt x="312" y="278"/>
                  <a:pt x="306" y="276"/>
                  <a:pt x="301" y="273"/>
                </a:cubicBezTo>
                <a:close/>
                <a:moveTo>
                  <a:pt x="273" y="251"/>
                </a:moveTo>
                <a:lnTo>
                  <a:pt x="74" y="790"/>
                </a:lnTo>
                <a:cubicBezTo>
                  <a:pt x="80" y="791"/>
                  <a:pt x="86" y="792"/>
                  <a:pt x="92" y="793"/>
                </a:cubicBezTo>
                <a:lnTo>
                  <a:pt x="287" y="265"/>
                </a:lnTo>
                <a:cubicBezTo>
                  <a:pt x="282" y="261"/>
                  <a:pt x="277" y="256"/>
                  <a:pt x="273" y="251"/>
                </a:cubicBezTo>
                <a:close/>
                <a:moveTo>
                  <a:pt x="46" y="803"/>
                </a:moveTo>
                <a:lnTo>
                  <a:pt x="170" y="848"/>
                </a:lnTo>
                <a:lnTo>
                  <a:pt x="382" y="273"/>
                </a:lnTo>
                <a:lnTo>
                  <a:pt x="418" y="286"/>
                </a:lnTo>
                <a:lnTo>
                  <a:pt x="201" y="873"/>
                </a:lnTo>
                <a:cubicBezTo>
                  <a:pt x="195" y="888"/>
                  <a:pt x="180" y="897"/>
                  <a:pt x="167" y="892"/>
                </a:cubicBezTo>
                <a:lnTo>
                  <a:pt x="20" y="838"/>
                </a:lnTo>
                <a:cubicBezTo>
                  <a:pt x="7" y="833"/>
                  <a:pt x="0" y="816"/>
                  <a:pt x="6" y="801"/>
                </a:cubicBezTo>
                <a:lnTo>
                  <a:pt x="223" y="214"/>
                </a:lnTo>
                <a:lnTo>
                  <a:pt x="258" y="227"/>
                </a:lnTo>
                <a:lnTo>
                  <a:pt x="46" y="803"/>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5" name="Freeform 18"/>
          <p:cNvSpPr>
            <a:spLocks noEditPoints="1"/>
          </p:cNvSpPr>
          <p:nvPr/>
        </p:nvSpPr>
        <p:spPr bwMode="auto">
          <a:xfrm>
            <a:off x="2364404" y="1778582"/>
            <a:ext cx="599392" cy="437102"/>
          </a:xfrm>
          <a:custGeom>
            <a:avLst/>
            <a:gdLst>
              <a:gd name="T0" fmla="*/ 549 w 1005"/>
              <a:gd name="T1" fmla="*/ 545 h 731"/>
              <a:gd name="T2" fmla="*/ 535 w 1005"/>
              <a:gd name="T3" fmla="*/ 560 h 731"/>
              <a:gd name="T4" fmla="*/ 217 w 1005"/>
              <a:gd name="T5" fmla="*/ 560 h 731"/>
              <a:gd name="T6" fmla="*/ 203 w 1005"/>
              <a:gd name="T7" fmla="*/ 545 h 731"/>
              <a:gd name="T8" fmla="*/ 217 w 1005"/>
              <a:gd name="T9" fmla="*/ 531 h 731"/>
              <a:gd name="T10" fmla="*/ 535 w 1005"/>
              <a:gd name="T11" fmla="*/ 531 h 731"/>
              <a:gd name="T12" fmla="*/ 549 w 1005"/>
              <a:gd name="T13" fmla="*/ 545 h 731"/>
              <a:gd name="T14" fmla="*/ 549 w 1005"/>
              <a:gd name="T15" fmla="*/ 440 h 731"/>
              <a:gd name="T16" fmla="*/ 535 w 1005"/>
              <a:gd name="T17" fmla="*/ 454 h 731"/>
              <a:gd name="T18" fmla="*/ 217 w 1005"/>
              <a:gd name="T19" fmla="*/ 454 h 731"/>
              <a:gd name="T20" fmla="*/ 203 w 1005"/>
              <a:gd name="T21" fmla="*/ 440 h 731"/>
              <a:gd name="T22" fmla="*/ 217 w 1005"/>
              <a:gd name="T23" fmla="*/ 425 h 731"/>
              <a:gd name="T24" fmla="*/ 535 w 1005"/>
              <a:gd name="T25" fmla="*/ 425 h 731"/>
              <a:gd name="T26" fmla="*/ 549 w 1005"/>
              <a:gd name="T27" fmla="*/ 440 h 731"/>
              <a:gd name="T28" fmla="*/ 750 w 1005"/>
              <a:gd name="T29" fmla="*/ 274 h 731"/>
              <a:gd name="T30" fmla="*/ 194 w 1005"/>
              <a:gd name="T31" fmla="*/ 274 h 731"/>
              <a:gd name="T32" fmla="*/ 179 w 1005"/>
              <a:gd name="T33" fmla="*/ 260 h 731"/>
              <a:gd name="T34" fmla="*/ 194 w 1005"/>
              <a:gd name="T35" fmla="*/ 245 h 731"/>
              <a:gd name="T36" fmla="*/ 750 w 1005"/>
              <a:gd name="T37" fmla="*/ 245 h 731"/>
              <a:gd name="T38" fmla="*/ 765 w 1005"/>
              <a:gd name="T39" fmla="*/ 260 h 731"/>
              <a:gd name="T40" fmla="*/ 750 w 1005"/>
              <a:gd name="T41" fmla="*/ 274 h 731"/>
              <a:gd name="T42" fmla="*/ 112 w 1005"/>
              <a:gd name="T43" fmla="*/ 152 h 731"/>
              <a:gd name="T44" fmla="*/ 126 w 1005"/>
              <a:gd name="T45" fmla="*/ 138 h 731"/>
              <a:gd name="T46" fmla="*/ 857 w 1005"/>
              <a:gd name="T47" fmla="*/ 138 h 731"/>
              <a:gd name="T48" fmla="*/ 872 w 1005"/>
              <a:gd name="T49" fmla="*/ 152 h 731"/>
              <a:gd name="T50" fmla="*/ 857 w 1005"/>
              <a:gd name="T51" fmla="*/ 166 h 731"/>
              <a:gd name="T52" fmla="*/ 126 w 1005"/>
              <a:gd name="T53" fmla="*/ 166 h 731"/>
              <a:gd name="T54" fmla="*/ 112 w 1005"/>
              <a:gd name="T55" fmla="*/ 152 h 731"/>
              <a:gd name="T56" fmla="*/ 866 w 1005"/>
              <a:gd name="T57" fmla="*/ 431 h 731"/>
              <a:gd name="T58" fmla="*/ 820 w 1005"/>
              <a:gd name="T59" fmla="*/ 509 h 731"/>
              <a:gd name="T60" fmla="*/ 820 w 1005"/>
              <a:gd name="T61" fmla="*/ 510 h 731"/>
              <a:gd name="T62" fmla="*/ 820 w 1005"/>
              <a:gd name="T63" fmla="*/ 648 h 731"/>
              <a:gd name="T64" fmla="*/ 775 w 1005"/>
              <a:gd name="T65" fmla="*/ 588 h 731"/>
              <a:gd name="T66" fmla="*/ 731 w 1005"/>
              <a:gd name="T67" fmla="*/ 648 h 731"/>
              <a:gd name="T68" fmla="*/ 731 w 1005"/>
              <a:gd name="T69" fmla="*/ 510 h 731"/>
              <a:gd name="T70" fmla="*/ 731 w 1005"/>
              <a:gd name="T71" fmla="*/ 509 h 731"/>
              <a:gd name="T72" fmla="*/ 685 w 1005"/>
              <a:gd name="T73" fmla="*/ 431 h 731"/>
              <a:gd name="T74" fmla="*/ 775 w 1005"/>
              <a:gd name="T75" fmla="*/ 341 h 731"/>
              <a:gd name="T76" fmla="*/ 866 w 1005"/>
              <a:gd name="T77" fmla="*/ 431 h 731"/>
              <a:gd name="T78" fmla="*/ 963 w 1005"/>
              <a:gd name="T79" fmla="*/ 690 h 731"/>
              <a:gd name="T80" fmla="*/ 41 w 1005"/>
              <a:gd name="T81" fmla="*/ 690 h 731"/>
              <a:gd name="T82" fmla="*/ 41 w 1005"/>
              <a:gd name="T83" fmla="*/ 41 h 731"/>
              <a:gd name="T84" fmla="*/ 963 w 1005"/>
              <a:gd name="T85" fmla="*/ 41 h 731"/>
              <a:gd name="T86" fmla="*/ 963 w 1005"/>
              <a:gd name="T87" fmla="*/ 690 h 731"/>
              <a:gd name="T88" fmla="*/ 0 w 1005"/>
              <a:gd name="T89" fmla="*/ 731 h 731"/>
              <a:gd name="T90" fmla="*/ 1005 w 1005"/>
              <a:gd name="T91" fmla="*/ 731 h 731"/>
              <a:gd name="T92" fmla="*/ 1005 w 1005"/>
              <a:gd name="T93" fmla="*/ 0 h 731"/>
              <a:gd name="T94" fmla="*/ 0 w 1005"/>
              <a:gd name="T95" fmla="*/ 0 h 731"/>
              <a:gd name="T96" fmla="*/ 0 w 1005"/>
              <a:gd name="T97" fmla="*/ 731 h 731"/>
              <a:gd name="T98" fmla="*/ 0 w 1005"/>
              <a:gd name="T99" fmla="*/ 0 h 731"/>
              <a:gd name="T100" fmla="*/ 0 w 1005"/>
              <a:gd name="T10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731">
                <a:moveTo>
                  <a:pt x="549" y="545"/>
                </a:moveTo>
                <a:cubicBezTo>
                  <a:pt x="549" y="553"/>
                  <a:pt x="543" y="560"/>
                  <a:pt x="535" y="560"/>
                </a:cubicBezTo>
                <a:lnTo>
                  <a:pt x="217" y="560"/>
                </a:lnTo>
                <a:cubicBezTo>
                  <a:pt x="209" y="560"/>
                  <a:pt x="203" y="553"/>
                  <a:pt x="203" y="545"/>
                </a:cubicBezTo>
                <a:cubicBezTo>
                  <a:pt x="203" y="537"/>
                  <a:pt x="209" y="531"/>
                  <a:pt x="217" y="531"/>
                </a:cubicBezTo>
                <a:lnTo>
                  <a:pt x="535" y="531"/>
                </a:lnTo>
                <a:cubicBezTo>
                  <a:pt x="543" y="531"/>
                  <a:pt x="549" y="537"/>
                  <a:pt x="549" y="545"/>
                </a:cubicBezTo>
                <a:close/>
                <a:moveTo>
                  <a:pt x="549" y="440"/>
                </a:moveTo>
                <a:cubicBezTo>
                  <a:pt x="549" y="448"/>
                  <a:pt x="543" y="454"/>
                  <a:pt x="535" y="454"/>
                </a:cubicBezTo>
                <a:lnTo>
                  <a:pt x="217" y="454"/>
                </a:lnTo>
                <a:cubicBezTo>
                  <a:pt x="209" y="454"/>
                  <a:pt x="203" y="448"/>
                  <a:pt x="203" y="440"/>
                </a:cubicBezTo>
                <a:cubicBezTo>
                  <a:pt x="203" y="432"/>
                  <a:pt x="209" y="425"/>
                  <a:pt x="217" y="425"/>
                </a:cubicBezTo>
                <a:lnTo>
                  <a:pt x="535" y="425"/>
                </a:lnTo>
                <a:cubicBezTo>
                  <a:pt x="543" y="425"/>
                  <a:pt x="549" y="432"/>
                  <a:pt x="549" y="440"/>
                </a:cubicBezTo>
                <a:close/>
                <a:moveTo>
                  <a:pt x="750" y="274"/>
                </a:moveTo>
                <a:lnTo>
                  <a:pt x="194" y="274"/>
                </a:lnTo>
                <a:cubicBezTo>
                  <a:pt x="186" y="274"/>
                  <a:pt x="179" y="268"/>
                  <a:pt x="179" y="260"/>
                </a:cubicBezTo>
                <a:cubicBezTo>
                  <a:pt x="179" y="252"/>
                  <a:pt x="186" y="245"/>
                  <a:pt x="194" y="245"/>
                </a:cubicBezTo>
                <a:lnTo>
                  <a:pt x="750" y="245"/>
                </a:lnTo>
                <a:cubicBezTo>
                  <a:pt x="758" y="245"/>
                  <a:pt x="765" y="252"/>
                  <a:pt x="765" y="260"/>
                </a:cubicBezTo>
                <a:cubicBezTo>
                  <a:pt x="765" y="268"/>
                  <a:pt x="758" y="274"/>
                  <a:pt x="750" y="274"/>
                </a:cubicBezTo>
                <a:close/>
                <a:moveTo>
                  <a:pt x="112" y="152"/>
                </a:moveTo>
                <a:cubicBezTo>
                  <a:pt x="112" y="144"/>
                  <a:pt x="118" y="138"/>
                  <a:pt x="126" y="138"/>
                </a:cubicBezTo>
                <a:lnTo>
                  <a:pt x="857" y="138"/>
                </a:lnTo>
                <a:cubicBezTo>
                  <a:pt x="865" y="138"/>
                  <a:pt x="872" y="144"/>
                  <a:pt x="872" y="152"/>
                </a:cubicBezTo>
                <a:cubicBezTo>
                  <a:pt x="872" y="160"/>
                  <a:pt x="865" y="166"/>
                  <a:pt x="857" y="166"/>
                </a:cubicBezTo>
                <a:lnTo>
                  <a:pt x="126" y="166"/>
                </a:lnTo>
                <a:cubicBezTo>
                  <a:pt x="118" y="166"/>
                  <a:pt x="112" y="160"/>
                  <a:pt x="112" y="152"/>
                </a:cubicBezTo>
                <a:close/>
                <a:moveTo>
                  <a:pt x="866" y="431"/>
                </a:moveTo>
                <a:cubicBezTo>
                  <a:pt x="866" y="465"/>
                  <a:pt x="847" y="493"/>
                  <a:pt x="820" y="509"/>
                </a:cubicBezTo>
                <a:cubicBezTo>
                  <a:pt x="820" y="510"/>
                  <a:pt x="820" y="510"/>
                  <a:pt x="820" y="510"/>
                </a:cubicBezTo>
                <a:cubicBezTo>
                  <a:pt x="820" y="510"/>
                  <a:pt x="820" y="648"/>
                  <a:pt x="820" y="648"/>
                </a:cubicBezTo>
                <a:lnTo>
                  <a:pt x="775" y="588"/>
                </a:lnTo>
                <a:lnTo>
                  <a:pt x="731" y="648"/>
                </a:lnTo>
                <a:lnTo>
                  <a:pt x="731" y="510"/>
                </a:lnTo>
                <a:cubicBezTo>
                  <a:pt x="731" y="510"/>
                  <a:pt x="731" y="510"/>
                  <a:pt x="731" y="509"/>
                </a:cubicBezTo>
                <a:cubicBezTo>
                  <a:pt x="703" y="493"/>
                  <a:pt x="685" y="465"/>
                  <a:pt x="685" y="431"/>
                </a:cubicBezTo>
                <a:cubicBezTo>
                  <a:pt x="685" y="381"/>
                  <a:pt x="725" y="341"/>
                  <a:pt x="775" y="341"/>
                </a:cubicBezTo>
                <a:cubicBezTo>
                  <a:pt x="825" y="341"/>
                  <a:pt x="866" y="381"/>
                  <a:pt x="866" y="431"/>
                </a:cubicBezTo>
                <a:close/>
                <a:moveTo>
                  <a:pt x="963" y="690"/>
                </a:moveTo>
                <a:lnTo>
                  <a:pt x="41" y="690"/>
                </a:lnTo>
                <a:lnTo>
                  <a:pt x="41" y="41"/>
                </a:lnTo>
                <a:lnTo>
                  <a:pt x="963" y="41"/>
                </a:lnTo>
                <a:lnTo>
                  <a:pt x="963" y="690"/>
                </a:lnTo>
                <a:close/>
                <a:moveTo>
                  <a:pt x="0" y="731"/>
                </a:moveTo>
                <a:lnTo>
                  <a:pt x="1005" y="731"/>
                </a:lnTo>
                <a:lnTo>
                  <a:pt x="1005" y="0"/>
                </a:lnTo>
                <a:lnTo>
                  <a:pt x="0" y="0"/>
                </a:lnTo>
                <a:lnTo>
                  <a:pt x="0" y="731"/>
                </a:lnTo>
                <a:close/>
                <a:moveTo>
                  <a:pt x="0" y="0"/>
                </a:moveTo>
                <a:lnTo>
                  <a:pt x="0" y="731"/>
                </a:lnTo>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6" name="Freeform 19"/>
          <p:cNvSpPr>
            <a:spLocks noEditPoints="1"/>
          </p:cNvSpPr>
          <p:nvPr/>
        </p:nvSpPr>
        <p:spPr bwMode="auto">
          <a:xfrm>
            <a:off x="3229953" y="2455874"/>
            <a:ext cx="532312" cy="512837"/>
          </a:xfrm>
          <a:custGeom>
            <a:avLst/>
            <a:gdLst>
              <a:gd name="T0" fmla="*/ 191 w 890"/>
              <a:gd name="T1" fmla="*/ 119 h 862"/>
              <a:gd name="T2" fmla="*/ 125 w 890"/>
              <a:gd name="T3" fmla="*/ 119 h 862"/>
              <a:gd name="T4" fmla="*/ 253 w 890"/>
              <a:gd name="T5" fmla="*/ 86 h 862"/>
              <a:gd name="T6" fmla="*/ 253 w 890"/>
              <a:gd name="T7" fmla="*/ 152 h 862"/>
              <a:gd name="T8" fmla="*/ 253 w 890"/>
              <a:gd name="T9" fmla="*/ 86 h 862"/>
              <a:gd name="T10" fmla="*/ 380 w 890"/>
              <a:gd name="T11" fmla="*/ 119 h 862"/>
              <a:gd name="T12" fmla="*/ 315 w 890"/>
              <a:gd name="T13" fmla="*/ 119 h 862"/>
              <a:gd name="T14" fmla="*/ 156 w 890"/>
              <a:gd name="T15" fmla="*/ 234 h 862"/>
              <a:gd name="T16" fmla="*/ 403 w 890"/>
              <a:gd name="T17" fmla="*/ 211 h 862"/>
              <a:gd name="T18" fmla="*/ 471 w 890"/>
              <a:gd name="T19" fmla="*/ 134 h 862"/>
              <a:gd name="T20" fmla="*/ 426 w 890"/>
              <a:gd name="T21" fmla="*/ 86 h 862"/>
              <a:gd name="T22" fmla="*/ 348 w 890"/>
              <a:gd name="T23" fmla="*/ 7 h 862"/>
              <a:gd name="T24" fmla="*/ 101 w 890"/>
              <a:gd name="T25" fmla="*/ 30 h 862"/>
              <a:gd name="T26" fmla="*/ 78 w 890"/>
              <a:gd name="T27" fmla="*/ 156 h 862"/>
              <a:gd name="T28" fmla="*/ 156 w 890"/>
              <a:gd name="T29" fmla="*/ 234 h 862"/>
              <a:gd name="T30" fmla="*/ 444 w 890"/>
              <a:gd name="T31" fmla="*/ 802 h 862"/>
              <a:gd name="T32" fmla="*/ 0 w 890"/>
              <a:gd name="T33" fmla="*/ 862 h 862"/>
              <a:gd name="T34" fmla="*/ 194 w 890"/>
              <a:gd name="T35" fmla="*/ 862 h 862"/>
              <a:gd name="T36" fmla="*/ 249 w 890"/>
              <a:gd name="T37" fmla="*/ 862 h 862"/>
              <a:gd name="T38" fmla="*/ 406 w 890"/>
              <a:gd name="T39" fmla="*/ 862 h 862"/>
              <a:gd name="T40" fmla="*/ 461 w 890"/>
              <a:gd name="T41" fmla="*/ 862 h 862"/>
              <a:gd name="T42" fmla="*/ 622 w 890"/>
              <a:gd name="T43" fmla="*/ 862 h 862"/>
              <a:gd name="T44" fmla="*/ 676 w 890"/>
              <a:gd name="T45" fmla="*/ 862 h 862"/>
              <a:gd name="T46" fmla="*/ 836 w 890"/>
              <a:gd name="T47" fmla="*/ 862 h 862"/>
              <a:gd name="T48" fmla="*/ 659 w 890"/>
              <a:gd name="T49" fmla="*/ 800 h 862"/>
              <a:gd name="T50" fmla="*/ 274 w 890"/>
              <a:gd name="T51" fmla="*/ 582 h 862"/>
              <a:gd name="T52" fmla="*/ 274 w 890"/>
              <a:gd name="T53" fmla="*/ 710 h 862"/>
              <a:gd name="T54" fmla="*/ 428 w 890"/>
              <a:gd name="T55" fmla="*/ 646 h 862"/>
              <a:gd name="T56" fmla="*/ 338 w 890"/>
              <a:gd name="T57" fmla="*/ 556 h 862"/>
              <a:gd name="T58" fmla="*/ 500 w 890"/>
              <a:gd name="T59" fmla="*/ 444 h 862"/>
              <a:gd name="T60" fmla="*/ 779 w 890"/>
              <a:gd name="T61" fmla="*/ 526 h 862"/>
              <a:gd name="T62" fmla="*/ 126 w 890"/>
              <a:gd name="T63" fmla="*/ 736 h 862"/>
              <a:gd name="T64" fmla="*/ 190 w 890"/>
              <a:gd name="T65" fmla="*/ 582 h 862"/>
              <a:gd name="T66" fmla="*/ 62 w 890"/>
              <a:gd name="T67" fmla="*/ 582 h 862"/>
              <a:gd name="T68" fmla="*/ 62 w 890"/>
              <a:gd name="T69" fmla="*/ 710 h 862"/>
              <a:gd name="T70" fmla="*/ 490 w 890"/>
              <a:gd name="T71" fmla="*/ 582 h 862"/>
              <a:gd name="T72" fmla="*/ 490 w 890"/>
              <a:gd name="T73" fmla="*/ 710 h 862"/>
              <a:gd name="T74" fmla="*/ 644 w 890"/>
              <a:gd name="T75" fmla="*/ 646 h 862"/>
              <a:gd name="T76" fmla="*/ 554 w 890"/>
              <a:gd name="T77" fmla="*/ 556 h 862"/>
              <a:gd name="T78" fmla="*/ 704 w 890"/>
              <a:gd name="T79" fmla="*/ 582 h 862"/>
              <a:gd name="T80" fmla="*/ 704 w 890"/>
              <a:gd name="T81" fmla="*/ 710 h 862"/>
              <a:gd name="T82" fmla="*/ 858 w 890"/>
              <a:gd name="T83" fmla="*/ 646 h 862"/>
              <a:gd name="T84" fmla="*/ 767 w 890"/>
              <a:gd name="T85" fmla="*/ 556 h 862"/>
              <a:gd name="T86" fmla="*/ 639 w 890"/>
              <a:gd name="T87" fmla="*/ 181 h 862"/>
              <a:gd name="T88" fmla="*/ 639 w 890"/>
              <a:gd name="T89" fmla="*/ 0 h 862"/>
              <a:gd name="T90" fmla="*/ 639 w 890"/>
              <a:gd name="T91" fmla="*/ 181 h 862"/>
              <a:gd name="T92" fmla="*/ 578 w 890"/>
              <a:gd name="T93" fmla="*/ 297 h 862"/>
              <a:gd name="T94" fmla="*/ 557 w 890"/>
              <a:gd name="T95" fmla="*/ 393 h 862"/>
              <a:gd name="T96" fmla="*/ 697 w 890"/>
              <a:gd name="T97" fmla="*/ 297 h 862"/>
              <a:gd name="T98" fmla="*/ 718 w 890"/>
              <a:gd name="T99" fmla="*/ 393 h 862"/>
              <a:gd name="T100" fmla="*/ 697 w 890"/>
              <a:gd name="T101" fmla="*/ 297 h 862"/>
              <a:gd name="T102" fmla="*/ 827 w 890"/>
              <a:gd name="T103" fmla="*/ 430 h 862"/>
              <a:gd name="T104" fmla="*/ 777 w 890"/>
              <a:gd name="T105" fmla="*/ 393 h 862"/>
              <a:gd name="T106" fmla="*/ 720 w 890"/>
              <a:gd name="T107" fmla="*/ 192 h 862"/>
              <a:gd name="T108" fmla="*/ 636 w 890"/>
              <a:gd name="T109" fmla="*/ 192 h 862"/>
              <a:gd name="T110" fmla="*/ 499 w 890"/>
              <a:gd name="T111" fmla="*/ 249 h 862"/>
              <a:gd name="T112" fmla="*/ 448 w 890"/>
              <a:gd name="T113" fmla="*/ 39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0" h="862">
                <a:moveTo>
                  <a:pt x="158" y="86"/>
                </a:moveTo>
                <a:cubicBezTo>
                  <a:pt x="176" y="86"/>
                  <a:pt x="191" y="101"/>
                  <a:pt x="191" y="119"/>
                </a:cubicBezTo>
                <a:cubicBezTo>
                  <a:pt x="191" y="137"/>
                  <a:pt x="176" y="152"/>
                  <a:pt x="158" y="152"/>
                </a:cubicBezTo>
                <a:cubicBezTo>
                  <a:pt x="140" y="152"/>
                  <a:pt x="125" y="137"/>
                  <a:pt x="125" y="119"/>
                </a:cubicBezTo>
                <a:cubicBezTo>
                  <a:pt x="125" y="101"/>
                  <a:pt x="140" y="86"/>
                  <a:pt x="158" y="86"/>
                </a:cubicBezTo>
                <a:close/>
                <a:moveTo>
                  <a:pt x="253" y="86"/>
                </a:moveTo>
                <a:cubicBezTo>
                  <a:pt x="271" y="86"/>
                  <a:pt x="286" y="101"/>
                  <a:pt x="286" y="119"/>
                </a:cubicBezTo>
                <a:cubicBezTo>
                  <a:pt x="286" y="137"/>
                  <a:pt x="271" y="152"/>
                  <a:pt x="253" y="152"/>
                </a:cubicBezTo>
                <a:cubicBezTo>
                  <a:pt x="235" y="152"/>
                  <a:pt x="220" y="137"/>
                  <a:pt x="220" y="119"/>
                </a:cubicBezTo>
                <a:cubicBezTo>
                  <a:pt x="220" y="101"/>
                  <a:pt x="235" y="86"/>
                  <a:pt x="253" y="86"/>
                </a:cubicBezTo>
                <a:close/>
                <a:moveTo>
                  <a:pt x="348" y="86"/>
                </a:moveTo>
                <a:cubicBezTo>
                  <a:pt x="366" y="86"/>
                  <a:pt x="380" y="101"/>
                  <a:pt x="380" y="119"/>
                </a:cubicBezTo>
                <a:cubicBezTo>
                  <a:pt x="380" y="137"/>
                  <a:pt x="366" y="152"/>
                  <a:pt x="348" y="152"/>
                </a:cubicBezTo>
                <a:cubicBezTo>
                  <a:pt x="330" y="152"/>
                  <a:pt x="315" y="137"/>
                  <a:pt x="315" y="119"/>
                </a:cubicBezTo>
                <a:cubicBezTo>
                  <a:pt x="315" y="101"/>
                  <a:pt x="330" y="86"/>
                  <a:pt x="348" y="86"/>
                </a:cubicBezTo>
                <a:close/>
                <a:moveTo>
                  <a:pt x="156" y="234"/>
                </a:moveTo>
                <a:lnTo>
                  <a:pt x="348" y="234"/>
                </a:lnTo>
                <a:cubicBezTo>
                  <a:pt x="369" y="234"/>
                  <a:pt x="389" y="225"/>
                  <a:pt x="403" y="211"/>
                </a:cubicBezTo>
                <a:cubicBezTo>
                  <a:pt x="409" y="205"/>
                  <a:pt x="414" y="198"/>
                  <a:pt x="418" y="190"/>
                </a:cubicBezTo>
                <a:cubicBezTo>
                  <a:pt x="452" y="185"/>
                  <a:pt x="471" y="170"/>
                  <a:pt x="471" y="134"/>
                </a:cubicBezTo>
                <a:lnTo>
                  <a:pt x="426" y="149"/>
                </a:lnTo>
                <a:lnTo>
                  <a:pt x="426" y="86"/>
                </a:lnTo>
                <a:cubicBezTo>
                  <a:pt x="426" y="64"/>
                  <a:pt x="417" y="45"/>
                  <a:pt x="403" y="30"/>
                </a:cubicBezTo>
                <a:cubicBezTo>
                  <a:pt x="389" y="16"/>
                  <a:pt x="369" y="7"/>
                  <a:pt x="348" y="7"/>
                </a:cubicBezTo>
                <a:lnTo>
                  <a:pt x="156" y="7"/>
                </a:lnTo>
                <a:cubicBezTo>
                  <a:pt x="134" y="7"/>
                  <a:pt x="115" y="16"/>
                  <a:pt x="101" y="30"/>
                </a:cubicBezTo>
                <a:cubicBezTo>
                  <a:pt x="86" y="45"/>
                  <a:pt x="78" y="64"/>
                  <a:pt x="78" y="86"/>
                </a:cubicBezTo>
                <a:lnTo>
                  <a:pt x="78" y="156"/>
                </a:lnTo>
                <a:cubicBezTo>
                  <a:pt x="78" y="177"/>
                  <a:pt x="86" y="197"/>
                  <a:pt x="101" y="211"/>
                </a:cubicBezTo>
                <a:cubicBezTo>
                  <a:pt x="115" y="225"/>
                  <a:pt x="134" y="234"/>
                  <a:pt x="156" y="234"/>
                </a:cubicBezTo>
                <a:close/>
                <a:moveTo>
                  <a:pt x="659" y="800"/>
                </a:moveTo>
                <a:cubicBezTo>
                  <a:pt x="613" y="726"/>
                  <a:pt x="489" y="727"/>
                  <a:pt x="444" y="802"/>
                </a:cubicBezTo>
                <a:cubicBezTo>
                  <a:pt x="399" y="727"/>
                  <a:pt x="277" y="727"/>
                  <a:pt x="230" y="799"/>
                </a:cubicBezTo>
                <a:cubicBezTo>
                  <a:pt x="173" y="710"/>
                  <a:pt x="4" y="732"/>
                  <a:pt x="0" y="862"/>
                </a:cubicBezTo>
                <a:lnTo>
                  <a:pt x="54" y="862"/>
                </a:lnTo>
                <a:lnTo>
                  <a:pt x="194" y="862"/>
                </a:lnTo>
                <a:lnTo>
                  <a:pt x="212" y="862"/>
                </a:lnTo>
                <a:lnTo>
                  <a:pt x="249" y="862"/>
                </a:lnTo>
                <a:lnTo>
                  <a:pt x="266" y="862"/>
                </a:lnTo>
                <a:lnTo>
                  <a:pt x="406" y="862"/>
                </a:lnTo>
                <a:lnTo>
                  <a:pt x="427" y="862"/>
                </a:lnTo>
                <a:lnTo>
                  <a:pt x="461" y="862"/>
                </a:lnTo>
                <a:lnTo>
                  <a:pt x="481" y="862"/>
                </a:lnTo>
                <a:lnTo>
                  <a:pt x="622" y="862"/>
                </a:lnTo>
                <a:lnTo>
                  <a:pt x="641" y="862"/>
                </a:lnTo>
                <a:lnTo>
                  <a:pt x="676" y="862"/>
                </a:lnTo>
                <a:lnTo>
                  <a:pt x="695" y="862"/>
                </a:lnTo>
                <a:lnTo>
                  <a:pt x="836" y="862"/>
                </a:lnTo>
                <a:lnTo>
                  <a:pt x="890" y="862"/>
                </a:lnTo>
                <a:cubicBezTo>
                  <a:pt x="886" y="730"/>
                  <a:pt x="715" y="710"/>
                  <a:pt x="659" y="800"/>
                </a:cubicBezTo>
                <a:close/>
                <a:moveTo>
                  <a:pt x="338" y="556"/>
                </a:moveTo>
                <a:cubicBezTo>
                  <a:pt x="313" y="556"/>
                  <a:pt x="291" y="566"/>
                  <a:pt x="274" y="582"/>
                </a:cubicBezTo>
                <a:cubicBezTo>
                  <a:pt x="258" y="599"/>
                  <a:pt x="248" y="621"/>
                  <a:pt x="248" y="646"/>
                </a:cubicBezTo>
                <a:cubicBezTo>
                  <a:pt x="248" y="671"/>
                  <a:pt x="258" y="693"/>
                  <a:pt x="274" y="710"/>
                </a:cubicBezTo>
                <a:cubicBezTo>
                  <a:pt x="291" y="726"/>
                  <a:pt x="313" y="736"/>
                  <a:pt x="338" y="736"/>
                </a:cubicBezTo>
                <a:cubicBezTo>
                  <a:pt x="388" y="736"/>
                  <a:pt x="428" y="696"/>
                  <a:pt x="428" y="646"/>
                </a:cubicBezTo>
                <a:cubicBezTo>
                  <a:pt x="428" y="621"/>
                  <a:pt x="418" y="599"/>
                  <a:pt x="402" y="582"/>
                </a:cubicBezTo>
                <a:cubicBezTo>
                  <a:pt x="385" y="566"/>
                  <a:pt x="363" y="556"/>
                  <a:pt x="338" y="556"/>
                </a:cubicBezTo>
                <a:close/>
                <a:moveTo>
                  <a:pt x="779" y="444"/>
                </a:moveTo>
                <a:lnTo>
                  <a:pt x="500" y="444"/>
                </a:lnTo>
                <a:lnTo>
                  <a:pt x="500" y="526"/>
                </a:lnTo>
                <a:lnTo>
                  <a:pt x="779" y="526"/>
                </a:lnTo>
                <a:lnTo>
                  <a:pt x="779" y="444"/>
                </a:lnTo>
                <a:close/>
                <a:moveTo>
                  <a:pt x="126" y="736"/>
                </a:moveTo>
                <a:cubicBezTo>
                  <a:pt x="176" y="736"/>
                  <a:pt x="216" y="696"/>
                  <a:pt x="216" y="646"/>
                </a:cubicBezTo>
                <a:cubicBezTo>
                  <a:pt x="216" y="621"/>
                  <a:pt x="206" y="599"/>
                  <a:pt x="190" y="582"/>
                </a:cubicBezTo>
                <a:cubicBezTo>
                  <a:pt x="174" y="566"/>
                  <a:pt x="151" y="556"/>
                  <a:pt x="126" y="556"/>
                </a:cubicBezTo>
                <a:cubicBezTo>
                  <a:pt x="101" y="556"/>
                  <a:pt x="79" y="566"/>
                  <a:pt x="62" y="582"/>
                </a:cubicBezTo>
                <a:cubicBezTo>
                  <a:pt x="46" y="599"/>
                  <a:pt x="36" y="621"/>
                  <a:pt x="36" y="646"/>
                </a:cubicBezTo>
                <a:cubicBezTo>
                  <a:pt x="36" y="671"/>
                  <a:pt x="46" y="693"/>
                  <a:pt x="62" y="710"/>
                </a:cubicBezTo>
                <a:cubicBezTo>
                  <a:pt x="79" y="726"/>
                  <a:pt x="101" y="736"/>
                  <a:pt x="126" y="736"/>
                </a:cubicBezTo>
                <a:close/>
                <a:moveTo>
                  <a:pt x="490" y="582"/>
                </a:moveTo>
                <a:cubicBezTo>
                  <a:pt x="474" y="599"/>
                  <a:pt x="464" y="621"/>
                  <a:pt x="464" y="646"/>
                </a:cubicBezTo>
                <a:cubicBezTo>
                  <a:pt x="464" y="671"/>
                  <a:pt x="474" y="693"/>
                  <a:pt x="490" y="710"/>
                </a:cubicBezTo>
                <a:cubicBezTo>
                  <a:pt x="506" y="726"/>
                  <a:pt x="529" y="736"/>
                  <a:pt x="554" y="736"/>
                </a:cubicBezTo>
                <a:cubicBezTo>
                  <a:pt x="603" y="736"/>
                  <a:pt x="644" y="696"/>
                  <a:pt x="644" y="646"/>
                </a:cubicBezTo>
                <a:cubicBezTo>
                  <a:pt x="644" y="621"/>
                  <a:pt x="634" y="599"/>
                  <a:pt x="617" y="582"/>
                </a:cubicBezTo>
                <a:cubicBezTo>
                  <a:pt x="601" y="566"/>
                  <a:pt x="579" y="556"/>
                  <a:pt x="554" y="556"/>
                </a:cubicBezTo>
                <a:cubicBezTo>
                  <a:pt x="529" y="556"/>
                  <a:pt x="506" y="566"/>
                  <a:pt x="490" y="582"/>
                </a:cubicBezTo>
                <a:close/>
                <a:moveTo>
                  <a:pt x="704" y="582"/>
                </a:moveTo>
                <a:cubicBezTo>
                  <a:pt x="687" y="599"/>
                  <a:pt x="677" y="621"/>
                  <a:pt x="677" y="646"/>
                </a:cubicBezTo>
                <a:cubicBezTo>
                  <a:pt x="677" y="671"/>
                  <a:pt x="687" y="693"/>
                  <a:pt x="704" y="710"/>
                </a:cubicBezTo>
                <a:cubicBezTo>
                  <a:pt x="720" y="726"/>
                  <a:pt x="743" y="736"/>
                  <a:pt x="767" y="736"/>
                </a:cubicBezTo>
                <a:cubicBezTo>
                  <a:pt x="817" y="736"/>
                  <a:pt x="858" y="696"/>
                  <a:pt x="858" y="646"/>
                </a:cubicBezTo>
                <a:cubicBezTo>
                  <a:pt x="858" y="621"/>
                  <a:pt x="847" y="599"/>
                  <a:pt x="831" y="582"/>
                </a:cubicBezTo>
                <a:cubicBezTo>
                  <a:pt x="815" y="566"/>
                  <a:pt x="792" y="556"/>
                  <a:pt x="767" y="556"/>
                </a:cubicBezTo>
                <a:cubicBezTo>
                  <a:pt x="743" y="556"/>
                  <a:pt x="720" y="566"/>
                  <a:pt x="704" y="582"/>
                </a:cubicBezTo>
                <a:close/>
                <a:moveTo>
                  <a:pt x="639" y="181"/>
                </a:moveTo>
                <a:cubicBezTo>
                  <a:pt x="689" y="181"/>
                  <a:pt x="729" y="141"/>
                  <a:pt x="729" y="91"/>
                </a:cubicBezTo>
                <a:cubicBezTo>
                  <a:pt x="729" y="41"/>
                  <a:pt x="689" y="0"/>
                  <a:pt x="639" y="0"/>
                </a:cubicBezTo>
                <a:cubicBezTo>
                  <a:pt x="589" y="0"/>
                  <a:pt x="548" y="41"/>
                  <a:pt x="548" y="91"/>
                </a:cubicBezTo>
                <a:cubicBezTo>
                  <a:pt x="548" y="141"/>
                  <a:pt x="589" y="181"/>
                  <a:pt x="639" y="181"/>
                </a:cubicBezTo>
                <a:close/>
                <a:moveTo>
                  <a:pt x="557" y="297"/>
                </a:moveTo>
                <a:lnTo>
                  <a:pt x="578" y="297"/>
                </a:lnTo>
                <a:lnTo>
                  <a:pt x="578" y="393"/>
                </a:lnTo>
                <a:lnTo>
                  <a:pt x="557" y="393"/>
                </a:lnTo>
                <a:lnTo>
                  <a:pt x="557" y="297"/>
                </a:lnTo>
                <a:close/>
                <a:moveTo>
                  <a:pt x="697" y="297"/>
                </a:moveTo>
                <a:lnTo>
                  <a:pt x="718" y="297"/>
                </a:lnTo>
                <a:lnTo>
                  <a:pt x="718" y="393"/>
                </a:lnTo>
                <a:lnTo>
                  <a:pt x="697" y="393"/>
                </a:lnTo>
                <a:lnTo>
                  <a:pt x="697" y="297"/>
                </a:lnTo>
                <a:close/>
                <a:moveTo>
                  <a:pt x="448" y="430"/>
                </a:moveTo>
                <a:lnTo>
                  <a:pt x="827" y="430"/>
                </a:lnTo>
                <a:lnTo>
                  <a:pt x="827" y="393"/>
                </a:lnTo>
                <a:lnTo>
                  <a:pt x="777" y="393"/>
                </a:lnTo>
                <a:lnTo>
                  <a:pt x="777" y="249"/>
                </a:lnTo>
                <a:cubicBezTo>
                  <a:pt x="777" y="218"/>
                  <a:pt x="752" y="192"/>
                  <a:pt x="720" y="192"/>
                </a:cubicBezTo>
                <a:lnTo>
                  <a:pt x="640" y="192"/>
                </a:lnTo>
                <a:lnTo>
                  <a:pt x="636" y="192"/>
                </a:lnTo>
                <a:lnTo>
                  <a:pt x="556" y="192"/>
                </a:lnTo>
                <a:cubicBezTo>
                  <a:pt x="525" y="192"/>
                  <a:pt x="499" y="218"/>
                  <a:pt x="499" y="249"/>
                </a:cubicBezTo>
                <a:lnTo>
                  <a:pt x="499" y="393"/>
                </a:lnTo>
                <a:lnTo>
                  <a:pt x="448" y="393"/>
                </a:lnTo>
                <a:lnTo>
                  <a:pt x="448" y="430"/>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7" name="Freeform 20"/>
          <p:cNvSpPr>
            <a:spLocks noEditPoints="1"/>
          </p:cNvSpPr>
          <p:nvPr/>
        </p:nvSpPr>
        <p:spPr bwMode="auto">
          <a:xfrm>
            <a:off x="823728" y="2475349"/>
            <a:ext cx="610212" cy="577754"/>
          </a:xfrm>
          <a:custGeom>
            <a:avLst/>
            <a:gdLst>
              <a:gd name="T0" fmla="*/ 835 w 1020"/>
              <a:gd name="T1" fmla="*/ 94 h 964"/>
              <a:gd name="T2" fmla="*/ 832 w 1020"/>
              <a:gd name="T3" fmla="*/ 297 h 964"/>
              <a:gd name="T4" fmla="*/ 480 w 1020"/>
              <a:gd name="T5" fmla="*/ 297 h 964"/>
              <a:gd name="T6" fmla="*/ 477 w 1020"/>
              <a:gd name="T7" fmla="*/ 206 h 964"/>
              <a:gd name="T8" fmla="*/ 477 w 1020"/>
              <a:gd name="T9" fmla="*/ 190 h 964"/>
              <a:gd name="T10" fmla="*/ 480 w 1020"/>
              <a:gd name="T11" fmla="*/ 87 h 964"/>
              <a:gd name="T12" fmla="*/ 488 w 1020"/>
              <a:gd name="T13" fmla="*/ 42 h 964"/>
              <a:gd name="T14" fmla="*/ 435 w 1020"/>
              <a:gd name="T15" fmla="*/ 94 h 964"/>
              <a:gd name="T16" fmla="*/ 419 w 1020"/>
              <a:gd name="T17" fmla="*/ 180 h 964"/>
              <a:gd name="T18" fmla="*/ 178 w 1020"/>
              <a:gd name="T19" fmla="*/ 149 h 964"/>
              <a:gd name="T20" fmla="*/ 178 w 1020"/>
              <a:gd name="T21" fmla="*/ 331 h 964"/>
              <a:gd name="T22" fmla="*/ 186 w 1020"/>
              <a:gd name="T23" fmla="*/ 331 h 964"/>
              <a:gd name="T24" fmla="*/ 236 w 1020"/>
              <a:gd name="T25" fmla="*/ 541 h 964"/>
              <a:gd name="T26" fmla="*/ 247 w 1020"/>
              <a:gd name="T27" fmla="*/ 541 h 964"/>
              <a:gd name="T28" fmla="*/ 296 w 1020"/>
              <a:gd name="T29" fmla="*/ 357 h 964"/>
              <a:gd name="T30" fmla="*/ 296 w 1020"/>
              <a:gd name="T31" fmla="*/ 202 h 964"/>
              <a:gd name="T32" fmla="*/ 419 w 1020"/>
              <a:gd name="T33" fmla="*/ 218 h 964"/>
              <a:gd name="T34" fmla="*/ 451 w 1020"/>
              <a:gd name="T35" fmla="*/ 326 h 964"/>
              <a:gd name="T36" fmla="*/ 488 w 1020"/>
              <a:gd name="T37" fmla="*/ 342 h 964"/>
              <a:gd name="T38" fmla="*/ 861 w 1020"/>
              <a:gd name="T39" fmla="*/ 326 h 964"/>
              <a:gd name="T40" fmla="*/ 861 w 1020"/>
              <a:gd name="T41" fmla="*/ 57 h 964"/>
              <a:gd name="T42" fmla="*/ 832 w 1020"/>
              <a:gd name="T43" fmla="*/ 353 h 964"/>
              <a:gd name="T44" fmla="*/ 836 w 1020"/>
              <a:gd name="T45" fmla="*/ 545 h 964"/>
              <a:gd name="T46" fmla="*/ 587 w 1020"/>
              <a:gd name="T47" fmla="*/ 399 h 964"/>
              <a:gd name="T48" fmla="*/ 533 w 1020"/>
              <a:gd name="T49" fmla="*/ 399 h 964"/>
              <a:gd name="T50" fmla="*/ 832 w 1020"/>
              <a:gd name="T51" fmla="*/ 353 h 964"/>
              <a:gd name="T52" fmla="*/ 252 w 1020"/>
              <a:gd name="T53" fmla="*/ 700 h 964"/>
              <a:gd name="T54" fmla="*/ 180 w 1020"/>
              <a:gd name="T55" fmla="*/ 596 h 964"/>
              <a:gd name="T56" fmla="*/ 577 w 1020"/>
              <a:gd name="T57" fmla="*/ 700 h 964"/>
              <a:gd name="T58" fmla="*/ 505 w 1020"/>
              <a:gd name="T59" fmla="*/ 596 h 964"/>
              <a:gd name="T60" fmla="*/ 906 w 1020"/>
              <a:gd name="T61" fmla="*/ 700 h 964"/>
              <a:gd name="T62" fmla="*/ 834 w 1020"/>
              <a:gd name="T63" fmla="*/ 596 h 964"/>
              <a:gd name="T64" fmla="*/ 319 w 1020"/>
              <a:gd name="T65" fmla="*/ 778 h 964"/>
              <a:gd name="T66" fmla="*/ 353 w 1020"/>
              <a:gd name="T67" fmla="*/ 843 h 964"/>
              <a:gd name="T68" fmla="*/ 424 w 1020"/>
              <a:gd name="T69" fmla="*/ 717 h 964"/>
              <a:gd name="T70" fmla="*/ 643 w 1020"/>
              <a:gd name="T71" fmla="*/ 843 h 964"/>
              <a:gd name="T72" fmla="*/ 692 w 1020"/>
              <a:gd name="T73" fmla="*/ 843 h 964"/>
              <a:gd name="T74" fmla="*/ 911 w 1020"/>
              <a:gd name="T75" fmla="*/ 717 h 964"/>
              <a:gd name="T76" fmla="*/ 982 w 1020"/>
              <a:gd name="T77" fmla="*/ 843 h 964"/>
              <a:gd name="T78" fmla="*/ 1020 w 1020"/>
              <a:gd name="T79" fmla="*/ 878 h 964"/>
              <a:gd name="T80" fmla="*/ 973 w 1020"/>
              <a:gd name="T81" fmla="*/ 878 h 964"/>
              <a:gd name="T82" fmla="*/ 692 w 1020"/>
              <a:gd name="T83" fmla="*/ 878 h 964"/>
              <a:gd name="T84" fmla="*/ 643 w 1020"/>
              <a:gd name="T85" fmla="*/ 878 h 964"/>
              <a:gd name="T86" fmla="*/ 362 w 1020"/>
              <a:gd name="T87" fmla="*/ 878 h 964"/>
              <a:gd name="T88" fmla="*/ 319 w 1020"/>
              <a:gd name="T89" fmla="*/ 878 h 964"/>
              <a:gd name="T90" fmla="*/ 38 w 1020"/>
              <a:gd name="T91" fmla="*/ 878 h 964"/>
              <a:gd name="T92" fmla="*/ 38 w 1020"/>
              <a:gd name="T93" fmla="*/ 843 h 964"/>
              <a:gd name="T94" fmla="*/ 242 w 1020"/>
              <a:gd name="T95" fmla="*/ 0 h 964"/>
              <a:gd name="T96" fmla="*/ 172 w 1020"/>
              <a:gd name="T97" fmla="*/ 7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964">
                <a:moveTo>
                  <a:pt x="824" y="83"/>
                </a:moveTo>
                <a:cubicBezTo>
                  <a:pt x="827" y="83"/>
                  <a:pt x="830" y="85"/>
                  <a:pt x="832" y="87"/>
                </a:cubicBezTo>
                <a:cubicBezTo>
                  <a:pt x="834" y="89"/>
                  <a:pt x="835" y="91"/>
                  <a:pt x="835" y="94"/>
                </a:cubicBezTo>
                <a:lnTo>
                  <a:pt x="835" y="289"/>
                </a:lnTo>
                <a:cubicBezTo>
                  <a:pt x="835" y="292"/>
                  <a:pt x="834" y="295"/>
                  <a:pt x="832" y="297"/>
                </a:cubicBezTo>
                <a:cubicBezTo>
                  <a:pt x="830" y="299"/>
                  <a:pt x="827" y="300"/>
                  <a:pt x="824" y="300"/>
                </a:cubicBezTo>
                <a:lnTo>
                  <a:pt x="488" y="300"/>
                </a:lnTo>
                <a:cubicBezTo>
                  <a:pt x="485" y="300"/>
                  <a:pt x="482" y="299"/>
                  <a:pt x="480" y="297"/>
                </a:cubicBezTo>
                <a:cubicBezTo>
                  <a:pt x="478" y="295"/>
                  <a:pt x="477" y="292"/>
                  <a:pt x="477" y="289"/>
                </a:cubicBezTo>
                <a:lnTo>
                  <a:pt x="477" y="206"/>
                </a:lnTo>
                <a:lnTo>
                  <a:pt x="644" y="171"/>
                </a:lnTo>
                <a:lnTo>
                  <a:pt x="644" y="168"/>
                </a:lnTo>
                <a:lnTo>
                  <a:pt x="477" y="190"/>
                </a:lnTo>
                <a:lnTo>
                  <a:pt x="477" y="94"/>
                </a:lnTo>
                <a:cubicBezTo>
                  <a:pt x="477" y="91"/>
                  <a:pt x="478" y="89"/>
                  <a:pt x="480" y="87"/>
                </a:cubicBezTo>
                <a:cubicBezTo>
                  <a:pt x="482" y="85"/>
                  <a:pt x="485" y="83"/>
                  <a:pt x="488" y="83"/>
                </a:cubicBezTo>
                <a:lnTo>
                  <a:pt x="824" y="83"/>
                </a:lnTo>
                <a:close/>
                <a:moveTo>
                  <a:pt x="488" y="42"/>
                </a:moveTo>
                <a:cubicBezTo>
                  <a:pt x="473" y="42"/>
                  <a:pt x="460" y="48"/>
                  <a:pt x="451" y="57"/>
                </a:cubicBezTo>
                <a:cubicBezTo>
                  <a:pt x="441" y="67"/>
                  <a:pt x="435" y="80"/>
                  <a:pt x="435" y="94"/>
                </a:cubicBezTo>
                <a:lnTo>
                  <a:pt x="435" y="195"/>
                </a:lnTo>
                <a:lnTo>
                  <a:pt x="419" y="198"/>
                </a:lnTo>
                <a:lnTo>
                  <a:pt x="419" y="180"/>
                </a:lnTo>
                <a:lnTo>
                  <a:pt x="347" y="180"/>
                </a:lnTo>
                <a:lnTo>
                  <a:pt x="296" y="149"/>
                </a:lnTo>
                <a:lnTo>
                  <a:pt x="178" y="149"/>
                </a:lnTo>
                <a:cubicBezTo>
                  <a:pt x="153" y="149"/>
                  <a:pt x="134" y="169"/>
                  <a:pt x="134" y="193"/>
                </a:cubicBezTo>
                <a:lnTo>
                  <a:pt x="134" y="331"/>
                </a:lnTo>
                <a:lnTo>
                  <a:pt x="178" y="331"/>
                </a:lnTo>
                <a:lnTo>
                  <a:pt x="178" y="230"/>
                </a:lnTo>
                <a:lnTo>
                  <a:pt x="186" y="230"/>
                </a:lnTo>
                <a:lnTo>
                  <a:pt x="186" y="331"/>
                </a:lnTo>
                <a:lnTo>
                  <a:pt x="186" y="357"/>
                </a:lnTo>
                <a:lnTo>
                  <a:pt x="186" y="541"/>
                </a:lnTo>
                <a:lnTo>
                  <a:pt x="236" y="541"/>
                </a:lnTo>
                <a:lnTo>
                  <a:pt x="236" y="388"/>
                </a:lnTo>
                <a:lnTo>
                  <a:pt x="247" y="388"/>
                </a:lnTo>
                <a:lnTo>
                  <a:pt x="247" y="541"/>
                </a:lnTo>
                <a:lnTo>
                  <a:pt x="296" y="541"/>
                </a:lnTo>
                <a:lnTo>
                  <a:pt x="296" y="514"/>
                </a:lnTo>
                <a:lnTo>
                  <a:pt x="296" y="357"/>
                </a:lnTo>
                <a:lnTo>
                  <a:pt x="296" y="331"/>
                </a:lnTo>
                <a:lnTo>
                  <a:pt x="296" y="230"/>
                </a:lnTo>
                <a:lnTo>
                  <a:pt x="296" y="202"/>
                </a:lnTo>
                <a:lnTo>
                  <a:pt x="347" y="230"/>
                </a:lnTo>
                <a:lnTo>
                  <a:pt x="419" y="230"/>
                </a:lnTo>
                <a:lnTo>
                  <a:pt x="419" y="218"/>
                </a:lnTo>
                <a:lnTo>
                  <a:pt x="435" y="214"/>
                </a:lnTo>
                <a:lnTo>
                  <a:pt x="435" y="289"/>
                </a:lnTo>
                <a:cubicBezTo>
                  <a:pt x="435" y="304"/>
                  <a:pt x="441" y="317"/>
                  <a:pt x="451" y="326"/>
                </a:cubicBezTo>
                <a:cubicBezTo>
                  <a:pt x="460" y="336"/>
                  <a:pt x="473" y="342"/>
                  <a:pt x="488" y="342"/>
                </a:cubicBezTo>
                <a:lnTo>
                  <a:pt x="824" y="342"/>
                </a:lnTo>
                <a:cubicBezTo>
                  <a:pt x="839" y="342"/>
                  <a:pt x="852" y="336"/>
                  <a:pt x="861" y="326"/>
                </a:cubicBezTo>
                <a:cubicBezTo>
                  <a:pt x="871" y="317"/>
                  <a:pt x="877" y="304"/>
                  <a:pt x="877" y="289"/>
                </a:cubicBezTo>
                <a:lnTo>
                  <a:pt x="877" y="94"/>
                </a:lnTo>
                <a:cubicBezTo>
                  <a:pt x="877" y="80"/>
                  <a:pt x="871" y="67"/>
                  <a:pt x="861" y="57"/>
                </a:cubicBezTo>
                <a:cubicBezTo>
                  <a:pt x="852" y="48"/>
                  <a:pt x="839" y="42"/>
                  <a:pt x="824" y="42"/>
                </a:cubicBezTo>
                <a:lnTo>
                  <a:pt x="488" y="42"/>
                </a:lnTo>
                <a:close/>
                <a:moveTo>
                  <a:pt x="832" y="353"/>
                </a:moveTo>
                <a:lnTo>
                  <a:pt x="832" y="399"/>
                </a:lnTo>
                <a:lnTo>
                  <a:pt x="795" y="399"/>
                </a:lnTo>
                <a:lnTo>
                  <a:pt x="836" y="545"/>
                </a:lnTo>
                <a:lnTo>
                  <a:pt x="783" y="545"/>
                </a:lnTo>
                <a:lnTo>
                  <a:pt x="741" y="399"/>
                </a:lnTo>
                <a:lnTo>
                  <a:pt x="587" y="399"/>
                </a:lnTo>
                <a:lnTo>
                  <a:pt x="545" y="545"/>
                </a:lnTo>
                <a:lnTo>
                  <a:pt x="492" y="545"/>
                </a:lnTo>
                <a:lnTo>
                  <a:pt x="533" y="399"/>
                </a:lnTo>
                <a:lnTo>
                  <a:pt x="489" y="399"/>
                </a:lnTo>
                <a:lnTo>
                  <a:pt x="489" y="353"/>
                </a:lnTo>
                <a:lnTo>
                  <a:pt x="832" y="353"/>
                </a:lnTo>
                <a:close/>
                <a:moveTo>
                  <a:pt x="180" y="596"/>
                </a:moveTo>
                <a:cubicBezTo>
                  <a:pt x="222" y="596"/>
                  <a:pt x="257" y="630"/>
                  <a:pt x="257" y="673"/>
                </a:cubicBezTo>
                <a:cubicBezTo>
                  <a:pt x="257" y="682"/>
                  <a:pt x="255" y="692"/>
                  <a:pt x="252" y="700"/>
                </a:cubicBezTo>
                <a:lnTo>
                  <a:pt x="108" y="700"/>
                </a:lnTo>
                <a:cubicBezTo>
                  <a:pt x="105" y="692"/>
                  <a:pt x="103" y="682"/>
                  <a:pt x="103" y="673"/>
                </a:cubicBezTo>
                <a:cubicBezTo>
                  <a:pt x="103" y="630"/>
                  <a:pt x="138" y="596"/>
                  <a:pt x="180" y="596"/>
                </a:cubicBezTo>
                <a:close/>
                <a:moveTo>
                  <a:pt x="505" y="596"/>
                </a:moveTo>
                <a:cubicBezTo>
                  <a:pt x="547" y="596"/>
                  <a:pt x="582" y="630"/>
                  <a:pt x="582" y="673"/>
                </a:cubicBezTo>
                <a:cubicBezTo>
                  <a:pt x="582" y="682"/>
                  <a:pt x="580" y="692"/>
                  <a:pt x="577" y="700"/>
                </a:cubicBezTo>
                <a:lnTo>
                  <a:pt x="433" y="700"/>
                </a:lnTo>
                <a:cubicBezTo>
                  <a:pt x="430" y="692"/>
                  <a:pt x="428" y="682"/>
                  <a:pt x="428" y="673"/>
                </a:cubicBezTo>
                <a:cubicBezTo>
                  <a:pt x="428" y="630"/>
                  <a:pt x="462" y="596"/>
                  <a:pt x="505" y="596"/>
                </a:cubicBezTo>
                <a:close/>
                <a:moveTo>
                  <a:pt x="834" y="596"/>
                </a:moveTo>
                <a:cubicBezTo>
                  <a:pt x="876" y="596"/>
                  <a:pt x="911" y="630"/>
                  <a:pt x="911" y="673"/>
                </a:cubicBezTo>
                <a:cubicBezTo>
                  <a:pt x="911" y="682"/>
                  <a:pt x="909" y="692"/>
                  <a:pt x="906" y="700"/>
                </a:cubicBezTo>
                <a:lnTo>
                  <a:pt x="762" y="700"/>
                </a:lnTo>
                <a:cubicBezTo>
                  <a:pt x="759" y="692"/>
                  <a:pt x="757" y="682"/>
                  <a:pt x="757" y="673"/>
                </a:cubicBezTo>
                <a:cubicBezTo>
                  <a:pt x="757" y="630"/>
                  <a:pt x="792" y="596"/>
                  <a:pt x="834" y="596"/>
                </a:cubicBezTo>
                <a:close/>
                <a:moveTo>
                  <a:pt x="99" y="717"/>
                </a:moveTo>
                <a:lnTo>
                  <a:pt x="257" y="717"/>
                </a:lnTo>
                <a:cubicBezTo>
                  <a:pt x="291" y="717"/>
                  <a:pt x="319" y="744"/>
                  <a:pt x="319" y="778"/>
                </a:cubicBezTo>
                <a:lnTo>
                  <a:pt x="319" y="843"/>
                </a:lnTo>
                <a:lnTo>
                  <a:pt x="325" y="843"/>
                </a:lnTo>
                <a:lnTo>
                  <a:pt x="353" y="843"/>
                </a:lnTo>
                <a:lnTo>
                  <a:pt x="362" y="843"/>
                </a:lnTo>
                <a:lnTo>
                  <a:pt x="362" y="778"/>
                </a:lnTo>
                <a:cubicBezTo>
                  <a:pt x="362" y="744"/>
                  <a:pt x="390" y="717"/>
                  <a:pt x="424" y="717"/>
                </a:cubicBezTo>
                <a:lnTo>
                  <a:pt x="582" y="717"/>
                </a:lnTo>
                <a:cubicBezTo>
                  <a:pt x="616" y="717"/>
                  <a:pt x="643" y="744"/>
                  <a:pt x="643" y="778"/>
                </a:cubicBezTo>
                <a:lnTo>
                  <a:pt x="643" y="843"/>
                </a:lnTo>
                <a:lnTo>
                  <a:pt x="654" y="843"/>
                </a:lnTo>
                <a:lnTo>
                  <a:pt x="678" y="843"/>
                </a:lnTo>
                <a:lnTo>
                  <a:pt x="692" y="843"/>
                </a:lnTo>
                <a:lnTo>
                  <a:pt x="692" y="778"/>
                </a:lnTo>
                <a:cubicBezTo>
                  <a:pt x="692" y="744"/>
                  <a:pt x="719" y="717"/>
                  <a:pt x="753" y="717"/>
                </a:cubicBezTo>
                <a:lnTo>
                  <a:pt x="911" y="717"/>
                </a:lnTo>
                <a:cubicBezTo>
                  <a:pt x="945" y="717"/>
                  <a:pt x="973" y="744"/>
                  <a:pt x="973" y="778"/>
                </a:cubicBezTo>
                <a:lnTo>
                  <a:pt x="973" y="843"/>
                </a:lnTo>
                <a:lnTo>
                  <a:pt x="982" y="843"/>
                </a:lnTo>
                <a:lnTo>
                  <a:pt x="1008" y="843"/>
                </a:lnTo>
                <a:lnTo>
                  <a:pt x="1020" y="843"/>
                </a:lnTo>
                <a:lnTo>
                  <a:pt x="1020" y="878"/>
                </a:lnTo>
                <a:lnTo>
                  <a:pt x="1008" y="878"/>
                </a:lnTo>
                <a:lnTo>
                  <a:pt x="982" y="878"/>
                </a:lnTo>
                <a:lnTo>
                  <a:pt x="973" y="878"/>
                </a:lnTo>
                <a:lnTo>
                  <a:pt x="973" y="964"/>
                </a:lnTo>
                <a:lnTo>
                  <a:pt x="692" y="964"/>
                </a:lnTo>
                <a:lnTo>
                  <a:pt x="692" y="878"/>
                </a:lnTo>
                <a:lnTo>
                  <a:pt x="678" y="878"/>
                </a:lnTo>
                <a:lnTo>
                  <a:pt x="654" y="878"/>
                </a:lnTo>
                <a:lnTo>
                  <a:pt x="643" y="878"/>
                </a:lnTo>
                <a:lnTo>
                  <a:pt x="643" y="964"/>
                </a:lnTo>
                <a:lnTo>
                  <a:pt x="362" y="964"/>
                </a:lnTo>
                <a:lnTo>
                  <a:pt x="362" y="878"/>
                </a:lnTo>
                <a:lnTo>
                  <a:pt x="353" y="878"/>
                </a:lnTo>
                <a:lnTo>
                  <a:pt x="325" y="878"/>
                </a:lnTo>
                <a:lnTo>
                  <a:pt x="319" y="878"/>
                </a:lnTo>
                <a:lnTo>
                  <a:pt x="319" y="964"/>
                </a:lnTo>
                <a:lnTo>
                  <a:pt x="38" y="964"/>
                </a:lnTo>
                <a:lnTo>
                  <a:pt x="38" y="878"/>
                </a:lnTo>
                <a:lnTo>
                  <a:pt x="0" y="878"/>
                </a:lnTo>
                <a:lnTo>
                  <a:pt x="0" y="843"/>
                </a:lnTo>
                <a:lnTo>
                  <a:pt x="38" y="843"/>
                </a:lnTo>
                <a:lnTo>
                  <a:pt x="38" y="778"/>
                </a:lnTo>
                <a:cubicBezTo>
                  <a:pt x="38" y="744"/>
                  <a:pt x="65" y="717"/>
                  <a:pt x="99" y="717"/>
                </a:cubicBezTo>
                <a:close/>
                <a:moveTo>
                  <a:pt x="242" y="0"/>
                </a:moveTo>
                <a:cubicBezTo>
                  <a:pt x="281" y="0"/>
                  <a:pt x="312" y="32"/>
                  <a:pt x="312" y="70"/>
                </a:cubicBezTo>
                <a:cubicBezTo>
                  <a:pt x="312" y="109"/>
                  <a:pt x="281" y="141"/>
                  <a:pt x="242" y="141"/>
                </a:cubicBezTo>
                <a:cubicBezTo>
                  <a:pt x="203" y="141"/>
                  <a:pt x="172" y="109"/>
                  <a:pt x="172" y="70"/>
                </a:cubicBezTo>
                <a:cubicBezTo>
                  <a:pt x="172" y="32"/>
                  <a:pt x="203" y="0"/>
                  <a:pt x="242" y="0"/>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8" name="Freeform 21"/>
          <p:cNvSpPr>
            <a:spLocks noEditPoints="1"/>
          </p:cNvSpPr>
          <p:nvPr/>
        </p:nvSpPr>
        <p:spPr bwMode="auto">
          <a:xfrm>
            <a:off x="2485581" y="2490496"/>
            <a:ext cx="493363" cy="458741"/>
          </a:xfrm>
          <a:custGeom>
            <a:avLst/>
            <a:gdLst>
              <a:gd name="T0" fmla="*/ 456 w 829"/>
              <a:gd name="T1" fmla="*/ 672 h 769"/>
              <a:gd name="T2" fmla="*/ 342 w 829"/>
              <a:gd name="T3" fmla="*/ 723 h 769"/>
              <a:gd name="T4" fmla="*/ 232 w 829"/>
              <a:gd name="T5" fmla="*/ 25 h 769"/>
              <a:gd name="T6" fmla="*/ 257 w 829"/>
              <a:gd name="T7" fmla="*/ 41 h 769"/>
              <a:gd name="T8" fmla="*/ 418 w 829"/>
              <a:gd name="T9" fmla="*/ 1 h 769"/>
              <a:gd name="T10" fmla="*/ 207 w 829"/>
              <a:gd name="T11" fmla="*/ 31 h 769"/>
              <a:gd name="T12" fmla="*/ 253 w 829"/>
              <a:gd name="T13" fmla="*/ 75 h 769"/>
              <a:gd name="T14" fmla="*/ 243 w 829"/>
              <a:gd name="T15" fmla="*/ 415 h 769"/>
              <a:gd name="T16" fmla="*/ 197 w 829"/>
              <a:gd name="T17" fmla="*/ 371 h 769"/>
              <a:gd name="T18" fmla="*/ 207 w 829"/>
              <a:gd name="T19" fmla="*/ 31 h 769"/>
              <a:gd name="T20" fmla="*/ 377 w 829"/>
              <a:gd name="T21" fmla="*/ 147 h 769"/>
              <a:gd name="T22" fmla="*/ 571 w 829"/>
              <a:gd name="T23" fmla="*/ 125 h 769"/>
              <a:gd name="T24" fmla="*/ 356 w 829"/>
              <a:gd name="T25" fmla="*/ 133 h 769"/>
              <a:gd name="T26" fmla="*/ 367 w 829"/>
              <a:gd name="T27" fmla="*/ 162 h 769"/>
              <a:gd name="T28" fmla="*/ 376 w 829"/>
              <a:gd name="T29" fmla="*/ 514 h 769"/>
              <a:gd name="T30" fmla="*/ 331 w 829"/>
              <a:gd name="T31" fmla="*/ 501 h 769"/>
              <a:gd name="T32" fmla="*/ 321 w 829"/>
              <a:gd name="T33" fmla="*/ 148 h 769"/>
              <a:gd name="T34" fmla="*/ 394 w 829"/>
              <a:gd name="T35" fmla="*/ 176 h 769"/>
              <a:gd name="T36" fmla="*/ 625 w 829"/>
              <a:gd name="T37" fmla="*/ 177 h 769"/>
              <a:gd name="T38" fmla="*/ 593 w 829"/>
              <a:gd name="T39" fmla="*/ 495 h 769"/>
              <a:gd name="T40" fmla="*/ 394 w 829"/>
              <a:gd name="T41" fmla="*/ 176 h 769"/>
              <a:gd name="T42" fmla="*/ 588 w 829"/>
              <a:gd name="T43" fmla="*/ 203 h 769"/>
              <a:gd name="T44" fmla="*/ 432 w 829"/>
              <a:gd name="T45" fmla="*/ 293 h 769"/>
              <a:gd name="T46" fmla="*/ 270 w 829"/>
              <a:gd name="T47" fmla="*/ 68 h 769"/>
              <a:gd name="T48" fmla="*/ 501 w 829"/>
              <a:gd name="T49" fmla="*/ 68 h 769"/>
              <a:gd name="T50" fmla="*/ 312 w 829"/>
              <a:gd name="T51" fmla="*/ 101 h 769"/>
              <a:gd name="T52" fmla="*/ 294 w 829"/>
              <a:gd name="T53" fmla="*/ 409 h 769"/>
              <a:gd name="T54" fmla="*/ 270 w 829"/>
              <a:gd name="T55" fmla="*/ 68 h 769"/>
              <a:gd name="T56" fmla="*/ 164 w 829"/>
              <a:gd name="T57" fmla="*/ 230 h 769"/>
              <a:gd name="T58" fmla="*/ 127 w 829"/>
              <a:gd name="T59" fmla="*/ 165 h 769"/>
              <a:gd name="T60" fmla="*/ 66 w 829"/>
              <a:gd name="T61" fmla="*/ 570 h 769"/>
              <a:gd name="T62" fmla="*/ 111 w 829"/>
              <a:gd name="T63" fmla="*/ 628 h 769"/>
              <a:gd name="T64" fmla="*/ 0 w 829"/>
              <a:gd name="T65" fmla="*/ 769 h 769"/>
              <a:gd name="T66" fmla="*/ 829 w 829"/>
              <a:gd name="T67" fmla="*/ 716 h 769"/>
              <a:gd name="T68" fmla="*/ 759 w 829"/>
              <a:gd name="T69" fmla="*/ 570 h 769"/>
              <a:gd name="T70" fmla="*/ 697 w 829"/>
              <a:gd name="T71" fmla="*/ 165 h 769"/>
              <a:gd name="T72" fmla="*/ 661 w 829"/>
              <a:gd name="T73" fmla="*/ 230 h 769"/>
              <a:gd name="T74" fmla="*/ 700 w 829"/>
              <a:gd name="T75" fmla="*/ 579 h 769"/>
              <a:gd name="T76" fmla="*/ 124 w 829"/>
              <a:gd name="T77" fmla="*/ 23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9" h="769">
                <a:moveTo>
                  <a:pt x="368" y="672"/>
                </a:moveTo>
                <a:lnTo>
                  <a:pt x="456" y="672"/>
                </a:lnTo>
                <a:lnTo>
                  <a:pt x="487" y="723"/>
                </a:lnTo>
                <a:lnTo>
                  <a:pt x="342" y="723"/>
                </a:lnTo>
                <a:lnTo>
                  <a:pt x="368" y="672"/>
                </a:lnTo>
                <a:close/>
                <a:moveTo>
                  <a:pt x="232" y="25"/>
                </a:moveTo>
                <a:lnTo>
                  <a:pt x="254" y="39"/>
                </a:lnTo>
                <a:cubicBezTo>
                  <a:pt x="255" y="39"/>
                  <a:pt x="256" y="40"/>
                  <a:pt x="257" y="41"/>
                </a:cubicBezTo>
                <a:lnTo>
                  <a:pt x="447" y="17"/>
                </a:lnTo>
                <a:cubicBezTo>
                  <a:pt x="443" y="6"/>
                  <a:pt x="431" y="0"/>
                  <a:pt x="418" y="1"/>
                </a:cubicBezTo>
                <a:lnTo>
                  <a:pt x="232" y="25"/>
                </a:lnTo>
                <a:close/>
                <a:moveTo>
                  <a:pt x="207" y="31"/>
                </a:moveTo>
                <a:lnTo>
                  <a:pt x="243" y="54"/>
                </a:lnTo>
                <a:cubicBezTo>
                  <a:pt x="248" y="57"/>
                  <a:pt x="253" y="67"/>
                  <a:pt x="253" y="75"/>
                </a:cubicBezTo>
                <a:lnTo>
                  <a:pt x="253" y="406"/>
                </a:lnTo>
                <a:cubicBezTo>
                  <a:pt x="253" y="415"/>
                  <a:pt x="248" y="419"/>
                  <a:pt x="243" y="415"/>
                </a:cubicBezTo>
                <a:lnTo>
                  <a:pt x="207" y="392"/>
                </a:lnTo>
                <a:cubicBezTo>
                  <a:pt x="202" y="389"/>
                  <a:pt x="197" y="379"/>
                  <a:pt x="197" y="371"/>
                </a:cubicBezTo>
                <a:lnTo>
                  <a:pt x="197" y="40"/>
                </a:lnTo>
                <a:cubicBezTo>
                  <a:pt x="197" y="32"/>
                  <a:pt x="202" y="27"/>
                  <a:pt x="207" y="31"/>
                </a:cubicBezTo>
                <a:close/>
                <a:moveTo>
                  <a:pt x="356" y="133"/>
                </a:moveTo>
                <a:lnTo>
                  <a:pt x="377" y="147"/>
                </a:lnTo>
                <a:cubicBezTo>
                  <a:pt x="378" y="148"/>
                  <a:pt x="379" y="148"/>
                  <a:pt x="380" y="149"/>
                </a:cubicBezTo>
                <a:lnTo>
                  <a:pt x="571" y="125"/>
                </a:lnTo>
                <a:cubicBezTo>
                  <a:pt x="567" y="114"/>
                  <a:pt x="555" y="108"/>
                  <a:pt x="542" y="110"/>
                </a:cubicBezTo>
                <a:lnTo>
                  <a:pt x="356" y="133"/>
                </a:lnTo>
                <a:close/>
                <a:moveTo>
                  <a:pt x="331" y="139"/>
                </a:moveTo>
                <a:lnTo>
                  <a:pt x="367" y="162"/>
                </a:lnTo>
                <a:cubicBezTo>
                  <a:pt x="372" y="165"/>
                  <a:pt x="376" y="175"/>
                  <a:pt x="376" y="184"/>
                </a:cubicBezTo>
                <a:lnTo>
                  <a:pt x="376" y="514"/>
                </a:lnTo>
                <a:cubicBezTo>
                  <a:pt x="376" y="523"/>
                  <a:pt x="372" y="527"/>
                  <a:pt x="367" y="524"/>
                </a:cubicBezTo>
                <a:lnTo>
                  <a:pt x="331" y="501"/>
                </a:lnTo>
                <a:cubicBezTo>
                  <a:pt x="325" y="497"/>
                  <a:pt x="321" y="488"/>
                  <a:pt x="321" y="479"/>
                </a:cubicBezTo>
                <a:lnTo>
                  <a:pt x="321" y="148"/>
                </a:lnTo>
                <a:cubicBezTo>
                  <a:pt x="321" y="140"/>
                  <a:pt x="325" y="136"/>
                  <a:pt x="331" y="139"/>
                </a:cubicBezTo>
                <a:close/>
                <a:moveTo>
                  <a:pt x="394" y="176"/>
                </a:moveTo>
                <a:lnTo>
                  <a:pt x="593" y="151"/>
                </a:lnTo>
                <a:cubicBezTo>
                  <a:pt x="611" y="149"/>
                  <a:pt x="625" y="160"/>
                  <a:pt x="625" y="177"/>
                </a:cubicBezTo>
                <a:lnTo>
                  <a:pt x="625" y="461"/>
                </a:lnTo>
                <a:cubicBezTo>
                  <a:pt x="625" y="477"/>
                  <a:pt x="611" y="493"/>
                  <a:pt x="593" y="495"/>
                </a:cubicBezTo>
                <a:lnTo>
                  <a:pt x="394" y="520"/>
                </a:lnTo>
                <a:lnTo>
                  <a:pt x="394" y="176"/>
                </a:lnTo>
                <a:close/>
                <a:moveTo>
                  <a:pt x="432" y="223"/>
                </a:moveTo>
                <a:lnTo>
                  <a:pt x="588" y="203"/>
                </a:lnTo>
                <a:lnTo>
                  <a:pt x="588" y="273"/>
                </a:lnTo>
                <a:lnTo>
                  <a:pt x="432" y="293"/>
                </a:lnTo>
                <a:lnTo>
                  <a:pt x="432" y="223"/>
                </a:lnTo>
                <a:close/>
                <a:moveTo>
                  <a:pt x="270" y="68"/>
                </a:moveTo>
                <a:lnTo>
                  <a:pt x="470" y="43"/>
                </a:lnTo>
                <a:cubicBezTo>
                  <a:pt x="487" y="40"/>
                  <a:pt x="501" y="52"/>
                  <a:pt x="501" y="68"/>
                </a:cubicBezTo>
                <a:lnTo>
                  <a:pt x="501" y="76"/>
                </a:lnTo>
                <a:lnTo>
                  <a:pt x="312" y="101"/>
                </a:lnTo>
                <a:cubicBezTo>
                  <a:pt x="299" y="104"/>
                  <a:pt x="293" y="113"/>
                  <a:pt x="294" y="131"/>
                </a:cubicBezTo>
                <a:lnTo>
                  <a:pt x="294" y="409"/>
                </a:lnTo>
                <a:lnTo>
                  <a:pt x="270" y="412"/>
                </a:lnTo>
                <a:lnTo>
                  <a:pt x="270" y="68"/>
                </a:lnTo>
                <a:close/>
                <a:moveTo>
                  <a:pt x="124" y="230"/>
                </a:moveTo>
                <a:lnTo>
                  <a:pt x="164" y="230"/>
                </a:lnTo>
                <a:lnTo>
                  <a:pt x="164" y="165"/>
                </a:lnTo>
                <a:lnTo>
                  <a:pt x="127" y="165"/>
                </a:lnTo>
                <a:cubicBezTo>
                  <a:pt x="94" y="165"/>
                  <a:pt x="66" y="193"/>
                  <a:pt x="66" y="226"/>
                </a:cubicBezTo>
                <a:lnTo>
                  <a:pt x="66" y="570"/>
                </a:lnTo>
                <a:cubicBezTo>
                  <a:pt x="66" y="597"/>
                  <a:pt x="85" y="621"/>
                  <a:pt x="111" y="628"/>
                </a:cubicBezTo>
                <a:lnTo>
                  <a:pt x="0" y="716"/>
                </a:lnTo>
                <a:lnTo>
                  <a:pt x="0" y="769"/>
                </a:lnTo>
                <a:lnTo>
                  <a:pt x="829" y="769"/>
                </a:lnTo>
                <a:lnTo>
                  <a:pt x="829" y="716"/>
                </a:lnTo>
                <a:lnTo>
                  <a:pt x="711" y="629"/>
                </a:lnTo>
                <a:cubicBezTo>
                  <a:pt x="738" y="623"/>
                  <a:pt x="759" y="599"/>
                  <a:pt x="759" y="570"/>
                </a:cubicBezTo>
                <a:lnTo>
                  <a:pt x="759" y="226"/>
                </a:lnTo>
                <a:cubicBezTo>
                  <a:pt x="759" y="193"/>
                  <a:pt x="731" y="165"/>
                  <a:pt x="697" y="165"/>
                </a:cubicBezTo>
                <a:lnTo>
                  <a:pt x="661" y="165"/>
                </a:lnTo>
                <a:lnTo>
                  <a:pt x="661" y="230"/>
                </a:lnTo>
                <a:lnTo>
                  <a:pt x="700" y="230"/>
                </a:lnTo>
                <a:lnTo>
                  <a:pt x="700" y="579"/>
                </a:lnTo>
                <a:lnTo>
                  <a:pt x="124" y="579"/>
                </a:lnTo>
                <a:lnTo>
                  <a:pt x="124" y="230"/>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9" name="Freeform 22"/>
          <p:cNvSpPr>
            <a:spLocks noEditPoints="1"/>
          </p:cNvSpPr>
          <p:nvPr/>
        </p:nvSpPr>
        <p:spPr bwMode="auto">
          <a:xfrm>
            <a:off x="3247264" y="1650914"/>
            <a:ext cx="499854" cy="549623"/>
          </a:xfrm>
          <a:custGeom>
            <a:avLst/>
            <a:gdLst>
              <a:gd name="T0" fmla="*/ 642 w 835"/>
              <a:gd name="T1" fmla="*/ 876 h 918"/>
              <a:gd name="T2" fmla="*/ 212 w 835"/>
              <a:gd name="T3" fmla="*/ 876 h 918"/>
              <a:gd name="T4" fmla="*/ 192 w 835"/>
              <a:gd name="T5" fmla="*/ 897 h 918"/>
              <a:gd name="T6" fmla="*/ 212 w 835"/>
              <a:gd name="T7" fmla="*/ 918 h 918"/>
              <a:gd name="T8" fmla="*/ 642 w 835"/>
              <a:gd name="T9" fmla="*/ 918 h 918"/>
              <a:gd name="T10" fmla="*/ 663 w 835"/>
              <a:gd name="T11" fmla="*/ 897 h 918"/>
              <a:gd name="T12" fmla="*/ 642 w 835"/>
              <a:gd name="T13" fmla="*/ 876 h 918"/>
              <a:gd name="T14" fmla="*/ 170 w 835"/>
              <a:gd name="T15" fmla="*/ 389 h 918"/>
              <a:gd name="T16" fmla="*/ 454 w 835"/>
              <a:gd name="T17" fmla="*/ 255 h 918"/>
              <a:gd name="T18" fmla="*/ 290 w 835"/>
              <a:gd name="T19" fmla="*/ 585 h 918"/>
              <a:gd name="T20" fmla="*/ 170 w 835"/>
              <a:gd name="T21" fmla="*/ 389 h 918"/>
              <a:gd name="T22" fmla="*/ 713 w 835"/>
              <a:gd name="T23" fmla="*/ 0 h 918"/>
              <a:gd name="T24" fmla="*/ 0 w 835"/>
              <a:gd name="T25" fmla="*/ 338 h 918"/>
              <a:gd name="T26" fmla="*/ 301 w 835"/>
              <a:gd name="T27" fmla="*/ 831 h 918"/>
              <a:gd name="T28" fmla="*/ 713 w 835"/>
              <a:gd name="T29" fmla="*/ 0 h 918"/>
              <a:gd name="T30" fmla="*/ 818 w 835"/>
              <a:gd name="T31" fmla="*/ 499 h 918"/>
              <a:gd name="T32" fmla="*/ 743 w 835"/>
              <a:gd name="T33" fmla="*/ 424 h 918"/>
              <a:gd name="T34" fmla="*/ 719 w 835"/>
              <a:gd name="T35" fmla="*/ 412 h 918"/>
              <a:gd name="T36" fmla="*/ 691 w 835"/>
              <a:gd name="T37" fmla="*/ 420 h 918"/>
              <a:gd name="T38" fmla="*/ 651 w 835"/>
              <a:gd name="T39" fmla="*/ 460 h 918"/>
              <a:gd name="T40" fmla="*/ 782 w 835"/>
              <a:gd name="T41" fmla="*/ 591 h 918"/>
              <a:gd name="T42" fmla="*/ 822 w 835"/>
              <a:gd name="T43" fmla="*/ 551 h 918"/>
              <a:gd name="T44" fmla="*/ 818 w 835"/>
              <a:gd name="T45" fmla="*/ 499 h 918"/>
              <a:gd name="T46" fmla="*/ 446 w 835"/>
              <a:gd name="T47" fmla="*/ 787 h 918"/>
              <a:gd name="T48" fmla="*/ 455 w 835"/>
              <a:gd name="T49" fmla="*/ 761 h 918"/>
              <a:gd name="T50" fmla="*/ 468 w 835"/>
              <a:gd name="T51" fmla="*/ 721 h 918"/>
              <a:gd name="T52" fmla="*/ 495 w 835"/>
              <a:gd name="T53" fmla="*/ 747 h 918"/>
              <a:gd name="T54" fmla="*/ 522 w 835"/>
              <a:gd name="T55" fmla="*/ 774 h 918"/>
              <a:gd name="T56" fmla="*/ 482 w 835"/>
              <a:gd name="T57" fmla="*/ 788 h 918"/>
              <a:gd name="T58" fmla="*/ 456 w 835"/>
              <a:gd name="T59" fmla="*/ 796 h 918"/>
              <a:gd name="T60" fmla="*/ 446 w 835"/>
              <a:gd name="T61" fmla="*/ 797 h 918"/>
              <a:gd name="T62" fmla="*/ 446 w 835"/>
              <a:gd name="T63" fmla="*/ 787 h 918"/>
              <a:gd name="T64" fmla="*/ 414 w 835"/>
              <a:gd name="T65" fmla="*/ 775 h 918"/>
              <a:gd name="T66" fmla="*/ 422 w 835"/>
              <a:gd name="T67" fmla="*/ 820 h 918"/>
              <a:gd name="T68" fmla="*/ 468 w 835"/>
              <a:gd name="T69" fmla="*/ 828 h 918"/>
              <a:gd name="T70" fmla="*/ 492 w 835"/>
              <a:gd name="T71" fmla="*/ 820 h 918"/>
              <a:gd name="T72" fmla="*/ 533 w 835"/>
              <a:gd name="T73" fmla="*/ 807 h 918"/>
              <a:gd name="T74" fmla="*/ 584 w 835"/>
              <a:gd name="T75" fmla="*/ 789 h 918"/>
              <a:gd name="T76" fmla="*/ 546 w 835"/>
              <a:gd name="T77" fmla="*/ 751 h 918"/>
              <a:gd name="T78" fmla="*/ 519 w 835"/>
              <a:gd name="T79" fmla="*/ 724 h 918"/>
              <a:gd name="T80" fmla="*/ 492 w 835"/>
              <a:gd name="T81" fmla="*/ 697 h 918"/>
              <a:gd name="T82" fmla="*/ 453 w 835"/>
              <a:gd name="T83" fmla="*/ 658 h 918"/>
              <a:gd name="T84" fmla="*/ 436 w 835"/>
              <a:gd name="T85" fmla="*/ 710 h 918"/>
              <a:gd name="T86" fmla="*/ 423 w 835"/>
              <a:gd name="T87" fmla="*/ 750 h 918"/>
              <a:gd name="T88" fmla="*/ 414 w 835"/>
              <a:gd name="T89" fmla="*/ 775 h 918"/>
              <a:gd name="T90" fmla="*/ 665 w 835"/>
              <a:gd name="T91" fmla="*/ 493 h 918"/>
              <a:gd name="T92" fmla="*/ 642 w 835"/>
              <a:gd name="T93" fmla="*/ 469 h 918"/>
              <a:gd name="T94" fmla="*/ 618 w 835"/>
              <a:gd name="T95" fmla="*/ 493 h 918"/>
              <a:gd name="T96" fmla="*/ 487 w 835"/>
              <a:gd name="T97" fmla="*/ 624 h 918"/>
              <a:gd name="T98" fmla="*/ 464 w 835"/>
              <a:gd name="T99" fmla="*/ 647 h 918"/>
              <a:gd name="T100" fmla="*/ 487 w 835"/>
              <a:gd name="T101" fmla="*/ 671 h 918"/>
              <a:gd name="T102" fmla="*/ 571 w 835"/>
              <a:gd name="T103" fmla="*/ 755 h 918"/>
              <a:gd name="T104" fmla="*/ 595 w 835"/>
              <a:gd name="T105" fmla="*/ 779 h 918"/>
              <a:gd name="T106" fmla="*/ 619 w 835"/>
              <a:gd name="T107" fmla="*/ 755 h 918"/>
              <a:gd name="T108" fmla="*/ 749 w 835"/>
              <a:gd name="T109" fmla="*/ 624 h 918"/>
              <a:gd name="T110" fmla="*/ 773 w 835"/>
              <a:gd name="T111" fmla="*/ 601 h 918"/>
              <a:gd name="T112" fmla="*/ 749 w 835"/>
              <a:gd name="T113" fmla="*/ 577 h 918"/>
              <a:gd name="T114" fmla="*/ 665 w 835"/>
              <a:gd name="T115" fmla="*/ 493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5" h="918">
                <a:moveTo>
                  <a:pt x="642" y="876"/>
                </a:moveTo>
                <a:lnTo>
                  <a:pt x="212" y="876"/>
                </a:lnTo>
                <a:cubicBezTo>
                  <a:pt x="201" y="876"/>
                  <a:pt x="192" y="886"/>
                  <a:pt x="192" y="897"/>
                </a:cubicBezTo>
                <a:cubicBezTo>
                  <a:pt x="192" y="909"/>
                  <a:pt x="201" y="918"/>
                  <a:pt x="212" y="918"/>
                </a:cubicBezTo>
                <a:lnTo>
                  <a:pt x="642" y="918"/>
                </a:lnTo>
                <a:cubicBezTo>
                  <a:pt x="653" y="918"/>
                  <a:pt x="663" y="909"/>
                  <a:pt x="663" y="897"/>
                </a:cubicBezTo>
                <a:cubicBezTo>
                  <a:pt x="663" y="886"/>
                  <a:pt x="653" y="876"/>
                  <a:pt x="642" y="876"/>
                </a:cubicBezTo>
                <a:close/>
                <a:moveTo>
                  <a:pt x="170" y="389"/>
                </a:moveTo>
                <a:lnTo>
                  <a:pt x="454" y="255"/>
                </a:lnTo>
                <a:lnTo>
                  <a:pt x="290" y="585"/>
                </a:lnTo>
                <a:lnTo>
                  <a:pt x="170" y="389"/>
                </a:lnTo>
                <a:close/>
                <a:moveTo>
                  <a:pt x="713" y="0"/>
                </a:moveTo>
                <a:lnTo>
                  <a:pt x="0" y="338"/>
                </a:lnTo>
                <a:lnTo>
                  <a:pt x="301" y="831"/>
                </a:lnTo>
                <a:lnTo>
                  <a:pt x="713" y="0"/>
                </a:lnTo>
                <a:close/>
                <a:moveTo>
                  <a:pt x="818" y="499"/>
                </a:moveTo>
                <a:lnTo>
                  <a:pt x="743" y="424"/>
                </a:lnTo>
                <a:cubicBezTo>
                  <a:pt x="736" y="417"/>
                  <a:pt x="727" y="413"/>
                  <a:pt x="719" y="412"/>
                </a:cubicBezTo>
                <a:cubicBezTo>
                  <a:pt x="708" y="410"/>
                  <a:pt x="698" y="413"/>
                  <a:pt x="691" y="420"/>
                </a:cubicBezTo>
                <a:lnTo>
                  <a:pt x="651" y="460"/>
                </a:lnTo>
                <a:lnTo>
                  <a:pt x="782" y="591"/>
                </a:lnTo>
                <a:lnTo>
                  <a:pt x="822" y="551"/>
                </a:lnTo>
                <a:cubicBezTo>
                  <a:pt x="835" y="538"/>
                  <a:pt x="834" y="515"/>
                  <a:pt x="818" y="499"/>
                </a:cubicBezTo>
                <a:close/>
                <a:moveTo>
                  <a:pt x="446" y="787"/>
                </a:moveTo>
                <a:lnTo>
                  <a:pt x="455" y="761"/>
                </a:lnTo>
                <a:lnTo>
                  <a:pt x="468" y="721"/>
                </a:lnTo>
                <a:lnTo>
                  <a:pt x="495" y="747"/>
                </a:lnTo>
                <a:lnTo>
                  <a:pt x="522" y="774"/>
                </a:lnTo>
                <a:lnTo>
                  <a:pt x="482" y="788"/>
                </a:lnTo>
                <a:lnTo>
                  <a:pt x="456" y="796"/>
                </a:lnTo>
                <a:cubicBezTo>
                  <a:pt x="451" y="798"/>
                  <a:pt x="448" y="799"/>
                  <a:pt x="446" y="797"/>
                </a:cubicBezTo>
                <a:cubicBezTo>
                  <a:pt x="444" y="795"/>
                  <a:pt x="444" y="791"/>
                  <a:pt x="446" y="787"/>
                </a:cubicBezTo>
                <a:close/>
                <a:moveTo>
                  <a:pt x="414" y="775"/>
                </a:moveTo>
                <a:cubicBezTo>
                  <a:pt x="408" y="792"/>
                  <a:pt x="411" y="809"/>
                  <a:pt x="422" y="820"/>
                </a:cubicBezTo>
                <a:cubicBezTo>
                  <a:pt x="434" y="832"/>
                  <a:pt x="451" y="835"/>
                  <a:pt x="468" y="828"/>
                </a:cubicBezTo>
                <a:lnTo>
                  <a:pt x="492" y="820"/>
                </a:lnTo>
                <a:lnTo>
                  <a:pt x="533" y="807"/>
                </a:lnTo>
                <a:lnTo>
                  <a:pt x="584" y="789"/>
                </a:lnTo>
                <a:lnTo>
                  <a:pt x="546" y="751"/>
                </a:lnTo>
                <a:lnTo>
                  <a:pt x="519" y="724"/>
                </a:lnTo>
                <a:lnTo>
                  <a:pt x="492" y="697"/>
                </a:lnTo>
                <a:lnTo>
                  <a:pt x="453" y="658"/>
                </a:lnTo>
                <a:lnTo>
                  <a:pt x="436" y="710"/>
                </a:lnTo>
                <a:lnTo>
                  <a:pt x="423" y="750"/>
                </a:lnTo>
                <a:lnTo>
                  <a:pt x="414" y="775"/>
                </a:lnTo>
                <a:close/>
                <a:moveTo>
                  <a:pt x="665" y="493"/>
                </a:moveTo>
                <a:lnTo>
                  <a:pt x="642" y="469"/>
                </a:lnTo>
                <a:lnTo>
                  <a:pt x="618" y="493"/>
                </a:lnTo>
                <a:lnTo>
                  <a:pt x="487" y="624"/>
                </a:lnTo>
                <a:lnTo>
                  <a:pt x="464" y="647"/>
                </a:lnTo>
                <a:lnTo>
                  <a:pt x="487" y="671"/>
                </a:lnTo>
                <a:lnTo>
                  <a:pt x="571" y="755"/>
                </a:lnTo>
                <a:lnTo>
                  <a:pt x="595" y="779"/>
                </a:lnTo>
                <a:lnTo>
                  <a:pt x="619" y="755"/>
                </a:lnTo>
                <a:lnTo>
                  <a:pt x="749" y="624"/>
                </a:lnTo>
                <a:lnTo>
                  <a:pt x="773" y="601"/>
                </a:lnTo>
                <a:lnTo>
                  <a:pt x="749" y="577"/>
                </a:lnTo>
                <a:lnTo>
                  <a:pt x="665" y="493"/>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 name="Freeform 23"/>
          <p:cNvSpPr>
            <a:spLocks noEditPoints="1"/>
          </p:cNvSpPr>
          <p:nvPr/>
        </p:nvSpPr>
        <p:spPr bwMode="auto">
          <a:xfrm>
            <a:off x="4032749" y="1629275"/>
            <a:ext cx="380841" cy="588573"/>
          </a:xfrm>
          <a:custGeom>
            <a:avLst/>
            <a:gdLst>
              <a:gd name="T0" fmla="*/ 632 w 636"/>
              <a:gd name="T1" fmla="*/ 787 h 985"/>
              <a:gd name="T2" fmla="*/ 612 w 636"/>
              <a:gd name="T3" fmla="*/ 761 h 985"/>
              <a:gd name="T4" fmla="*/ 608 w 636"/>
              <a:gd name="T5" fmla="*/ 716 h 985"/>
              <a:gd name="T6" fmla="*/ 326 w 636"/>
              <a:gd name="T7" fmla="*/ 385 h 985"/>
              <a:gd name="T8" fmla="*/ 341 w 636"/>
              <a:gd name="T9" fmla="*/ 317 h 985"/>
              <a:gd name="T10" fmla="*/ 330 w 636"/>
              <a:gd name="T11" fmla="*/ 258 h 985"/>
              <a:gd name="T12" fmla="*/ 170 w 636"/>
              <a:gd name="T13" fmla="*/ 147 h 985"/>
              <a:gd name="T14" fmla="*/ 111 w 636"/>
              <a:gd name="T15" fmla="*/ 158 h 985"/>
              <a:gd name="T16" fmla="*/ 0 w 636"/>
              <a:gd name="T17" fmla="*/ 317 h 985"/>
              <a:gd name="T18" fmla="*/ 10 w 636"/>
              <a:gd name="T19" fmla="*/ 377 h 985"/>
              <a:gd name="T20" fmla="*/ 96 w 636"/>
              <a:gd name="T21" fmla="*/ 470 h 985"/>
              <a:gd name="T22" fmla="*/ 99 w 636"/>
              <a:gd name="T23" fmla="*/ 906 h 985"/>
              <a:gd name="T24" fmla="*/ 126 w 636"/>
              <a:gd name="T25" fmla="*/ 942 h 985"/>
              <a:gd name="T26" fmla="*/ 127 w 636"/>
              <a:gd name="T27" fmla="*/ 975 h 985"/>
              <a:gd name="T28" fmla="*/ 138 w 636"/>
              <a:gd name="T29" fmla="*/ 985 h 985"/>
              <a:gd name="T30" fmla="*/ 149 w 636"/>
              <a:gd name="T31" fmla="*/ 974 h 985"/>
              <a:gd name="T32" fmla="*/ 148 w 636"/>
              <a:gd name="T33" fmla="*/ 943 h 985"/>
              <a:gd name="T34" fmla="*/ 177 w 636"/>
              <a:gd name="T35" fmla="*/ 905 h 985"/>
              <a:gd name="T36" fmla="*/ 173 w 636"/>
              <a:gd name="T37" fmla="*/ 372 h 985"/>
              <a:gd name="T38" fmla="*/ 134 w 636"/>
              <a:gd name="T39" fmla="*/ 333 h 985"/>
              <a:gd name="T40" fmla="*/ 95 w 636"/>
              <a:gd name="T41" fmla="*/ 373 h 985"/>
              <a:gd name="T42" fmla="*/ 96 w 636"/>
              <a:gd name="T43" fmla="*/ 430 h 985"/>
              <a:gd name="T44" fmla="*/ 43 w 636"/>
              <a:gd name="T45" fmla="*/ 365 h 985"/>
              <a:gd name="T46" fmla="*/ 35 w 636"/>
              <a:gd name="T47" fmla="*/ 317 h 985"/>
              <a:gd name="T48" fmla="*/ 123 w 636"/>
              <a:gd name="T49" fmla="*/ 191 h 985"/>
              <a:gd name="T50" fmla="*/ 170 w 636"/>
              <a:gd name="T51" fmla="*/ 182 h 985"/>
              <a:gd name="T52" fmla="*/ 297 w 636"/>
              <a:gd name="T53" fmla="*/ 270 h 985"/>
              <a:gd name="T54" fmla="*/ 306 w 636"/>
              <a:gd name="T55" fmla="*/ 317 h 985"/>
              <a:gd name="T56" fmla="*/ 300 w 636"/>
              <a:gd name="T57" fmla="*/ 354 h 985"/>
              <a:gd name="T58" fmla="*/ 263 w 636"/>
              <a:gd name="T59" fmla="*/ 310 h 985"/>
              <a:gd name="T60" fmla="*/ 208 w 636"/>
              <a:gd name="T61" fmla="*/ 306 h 985"/>
              <a:gd name="T62" fmla="*/ 203 w 636"/>
              <a:gd name="T63" fmla="*/ 361 h 985"/>
              <a:gd name="T64" fmla="*/ 549 w 636"/>
              <a:gd name="T65" fmla="*/ 767 h 985"/>
              <a:gd name="T66" fmla="*/ 578 w 636"/>
              <a:gd name="T67" fmla="*/ 781 h 985"/>
              <a:gd name="T68" fmla="*/ 595 w 636"/>
              <a:gd name="T69" fmla="*/ 776 h 985"/>
              <a:gd name="T70" fmla="*/ 615 w 636"/>
              <a:gd name="T71" fmla="*/ 801 h 985"/>
              <a:gd name="T72" fmla="*/ 623 w 636"/>
              <a:gd name="T73" fmla="*/ 805 h 985"/>
              <a:gd name="T74" fmla="*/ 630 w 636"/>
              <a:gd name="T75" fmla="*/ 803 h 985"/>
              <a:gd name="T76" fmla="*/ 632 w 636"/>
              <a:gd name="T77" fmla="*/ 787 h 985"/>
              <a:gd name="T78" fmla="*/ 299 w 636"/>
              <a:gd name="T79" fmla="*/ 566 h 985"/>
              <a:gd name="T80" fmla="*/ 255 w 636"/>
              <a:gd name="T81" fmla="*/ 546 h 985"/>
              <a:gd name="T82" fmla="*/ 235 w 636"/>
              <a:gd name="T83" fmla="*/ 590 h 985"/>
              <a:gd name="T84" fmla="*/ 261 w 636"/>
              <a:gd name="T85" fmla="*/ 660 h 985"/>
              <a:gd name="T86" fmla="*/ 305 w 636"/>
              <a:gd name="T87" fmla="*/ 680 h 985"/>
              <a:gd name="T88" fmla="*/ 325 w 636"/>
              <a:gd name="T89" fmla="*/ 637 h 985"/>
              <a:gd name="T90" fmla="*/ 299 w 636"/>
              <a:gd name="T91" fmla="*/ 566 h 985"/>
              <a:gd name="T92" fmla="*/ 35 w 636"/>
              <a:gd name="T93" fmla="*/ 51 h 985"/>
              <a:gd name="T94" fmla="*/ 55 w 636"/>
              <a:gd name="T95" fmla="*/ 7 h 985"/>
              <a:gd name="T96" fmla="*/ 99 w 636"/>
              <a:gd name="T97" fmla="*/ 27 h 985"/>
              <a:gd name="T98" fmla="*/ 122 w 636"/>
              <a:gd name="T99" fmla="*/ 90 h 985"/>
              <a:gd name="T100" fmla="*/ 102 w 636"/>
              <a:gd name="T101" fmla="*/ 134 h 985"/>
              <a:gd name="T102" fmla="*/ 90 w 636"/>
              <a:gd name="T103" fmla="*/ 136 h 985"/>
              <a:gd name="T104" fmla="*/ 58 w 636"/>
              <a:gd name="T105" fmla="*/ 113 h 985"/>
              <a:gd name="T106" fmla="*/ 35 w 636"/>
              <a:gd name="T107" fmla="*/ 51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6" h="985">
                <a:moveTo>
                  <a:pt x="632" y="787"/>
                </a:moveTo>
                <a:lnTo>
                  <a:pt x="612" y="761"/>
                </a:lnTo>
                <a:cubicBezTo>
                  <a:pt x="620" y="747"/>
                  <a:pt x="619" y="729"/>
                  <a:pt x="608" y="716"/>
                </a:cubicBezTo>
                <a:lnTo>
                  <a:pt x="326" y="385"/>
                </a:lnTo>
                <a:cubicBezTo>
                  <a:pt x="335" y="364"/>
                  <a:pt x="341" y="341"/>
                  <a:pt x="341" y="317"/>
                </a:cubicBezTo>
                <a:cubicBezTo>
                  <a:pt x="341" y="298"/>
                  <a:pt x="337" y="278"/>
                  <a:pt x="330" y="258"/>
                </a:cubicBezTo>
                <a:cubicBezTo>
                  <a:pt x="304" y="189"/>
                  <a:pt x="239" y="147"/>
                  <a:pt x="170" y="147"/>
                </a:cubicBezTo>
                <a:cubicBezTo>
                  <a:pt x="150" y="147"/>
                  <a:pt x="130" y="150"/>
                  <a:pt x="111" y="158"/>
                </a:cubicBezTo>
                <a:cubicBezTo>
                  <a:pt x="42" y="183"/>
                  <a:pt x="0" y="248"/>
                  <a:pt x="0" y="317"/>
                </a:cubicBezTo>
                <a:cubicBezTo>
                  <a:pt x="0" y="337"/>
                  <a:pt x="3" y="357"/>
                  <a:pt x="10" y="377"/>
                </a:cubicBezTo>
                <a:cubicBezTo>
                  <a:pt x="26" y="420"/>
                  <a:pt x="58" y="452"/>
                  <a:pt x="96" y="470"/>
                </a:cubicBezTo>
                <a:lnTo>
                  <a:pt x="99" y="906"/>
                </a:lnTo>
                <a:cubicBezTo>
                  <a:pt x="99" y="923"/>
                  <a:pt x="110" y="937"/>
                  <a:pt x="126" y="942"/>
                </a:cubicBezTo>
                <a:lnTo>
                  <a:pt x="127" y="975"/>
                </a:lnTo>
                <a:cubicBezTo>
                  <a:pt x="127" y="981"/>
                  <a:pt x="132" y="985"/>
                  <a:pt x="138" y="985"/>
                </a:cubicBezTo>
                <a:cubicBezTo>
                  <a:pt x="145" y="985"/>
                  <a:pt x="150" y="980"/>
                  <a:pt x="149" y="974"/>
                </a:cubicBezTo>
                <a:lnTo>
                  <a:pt x="148" y="943"/>
                </a:lnTo>
                <a:cubicBezTo>
                  <a:pt x="165" y="938"/>
                  <a:pt x="177" y="923"/>
                  <a:pt x="177" y="905"/>
                </a:cubicBezTo>
                <a:lnTo>
                  <a:pt x="173" y="372"/>
                </a:lnTo>
                <a:cubicBezTo>
                  <a:pt x="173" y="351"/>
                  <a:pt x="156" y="333"/>
                  <a:pt x="134" y="333"/>
                </a:cubicBezTo>
                <a:cubicBezTo>
                  <a:pt x="113" y="334"/>
                  <a:pt x="95" y="351"/>
                  <a:pt x="95" y="373"/>
                </a:cubicBezTo>
                <a:lnTo>
                  <a:pt x="96" y="430"/>
                </a:lnTo>
                <a:cubicBezTo>
                  <a:pt x="73" y="415"/>
                  <a:pt x="54" y="393"/>
                  <a:pt x="43" y="365"/>
                </a:cubicBezTo>
                <a:cubicBezTo>
                  <a:pt x="38" y="349"/>
                  <a:pt x="35" y="333"/>
                  <a:pt x="35" y="317"/>
                </a:cubicBezTo>
                <a:cubicBezTo>
                  <a:pt x="35" y="262"/>
                  <a:pt x="68" y="211"/>
                  <a:pt x="123" y="191"/>
                </a:cubicBezTo>
                <a:cubicBezTo>
                  <a:pt x="139" y="185"/>
                  <a:pt x="155" y="182"/>
                  <a:pt x="170" y="182"/>
                </a:cubicBezTo>
                <a:cubicBezTo>
                  <a:pt x="225" y="182"/>
                  <a:pt x="277" y="216"/>
                  <a:pt x="297" y="270"/>
                </a:cubicBezTo>
                <a:cubicBezTo>
                  <a:pt x="303" y="286"/>
                  <a:pt x="306" y="302"/>
                  <a:pt x="306" y="317"/>
                </a:cubicBezTo>
                <a:cubicBezTo>
                  <a:pt x="306" y="330"/>
                  <a:pt x="303" y="342"/>
                  <a:pt x="300" y="354"/>
                </a:cubicBezTo>
                <a:lnTo>
                  <a:pt x="263" y="310"/>
                </a:lnTo>
                <a:cubicBezTo>
                  <a:pt x="249" y="294"/>
                  <a:pt x="224" y="292"/>
                  <a:pt x="208" y="306"/>
                </a:cubicBezTo>
                <a:cubicBezTo>
                  <a:pt x="191" y="320"/>
                  <a:pt x="189" y="345"/>
                  <a:pt x="203" y="361"/>
                </a:cubicBezTo>
                <a:lnTo>
                  <a:pt x="549" y="767"/>
                </a:lnTo>
                <a:cubicBezTo>
                  <a:pt x="556" y="776"/>
                  <a:pt x="567" y="781"/>
                  <a:pt x="578" y="781"/>
                </a:cubicBezTo>
                <a:cubicBezTo>
                  <a:pt x="584" y="781"/>
                  <a:pt x="590" y="779"/>
                  <a:pt x="595" y="776"/>
                </a:cubicBezTo>
                <a:lnTo>
                  <a:pt x="615" y="801"/>
                </a:lnTo>
                <a:cubicBezTo>
                  <a:pt x="617" y="804"/>
                  <a:pt x="620" y="805"/>
                  <a:pt x="623" y="805"/>
                </a:cubicBezTo>
                <a:cubicBezTo>
                  <a:pt x="626" y="805"/>
                  <a:pt x="628" y="804"/>
                  <a:pt x="630" y="803"/>
                </a:cubicBezTo>
                <a:cubicBezTo>
                  <a:pt x="635" y="799"/>
                  <a:pt x="636" y="792"/>
                  <a:pt x="632" y="787"/>
                </a:cubicBezTo>
                <a:close/>
                <a:moveTo>
                  <a:pt x="299" y="566"/>
                </a:moveTo>
                <a:cubicBezTo>
                  <a:pt x="292" y="548"/>
                  <a:pt x="273" y="539"/>
                  <a:pt x="255" y="546"/>
                </a:cubicBezTo>
                <a:cubicBezTo>
                  <a:pt x="237" y="552"/>
                  <a:pt x="228" y="572"/>
                  <a:pt x="235" y="590"/>
                </a:cubicBezTo>
                <a:lnTo>
                  <a:pt x="261" y="660"/>
                </a:lnTo>
                <a:cubicBezTo>
                  <a:pt x="268" y="678"/>
                  <a:pt x="287" y="687"/>
                  <a:pt x="305" y="680"/>
                </a:cubicBezTo>
                <a:cubicBezTo>
                  <a:pt x="323" y="674"/>
                  <a:pt x="332" y="654"/>
                  <a:pt x="325" y="637"/>
                </a:cubicBezTo>
                <a:lnTo>
                  <a:pt x="299" y="566"/>
                </a:lnTo>
                <a:close/>
                <a:moveTo>
                  <a:pt x="35" y="51"/>
                </a:moveTo>
                <a:cubicBezTo>
                  <a:pt x="28" y="33"/>
                  <a:pt x="37" y="13"/>
                  <a:pt x="55" y="7"/>
                </a:cubicBezTo>
                <a:cubicBezTo>
                  <a:pt x="72" y="0"/>
                  <a:pt x="92" y="9"/>
                  <a:pt x="99" y="27"/>
                </a:cubicBezTo>
                <a:lnTo>
                  <a:pt x="122" y="90"/>
                </a:lnTo>
                <a:cubicBezTo>
                  <a:pt x="129" y="107"/>
                  <a:pt x="119" y="127"/>
                  <a:pt x="102" y="134"/>
                </a:cubicBezTo>
                <a:cubicBezTo>
                  <a:pt x="98" y="135"/>
                  <a:pt x="94" y="136"/>
                  <a:pt x="90" y="136"/>
                </a:cubicBezTo>
                <a:cubicBezTo>
                  <a:pt x="76" y="136"/>
                  <a:pt x="63" y="127"/>
                  <a:pt x="58" y="113"/>
                </a:cubicBezTo>
                <a:lnTo>
                  <a:pt x="35" y="51"/>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 name="Freeform 24"/>
          <p:cNvSpPr>
            <a:spLocks noEditPoints="1"/>
          </p:cNvSpPr>
          <p:nvPr/>
        </p:nvSpPr>
        <p:spPr bwMode="auto">
          <a:xfrm>
            <a:off x="1851566" y="2449382"/>
            <a:ext cx="367858" cy="564771"/>
          </a:xfrm>
          <a:custGeom>
            <a:avLst/>
            <a:gdLst>
              <a:gd name="T0" fmla="*/ 336 w 617"/>
              <a:gd name="T1" fmla="*/ 810 h 943"/>
              <a:gd name="T2" fmla="*/ 276 w 617"/>
              <a:gd name="T3" fmla="*/ 810 h 943"/>
              <a:gd name="T4" fmla="*/ 276 w 617"/>
              <a:gd name="T5" fmla="*/ 871 h 943"/>
              <a:gd name="T6" fmla="*/ 336 w 617"/>
              <a:gd name="T7" fmla="*/ 871 h 943"/>
              <a:gd name="T8" fmla="*/ 336 w 617"/>
              <a:gd name="T9" fmla="*/ 810 h 943"/>
              <a:gd name="T10" fmla="*/ 335 w 617"/>
              <a:gd name="T11" fmla="*/ 175 h 943"/>
              <a:gd name="T12" fmla="*/ 392 w 617"/>
              <a:gd name="T13" fmla="*/ 368 h 943"/>
              <a:gd name="T14" fmla="*/ 403 w 617"/>
              <a:gd name="T15" fmla="*/ 378 h 943"/>
              <a:gd name="T16" fmla="*/ 410 w 617"/>
              <a:gd name="T17" fmla="*/ 377 h 943"/>
              <a:gd name="T18" fmla="*/ 420 w 617"/>
              <a:gd name="T19" fmla="*/ 359 h 943"/>
              <a:gd name="T20" fmla="*/ 363 w 617"/>
              <a:gd name="T21" fmla="*/ 167 h 943"/>
              <a:gd name="T22" fmla="*/ 345 w 617"/>
              <a:gd name="T23" fmla="*/ 157 h 943"/>
              <a:gd name="T24" fmla="*/ 335 w 617"/>
              <a:gd name="T25" fmla="*/ 175 h 943"/>
              <a:gd name="T26" fmla="*/ 617 w 617"/>
              <a:gd name="T27" fmla="*/ 671 h 943"/>
              <a:gd name="T28" fmla="*/ 617 w 617"/>
              <a:gd name="T29" fmla="*/ 691 h 943"/>
              <a:gd name="T30" fmla="*/ 601 w 617"/>
              <a:gd name="T31" fmla="*/ 707 h 943"/>
              <a:gd name="T32" fmla="*/ 571 w 617"/>
              <a:gd name="T33" fmla="*/ 707 h 943"/>
              <a:gd name="T34" fmla="*/ 418 w 617"/>
              <a:gd name="T35" fmla="*/ 827 h 943"/>
              <a:gd name="T36" fmla="*/ 541 w 617"/>
              <a:gd name="T37" fmla="*/ 911 h 943"/>
              <a:gd name="T38" fmla="*/ 513 w 617"/>
              <a:gd name="T39" fmla="*/ 943 h 943"/>
              <a:gd name="T40" fmla="*/ 114 w 617"/>
              <a:gd name="T41" fmla="*/ 943 h 943"/>
              <a:gd name="T42" fmla="*/ 87 w 617"/>
              <a:gd name="T43" fmla="*/ 911 h 943"/>
              <a:gd name="T44" fmla="*/ 191 w 617"/>
              <a:gd name="T45" fmla="*/ 834 h 943"/>
              <a:gd name="T46" fmla="*/ 0 w 617"/>
              <a:gd name="T47" fmla="*/ 536 h 943"/>
              <a:gd name="T48" fmla="*/ 260 w 617"/>
              <a:gd name="T49" fmla="*/ 228 h 943"/>
              <a:gd name="T50" fmla="*/ 229 w 617"/>
              <a:gd name="T51" fmla="*/ 125 h 943"/>
              <a:gd name="T52" fmla="*/ 248 w 617"/>
              <a:gd name="T53" fmla="*/ 89 h 943"/>
              <a:gd name="T54" fmla="*/ 340 w 617"/>
              <a:gd name="T55" fmla="*/ 60 h 943"/>
              <a:gd name="T56" fmla="*/ 376 w 617"/>
              <a:gd name="T57" fmla="*/ 79 h 943"/>
              <a:gd name="T58" fmla="*/ 487 w 617"/>
              <a:gd name="T59" fmla="*/ 432 h 943"/>
              <a:gd name="T60" fmla="*/ 468 w 617"/>
              <a:gd name="T61" fmla="*/ 468 h 943"/>
              <a:gd name="T62" fmla="*/ 376 w 617"/>
              <a:gd name="T63" fmla="*/ 497 h 943"/>
              <a:gd name="T64" fmla="*/ 339 w 617"/>
              <a:gd name="T65" fmla="*/ 478 h 943"/>
              <a:gd name="T66" fmla="*/ 295 w 617"/>
              <a:gd name="T67" fmla="*/ 334 h 943"/>
              <a:gd name="T68" fmla="*/ 113 w 617"/>
              <a:gd name="T69" fmla="*/ 526 h 943"/>
              <a:gd name="T70" fmla="*/ 281 w 617"/>
              <a:gd name="T71" fmla="*/ 735 h 943"/>
              <a:gd name="T72" fmla="*/ 373 w 617"/>
              <a:gd name="T73" fmla="*/ 707 h 943"/>
              <a:gd name="T74" fmla="*/ 342 w 617"/>
              <a:gd name="T75" fmla="*/ 707 h 943"/>
              <a:gd name="T76" fmla="*/ 326 w 617"/>
              <a:gd name="T77" fmla="*/ 691 h 943"/>
              <a:gd name="T78" fmla="*/ 326 w 617"/>
              <a:gd name="T79" fmla="*/ 671 h 943"/>
              <a:gd name="T80" fmla="*/ 342 w 617"/>
              <a:gd name="T81" fmla="*/ 656 h 943"/>
              <a:gd name="T82" fmla="*/ 601 w 617"/>
              <a:gd name="T83" fmla="*/ 656 h 943"/>
              <a:gd name="T84" fmla="*/ 617 w 617"/>
              <a:gd name="T85" fmla="*/ 671 h 943"/>
              <a:gd name="T86" fmla="*/ 383 w 617"/>
              <a:gd name="T87" fmla="*/ 528 h 943"/>
              <a:gd name="T88" fmla="*/ 362 w 617"/>
              <a:gd name="T89" fmla="*/ 557 h 943"/>
              <a:gd name="T90" fmla="*/ 396 w 617"/>
              <a:gd name="T91" fmla="*/ 569 h 943"/>
              <a:gd name="T92" fmla="*/ 488 w 617"/>
              <a:gd name="T93" fmla="*/ 540 h 943"/>
              <a:gd name="T94" fmla="*/ 509 w 617"/>
              <a:gd name="T95" fmla="*/ 511 h 943"/>
              <a:gd name="T96" fmla="*/ 475 w 617"/>
              <a:gd name="T97" fmla="*/ 499 h 943"/>
              <a:gd name="T98" fmla="*/ 383 w 617"/>
              <a:gd name="T99" fmla="*/ 528 h 943"/>
              <a:gd name="T100" fmla="*/ 236 w 617"/>
              <a:gd name="T101" fmla="*/ 40 h 943"/>
              <a:gd name="T102" fmla="*/ 247 w 617"/>
              <a:gd name="T103" fmla="*/ 19 h 943"/>
              <a:gd name="T104" fmla="*/ 299 w 617"/>
              <a:gd name="T105" fmla="*/ 3 h 943"/>
              <a:gd name="T106" fmla="*/ 320 w 617"/>
              <a:gd name="T107" fmla="*/ 14 h 943"/>
              <a:gd name="T108" fmla="*/ 324 w 617"/>
              <a:gd name="T109" fmla="*/ 24 h 943"/>
              <a:gd name="T110" fmla="*/ 312 w 617"/>
              <a:gd name="T111" fmla="*/ 46 h 943"/>
              <a:gd name="T112" fmla="*/ 261 w 617"/>
              <a:gd name="T113" fmla="*/ 62 h 943"/>
              <a:gd name="T114" fmla="*/ 239 w 617"/>
              <a:gd name="T115" fmla="*/ 51 h 943"/>
              <a:gd name="T116" fmla="*/ 236 w 617"/>
              <a:gd name="T117" fmla="*/ 4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7" h="943">
                <a:moveTo>
                  <a:pt x="336" y="810"/>
                </a:moveTo>
                <a:cubicBezTo>
                  <a:pt x="319" y="794"/>
                  <a:pt x="292" y="794"/>
                  <a:pt x="276" y="810"/>
                </a:cubicBezTo>
                <a:cubicBezTo>
                  <a:pt x="259" y="827"/>
                  <a:pt x="259" y="854"/>
                  <a:pt x="276" y="871"/>
                </a:cubicBezTo>
                <a:cubicBezTo>
                  <a:pt x="292" y="887"/>
                  <a:pt x="319" y="887"/>
                  <a:pt x="336" y="871"/>
                </a:cubicBezTo>
                <a:cubicBezTo>
                  <a:pt x="353" y="854"/>
                  <a:pt x="353" y="827"/>
                  <a:pt x="336" y="810"/>
                </a:cubicBezTo>
                <a:close/>
                <a:moveTo>
                  <a:pt x="335" y="175"/>
                </a:moveTo>
                <a:lnTo>
                  <a:pt x="392" y="368"/>
                </a:lnTo>
                <a:cubicBezTo>
                  <a:pt x="394" y="373"/>
                  <a:pt x="398" y="377"/>
                  <a:pt x="403" y="378"/>
                </a:cubicBezTo>
                <a:cubicBezTo>
                  <a:pt x="405" y="378"/>
                  <a:pt x="408" y="378"/>
                  <a:pt x="410" y="377"/>
                </a:cubicBezTo>
                <a:cubicBezTo>
                  <a:pt x="418" y="375"/>
                  <a:pt x="422" y="367"/>
                  <a:pt x="420" y="359"/>
                </a:cubicBezTo>
                <a:lnTo>
                  <a:pt x="363" y="167"/>
                </a:lnTo>
                <a:cubicBezTo>
                  <a:pt x="360" y="159"/>
                  <a:pt x="352" y="155"/>
                  <a:pt x="345" y="157"/>
                </a:cubicBezTo>
                <a:cubicBezTo>
                  <a:pt x="337" y="159"/>
                  <a:pt x="333" y="167"/>
                  <a:pt x="335" y="175"/>
                </a:cubicBezTo>
                <a:close/>
                <a:moveTo>
                  <a:pt x="617" y="671"/>
                </a:moveTo>
                <a:lnTo>
                  <a:pt x="617" y="691"/>
                </a:lnTo>
                <a:cubicBezTo>
                  <a:pt x="617" y="699"/>
                  <a:pt x="609" y="707"/>
                  <a:pt x="601" y="707"/>
                </a:cubicBezTo>
                <a:lnTo>
                  <a:pt x="571" y="707"/>
                </a:lnTo>
                <a:cubicBezTo>
                  <a:pt x="539" y="751"/>
                  <a:pt x="475" y="801"/>
                  <a:pt x="418" y="827"/>
                </a:cubicBezTo>
                <a:cubicBezTo>
                  <a:pt x="482" y="844"/>
                  <a:pt x="541" y="886"/>
                  <a:pt x="541" y="911"/>
                </a:cubicBezTo>
                <a:cubicBezTo>
                  <a:pt x="541" y="930"/>
                  <a:pt x="525" y="943"/>
                  <a:pt x="513" y="943"/>
                </a:cubicBezTo>
                <a:lnTo>
                  <a:pt x="114" y="943"/>
                </a:lnTo>
                <a:cubicBezTo>
                  <a:pt x="99" y="943"/>
                  <a:pt x="87" y="929"/>
                  <a:pt x="87" y="911"/>
                </a:cubicBezTo>
                <a:cubicBezTo>
                  <a:pt x="87" y="886"/>
                  <a:pt x="133" y="855"/>
                  <a:pt x="191" y="834"/>
                </a:cubicBezTo>
                <a:cubicBezTo>
                  <a:pt x="46" y="752"/>
                  <a:pt x="0" y="662"/>
                  <a:pt x="0" y="536"/>
                </a:cubicBezTo>
                <a:cubicBezTo>
                  <a:pt x="0" y="398"/>
                  <a:pt x="94" y="271"/>
                  <a:pt x="260" y="228"/>
                </a:cubicBezTo>
                <a:lnTo>
                  <a:pt x="229" y="125"/>
                </a:lnTo>
                <a:cubicBezTo>
                  <a:pt x="224" y="110"/>
                  <a:pt x="233" y="94"/>
                  <a:pt x="248" y="89"/>
                </a:cubicBezTo>
                <a:lnTo>
                  <a:pt x="340" y="60"/>
                </a:lnTo>
                <a:cubicBezTo>
                  <a:pt x="355" y="56"/>
                  <a:pt x="372" y="64"/>
                  <a:pt x="376" y="79"/>
                </a:cubicBezTo>
                <a:lnTo>
                  <a:pt x="487" y="432"/>
                </a:lnTo>
                <a:cubicBezTo>
                  <a:pt x="491" y="447"/>
                  <a:pt x="483" y="464"/>
                  <a:pt x="468" y="468"/>
                </a:cubicBezTo>
                <a:lnTo>
                  <a:pt x="376" y="497"/>
                </a:lnTo>
                <a:cubicBezTo>
                  <a:pt x="360" y="502"/>
                  <a:pt x="344" y="493"/>
                  <a:pt x="339" y="478"/>
                </a:cubicBezTo>
                <a:lnTo>
                  <a:pt x="295" y="334"/>
                </a:lnTo>
                <a:cubicBezTo>
                  <a:pt x="212" y="344"/>
                  <a:pt x="113" y="422"/>
                  <a:pt x="113" y="526"/>
                </a:cubicBezTo>
                <a:cubicBezTo>
                  <a:pt x="113" y="634"/>
                  <a:pt x="193" y="735"/>
                  <a:pt x="281" y="735"/>
                </a:cubicBezTo>
                <a:cubicBezTo>
                  <a:pt x="323" y="735"/>
                  <a:pt x="353" y="722"/>
                  <a:pt x="373" y="707"/>
                </a:cubicBezTo>
                <a:lnTo>
                  <a:pt x="342" y="707"/>
                </a:lnTo>
                <a:cubicBezTo>
                  <a:pt x="334" y="707"/>
                  <a:pt x="326" y="699"/>
                  <a:pt x="326" y="691"/>
                </a:cubicBezTo>
                <a:lnTo>
                  <a:pt x="326" y="671"/>
                </a:lnTo>
                <a:cubicBezTo>
                  <a:pt x="326" y="663"/>
                  <a:pt x="334" y="656"/>
                  <a:pt x="342" y="656"/>
                </a:cubicBezTo>
                <a:lnTo>
                  <a:pt x="601" y="656"/>
                </a:lnTo>
                <a:cubicBezTo>
                  <a:pt x="609" y="656"/>
                  <a:pt x="617" y="663"/>
                  <a:pt x="617" y="671"/>
                </a:cubicBezTo>
                <a:close/>
                <a:moveTo>
                  <a:pt x="383" y="528"/>
                </a:moveTo>
                <a:cubicBezTo>
                  <a:pt x="368" y="532"/>
                  <a:pt x="358" y="546"/>
                  <a:pt x="362" y="557"/>
                </a:cubicBezTo>
                <a:cubicBezTo>
                  <a:pt x="365" y="568"/>
                  <a:pt x="380" y="573"/>
                  <a:pt x="396" y="569"/>
                </a:cubicBezTo>
                <a:lnTo>
                  <a:pt x="488" y="540"/>
                </a:lnTo>
                <a:cubicBezTo>
                  <a:pt x="503" y="535"/>
                  <a:pt x="513" y="522"/>
                  <a:pt x="509" y="511"/>
                </a:cubicBezTo>
                <a:cubicBezTo>
                  <a:pt x="506" y="500"/>
                  <a:pt x="490" y="494"/>
                  <a:pt x="475" y="499"/>
                </a:cubicBezTo>
                <a:lnTo>
                  <a:pt x="383" y="528"/>
                </a:lnTo>
                <a:close/>
                <a:moveTo>
                  <a:pt x="236" y="40"/>
                </a:moveTo>
                <a:cubicBezTo>
                  <a:pt x="233" y="31"/>
                  <a:pt x="238" y="22"/>
                  <a:pt x="247" y="19"/>
                </a:cubicBezTo>
                <a:lnTo>
                  <a:pt x="299" y="3"/>
                </a:lnTo>
                <a:cubicBezTo>
                  <a:pt x="308" y="0"/>
                  <a:pt x="317" y="5"/>
                  <a:pt x="320" y="14"/>
                </a:cubicBezTo>
                <a:lnTo>
                  <a:pt x="324" y="24"/>
                </a:lnTo>
                <a:cubicBezTo>
                  <a:pt x="326" y="33"/>
                  <a:pt x="321" y="43"/>
                  <a:pt x="312" y="46"/>
                </a:cubicBezTo>
                <a:lnTo>
                  <a:pt x="261" y="62"/>
                </a:lnTo>
                <a:cubicBezTo>
                  <a:pt x="252" y="65"/>
                  <a:pt x="242" y="60"/>
                  <a:pt x="239" y="51"/>
                </a:cubicBezTo>
                <a:lnTo>
                  <a:pt x="236" y="40"/>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 name="Freeform 28"/>
          <p:cNvSpPr>
            <a:spLocks noEditPoints="1"/>
          </p:cNvSpPr>
          <p:nvPr/>
        </p:nvSpPr>
        <p:spPr bwMode="auto">
          <a:xfrm>
            <a:off x="4149598" y="2436399"/>
            <a:ext cx="279140" cy="532312"/>
          </a:xfrm>
          <a:custGeom>
            <a:avLst/>
            <a:gdLst>
              <a:gd name="T0" fmla="*/ 48 w 467"/>
              <a:gd name="T1" fmla="*/ 455 h 892"/>
              <a:gd name="T2" fmla="*/ 48 w 467"/>
              <a:gd name="T3" fmla="*/ 439 h 892"/>
              <a:gd name="T4" fmla="*/ 419 w 467"/>
              <a:gd name="T5" fmla="*/ 439 h 892"/>
              <a:gd name="T6" fmla="*/ 419 w 467"/>
              <a:gd name="T7" fmla="*/ 454 h 892"/>
              <a:gd name="T8" fmla="*/ 233 w 467"/>
              <a:gd name="T9" fmla="*/ 640 h 892"/>
              <a:gd name="T10" fmla="*/ 299 w 467"/>
              <a:gd name="T11" fmla="*/ 666 h 892"/>
              <a:gd name="T12" fmla="*/ 464 w 467"/>
              <a:gd name="T13" fmla="*/ 446 h 892"/>
              <a:gd name="T14" fmla="*/ 299 w 467"/>
              <a:gd name="T15" fmla="*/ 235 h 892"/>
              <a:gd name="T16" fmla="*/ 441 w 467"/>
              <a:gd name="T17" fmla="*/ 0 h 892"/>
              <a:gd name="T18" fmla="*/ 245 w 467"/>
              <a:gd name="T19" fmla="*/ 205 h 892"/>
              <a:gd name="T20" fmla="*/ 222 w 467"/>
              <a:gd name="T21" fmla="*/ 205 h 892"/>
              <a:gd name="T22" fmla="*/ 26 w 467"/>
              <a:gd name="T23" fmla="*/ 0 h 892"/>
              <a:gd name="T24" fmla="*/ 168 w 467"/>
              <a:gd name="T25" fmla="*/ 235 h 892"/>
              <a:gd name="T26" fmla="*/ 3 w 467"/>
              <a:gd name="T27" fmla="*/ 446 h 892"/>
              <a:gd name="T28" fmla="*/ 168 w 467"/>
              <a:gd name="T29" fmla="*/ 666 h 892"/>
              <a:gd name="T30" fmla="*/ 24 w 467"/>
              <a:gd name="T31" fmla="*/ 892 h 892"/>
              <a:gd name="T32" fmla="*/ 48 w 467"/>
              <a:gd name="T33" fmla="*/ 870 h 892"/>
              <a:gd name="T34" fmla="*/ 419 w 467"/>
              <a:gd name="T35" fmla="*/ 870 h 892"/>
              <a:gd name="T36" fmla="*/ 443 w 467"/>
              <a:gd name="T37" fmla="*/ 892 h 892"/>
              <a:gd name="T38" fmla="*/ 299 w 467"/>
              <a:gd name="T39" fmla="*/ 666 h 892"/>
              <a:gd name="T40" fmla="*/ 350 w 467"/>
              <a:gd name="T41" fmla="*/ 112 h 892"/>
              <a:gd name="T42" fmla="*/ 350 w 467"/>
              <a:gd name="T43" fmla="*/ 65 h 892"/>
              <a:gd name="T44" fmla="*/ 91 w 467"/>
              <a:gd name="T45" fmla="*/ 89 h 892"/>
              <a:gd name="T46" fmla="*/ 350 w 467"/>
              <a:gd name="T47" fmla="*/ 794 h 892"/>
              <a:gd name="T48" fmla="*/ 91 w 467"/>
              <a:gd name="T49" fmla="*/ 818 h 892"/>
              <a:gd name="T50" fmla="*/ 350 w 467"/>
              <a:gd name="T51" fmla="*/ 841 h 892"/>
              <a:gd name="T52" fmla="*/ 350 w 467"/>
              <a:gd name="T53" fmla="*/ 794 h 892"/>
              <a:gd name="T54" fmla="*/ 352 w 467"/>
              <a:gd name="T55" fmla="*/ 405 h 892"/>
              <a:gd name="T56" fmla="*/ 352 w 467"/>
              <a:gd name="T57" fmla="*/ 358 h 892"/>
              <a:gd name="T58" fmla="*/ 92 w 467"/>
              <a:gd name="T59" fmla="*/ 381 h 892"/>
              <a:gd name="T60" fmla="*/ 375 w 467"/>
              <a:gd name="T61" fmla="*/ 511 h 892"/>
              <a:gd name="T62" fmla="*/ 115 w 467"/>
              <a:gd name="T63" fmla="*/ 487 h 892"/>
              <a:gd name="T64" fmla="*/ 115 w 467"/>
              <a:gd name="T65" fmla="*/ 534 h 892"/>
              <a:gd name="T66" fmla="*/ 375 w 467"/>
              <a:gd name="T67" fmla="*/ 51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7" h="892">
                <a:moveTo>
                  <a:pt x="222" y="636"/>
                </a:moveTo>
                <a:cubicBezTo>
                  <a:pt x="66" y="587"/>
                  <a:pt x="47" y="513"/>
                  <a:pt x="48" y="455"/>
                </a:cubicBezTo>
                <a:cubicBezTo>
                  <a:pt x="49" y="451"/>
                  <a:pt x="48" y="449"/>
                  <a:pt x="47" y="446"/>
                </a:cubicBezTo>
                <a:cubicBezTo>
                  <a:pt x="48" y="444"/>
                  <a:pt x="48" y="441"/>
                  <a:pt x="48" y="439"/>
                </a:cubicBezTo>
                <a:cubicBezTo>
                  <a:pt x="48" y="438"/>
                  <a:pt x="55" y="323"/>
                  <a:pt x="233" y="258"/>
                </a:cubicBezTo>
                <a:cubicBezTo>
                  <a:pt x="410" y="323"/>
                  <a:pt x="418" y="434"/>
                  <a:pt x="419" y="439"/>
                </a:cubicBezTo>
                <a:cubicBezTo>
                  <a:pt x="419" y="441"/>
                  <a:pt x="419" y="444"/>
                  <a:pt x="420" y="446"/>
                </a:cubicBezTo>
                <a:cubicBezTo>
                  <a:pt x="419" y="449"/>
                  <a:pt x="418" y="451"/>
                  <a:pt x="419" y="454"/>
                </a:cubicBezTo>
                <a:cubicBezTo>
                  <a:pt x="420" y="513"/>
                  <a:pt x="401" y="587"/>
                  <a:pt x="245" y="636"/>
                </a:cubicBezTo>
                <a:cubicBezTo>
                  <a:pt x="241" y="637"/>
                  <a:pt x="237" y="638"/>
                  <a:pt x="233" y="640"/>
                </a:cubicBezTo>
                <a:cubicBezTo>
                  <a:pt x="230" y="638"/>
                  <a:pt x="226" y="637"/>
                  <a:pt x="222" y="636"/>
                </a:cubicBezTo>
                <a:close/>
                <a:moveTo>
                  <a:pt x="299" y="666"/>
                </a:moveTo>
                <a:cubicBezTo>
                  <a:pt x="412" y="621"/>
                  <a:pt x="467" y="551"/>
                  <a:pt x="465" y="454"/>
                </a:cubicBezTo>
                <a:cubicBezTo>
                  <a:pt x="465" y="451"/>
                  <a:pt x="465" y="448"/>
                  <a:pt x="464" y="446"/>
                </a:cubicBezTo>
                <a:cubicBezTo>
                  <a:pt x="465" y="443"/>
                  <a:pt x="465" y="440"/>
                  <a:pt x="465" y="437"/>
                </a:cubicBezTo>
                <a:cubicBezTo>
                  <a:pt x="465" y="431"/>
                  <a:pt x="458" y="314"/>
                  <a:pt x="299" y="235"/>
                </a:cubicBezTo>
                <a:cubicBezTo>
                  <a:pt x="412" y="191"/>
                  <a:pt x="467" y="121"/>
                  <a:pt x="465" y="23"/>
                </a:cubicBezTo>
                <a:cubicBezTo>
                  <a:pt x="465" y="10"/>
                  <a:pt x="454" y="0"/>
                  <a:pt x="441" y="0"/>
                </a:cubicBezTo>
                <a:cubicBezTo>
                  <a:pt x="429" y="0"/>
                  <a:pt x="418" y="11"/>
                  <a:pt x="419" y="24"/>
                </a:cubicBezTo>
                <a:cubicBezTo>
                  <a:pt x="420" y="83"/>
                  <a:pt x="401" y="157"/>
                  <a:pt x="245" y="205"/>
                </a:cubicBezTo>
                <a:cubicBezTo>
                  <a:pt x="241" y="206"/>
                  <a:pt x="237" y="208"/>
                  <a:pt x="233" y="209"/>
                </a:cubicBezTo>
                <a:cubicBezTo>
                  <a:pt x="230" y="208"/>
                  <a:pt x="226" y="206"/>
                  <a:pt x="222" y="205"/>
                </a:cubicBezTo>
                <a:cubicBezTo>
                  <a:pt x="66" y="157"/>
                  <a:pt x="47" y="83"/>
                  <a:pt x="48" y="24"/>
                </a:cubicBezTo>
                <a:cubicBezTo>
                  <a:pt x="49" y="11"/>
                  <a:pt x="38" y="0"/>
                  <a:pt x="26" y="0"/>
                </a:cubicBezTo>
                <a:cubicBezTo>
                  <a:pt x="13" y="0"/>
                  <a:pt x="2" y="10"/>
                  <a:pt x="2" y="23"/>
                </a:cubicBezTo>
                <a:cubicBezTo>
                  <a:pt x="0" y="121"/>
                  <a:pt x="55" y="191"/>
                  <a:pt x="168" y="235"/>
                </a:cubicBezTo>
                <a:cubicBezTo>
                  <a:pt x="9" y="314"/>
                  <a:pt x="2" y="431"/>
                  <a:pt x="2" y="437"/>
                </a:cubicBezTo>
                <a:cubicBezTo>
                  <a:pt x="2" y="440"/>
                  <a:pt x="2" y="443"/>
                  <a:pt x="3" y="446"/>
                </a:cubicBezTo>
                <a:cubicBezTo>
                  <a:pt x="3" y="448"/>
                  <a:pt x="2" y="451"/>
                  <a:pt x="2" y="454"/>
                </a:cubicBezTo>
                <a:cubicBezTo>
                  <a:pt x="0" y="551"/>
                  <a:pt x="55" y="621"/>
                  <a:pt x="168" y="666"/>
                </a:cubicBezTo>
                <a:cubicBezTo>
                  <a:pt x="9" y="744"/>
                  <a:pt x="2" y="862"/>
                  <a:pt x="2" y="868"/>
                </a:cubicBezTo>
                <a:cubicBezTo>
                  <a:pt x="1" y="880"/>
                  <a:pt x="11" y="891"/>
                  <a:pt x="24" y="892"/>
                </a:cubicBezTo>
                <a:lnTo>
                  <a:pt x="25" y="892"/>
                </a:lnTo>
                <a:cubicBezTo>
                  <a:pt x="38" y="892"/>
                  <a:pt x="48" y="882"/>
                  <a:pt x="48" y="870"/>
                </a:cubicBezTo>
                <a:cubicBezTo>
                  <a:pt x="49" y="865"/>
                  <a:pt x="57" y="753"/>
                  <a:pt x="233" y="689"/>
                </a:cubicBezTo>
                <a:cubicBezTo>
                  <a:pt x="410" y="753"/>
                  <a:pt x="418" y="864"/>
                  <a:pt x="419" y="870"/>
                </a:cubicBezTo>
                <a:cubicBezTo>
                  <a:pt x="419" y="882"/>
                  <a:pt x="429" y="892"/>
                  <a:pt x="442" y="892"/>
                </a:cubicBezTo>
                <a:cubicBezTo>
                  <a:pt x="442" y="892"/>
                  <a:pt x="442" y="892"/>
                  <a:pt x="443" y="892"/>
                </a:cubicBezTo>
                <a:cubicBezTo>
                  <a:pt x="456" y="891"/>
                  <a:pt x="466" y="880"/>
                  <a:pt x="465" y="868"/>
                </a:cubicBezTo>
                <a:cubicBezTo>
                  <a:pt x="465" y="862"/>
                  <a:pt x="458" y="744"/>
                  <a:pt x="299" y="666"/>
                </a:cubicBezTo>
                <a:close/>
                <a:moveTo>
                  <a:pt x="114" y="112"/>
                </a:moveTo>
                <a:lnTo>
                  <a:pt x="350" y="112"/>
                </a:lnTo>
                <a:cubicBezTo>
                  <a:pt x="363" y="112"/>
                  <a:pt x="374" y="102"/>
                  <a:pt x="374" y="89"/>
                </a:cubicBezTo>
                <a:cubicBezTo>
                  <a:pt x="374" y="76"/>
                  <a:pt x="363" y="65"/>
                  <a:pt x="350" y="65"/>
                </a:cubicBezTo>
                <a:lnTo>
                  <a:pt x="114" y="65"/>
                </a:lnTo>
                <a:cubicBezTo>
                  <a:pt x="101" y="65"/>
                  <a:pt x="91" y="76"/>
                  <a:pt x="91" y="89"/>
                </a:cubicBezTo>
                <a:cubicBezTo>
                  <a:pt x="91" y="102"/>
                  <a:pt x="101" y="112"/>
                  <a:pt x="114" y="112"/>
                </a:cubicBezTo>
                <a:close/>
                <a:moveTo>
                  <a:pt x="350" y="794"/>
                </a:moveTo>
                <a:lnTo>
                  <a:pt x="114" y="794"/>
                </a:lnTo>
                <a:cubicBezTo>
                  <a:pt x="101" y="794"/>
                  <a:pt x="91" y="805"/>
                  <a:pt x="91" y="818"/>
                </a:cubicBezTo>
                <a:cubicBezTo>
                  <a:pt x="91" y="831"/>
                  <a:pt x="101" y="841"/>
                  <a:pt x="114" y="841"/>
                </a:cubicBezTo>
                <a:lnTo>
                  <a:pt x="350" y="841"/>
                </a:lnTo>
                <a:cubicBezTo>
                  <a:pt x="363" y="841"/>
                  <a:pt x="374" y="831"/>
                  <a:pt x="374" y="818"/>
                </a:cubicBezTo>
                <a:cubicBezTo>
                  <a:pt x="374" y="805"/>
                  <a:pt x="363" y="794"/>
                  <a:pt x="350" y="794"/>
                </a:cubicBezTo>
                <a:close/>
                <a:moveTo>
                  <a:pt x="115" y="405"/>
                </a:moveTo>
                <a:lnTo>
                  <a:pt x="352" y="405"/>
                </a:lnTo>
                <a:cubicBezTo>
                  <a:pt x="365" y="405"/>
                  <a:pt x="375" y="394"/>
                  <a:pt x="375" y="381"/>
                </a:cubicBezTo>
                <a:cubicBezTo>
                  <a:pt x="375" y="369"/>
                  <a:pt x="365" y="358"/>
                  <a:pt x="352" y="358"/>
                </a:cubicBezTo>
                <a:lnTo>
                  <a:pt x="115" y="358"/>
                </a:lnTo>
                <a:cubicBezTo>
                  <a:pt x="102" y="358"/>
                  <a:pt x="92" y="369"/>
                  <a:pt x="92" y="381"/>
                </a:cubicBezTo>
                <a:cubicBezTo>
                  <a:pt x="92" y="394"/>
                  <a:pt x="102" y="405"/>
                  <a:pt x="115" y="405"/>
                </a:cubicBezTo>
                <a:close/>
                <a:moveTo>
                  <a:pt x="375" y="511"/>
                </a:moveTo>
                <a:cubicBezTo>
                  <a:pt x="375" y="498"/>
                  <a:pt x="365" y="487"/>
                  <a:pt x="352" y="487"/>
                </a:cubicBezTo>
                <a:lnTo>
                  <a:pt x="115" y="487"/>
                </a:lnTo>
                <a:cubicBezTo>
                  <a:pt x="102" y="487"/>
                  <a:pt x="92" y="498"/>
                  <a:pt x="92" y="511"/>
                </a:cubicBezTo>
                <a:cubicBezTo>
                  <a:pt x="92" y="523"/>
                  <a:pt x="102" y="534"/>
                  <a:pt x="115" y="534"/>
                </a:cubicBezTo>
                <a:lnTo>
                  <a:pt x="352" y="534"/>
                </a:lnTo>
                <a:cubicBezTo>
                  <a:pt x="365" y="534"/>
                  <a:pt x="375" y="523"/>
                  <a:pt x="375" y="511"/>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 name="Freeform 6"/>
          <p:cNvSpPr>
            <a:spLocks noEditPoints="1"/>
          </p:cNvSpPr>
          <p:nvPr/>
        </p:nvSpPr>
        <p:spPr bwMode="auto">
          <a:xfrm>
            <a:off x="5491198" y="1622783"/>
            <a:ext cx="534477" cy="534477"/>
          </a:xfrm>
          <a:custGeom>
            <a:avLst/>
            <a:gdLst>
              <a:gd name="T0" fmla="*/ 972 w 1145"/>
              <a:gd name="T1" fmla="*/ 602 h 1145"/>
              <a:gd name="T2" fmla="*/ 948 w 1145"/>
              <a:gd name="T3" fmla="*/ 568 h 1145"/>
              <a:gd name="T4" fmla="*/ 1030 w 1145"/>
              <a:gd name="T5" fmla="*/ 544 h 1145"/>
              <a:gd name="T6" fmla="*/ 1054 w 1145"/>
              <a:gd name="T7" fmla="*/ 577 h 1145"/>
              <a:gd name="T8" fmla="*/ 992 w 1145"/>
              <a:gd name="T9" fmla="*/ 810 h 1145"/>
              <a:gd name="T10" fmla="*/ 972 w 1145"/>
              <a:gd name="T11" fmla="*/ 829 h 1145"/>
              <a:gd name="T12" fmla="*/ 954 w 1145"/>
              <a:gd name="T13" fmla="*/ 826 h 1145"/>
              <a:gd name="T14" fmla="*/ 893 w 1145"/>
              <a:gd name="T15" fmla="*/ 783 h 1145"/>
              <a:gd name="T16" fmla="*/ 900 w 1145"/>
              <a:gd name="T17" fmla="*/ 756 h 1145"/>
              <a:gd name="T18" fmla="*/ 921 w 1145"/>
              <a:gd name="T19" fmla="*/ 744 h 1145"/>
              <a:gd name="T20" fmla="*/ 983 w 1145"/>
              <a:gd name="T21" fmla="*/ 776 h 1145"/>
              <a:gd name="T22" fmla="*/ 822 w 1145"/>
              <a:gd name="T23" fmla="*/ 469 h 1145"/>
              <a:gd name="T24" fmla="*/ 572 w 1145"/>
              <a:gd name="T25" fmla="*/ 652 h 1145"/>
              <a:gd name="T26" fmla="*/ 572 w 1145"/>
              <a:gd name="T27" fmla="*/ 493 h 1145"/>
              <a:gd name="T28" fmla="*/ 785 w 1145"/>
              <a:gd name="T29" fmla="*/ 406 h 1145"/>
              <a:gd name="T30" fmla="*/ 828 w 1145"/>
              <a:gd name="T31" fmla="*/ 418 h 1145"/>
              <a:gd name="T32" fmla="*/ 822 w 1145"/>
              <a:gd name="T33" fmla="*/ 469 h 1145"/>
              <a:gd name="T34" fmla="*/ 389 w 1145"/>
              <a:gd name="T35" fmla="*/ 245 h 1145"/>
              <a:gd name="T36" fmla="*/ 368 w 1145"/>
              <a:gd name="T37" fmla="*/ 253 h 1145"/>
              <a:gd name="T38" fmla="*/ 318 w 1145"/>
              <a:gd name="T39" fmla="*/ 191 h 1145"/>
              <a:gd name="T40" fmla="*/ 335 w 1145"/>
              <a:gd name="T41" fmla="*/ 153 h 1145"/>
              <a:gd name="T42" fmla="*/ 354 w 1145"/>
              <a:gd name="T43" fmla="*/ 151 h 1145"/>
              <a:gd name="T44" fmla="*/ 398 w 1145"/>
              <a:gd name="T45" fmla="*/ 212 h 1145"/>
              <a:gd name="T46" fmla="*/ 250 w 1145"/>
              <a:gd name="T47" fmla="*/ 381 h 1145"/>
              <a:gd name="T48" fmla="*/ 224 w 1145"/>
              <a:gd name="T49" fmla="*/ 401 h 1145"/>
              <a:gd name="T50" fmla="*/ 162 w 1145"/>
              <a:gd name="T51" fmla="*/ 369 h 1145"/>
              <a:gd name="T52" fmla="*/ 157 w 1145"/>
              <a:gd name="T53" fmla="*/ 328 h 1145"/>
              <a:gd name="T54" fmla="*/ 191 w 1145"/>
              <a:gd name="T55" fmla="*/ 319 h 1145"/>
              <a:gd name="T56" fmla="*/ 252 w 1145"/>
              <a:gd name="T57" fmla="*/ 363 h 1145"/>
              <a:gd name="T58" fmla="*/ 241 w 1145"/>
              <a:gd name="T59" fmla="*/ 798 h 1145"/>
              <a:gd name="T60" fmla="*/ 178 w 1145"/>
              <a:gd name="T61" fmla="*/ 830 h 1145"/>
              <a:gd name="T62" fmla="*/ 157 w 1145"/>
              <a:gd name="T63" fmla="*/ 818 h 1145"/>
              <a:gd name="T64" fmla="*/ 150 w 1145"/>
              <a:gd name="T65" fmla="*/ 791 h 1145"/>
              <a:gd name="T66" fmla="*/ 212 w 1145"/>
              <a:gd name="T67" fmla="*/ 747 h 1145"/>
              <a:gd name="T68" fmla="*/ 230 w 1145"/>
              <a:gd name="T69" fmla="*/ 745 h 1145"/>
              <a:gd name="T70" fmla="*/ 250 w 1145"/>
              <a:gd name="T71" fmla="*/ 764 h 1145"/>
              <a:gd name="T72" fmla="*/ 90 w 1145"/>
              <a:gd name="T73" fmla="*/ 577 h 1145"/>
              <a:gd name="T74" fmla="*/ 115 w 1145"/>
              <a:gd name="T75" fmla="*/ 544 h 1145"/>
              <a:gd name="T76" fmla="*/ 197 w 1145"/>
              <a:gd name="T77" fmla="*/ 568 h 1145"/>
              <a:gd name="T78" fmla="*/ 173 w 1145"/>
              <a:gd name="T79" fmla="*/ 602 h 1145"/>
              <a:gd name="T80" fmla="*/ 90 w 1145"/>
              <a:gd name="T81" fmla="*/ 577 h 1145"/>
              <a:gd name="T82" fmla="*/ 568 w 1145"/>
              <a:gd name="T83" fmla="*/ 91 h 1145"/>
              <a:gd name="T84" fmla="*/ 601 w 1145"/>
              <a:gd name="T85" fmla="*/ 115 h 1145"/>
              <a:gd name="T86" fmla="*/ 577 w 1145"/>
              <a:gd name="T87" fmla="*/ 197 h 1145"/>
              <a:gd name="T88" fmla="*/ 543 w 1145"/>
              <a:gd name="T89" fmla="*/ 173 h 1145"/>
              <a:gd name="T90" fmla="*/ 747 w 1145"/>
              <a:gd name="T91" fmla="*/ 212 h 1145"/>
              <a:gd name="T92" fmla="*/ 797 w 1145"/>
              <a:gd name="T93" fmla="*/ 150 h 1145"/>
              <a:gd name="T94" fmla="*/ 817 w 1145"/>
              <a:gd name="T95" fmla="*/ 158 h 1145"/>
              <a:gd name="T96" fmla="*/ 797 w 1145"/>
              <a:gd name="T97" fmla="*/ 241 h 1145"/>
              <a:gd name="T98" fmla="*/ 776 w 1145"/>
              <a:gd name="T99" fmla="*/ 253 h 1145"/>
              <a:gd name="T100" fmla="*/ 756 w 1145"/>
              <a:gd name="T101" fmla="*/ 245 h 1145"/>
              <a:gd name="T102" fmla="*/ 904 w 1145"/>
              <a:gd name="T103" fmla="*/ 348 h 1145"/>
              <a:gd name="T104" fmla="*/ 966 w 1145"/>
              <a:gd name="T105" fmla="*/ 316 h 1145"/>
              <a:gd name="T106" fmla="*/ 987 w 1145"/>
              <a:gd name="T107" fmla="*/ 328 h 1145"/>
              <a:gd name="T108" fmla="*/ 983 w 1145"/>
              <a:gd name="T109" fmla="*/ 369 h 1145"/>
              <a:gd name="T110" fmla="*/ 921 w 1145"/>
              <a:gd name="T111" fmla="*/ 401 h 1145"/>
              <a:gd name="T112" fmla="*/ 900 w 1145"/>
              <a:gd name="T113" fmla="*/ 389 h 1145"/>
              <a:gd name="T114" fmla="*/ 904 w 1145"/>
              <a:gd name="T115" fmla="*/ 348 h 1145"/>
              <a:gd name="T116" fmla="*/ 0 w 1145"/>
              <a:gd name="T117" fmla="*/ 572 h 1145"/>
              <a:gd name="T118" fmla="*/ 1145 w 1145"/>
              <a:gd name="T119" fmla="*/ 572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5" h="1145">
                <a:moveTo>
                  <a:pt x="1030" y="602"/>
                </a:moveTo>
                <a:lnTo>
                  <a:pt x="972" y="602"/>
                </a:lnTo>
                <a:cubicBezTo>
                  <a:pt x="958" y="602"/>
                  <a:pt x="948" y="591"/>
                  <a:pt x="948" y="577"/>
                </a:cubicBezTo>
                <a:lnTo>
                  <a:pt x="948" y="568"/>
                </a:lnTo>
                <a:cubicBezTo>
                  <a:pt x="948" y="555"/>
                  <a:pt x="958" y="544"/>
                  <a:pt x="972" y="544"/>
                </a:cubicBezTo>
                <a:lnTo>
                  <a:pt x="1030" y="544"/>
                </a:lnTo>
                <a:cubicBezTo>
                  <a:pt x="1043" y="544"/>
                  <a:pt x="1054" y="555"/>
                  <a:pt x="1054" y="568"/>
                </a:cubicBezTo>
                <a:lnTo>
                  <a:pt x="1054" y="577"/>
                </a:lnTo>
                <a:cubicBezTo>
                  <a:pt x="1054" y="591"/>
                  <a:pt x="1043" y="602"/>
                  <a:pt x="1030" y="602"/>
                </a:cubicBezTo>
                <a:close/>
                <a:moveTo>
                  <a:pt x="992" y="810"/>
                </a:moveTo>
                <a:lnTo>
                  <a:pt x="987" y="818"/>
                </a:lnTo>
                <a:cubicBezTo>
                  <a:pt x="984" y="823"/>
                  <a:pt x="979" y="827"/>
                  <a:pt x="972" y="829"/>
                </a:cubicBezTo>
                <a:cubicBezTo>
                  <a:pt x="970" y="829"/>
                  <a:pt x="968" y="830"/>
                  <a:pt x="966" y="830"/>
                </a:cubicBezTo>
                <a:cubicBezTo>
                  <a:pt x="962" y="830"/>
                  <a:pt x="958" y="829"/>
                  <a:pt x="954" y="826"/>
                </a:cubicBezTo>
                <a:lnTo>
                  <a:pt x="904" y="798"/>
                </a:lnTo>
                <a:cubicBezTo>
                  <a:pt x="898" y="794"/>
                  <a:pt x="894" y="789"/>
                  <a:pt x="893" y="783"/>
                </a:cubicBezTo>
                <a:cubicBezTo>
                  <a:pt x="891" y="777"/>
                  <a:pt x="892" y="770"/>
                  <a:pt x="895" y="764"/>
                </a:cubicBezTo>
                <a:lnTo>
                  <a:pt x="900" y="756"/>
                </a:lnTo>
                <a:cubicBezTo>
                  <a:pt x="903" y="751"/>
                  <a:pt x="908" y="747"/>
                  <a:pt x="914" y="745"/>
                </a:cubicBezTo>
                <a:cubicBezTo>
                  <a:pt x="916" y="745"/>
                  <a:pt x="919" y="744"/>
                  <a:pt x="921" y="744"/>
                </a:cubicBezTo>
                <a:cubicBezTo>
                  <a:pt x="925" y="744"/>
                  <a:pt x="929" y="745"/>
                  <a:pt x="933" y="747"/>
                </a:cubicBezTo>
                <a:lnTo>
                  <a:pt x="983" y="776"/>
                </a:lnTo>
                <a:cubicBezTo>
                  <a:pt x="994" y="783"/>
                  <a:pt x="998" y="798"/>
                  <a:pt x="992" y="810"/>
                </a:cubicBezTo>
                <a:close/>
                <a:moveTo>
                  <a:pt x="822" y="469"/>
                </a:moveTo>
                <a:lnTo>
                  <a:pt x="651" y="574"/>
                </a:lnTo>
                <a:cubicBezTo>
                  <a:pt x="651" y="617"/>
                  <a:pt x="615" y="652"/>
                  <a:pt x="572" y="652"/>
                </a:cubicBezTo>
                <a:cubicBezTo>
                  <a:pt x="529" y="652"/>
                  <a:pt x="493" y="616"/>
                  <a:pt x="493" y="572"/>
                </a:cubicBezTo>
                <a:cubicBezTo>
                  <a:pt x="493" y="529"/>
                  <a:pt x="529" y="493"/>
                  <a:pt x="572" y="493"/>
                </a:cubicBezTo>
                <a:cubicBezTo>
                  <a:pt x="586" y="493"/>
                  <a:pt x="599" y="497"/>
                  <a:pt x="610" y="503"/>
                </a:cubicBezTo>
                <a:lnTo>
                  <a:pt x="785" y="406"/>
                </a:lnTo>
                <a:cubicBezTo>
                  <a:pt x="790" y="403"/>
                  <a:pt x="795" y="402"/>
                  <a:pt x="800" y="402"/>
                </a:cubicBezTo>
                <a:cubicBezTo>
                  <a:pt x="811" y="402"/>
                  <a:pt x="822" y="408"/>
                  <a:pt x="828" y="418"/>
                </a:cubicBezTo>
                <a:lnTo>
                  <a:pt x="832" y="426"/>
                </a:lnTo>
                <a:cubicBezTo>
                  <a:pt x="841" y="441"/>
                  <a:pt x="836" y="460"/>
                  <a:pt x="822" y="469"/>
                </a:cubicBezTo>
                <a:close/>
                <a:moveTo>
                  <a:pt x="400" y="231"/>
                </a:moveTo>
                <a:cubicBezTo>
                  <a:pt x="398" y="237"/>
                  <a:pt x="394" y="242"/>
                  <a:pt x="389" y="245"/>
                </a:cubicBezTo>
                <a:lnTo>
                  <a:pt x="381" y="250"/>
                </a:lnTo>
                <a:cubicBezTo>
                  <a:pt x="377" y="252"/>
                  <a:pt x="373" y="253"/>
                  <a:pt x="368" y="253"/>
                </a:cubicBezTo>
                <a:cubicBezTo>
                  <a:pt x="360" y="253"/>
                  <a:pt x="352" y="249"/>
                  <a:pt x="347" y="241"/>
                </a:cubicBezTo>
                <a:lnTo>
                  <a:pt x="318" y="191"/>
                </a:lnTo>
                <a:cubicBezTo>
                  <a:pt x="312" y="179"/>
                  <a:pt x="316" y="165"/>
                  <a:pt x="327" y="158"/>
                </a:cubicBezTo>
                <a:lnTo>
                  <a:pt x="335" y="153"/>
                </a:lnTo>
                <a:cubicBezTo>
                  <a:pt x="339" y="151"/>
                  <a:pt x="343" y="150"/>
                  <a:pt x="348" y="150"/>
                </a:cubicBezTo>
                <a:cubicBezTo>
                  <a:pt x="350" y="150"/>
                  <a:pt x="352" y="150"/>
                  <a:pt x="354" y="151"/>
                </a:cubicBezTo>
                <a:cubicBezTo>
                  <a:pt x="360" y="152"/>
                  <a:pt x="365" y="157"/>
                  <a:pt x="369" y="162"/>
                </a:cubicBezTo>
                <a:lnTo>
                  <a:pt x="398" y="212"/>
                </a:lnTo>
                <a:cubicBezTo>
                  <a:pt x="401" y="218"/>
                  <a:pt x="402" y="224"/>
                  <a:pt x="400" y="231"/>
                </a:cubicBezTo>
                <a:close/>
                <a:moveTo>
                  <a:pt x="250" y="381"/>
                </a:moveTo>
                <a:lnTo>
                  <a:pt x="245" y="389"/>
                </a:lnTo>
                <a:cubicBezTo>
                  <a:pt x="240" y="397"/>
                  <a:pt x="232" y="401"/>
                  <a:pt x="224" y="401"/>
                </a:cubicBezTo>
                <a:cubicBezTo>
                  <a:pt x="220" y="401"/>
                  <a:pt x="216" y="400"/>
                  <a:pt x="212" y="398"/>
                </a:cubicBezTo>
                <a:lnTo>
                  <a:pt x="162" y="369"/>
                </a:lnTo>
                <a:cubicBezTo>
                  <a:pt x="150" y="362"/>
                  <a:pt x="146" y="347"/>
                  <a:pt x="153" y="336"/>
                </a:cubicBezTo>
                <a:lnTo>
                  <a:pt x="157" y="328"/>
                </a:lnTo>
                <a:cubicBezTo>
                  <a:pt x="162" y="320"/>
                  <a:pt x="170" y="316"/>
                  <a:pt x="178" y="316"/>
                </a:cubicBezTo>
                <a:cubicBezTo>
                  <a:pt x="183" y="316"/>
                  <a:pt x="187" y="317"/>
                  <a:pt x="191" y="319"/>
                </a:cubicBezTo>
                <a:lnTo>
                  <a:pt x="241" y="348"/>
                </a:lnTo>
                <a:cubicBezTo>
                  <a:pt x="246" y="351"/>
                  <a:pt x="250" y="356"/>
                  <a:pt x="252" y="363"/>
                </a:cubicBezTo>
                <a:cubicBezTo>
                  <a:pt x="254" y="369"/>
                  <a:pt x="253" y="376"/>
                  <a:pt x="250" y="381"/>
                </a:cubicBezTo>
                <a:close/>
                <a:moveTo>
                  <a:pt x="241" y="798"/>
                </a:moveTo>
                <a:lnTo>
                  <a:pt x="191" y="826"/>
                </a:lnTo>
                <a:cubicBezTo>
                  <a:pt x="187" y="829"/>
                  <a:pt x="183" y="830"/>
                  <a:pt x="178" y="830"/>
                </a:cubicBezTo>
                <a:cubicBezTo>
                  <a:pt x="176" y="830"/>
                  <a:pt x="174" y="829"/>
                  <a:pt x="172" y="829"/>
                </a:cubicBezTo>
                <a:cubicBezTo>
                  <a:pt x="166" y="827"/>
                  <a:pt x="161" y="823"/>
                  <a:pt x="157" y="818"/>
                </a:cubicBezTo>
                <a:lnTo>
                  <a:pt x="153" y="810"/>
                </a:lnTo>
                <a:cubicBezTo>
                  <a:pt x="150" y="804"/>
                  <a:pt x="149" y="797"/>
                  <a:pt x="150" y="791"/>
                </a:cubicBezTo>
                <a:cubicBezTo>
                  <a:pt x="152" y="785"/>
                  <a:pt x="156" y="780"/>
                  <a:pt x="162" y="776"/>
                </a:cubicBezTo>
                <a:lnTo>
                  <a:pt x="212" y="747"/>
                </a:lnTo>
                <a:cubicBezTo>
                  <a:pt x="215" y="745"/>
                  <a:pt x="220" y="744"/>
                  <a:pt x="224" y="744"/>
                </a:cubicBezTo>
                <a:cubicBezTo>
                  <a:pt x="226" y="744"/>
                  <a:pt x="228" y="745"/>
                  <a:pt x="230" y="745"/>
                </a:cubicBezTo>
                <a:cubicBezTo>
                  <a:pt x="236" y="747"/>
                  <a:pt x="242" y="751"/>
                  <a:pt x="245" y="756"/>
                </a:cubicBezTo>
                <a:lnTo>
                  <a:pt x="250" y="764"/>
                </a:lnTo>
                <a:cubicBezTo>
                  <a:pt x="256" y="776"/>
                  <a:pt x="252" y="791"/>
                  <a:pt x="241" y="798"/>
                </a:cubicBezTo>
                <a:close/>
                <a:moveTo>
                  <a:pt x="90" y="577"/>
                </a:moveTo>
                <a:lnTo>
                  <a:pt x="90" y="568"/>
                </a:lnTo>
                <a:cubicBezTo>
                  <a:pt x="90" y="555"/>
                  <a:pt x="101" y="544"/>
                  <a:pt x="115" y="544"/>
                </a:cubicBezTo>
                <a:lnTo>
                  <a:pt x="173" y="544"/>
                </a:lnTo>
                <a:cubicBezTo>
                  <a:pt x="186" y="544"/>
                  <a:pt x="197" y="555"/>
                  <a:pt x="197" y="568"/>
                </a:cubicBezTo>
                <a:lnTo>
                  <a:pt x="197" y="577"/>
                </a:lnTo>
                <a:cubicBezTo>
                  <a:pt x="197" y="591"/>
                  <a:pt x="186" y="602"/>
                  <a:pt x="173" y="602"/>
                </a:cubicBezTo>
                <a:lnTo>
                  <a:pt x="115" y="602"/>
                </a:lnTo>
                <a:cubicBezTo>
                  <a:pt x="101" y="602"/>
                  <a:pt x="90" y="591"/>
                  <a:pt x="90" y="577"/>
                </a:cubicBezTo>
                <a:close/>
                <a:moveTo>
                  <a:pt x="543" y="115"/>
                </a:moveTo>
                <a:cubicBezTo>
                  <a:pt x="543" y="102"/>
                  <a:pt x="554" y="91"/>
                  <a:pt x="568" y="91"/>
                </a:cubicBezTo>
                <a:lnTo>
                  <a:pt x="577" y="91"/>
                </a:lnTo>
                <a:cubicBezTo>
                  <a:pt x="590" y="91"/>
                  <a:pt x="601" y="102"/>
                  <a:pt x="601" y="115"/>
                </a:cubicBezTo>
                <a:lnTo>
                  <a:pt x="601" y="173"/>
                </a:lnTo>
                <a:cubicBezTo>
                  <a:pt x="601" y="187"/>
                  <a:pt x="590" y="197"/>
                  <a:pt x="577" y="197"/>
                </a:cubicBezTo>
                <a:lnTo>
                  <a:pt x="568" y="197"/>
                </a:lnTo>
                <a:cubicBezTo>
                  <a:pt x="554" y="197"/>
                  <a:pt x="543" y="187"/>
                  <a:pt x="543" y="173"/>
                </a:cubicBezTo>
                <a:lnTo>
                  <a:pt x="543" y="115"/>
                </a:lnTo>
                <a:close/>
                <a:moveTo>
                  <a:pt x="747" y="212"/>
                </a:moveTo>
                <a:lnTo>
                  <a:pt x="776" y="162"/>
                </a:lnTo>
                <a:cubicBezTo>
                  <a:pt x="780" y="154"/>
                  <a:pt x="789" y="150"/>
                  <a:pt x="797" y="150"/>
                </a:cubicBezTo>
                <a:cubicBezTo>
                  <a:pt x="801" y="150"/>
                  <a:pt x="805" y="151"/>
                  <a:pt x="809" y="153"/>
                </a:cubicBezTo>
                <a:lnTo>
                  <a:pt x="817" y="158"/>
                </a:lnTo>
                <a:cubicBezTo>
                  <a:pt x="829" y="165"/>
                  <a:pt x="833" y="179"/>
                  <a:pt x="826" y="191"/>
                </a:cubicBezTo>
                <a:lnTo>
                  <a:pt x="797" y="241"/>
                </a:lnTo>
                <a:cubicBezTo>
                  <a:pt x="794" y="247"/>
                  <a:pt x="789" y="251"/>
                  <a:pt x="782" y="252"/>
                </a:cubicBezTo>
                <a:cubicBezTo>
                  <a:pt x="780" y="253"/>
                  <a:pt x="778" y="253"/>
                  <a:pt x="776" y="253"/>
                </a:cubicBezTo>
                <a:cubicBezTo>
                  <a:pt x="772" y="253"/>
                  <a:pt x="768" y="252"/>
                  <a:pt x="764" y="250"/>
                </a:cubicBezTo>
                <a:lnTo>
                  <a:pt x="756" y="245"/>
                </a:lnTo>
                <a:cubicBezTo>
                  <a:pt x="744" y="239"/>
                  <a:pt x="740" y="224"/>
                  <a:pt x="747" y="212"/>
                </a:cubicBezTo>
                <a:close/>
                <a:moveTo>
                  <a:pt x="904" y="348"/>
                </a:moveTo>
                <a:lnTo>
                  <a:pt x="954" y="319"/>
                </a:lnTo>
                <a:cubicBezTo>
                  <a:pt x="958" y="317"/>
                  <a:pt x="962" y="316"/>
                  <a:pt x="966" y="316"/>
                </a:cubicBezTo>
                <a:cubicBezTo>
                  <a:pt x="968" y="316"/>
                  <a:pt x="970" y="316"/>
                  <a:pt x="972" y="317"/>
                </a:cubicBezTo>
                <a:cubicBezTo>
                  <a:pt x="979" y="318"/>
                  <a:pt x="984" y="322"/>
                  <a:pt x="987" y="328"/>
                </a:cubicBezTo>
                <a:lnTo>
                  <a:pt x="992" y="336"/>
                </a:lnTo>
                <a:cubicBezTo>
                  <a:pt x="998" y="347"/>
                  <a:pt x="995" y="362"/>
                  <a:pt x="983" y="369"/>
                </a:cubicBezTo>
                <a:lnTo>
                  <a:pt x="933" y="398"/>
                </a:lnTo>
                <a:cubicBezTo>
                  <a:pt x="929" y="400"/>
                  <a:pt x="925" y="401"/>
                  <a:pt x="921" y="401"/>
                </a:cubicBezTo>
                <a:cubicBezTo>
                  <a:pt x="919" y="401"/>
                  <a:pt x="916" y="401"/>
                  <a:pt x="914" y="400"/>
                </a:cubicBezTo>
                <a:cubicBezTo>
                  <a:pt x="908" y="399"/>
                  <a:pt x="903" y="395"/>
                  <a:pt x="900" y="389"/>
                </a:cubicBezTo>
                <a:lnTo>
                  <a:pt x="895" y="381"/>
                </a:lnTo>
                <a:cubicBezTo>
                  <a:pt x="888" y="369"/>
                  <a:pt x="892" y="355"/>
                  <a:pt x="904" y="348"/>
                </a:cubicBezTo>
                <a:close/>
                <a:moveTo>
                  <a:pt x="572" y="0"/>
                </a:moveTo>
                <a:cubicBezTo>
                  <a:pt x="256" y="0"/>
                  <a:pt x="0" y="256"/>
                  <a:pt x="0" y="572"/>
                </a:cubicBezTo>
                <a:cubicBezTo>
                  <a:pt x="0" y="889"/>
                  <a:pt x="256" y="1145"/>
                  <a:pt x="572" y="1145"/>
                </a:cubicBezTo>
                <a:cubicBezTo>
                  <a:pt x="888" y="1145"/>
                  <a:pt x="1145" y="889"/>
                  <a:pt x="1145" y="572"/>
                </a:cubicBezTo>
                <a:cubicBezTo>
                  <a:pt x="1145" y="256"/>
                  <a:pt x="888" y="0"/>
                  <a:pt x="572" y="0"/>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4" name="Freeform 14"/>
          <p:cNvSpPr>
            <a:spLocks noEditPoints="1"/>
          </p:cNvSpPr>
          <p:nvPr/>
        </p:nvSpPr>
        <p:spPr bwMode="auto">
          <a:xfrm>
            <a:off x="4720860" y="1592489"/>
            <a:ext cx="536640" cy="536640"/>
          </a:xfrm>
          <a:custGeom>
            <a:avLst/>
            <a:gdLst>
              <a:gd name="T0" fmla="*/ 1024 w 1145"/>
              <a:gd name="T1" fmla="*/ 569 h 1145"/>
              <a:gd name="T2" fmla="*/ 1145 w 1145"/>
              <a:gd name="T3" fmla="*/ 569 h 1145"/>
              <a:gd name="T4" fmla="*/ 824 w 1145"/>
              <a:gd name="T5" fmla="*/ 762 h 1145"/>
              <a:gd name="T6" fmla="*/ 824 w 1145"/>
              <a:gd name="T7" fmla="*/ 883 h 1145"/>
              <a:gd name="T8" fmla="*/ 824 w 1145"/>
              <a:gd name="T9" fmla="*/ 762 h 1145"/>
              <a:gd name="T10" fmla="*/ 358 w 1145"/>
              <a:gd name="T11" fmla="*/ 298 h 1145"/>
              <a:gd name="T12" fmla="*/ 545 w 1145"/>
              <a:gd name="T13" fmla="*/ 118 h 1145"/>
              <a:gd name="T14" fmla="*/ 545 w 1145"/>
              <a:gd name="T15" fmla="*/ 1027 h 1145"/>
              <a:gd name="T16" fmla="*/ 356 w 1145"/>
              <a:gd name="T17" fmla="*/ 843 h 1145"/>
              <a:gd name="T18" fmla="*/ 545 w 1145"/>
              <a:gd name="T19" fmla="*/ 1027 h 1145"/>
              <a:gd name="T20" fmla="*/ 305 w 1145"/>
              <a:gd name="T21" fmla="*/ 859 h 1145"/>
              <a:gd name="T22" fmla="*/ 242 w 1145"/>
              <a:gd name="T23" fmla="*/ 886 h 1145"/>
              <a:gd name="T24" fmla="*/ 935 w 1145"/>
              <a:gd name="T25" fmla="*/ 845 h 1145"/>
              <a:gd name="T26" fmla="*/ 848 w 1145"/>
              <a:gd name="T27" fmla="*/ 933 h 1145"/>
              <a:gd name="T28" fmla="*/ 805 w 1145"/>
              <a:gd name="T29" fmla="*/ 933 h 1145"/>
              <a:gd name="T30" fmla="*/ 679 w 1145"/>
              <a:gd name="T31" fmla="*/ 1014 h 1145"/>
              <a:gd name="T32" fmla="*/ 597 w 1145"/>
              <a:gd name="T33" fmla="*/ 816 h 1145"/>
              <a:gd name="T34" fmla="*/ 712 w 1145"/>
              <a:gd name="T35" fmla="*/ 822 h 1145"/>
              <a:gd name="T36" fmla="*/ 597 w 1145"/>
              <a:gd name="T37" fmla="*/ 764 h 1145"/>
              <a:gd name="T38" fmla="*/ 831 w 1145"/>
              <a:gd name="T39" fmla="*/ 598 h 1145"/>
              <a:gd name="T40" fmla="*/ 824 w 1145"/>
              <a:gd name="T41" fmla="*/ 709 h 1145"/>
              <a:gd name="T42" fmla="*/ 883 w 1145"/>
              <a:gd name="T43" fmla="*/ 598 h 1145"/>
              <a:gd name="T44" fmla="*/ 971 w 1145"/>
              <a:gd name="T45" fmla="*/ 569 h 1145"/>
              <a:gd name="T46" fmla="*/ 883 w 1145"/>
              <a:gd name="T47" fmla="*/ 546 h 1145"/>
              <a:gd name="T48" fmla="*/ 819 w 1145"/>
              <a:gd name="T49" fmla="*/ 425 h 1145"/>
              <a:gd name="T50" fmla="*/ 597 w 1145"/>
              <a:gd name="T51" fmla="*/ 546 h 1145"/>
              <a:gd name="T52" fmla="*/ 719 w 1145"/>
              <a:gd name="T53" fmla="*/ 365 h 1145"/>
              <a:gd name="T54" fmla="*/ 597 w 1145"/>
              <a:gd name="T55" fmla="*/ 325 h 1145"/>
              <a:gd name="T56" fmla="*/ 679 w 1145"/>
              <a:gd name="T57" fmla="*/ 130 h 1145"/>
              <a:gd name="T58" fmla="*/ 800 w 1145"/>
              <a:gd name="T59" fmla="*/ 201 h 1145"/>
              <a:gd name="T60" fmla="*/ 832 w 1145"/>
              <a:gd name="T61" fmla="*/ 200 h 1145"/>
              <a:gd name="T62" fmla="*/ 933 w 1145"/>
              <a:gd name="T63" fmla="*/ 297 h 1145"/>
              <a:gd name="T64" fmla="*/ 1084 w 1145"/>
              <a:gd name="T65" fmla="*/ 456 h 1145"/>
              <a:gd name="T66" fmla="*/ 571 w 1145"/>
              <a:gd name="T67" fmla="*/ 0 h 1145"/>
              <a:gd name="T68" fmla="*/ 289 w 1145"/>
              <a:gd name="T69" fmla="*/ 217 h 1145"/>
              <a:gd name="T70" fmla="*/ 307 w 1145"/>
              <a:gd name="T71" fmla="*/ 282 h 1145"/>
              <a:gd name="T72" fmla="*/ 261 w 1145"/>
              <a:gd name="T73" fmla="*/ 320 h 1145"/>
              <a:gd name="T74" fmla="*/ 265 w 1145"/>
              <a:gd name="T75" fmla="*/ 461 h 1145"/>
              <a:gd name="T76" fmla="*/ 318 w 1145"/>
              <a:gd name="T77" fmla="*/ 464 h 1145"/>
              <a:gd name="T78" fmla="*/ 545 w 1145"/>
              <a:gd name="T79" fmla="*/ 377 h 1145"/>
              <a:gd name="T80" fmla="*/ 395 w 1145"/>
              <a:gd name="T81" fmla="*/ 546 h 1145"/>
              <a:gd name="T82" fmla="*/ 395 w 1145"/>
              <a:gd name="T83" fmla="*/ 598 h 1145"/>
              <a:gd name="T84" fmla="*/ 545 w 1145"/>
              <a:gd name="T85" fmla="*/ 764 h 1145"/>
              <a:gd name="T86" fmla="*/ 318 w 1145"/>
              <a:gd name="T87" fmla="*/ 680 h 1145"/>
              <a:gd name="T88" fmla="*/ 265 w 1145"/>
              <a:gd name="T89" fmla="*/ 683 h 1145"/>
              <a:gd name="T90" fmla="*/ 208 w 1145"/>
              <a:gd name="T91" fmla="*/ 845 h 1145"/>
              <a:gd name="T92" fmla="*/ 176 w 1145"/>
              <a:gd name="T93" fmla="*/ 598 h 1145"/>
              <a:gd name="T94" fmla="*/ 176 w 1145"/>
              <a:gd name="T95" fmla="*/ 546 h 1145"/>
              <a:gd name="T96" fmla="*/ 172 w 1145"/>
              <a:gd name="T97" fmla="*/ 356 h 1145"/>
              <a:gd name="T98" fmla="*/ 0 w 1145"/>
              <a:gd name="T99" fmla="*/ 572 h 1145"/>
              <a:gd name="T100" fmla="*/ 1135 w 1145"/>
              <a:gd name="T101" fmla="*/ 670 h 1145"/>
              <a:gd name="T102" fmla="*/ 1017 w 1145"/>
              <a:gd name="T103" fmla="*/ 660 h 1145"/>
              <a:gd name="T104" fmla="*/ 819 w 1145"/>
              <a:gd name="T105" fmla="*/ 373 h 1145"/>
              <a:gd name="T106" fmla="*/ 819 w 1145"/>
              <a:gd name="T107" fmla="*/ 252 h 1145"/>
              <a:gd name="T108" fmla="*/ 179 w 1145"/>
              <a:gd name="T109" fmla="*/ 304 h 1145"/>
              <a:gd name="T110" fmla="*/ 179 w 1145"/>
              <a:gd name="T111" fmla="*/ 183 h 1145"/>
              <a:gd name="T112" fmla="*/ 179 w 1145"/>
              <a:gd name="T113" fmla="*/ 304 h 1145"/>
              <a:gd name="T114" fmla="*/ 346 w 1145"/>
              <a:gd name="T115" fmla="*/ 572 h 1145"/>
              <a:gd name="T116" fmla="*/ 225 w 1145"/>
              <a:gd name="T117" fmla="*/ 572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 name="Freeform 28"/>
          <p:cNvSpPr>
            <a:spLocks noEditPoints="1"/>
          </p:cNvSpPr>
          <p:nvPr/>
        </p:nvSpPr>
        <p:spPr bwMode="auto">
          <a:xfrm>
            <a:off x="5491198" y="2481841"/>
            <a:ext cx="532312" cy="486870"/>
          </a:xfrm>
          <a:custGeom>
            <a:avLst/>
            <a:gdLst>
              <a:gd name="T0" fmla="*/ 628 w 1009"/>
              <a:gd name="T1" fmla="*/ 728 h 927"/>
              <a:gd name="T2" fmla="*/ 618 w 1009"/>
              <a:gd name="T3" fmla="*/ 736 h 927"/>
              <a:gd name="T4" fmla="*/ 625 w 1009"/>
              <a:gd name="T5" fmla="*/ 757 h 927"/>
              <a:gd name="T6" fmla="*/ 643 w 1009"/>
              <a:gd name="T7" fmla="*/ 760 h 927"/>
              <a:gd name="T8" fmla="*/ 656 w 1009"/>
              <a:gd name="T9" fmla="*/ 744 h 927"/>
              <a:gd name="T10" fmla="*/ 649 w 1009"/>
              <a:gd name="T11" fmla="*/ 730 h 927"/>
              <a:gd name="T12" fmla="*/ 271 w 1009"/>
              <a:gd name="T13" fmla="*/ 715 h 927"/>
              <a:gd name="T14" fmla="*/ 311 w 1009"/>
              <a:gd name="T15" fmla="*/ 549 h 927"/>
              <a:gd name="T16" fmla="*/ 117 w 1009"/>
              <a:gd name="T17" fmla="*/ 549 h 927"/>
              <a:gd name="T18" fmla="*/ 157 w 1009"/>
              <a:gd name="T19" fmla="*/ 715 h 927"/>
              <a:gd name="T20" fmla="*/ 0 w 1009"/>
              <a:gd name="T21" fmla="*/ 882 h 927"/>
              <a:gd name="T22" fmla="*/ 214 w 1009"/>
              <a:gd name="T23" fmla="*/ 923 h 927"/>
              <a:gd name="T24" fmla="*/ 428 w 1009"/>
              <a:gd name="T25" fmla="*/ 882 h 927"/>
              <a:gd name="T26" fmla="*/ 271 w 1009"/>
              <a:gd name="T27" fmla="*/ 715 h 927"/>
              <a:gd name="T28" fmla="*/ 917 w 1009"/>
              <a:gd name="T29" fmla="*/ 748 h 927"/>
              <a:gd name="T30" fmla="*/ 863 w 1009"/>
              <a:gd name="T31" fmla="*/ 798 h 927"/>
              <a:gd name="T32" fmla="*/ 829 w 1009"/>
              <a:gd name="T33" fmla="*/ 877 h 927"/>
              <a:gd name="T34" fmla="*/ 696 w 1009"/>
              <a:gd name="T35" fmla="*/ 861 h 927"/>
              <a:gd name="T36" fmla="*/ 696 w 1009"/>
              <a:gd name="T37" fmla="*/ 864 h 927"/>
              <a:gd name="T38" fmla="*/ 1009 w 1009"/>
              <a:gd name="T39" fmla="*/ 864 h 927"/>
              <a:gd name="T40" fmla="*/ 1009 w 1009"/>
              <a:gd name="T41" fmla="*/ 861 h 927"/>
              <a:gd name="T42" fmla="*/ 637 w 1009"/>
              <a:gd name="T43" fmla="*/ 503 h 927"/>
              <a:gd name="T44" fmla="*/ 637 w 1009"/>
              <a:gd name="T45" fmla="*/ 696 h 927"/>
              <a:gd name="T46" fmla="*/ 734 w 1009"/>
              <a:gd name="T47" fmla="*/ 735 h 927"/>
              <a:gd name="T48" fmla="*/ 676 w 1009"/>
              <a:gd name="T49" fmla="*/ 799 h 927"/>
              <a:gd name="T50" fmla="*/ 626 w 1009"/>
              <a:gd name="T51" fmla="*/ 768 h 927"/>
              <a:gd name="T52" fmla="*/ 572 w 1009"/>
              <a:gd name="T53" fmla="*/ 718 h 927"/>
              <a:gd name="T54" fmla="*/ 480 w 1009"/>
              <a:gd name="T55" fmla="*/ 833 h 927"/>
              <a:gd name="T56" fmla="*/ 637 w 1009"/>
              <a:gd name="T57" fmla="*/ 863 h 927"/>
              <a:gd name="T58" fmla="*/ 659 w 1009"/>
              <a:gd name="T59" fmla="*/ 861 h 927"/>
              <a:gd name="T60" fmla="*/ 648 w 1009"/>
              <a:gd name="T61" fmla="*/ 768 h 927"/>
              <a:gd name="T62" fmla="*/ 493 w 1009"/>
              <a:gd name="T63" fmla="*/ 212 h 927"/>
              <a:gd name="T64" fmla="*/ 493 w 1009"/>
              <a:gd name="T65" fmla="*/ 280 h 927"/>
              <a:gd name="T66" fmla="*/ 493 w 1009"/>
              <a:gd name="T67" fmla="*/ 212 h 927"/>
              <a:gd name="T68" fmla="*/ 660 w 1009"/>
              <a:gd name="T69" fmla="*/ 246 h 927"/>
              <a:gd name="T70" fmla="*/ 592 w 1009"/>
              <a:gd name="T71" fmla="*/ 246 h 927"/>
              <a:gd name="T72" fmla="*/ 759 w 1009"/>
              <a:gd name="T73" fmla="*/ 212 h 927"/>
              <a:gd name="T74" fmla="*/ 759 w 1009"/>
              <a:gd name="T75" fmla="*/ 280 h 927"/>
              <a:gd name="T76" fmla="*/ 759 w 1009"/>
              <a:gd name="T77" fmla="*/ 212 h 927"/>
              <a:gd name="T78" fmla="*/ 363 w 1009"/>
              <a:gd name="T79" fmla="*/ 461 h 927"/>
              <a:gd name="T80" fmla="*/ 383 w 1009"/>
              <a:gd name="T81" fmla="*/ 492 h 927"/>
              <a:gd name="T82" fmla="*/ 488 w 1009"/>
              <a:gd name="T83" fmla="*/ 444 h 927"/>
              <a:gd name="T84" fmla="*/ 929 w 1009"/>
              <a:gd name="T85" fmla="*/ 234 h 927"/>
              <a:gd name="T86" fmla="*/ 318 w 1009"/>
              <a:gd name="T87" fmla="*/ 234 h 927"/>
              <a:gd name="T88" fmla="*/ 861 w 1009"/>
              <a:gd name="T89" fmla="*/ 758 h 927"/>
              <a:gd name="T90" fmla="*/ 840 w 1009"/>
              <a:gd name="T91" fmla="*/ 760 h 927"/>
              <a:gd name="T92" fmla="*/ 833 w 1009"/>
              <a:gd name="T93" fmla="*/ 774 h 927"/>
              <a:gd name="T94" fmla="*/ 846 w 1009"/>
              <a:gd name="T95" fmla="*/ 790 h 927"/>
              <a:gd name="T96" fmla="*/ 864 w 1009"/>
              <a:gd name="T97" fmla="*/ 787 h 927"/>
              <a:gd name="T98" fmla="*/ 871 w 1009"/>
              <a:gd name="T99" fmla="*/ 766 h 927"/>
              <a:gd name="T100" fmla="*/ 861 w 1009"/>
              <a:gd name="T101" fmla="*/ 758 h 927"/>
              <a:gd name="T102" fmla="*/ 853 w 1009"/>
              <a:gd name="T103" fmla="*/ 533 h 927"/>
              <a:gd name="T104" fmla="*/ 853 w 1009"/>
              <a:gd name="T105" fmla="*/ 726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9" h="927">
                <a:moveTo>
                  <a:pt x="645" y="728"/>
                </a:moveTo>
                <a:lnTo>
                  <a:pt x="628" y="728"/>
                </a:lnTo>
                <a:cubicBezTo>
                  <a:pt x="627" y="728"/>
                  <a:pt x="625" y="729"/>
                  <a:pt x="624" y="730"/>
                </a:cubicBezTo>
                <a:lnTo>
                  <a:pt x="618" y="736"/>
                </a:lnTo>
                <a:cubicBezTo>
                  <a:pt x="616" y="738"/>
                  <a:pt x="615" y="741"/>
                  <a:pt x="617" y="744"/>
                </a:cubicBezTo>
                <a:lnTo>
                  <a:pt x="625" y="757"/>
                </a:lnTo>
                <a:cubicBezTo>
                  <a:pt x="626" y="759"/>
                  <a:pt x="628" y="760"/>
                  <a:pt x="630" y="760"/>
                </a:cubicBezTo>
                <a:lnTo>
                  <a:pt x="643" y="760"/>
                </a:lnTo>
                <a:cubicBezTo>
                  <a:pt x="645" y="760"/>
                  <a:pt x="647" y="759"/>
                  <a:pt x="649" y="757"/>
                </a:cubicBezTo>
                <a:lnTo>
                  <a:pt x="656" y="744"/>
                </a:lnTo>
                <a:cubicBezTo>
                  <a:pt x="658" y="741"/>
                  <a:pt x="658" y="738"/>
                  <a:pt x="656" y="736"/>
                </a:cubicBezTo>
                <a:lnTo>
                  <a:pt x="649" y="730"/>
                </a:lnTo>
                <a:cubicBezTo>
                  <a:pt x="648" y="729"/>
                  <a:pt x="646" y="728"/>
                  <a:pt x="645" y="728"/>
                </a:cubicBezTo>
                <a:close/>
                <a:moveTo>
                  <a:pt x="271" y="715"/>
                </a:moveTo>
                <a:cubicBezTo>
                  <a:pt x="246" y="703"/>
                  <a:pt x="258" y="677"/>
                  <a:pt x="261" y="670"/>
                </a:cubicBezTo>
                <a:cubicBezTo>
                  <a:pt x="291" y="645"/>
                  <a:pt x="311" y="598"/>
                  <a:pt x="311" y="549"/>
                </a:cubicBezTo>
                <a:cubicBezTo>
                  <a:pt x="311" y="478"/>
                  <a:pt x="267" y="432"/>
                  <a:pt x="214" y="432"/>
                </a:cubicBezTo>
                <a:cubicBezTo>
                  <a:pt x="161" y="432"/>
                  <a:pt x="117" y="478"/>
                  <a:pt x="117" y="549"/>
                </a:cubicBezTo>
                <a:cubicBezTo>
                  <a:pt x="117" y="598"/>
                  <a:pt x="137" y="645"/>
                  <a:pt x="167" y="670"/>
                </a:cubicBezTo>
                <a:cubicBezTo>
                  <a:pt x="170" y="677"/>
                  <a:pt x="182" y="703"/>
                  <a:pt x="157" y="715"/>
                </a:cubicBezTo>
                <a:cubicBezTo>
                  <a:pt x="66" y="737"/>
                  <a:pt x="0" y="806"/>
                  <a:pt x="0" y="880"/>
                </a:cubicBezTo>
                <a:cubicBezTo>
                  <a:pt x="0" y="881"/>
                  <a:pt x="0" y="882"/>
                  <a:pt x="0" y="882"/>
                </a:cubicBezTo>
                <a:cubicBezTo>
                  <a:pt x="0" y="883"/>
                  <a:pt x="0" y="883"/>
                  <a:pt x="0" y="884"/>
                </a:cubicBezTo>
                <a:cubicBezTo>
                  <a:pt x="0" y="927"/>
                  <a:pt x="45" y="923"/>
                  <a:pt x="214" y="923"/>
                </a:cubicBezTo>
                <a:cubicBezTo>
                  <a:pt x="394" y="923"/>
                  <a:pt x="429" y="927"/>
                  <a:pt x="429" y="884"/>
                </a:cubicBezTo>
                <a:cubicBezTo>
                  <a:pt x="429" y="883"/>
                  <a:pt x="428" y="883"/>
                  <a:pt x="428" y="882"/>
                </a:cubicBezTo>
                <a:cubicBezTo>
                  <a:pt x="428" y="882"/>
                  <a:pt x="429" y="881"/>
                  <a:pt x="429" y="880"/>
                </a:cubicBezTo>
                <a:cubicBezTo>
                  <a:pt x="429" y="806"/>
                  <a:pt x="362" y="737"/>
                  <a:pt x="271" y="715"/>
                </a:cubicBezTo>
                <a:close/>
                <a:moveTo>
                  <a:pt x="1009" y="861"/>
                </a:moveTo>
                <a:cubicBezTo>
                  <a:pt x="1009" y="814"/>
                  <a:pt x="971" y="769"/>
                  <a:pt x="917" y="748"/>
                </a:cubicBezTo>
                <a:lnTo>
                  <a:pt x="876" y="877"/>
                </a:lnTo>
                <a:lnTo>
                  <a:pt x="863" y="798"/>
                </a:lnTo>
                <a:lnTo>
                  <a:pt x="842" y="798"/>
                </a:lnTo>
                <a:lnTo>
                  <a:pt x="829" y="877"/>
                </a:lnTo>
                <a:lnTo>
                  <a:pt x="788" y="748"/>
                </a:lnTo>
                <a:cubicBezTo>
                  <a:pt x="734" y="769"/>
                  <a:pt x="696" y="814"/>
                  <a:pt x="696" y="861"/>
                </a:cubicBezTo>
                <a:cubicBezTo>
                  <a:pt x="696" y="862"/>
                  <a:pt x="696" y="863"/>
                  <a:pt x="696" y="863"/>
                </a:cubicBezTo>
                <a:cubicBezTo>
                  <a:pt x="696" y="863"/>
                  <a:pt x="696" y="864"/>
                  <a:pt x="696" y="864"/>
                </a:cubicBezTo>
                <a:cubicBezTo>
                  <a:pt x="696" y="895"/>
                  <a:pt x="729" y="893"/>
                  <a:pt x="853" y="893"/>
                </a:cubicBezTo>
                <a:cubicBezTo>
                  <a:pt x="984" y="893"/>
                  <a:pt x="1009" y="895"/>
                  <a:pt x="1009" y="864"/>
                </a:cubicBezTo>
                <a:cubicBezTo>
                  <a:pt x="1009" y="864"/>
                  <a:pt x="1009" y="863"/>
                  <a:pt x="1009" y="863"/>
                </a:cubicBezTo>
                <a:cubicBezTo>
                  <a:pt x="1009" y="863"/>
                  <a:pt x="1009" y="862"/>
                  <a:pt x="1009" y="861"/>
                </a:cubicBezTo>
                <a:close/>
                <a:moveTo>
                  <a:pt x="706" y="593"/>
                </a:moveTo>
                <a:cubicBezTo>
                  <a:pt x="706" y="544"/>
                  <a:pt x="675" y="503"/>
                  <a:pt x="637" y="503"/>
                </a:cubicBezTo>
                <a:cubicBezTo>
                  <a:pt x="598" y="503"/>
                  <a:pt x="567" y="544"/>
                  <a:pt x="567" y="593"/>
                </a:cubicBezTo>
                <a:cubicBezTo>
                  <a:pt x="567" y="643"/>
                  <a:pt x="598" y="696"/>
                  <a:pt x="637" y="696"/>
                </a:cubicBezTo>
                <a:cubicBezTo>
                  <a:pt x="675" y="696"/>
                  <a:pt x="706" y="643"/>
                  <a:pt x="706" y="593"/>
                </a:cubicBezTo>
                <a:close/>
                <a:moveTo>
                  <a:pt x="734" y="735"/>
                </a:moveTo>
                <a:cubicBezTo>
                  <a:pt x="724" y="728"/>
                  <a:pt x="713" y="722"/>
                  <a:pt x="701" y="718"/>
                </a:cubicBezTo>
                <a:lnTo>
                  <a:pt x="676" y="799"/>
                </a:lnTo>
                <a:cubicBezTo>
                  <a:pt x="689" y="774"/>
                  <a:pt x="709" y="752"/>
                  <a:pt x="734" y="735"/>
                </a:cubicBezTo>
                <a:close/>
                <a:moveTo>
                  <a:pt x="626" y="768"/>
                </a:moveTo>
                <a:lnTo>
                  <a:pt x="613" y="847"/>
                </a:lnTo>
                <a:lnTo>
                  <a:pt x="572" y="718"/>
                </a:lnTo>
                <a:cubicBezTo>
                  <a:pt x="518" y="739"/>
                  <a:pt x="480" y="784"/>
                  <a:pt x="480" y="832"/>
                </a:cubicBezTo>
                <a:cubicBezTo>
                  <a:pt x="480" y="832"/>
                  <a:pt x="480" y="833"/>
                  <a:pt x="480" y="833"/>
                </a:cubicBezTo>
                <a:cubicBezTo>
                  <a:pt x="480" y="833"/>
                  <a:pt x="480" y="834"/>
                  <a:pt x="480" y="834"/>
                </a:cubicBezTo>
                <a:cubicBezTo>
                  <a:pt x="480" y="866"/>
                  <a:pt x="513" y="863"/>
                  <a:pt x="637" y="863"/>
                </a:cubicBezTo>
                <a:cubicBezTo>
                  <a:pt x="645" y="863"/>
                  <a:pt x="652" y="863"/>
                  <a:pt x="659" y="863"/>
                </a:cubicBezTo>
                <a:lnTo>
                  <a:pt x="659" y="861"/>
                </a:lnTo>
                <a:cubicBezTo>
                  <a:pt x="659" y="857"/>
                  <a:pt x="660" y="852"/>
                  <a:pt x="660" y="847"/>
                </a:cubicBezTo>
                <a:lnTo>
                  <a:pt x="648" y="768"/>
                </a:lnTo>
                <a:lnTo>
                  <a:pt x="626" y="768"/>
                </a:lnTo>
                <a:close/>
                <a:moveTo>
                  <a:pt x="493" y="212"/>
                </a:moveTo>
                <a:cubicBezTo>
                  <a:pt x="511" y="212"/>
                  <a:pt x="527" y="227"/>
                  <a:pt x="527" y="246"/>
                </a:cubicBezTo>
                <a:cubicBezTo>
                  <a:pt x="527" y="265"/>
                  <a:pt x="511" y="280"/>
                  <a:pt x="493" y="280"/>
                </a:cubicBezTo>
                <a:cubicBezTo>
                  <a:pt x="474" y="280"/>
                  <a:pt x="459" y="265"/>
                  <a:pt x="459" y="246"/>
                </a:cubicBezTo>
                <a:cubicBezTo>
                  <a:pt x="459" y="227"/>
                  <a:pt x="474" y="212"/>
                  <a:pt x="493" y="212"/>
                </a:cubicBezTo>
                <a:close/>
                <a:moveTo>
                  <a:pt x="626" y="212"/>
                </a:moveTo>
                <a:cubicBezTo>
                  <a:pt x="644" y="212"/>
                  <a:pt x="660" y="227"/>
                  <a:pt x="660" y="246"/>
                </a:cubicBezTo>
                <a:cubicBezTo>
                  <a:pt x="660" y="265"/>
                  <a:pt x="644" y="280"/>
                  <a:pt x="626" y="280"/>
                </a:cubicBezTo>
                <a:cubicBezTo>
                  <a:pt x="607" y="280"/>
                  <a:pt x="592" y="265"/>
                  <a:pt x="592" y="246"/>
                </a:cubicBezTo>
                <a:cubicBezTo>
                  <a:pt x="592" y="227"/>
                  <a:pt x="607" y="212"/>
                  <a:pt x="626" y="212"/>
                </a:cubicBezTo>
                <a:close/>
                <a:moveTo>
                  <a:pt x="759" y="212"/>
                </a:moveTo>
                <a:cubicBezTo>
                  <a:pt x="777" y="212"/>
                  <a:pt x="793" y="227"/>
                  <a:pt x="793" y="246"/>
                </a:cubicBezTo>
                <a:cubicBezTo>
                  <a:pt x="793" y="265"/>
                  <a:pt x="777" y="280"/>
                  <a:pt x="759" y="280"/>
                </a:cubicBezTo>
                <a:cubicBezTo>
                  <a:pt x="740" y="280"/>
                  <a:pt x="725" y="265"/>
                  <a:pt x="725" y="246"/>
                </a:cubicBezTo>
                <a:cubicBezTo>
                  <a:pt x="725" y="227"/>
                  <a:pt x="740" y="212"/>
                  <a:pt x="759" y="212"/>
                </a:cubicBezTo>
                <a:close/>
                <a:moveTo>
                  <a:pt x="394" y="389"/>
                </a:moveTo>
                <a:lnTo>
                  <a:pt x="363" y="461"/>
                </a:lnTo>
                <a:cubicBezTo>
                  <a:pt x="359" y="469"/>
                  <a:pt x="361" y="479"/>
                  <a:pt x="368" y="486"/>
                </a:cubicBezTo>
                <a:cubicBezTo>
                  <a:pt x="372" y="490"/>
                  <a:pt x="377" y="492"/>
                  <a:pt x="383" y="492"/>
                </a:cubicBezTo>
                <a:cubicBezTo>
                  <a:pt x="386" y="492"/>
                  <a:pt x="390" y="491"/>
                  <a:pt x="393" y="490"/>
                </a:cubicBezTo>
                <a:lnTo>
                  <a:pt x="488" y="444"/>
                </a:lnTo>
                <a:cubicBezTo>
                  <a:pt x="530" y="460"/>
                  <a:pt x="576" y="468"/>
                  <a:pt x="623" y="468"/>
                </a:cubicBezTo>
                <a:cubicBezTo>
                  <a:pt x="792" y="468"/>
                  <a:pt x="929" y="363"/>
                  <a:pt x="929" y="234"/>
                </a:cubicBezTo>
                <a:cubicBezTo>
                  <a:pt x="929" y="105"/>
                  <a:pt x="792" y="0"/>
                  <a:pt x="623" y="0"/>
                </a:cubicBezTo>
                <a:cubicBezTo>
                  <a:pt x="455" y="0"/>
                  <a:pt x="318" y="105"/>
                  <a:pt x="318" y="234"/>
                </a:cubicBezTo>
                <a:cubicBezTo>
                  <a:pt x="318" y="291"/>
                  <a:pt x="345" y="346"/>
                  <a:pt x="394" y="389"/>
                </a:cubicBezTo>
                <a:close/>
                <a:moveTo>
                  <a:pt x="861" y="758"/>
                </a:moveTo>
                <a:lnTo>
                  <a:pt x="844" y="758"/>
                </a:lnTo>
                <a:cubicBezTo>
                  <a:pt x="843" y="758"/>
                  <a:pt x="841" y="759"/>
                  <a:pt x="840" y="760"/>
                </a:cubicBezTo>
                <a:lnTo>
                  <a:pt x="834" y="766"/>
                </a:lnTo>
                <a:cubicBezTo>
                  <a:pt x="832" y="768"/>
                  <a:pt x="831" y="771"/>
                  <a:pt x="833" y="774"/>
                </a:cubicBezTo>
                <a:lnTo>
                  <a:pt x="841" y="787"/>
                </a:lnTo>
                <a:cubicBezTo>
                  <a:pt x="842" y="789"/>
                  <a:pt x="844" y="790"/>
                  <a:pt x="846" y="790"/>
                </a:cubicBezTo>
                <a:lnTo>
                  <a:pt x="859" y="790"/>
                </a:lnTo>
                <a:cubicBezTo>
                  <a:pt x="861" y="790"/>
                  <a:pt x="863" y="789"/>
                  <a:pt x="864" y="787"/>
                </a:cubicBezTo>
                <a:lnTo>
                  <a:pt x="872" y="774"/>
                </a:lnTo>
                <a:cubicBezTo>
                  <a:pt x="874" y="771"/>
                  <a:pt x="873" y="768"/>
                  <a:pt x="871" y="766"/>
                </a:cubicBezTo>
                <a:lnTo>
                  <a:pt x="865" y="760"/>
                </a:lnTo>
                <a:cubicBezTo>
                  <a:pt x="864" y="759"/>
                  <a:pt x="862" y="758"/>
                  <a:pt x="861" y="758"/>
                </a:cubicBezTo>
                <a:close/>
                <a:moveTo>
                  <a:pt x="922" y="623"/>
                </a:moveTo>
                <a:cubicBezTo>
                  <a:pt x="922" y="574"/>
                  <a:pt x="891" y="533"/>
                  <a:pt x="853" y="533"/>
                </a:cubicBezTo>
                <a:cubicBezTo>
                  <a:pt x="814" y="533"/>
                  <a:pt x="783" y="574"/>
                  <a:pt x="783" y="623"/>
                </a:cubicBezTo>
                <a:cubicBezTo>
                  <a:pt x="783" y="673"/>
                  <a:pt x="814" y="726"/>
                  <a:pt x="853" y="726"/>
                </a:cubicBezTo>
                <a:cubicBezTo>
                  <a:pt x="891" y="726"/>
                  <a:pt x="922" y="673"/>
                  <a:pt x="922" y="623"/>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 name="Freeform 30"/>
          <p:cNvSpPr>
            <a:spLocks noEditPoints="1"/>
          </p:cNvSpPr>
          <p:nvPr/>
        </p:nvSpPr>
        <p:spPr bwMode="auto">
          <a:xfrm>
            <a:off x="4720860" y="2282765"/>
            <a:ext cx="688111" cy="692439"/>
          </a:xfrm>
          <a:custGeom>
            <a:avLst/>
            <a:gdLst>
              <a:gd name="T0" fmla="*/ 1379 w 1470"/>
              <a:gd name="T1" fmla="*/ 652 h 1478"/>
              <a:gd name="T2" fmla="*/ 1428 w 1470"/>
              <a:gd name="T3" fmla="*/ 625 h 1478"/>
              <a:gd name="T4" fmla="*/ 1426 w 1470"/>
              <a:gd name="T5" fmla="*/ 552 h 1478"/>
              <a:gd name="T6" fmla="*/ 1359 w 1470"/>
              <a:gd name="T7" fmla="*/ 557 h 1478"/>
              <a:gd name="T8" fmla="*/ 1328 w 1470"/>
              <a:gd name="T9" fmla="*/ 516 h 1478"/>
              <a:gd name="T10" fmla="*/ 1264 w 1470"/>
              <a:gd name="T11" fmla="*/ 552 h 1478"/>
              <a:gd name="T12" fmla="*/ 1233 w 1470"/>
              <a:gd name="T13" fmla="*/ 584 h 1478"/>
              <a:gd name="T14" fmla="*/ 1199 w 1470"/>
              <a:gd name="T15" fmla="*/ 648 h 1478"/>
              <a:gd name="T16" fmla="*/ 1240 w 1470"/>
              <a:gd name="T17" fmla="*/ 678 h 1478"/>
              <a:gd name="T18" fmla="*/ 1243 w 1470"/>
              <a:gd name="T19" fmla="*/ 752 h 1478"/>
              <a:gd name="T20" fmla="*/ 1309 w 1470"/>
              <a:gd name="T21" fmla="*/ 746 h 1478"/>
              <a:gd name="T22" fmla="*/ 1340 w 1470"/>
              <a:gd name="T23" fmla="*/ 787 h 1478"/>
              <a:gd name="T24" fmla="*/ 1404 w 1470"/>
              <a:gd name="T25" fmla="*/ 751 h 1478"/>
              <a:gd name="T26" fmla="*/ 1435 w 1470"/>
              <a:gd name="T27" fmla="*/ 720 h 1478"/>
              <a:gd name="T28" fmla="*/ 1470 w 1470"/>
              <a:gd name="T29" fmla="*/ 655 h 1478"/>
              <a:gd name="T30" fmla="*/ 950 w 1470"/>
              <a:gd name="T31" fmla="*/ 732 h 1478"/>
              <a:gd name="T32" fmla="*/ 928 w 1470"/>
              <a:gd name="T33" fmla="*/ 619 h 1478"/>
              <a:gd name="T34" fmla="*/ 1057 w 1470"/>
              <a:gd name="T35" fmla="*/ 693 h 1478"/>
              <a:gd name="T36" fmla="*/ 1094 w 1470"/>
              <a:gd name="T37" fmla="*/ 610 h 1478"/>
              <a:gd name="T38" fmla="*/ 1030 w 1470"/>
              <a:gd name="T39" fmla="*/ 598 h 1478"/>
              <a:gd name="T40" fmla="*/ 985 w 1470"/>
              <a:gd name="T41" fmla="*/ 508 h 1478"/>
              <a:gd name="T42" fmla="*/ 928 w 1470"/>
              <a:gd name="T43" fmla="*/ 548 h 1478"/>
              <a:gd name="T44" fmla="*/ 870 w 1470"/>
              <a:gd name="T45" fmla="*/ 508 h 1478"/>
              <a:gd name="T46" fmla="*/ 848 w 1470"/>
              <a:gd name="T47" fmla="*/ 576 h 1478"/>
              <a:gd name="T48" fmla="*/ 767 w 1470"/>
              <a:gd name="T49" fmla="*/ 599 h 1478"/>
              <a:gd name="T50" fmla="*/ 800 w 1470"/>
              <a:gd name="T51" fmla="*/ 695 h 1478"/>
              <a:gd name="T52" fmla="*/ 768 w 1470"/>
              <a:gd name="T53" fmla="*/ 758 h 1478"/>
              <a:gd name="T54" fmla="*/ 850 w 1470"/>
              <a:gd name="T55" fmla="*/ 781 h 1478"/>
              <a:gd name="T56" fmla="*/ 877 w 1470"/>
              <a:gd name="T57" fmla="*/ 849 h 1478"/>
              <a:gd name="T58" fmla="*/ 945 w 1470"/>
              <a:gd name="T59" fmla="*/ 806 h 1478"/>
              <a:gd name="T60" fmla="*/ 996 w 1470"/>
              <a:gd name="T61" fmla="*/ 844 h 1478"/>
              <a:gd name="T62" fmla="*/ 1031 w 1470"/>
              <a:gd name="T63" fmla="*/ 756 h 1478"/>
              <a:gd name="T64" fmla="*/ 1098 w 1470"/>
              <a:gd name="T65" fmla="*/ 734 h 1478"/>
              <a:gd name="T66" fmla="*/ 465 w 1470"/>
              <a:gd name="T67" fmla="*/ 405 h 1478"/>
              <a:gd name="T68" fmla="*/ 1005 w 1470"/>
              <a:gd name="T69" fmla="*/ 271 h 1478"/>
              <a:gd name="T70" fmla="*/ 1257 w 1470"/>
              <a:gd name="T71" fmla="*/ 484 h 1478"/>
              <a:gd name="T72" fmla="*/ 1265 w 1470"/>
              <a:gd name="T73" fmla="*/ 367 h 1478"/>
              <a:gd name="T74" fmla="*/ 1366 w 1470"/>
              <a:gd name="T75" fmla="*/ 271 h 1478"/>
              <a:gd name="T76" fmla="*/ 1263 w 1470"/>
              <a:gd name="T77" fmla="*/ 172 h 1478"/>
              <a:gd name="T78" fmla="*/ 1254 w 1470"/>
              <a:gd name="T79" fmla="*/ 56 h 1478"/>
              <a:gd name="T80" fmla="*/ 1134 w 1470"/>
              <a:gd name="T81" fmla="*/ 17 h 1478"/>
              <a:gd name="T82" fmla="*/ 1050 w 1470"/>
              <a:gd name="T83" fmla="*/ 17 h 1478"/>
              <a:gd name="T84" fmla="*/ 932 w 1470"/>
              <a:gd name="T85" fmla="*/ 59 h 1478"/>
              <a:gd name="T86" fmla="*/ 924 w 1470"/>
              <a:gd name="T87" fmla="*/ 176 h 1478"/>
              <a:gd name="T88" fmla="*/ 823 w 1470"/>
              <a:gd name="T89" fmla="*/ 271 h 1478"/>
              <a:gd name="T90" fmla="*/ 925 w 1470"/>
              <a:gd name="T91" fmla="*/ 370 h 1478"/>
              <a:gd name="T92" fmla="*/ 935 w 1470"/>
              <a:gd name="T93" fmla="*/ 487 h 1478"/>
              <a:gd name="T94" fmla="*/ 1054 w 1470"/>
              <a:gd name="T95" fmla="*/ 526 h 1478"/>
              <a:gd name="T96" fmla="*/ 1139 w 1470"/>
              <a:gd name="T97" fmla="*/ 526 h 1478"/>
              <a:gd name="T98" fmla="*/ 1257 w 1470"/>
              <a:gd name="T99" fmla="*/ 484 h 1478"/>
              <a:gd name="T100" fmla="*/ 432 w 1470"/>
              <a:gd name="T101" fmla="*/ 1188 h 1478"/>
              <a:gd name="T102" fmla="*/ 0 w 1470"/>
              <a:gd name="T103" fmla="*/ 1382 h 1478"/>
              <a:gd name="T104" fmla="*/ 929 w 1470"/>
              <a:gd name="T105" fmla="*/ 1382 h 1478"/>
              <a:gd name="T106" fmla="*/ 440 w 1470"/>
              <a:gd name="T107" fmla="*/ 1070 h 1478"/>
              <a:gd name="T108" fmla="*/ 429 w 1470"/>
              <a:gd name="T109" fmla="*/ 1156 h 1478"/>
              <a:gd name="T110" fmla="*/ 523 w 1470"/>
              <a:gd name="T111" fmla="*/ 11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 name="Freeform 38"/>
          <p:cNvSpPr>
            <a:spLocks noEditPoints="1"/>
          </p:cNvSpPr>
          <p:nvPr/>
        </p:nvSpPr>
        <p:spPr bwMode="auto">
          <a:xfrm>
            <a:off x="7215804" y="2451547"/>
            <a:ext cx="495526" cy="495526"/>
          </a:xfrm>
          <a:custGeom>
            <a:avLst/>
            <a:gdLst>
              <a:gd name="T0" fmla="*/ 795 w 1059"/>
              <a:gd name="T1" fmla="*/ 287 h 1059"/>
              <a:gd name="T2" fmla="*/ 665 w 1059"/>
              <a:gd name="T3" fmla="*/ 458 h 1059"/>
              <a:gd name="T4" fmla="*/ 663 w 1059"/>
              <a:gd name="T5" fmla="*/ 461 h 1059"/>
              <a:gd name="T6" fmla="*/ 633 w 1059"/>
              <a:gd name="T7" fmla="*/ 502 h 1059"/>
              <a:gd name="T8" fmla="*/ 636 w 1059"/>
              <a:gd name="T9" fmla="*/ 530 h 1059"/>
              <a:gd name="T10" fmla="*/ 529 w 1059"/>
              <a:gd name="T11" fmla="*/ 637 h 1059"/>
              <a:gd name="T12" fmla="*/ 501 w 1059"/>
              <a:gd name="T13" fmla="*/ 633 h 1059"/>
              <a:gd name="T14" fmla="*/ 459 w 1059"/>
              <a:gd name="T15" fmla="*/ 663 h 1059"/>
              <a:gd name="T16" fmla="*/ 456 w 1059"/>
              <a:gd name="T17" fmla="*/ 665 h 1059"/>
              <a:gd name="T18" fmla="*/ 285 w 1059"/>
              <a:gd name="T19" fmla="*/ 795 h 1059"/>
              <a:gd name="T20" fmla="*/ 266 w 1059"/>
              <a:gd name="T21" fmla="*/ 792 h 1059"/>
              <a:gd name="T22" fmla="*/ 263 w 1059"/>
              <a:gd name="T23" fmla="*/ 772 h 1059"/>
              <a:gd name="T24" fmla="*/ 394 w 1059"/>
              <a:gd name="T25" fmla="*/ 601 h 1059"/>
              <a:gd name="T26" fmla="*/ 396 w 1059"/>
              <a:gd name="T27" fmla="*/ 598 h 1059"/>
              <a:gd name="T28" fmla="*/ 426 w 1059"/>
              <a:gd name="T29" fmla="*/ 557 h 1059"/>
              <a:gd name="T30" fmla="*/ 422 w 1059"/>
              <a:gd name="T31" fmla="*/ 530 h 1059"/>
              <a:gd name="T32" fmla="*/ 529 w 1059"/>
              <a:gd name="T33" fmla="*/ 422 h 1059"/>
              <a:gd name="T34" fmla="*/ 557 w 1059"/>
              <a:gd name="T35" fmla="*/ 426 h 1059"/>
              <a:gd name="T36" fmla="*/ 599 w 1059"/>
              <a:gd name="T37" fmla="*/ 396 h 1059"/>
              <a:gd name="T38" fmla="*/ 602 w 1059"/>
              <a:gd name="T39" fmla="*/ 394 h 1059"/>
              <a:gd name="T40" fmla="*/ 773 w 1059"/>
              <a:gd name="T41" fmla="*/ 265 h 1059"/>
              <a:gd name="T42" fmla="*/ 793 w 1059"/>
              <a:gd name="T43" fmla="*/ 268 h 1059"/>
              <a:gd name="T44" fmla="*/ 795 w 1059"/>
              <a:gd name="T45" fmla="*/ 287 h 1059"/>
              <a:gd name="T46" fmla="*/ 469 w 1059"/>
              <a:gd name="T47" fmla="*/ 126 h 1059"/>
              <a:gd name="T48" fmla="*/ 512 w 1059"/>
              <a:gd name="T49" fmla="*/ 126 h 1059"/>
              <a:gd name="T50" fmla="*/ 557 w 1059"/>
              <a:gd name="T51" fmla="*/ 207 h 1059"/>
              <a:gd name="T52" fmla="*/ 557 w 1059"/>
              <a:gd name="T53" fmla="*/ 126 h 1059"/>
              <a:gd name="T54" fmla="*/ 590 w 1059"/>
              <a:gd name="T55" fmla="*/ 126 h 1059"/>
              <a:gd name="T56" fmla="*/ 590 w 1059"/>
              <a:gd name="T57" fmla="*/ 268 h 1059"/>
              <a:gd name="T58" fmla="*/ 556 w 1059"/>
              <a:gd name="T59" fmla="*/ 268 h 1059"/>
              <a:gd name="T60" fmla="*/ 501 w 1059"/>
              <a:gd name="T61" fmla="*/ 169 h 1059"/>
              <a:gd name="T62" fmla="*/ 501 w 1059"/>
              <a:gd name="T63" fmla="*/ 268 h 1059"/>
              <a:gd name="T64" fmla="*/ 469 w 1059"/>
              <a:gd name="T65" fmla="*/ 268 h 1059"/>
              <a:gd name="T66" fmla="*/ 469 w 1059"/>
              <a:gd name="T67" fmla="*/ 126 h 1059"/>
              <a:gd name="T68" fmla="*/ 529 w 1059"/>
              <a:gd name="T69" fmla="*/ 0 h 1059"/>
              <a:gd name="T70" fmla="*/ 0 w 1059"/>
              <a:gd name="T71" fmla="*/ 530 h 1059"/>
              <a:gd name="T72" fmla="*/ 529 w 1059"/>
              <a:gd name="T73" fmla="*/ 1059 h 1059"/>
              <a:gd name="T74" fmla="*/ 1059 w 1059"/>
              <a:gd name="T75" fmla="*/ 530 h 1059"/>
              <a:gd name="T76" fmla="*/ 529 w 1059"/>
              <a:gd name="T7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9" h="1059">
                <a:moveTo>
                  <a:pt x="795" y="287"/>
                </a:moveTo>
                <a:lnTo>
                  <a:pt x="665" y="458"/>
                </a:lnTo>
                <a:cubicBezTo>
                  <a:pt x="664" y="459"/>
                  <a:pt x="663" y="460"/>
                  <a:pt x="663" y="461"/>
                </a:cubicBezTo>
                <a:lnTo>
                  <a:pt x="633" y="502"/>
                </a:lnTo>
                <a:cubicBezTo>
                  <a:pt x="635" y="511"/>
                  <a:pt x="636" y="520"/>
                  <a:pt x="636" y="530"/>
                </a:cubicBezTo>
                <a:cubicBezTo>
                  <a:pt x="636" y="589"/>
                  <a:pt x="588" y="637"/>
                  <a:pt x="529" y="637"/>
                </a:cubicBezTo>
                <a:cubicBezTo>
                  <a:pt x="520" y="637"/>
                  <a:pt x="510" y="635"/>
                  <a:pt x="501" y="633"/>
                </a:cubicBezTo>
                <a:lnTo>
                  <a:pt x="459" y="663"/>
                </a:lnTo>
                <a:cubicBezTo>
                  <a:pt x="458" y="664"/>
                  <a:pt x="457" y="664"/>
                  <a:pt x="456" y="665"/>
                </a:cubicBezTo>
                <a:lnTo>
                  <a:pt x="285" y="795"/>
                </a:lnTo>
                <a:cubicBezTo>
                  <a:pt x="279" y="798"/>
                  <a:pt x="271" y="797"/>
                  <a:pt x="266" y="792"/>
                </a:cubicBezTo>
                <a:cubicBezTo>
                  <a:pt x="261" y="786"/>
                  <a:pt x="260" y="778"/>
                  <a:pt x="263" y="772"/>
                </a:cubicBezTo>
                <a:lnTo>
                  <a:pt x="394" y="601"/>
                </a:lnTo>
                <a:cubicBezTo>
                  <a:pt x="394" y="600"/>
                  <a:pt x="395" y="599"/>
                  <a:pt x="396" y="598"/>
                </a:cubicBezTo>
                <a:lnTo>
                  <a:pt x="426" y="557"/>
                </a:lnTo>
                <a:cubicBezTo>
                  <a:pt x="424" y="548"/>
                  <a:pt x="422" y="539"/>
                  <a:pt x="422" y="530"/>
                </a:cubicBezTo>
                <a:cubicBezTo>
                  <a:pt x="422" y="470"/>
                  <a:pt x="470" y="422"/>
                  <a:pt x="529" y="422"/>
                </a:cubicBezTo>
                <a:cubicBezTo>
                  <a:pt x="539" y="422"/>
                  <a:pt x="548" y="424"/>
                  <a:pt x="557" y="426"/>
                </a:cubicBezTo>
                <a:lnTo>
                  <a:pt x="599" y="396"/>
                </a:lnTo>
                <a:cubicBezTo>
                  <a:pt x="600" y="395"/>
                  <a:pt x="601" y="395"/>
                  <a:pt x="602" y="394"/>
                </a:cubicBezTo>
                <a:lnTo>
                  <a:pt x="773" y="265"/>
                </a:lnTo>
                <a:cubicBezTo>
                  <a:pt x="780" y="261"/>
                  <a:pt x="788" y="262"/>
                  <a:pt x="793" y="268"/>
                </a:cubicBezTo>
                <a:cubicBezTo>
                  <a:pt x="798" y="273"/>
                  <a:pt x="799" y="281"/>
                  <a:pt x="795" y="287"/>
                </a:cubicBezTo>
                <a:close/>
                <a:moveTo>
                  <a:pt x="469" y="126"/>
                </a:moveTo>
                <a:lnTo>
                  <a:pt x="512" y="126"/>
                </a:lnTo>
                <a:lnTo>
                  <a:pt x="557" y="207"/>
                </a:lnTo>
                <a:lnTo>
                  <a:pt x="557" y="126"/>
                </a:lnTo>
                <a:lnTo>
                  <a:pt x="590" y="126"/>
                </a:lnTo>
                <a:lnTo>
                  <a:pt x="590" y="268"/>
                </a:lnTo>
                <a:lnTo>
                  <a:pt x="556" y="268"/>
                </a:lnTo>
                <a:lnTo>
                  <a:pt x="501" y="169"/>
                </a:lnTo>
                <a:lnTo>
                  <a:pt x="501" y="268"/>
                </a:lnTo>
                <a:lnTo>
                  <a:pt x="469" y="268"/>
                </a:lnTo>
                <a:lnTo>
                  <a:pt x="469" y="126"/>
                </a:lnTo>
                <a:close/>
                <a:moveTo>
                  <a:pt x="529" y="0"/>
                </a:moveTo>
                <a:cubicBezTo>
                  <a:pt x="237" y="0"/>
                  <a:pt x="0" y="237"/>
                  <a:pt x="0" y="530"/>
                </a:cubicBezTo>
                <a:cubicBezTo>
                  <a:pt x="0" y="822"/>
                  <a:pt x="237" y="1059"/>
                  <a:pt x="529" y="1059"/>
                </a:cubicBezTo>
                <a:cubicBezTo>
                  <a:pt x="822" y="1059"/>
                  <a:pt x="1059" y="822"/>
                  <a:pt x="1059" y="530"/>
                </a:cubicBezTo>
                <a:cubicBezTo>
                  <a:pt x="1059" y="237"/>
                  <a:pt x="822" y="0"/>
                  <a:pt x="529" y="0"/>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 name="Freeform 42"/>
          <p:cNvSpPr>
            <a:spLocks noEditPoints="1"/>
          </p:cNvSpPr>
          <p:nvPr/>
        </p:nvSpPr>
        <p:spPr bwMode="auto">
          <a:xfrm>
            <a:off x="6410844" y="1707175"/>
            <a:ext cx="469559" cy="393825"/>
          </a:xfrm>
          <a:custGeom>
            <a:avLst/>
            <a:gdLst>
              <a:gd name="T0" fmla="*/ 695 w 1004"/>
              <a:gd name="T1" fmla="*/ 166 h 841"/>
              <a:gd name="T2" fmla="*/ 662 w 1004"/>
              <a:gd name="T3" fmla="*/ 152 h 841"/>
              <a:gd name="T4" fmla="*/ 630 w 1004"/>
              <a:gd name="T5" fmla="*/ 166 h 841"/>
              <a:gd name="T6" fmla="*/ 616 w 1004"/>
              <a:gd name="T7" fmla="*/ 199 h 841"/>
              <a:gd name="T8" fmla="*/ 630 w 1004"/>
              <a:gd name="T9" fmla="*/ 231 h 841"/>
              <a:gd name="T10" fmla="*/ 708 w 1004"/>
              <a:gd name="T11" fmla="*/ 420 h 841"/>
              <a:gd name="T12" fmla="*/ 630 w 1004"/>
              <a:gd name="T13" fmla="*/ 609 h 841"/>
              <a:gd name="T14" fmla="*/ 616 w 1004"/>
              <a:gd name="T15" fmla="*/ 642 h 841"/>
              <a:gd name="T16" fmla="*/ 630 w 1004"/>
              <a:gd name="T17" fmla="*/ 675 h 841"/>
              <a:gd name="T18" fmla="*/ 662 w 1004"/>
              <a:gd name="T19" fmla="*/ 688 h 841"/>
              <a:gd name="T20" fmla="*/ 695 w 1004"/>
              <a:gd name="T21" fmla="*/ 675 h 841"/>
              <a:gd name="T22" fmla="*/ 800 w 1004"/>
              <a:gd name="T23" fmla="*/ 420 h 841"/>
              <a:gd name="T24" fmla="*/ 695 w 1004"/>
              <a:gd name="T25" fmla="*/ 166 h 841"/>
              <a:gd name="T26" fmla="*/ 857 w 1004"/>
              <a:gd name="T27" fmla="*/ 63 h 841"/>
              <a:gd name="T28" fmla="*/ 792 w 1004"/>
              <a:gd name="T29" fmla="*/ 63 h 841"/>
              <a:gd name="T30" fmla="*/ 778 w 1004"/>
              <a:gd name="T31" fmla="*/ 96 h 841"/>
              <a:gd name="T32" fmla="*/ 792 w 1004"/>
              <a:gd name="T33" fmla="*/ 129 h 841"/>
              <a:gd name="T34" fmla="*/ 912 w 1004"/>
              <a:gd name="T35" fmla="*/ 420 h 841"/>
              <a:gd name="T36" fmla="*/ 792 w 1004"/>
              <a:gd name="T37" fmla="*/ 712 h 841"/>
              <a:gd name="T38" fmla="*/ 778 w 1004"/>
              <a:gd name="T39" fmla="*/ 745 h 841"/>
              <a:gd name="T40" fmla="*/ 792 w 1004"/>
              <a:gd name="T41" fmla="*/ 777 h 841"/>
              <a:gd name="T42" fmla="*/ 824 w 1004"/>
              <a:gd name="T43" fmla="*/ 791 h 841"/>
              <a:gd name="T44" fmla="*/ 857 w 1004"/>
              <a:gd name="T45" fmla="*/ 777 h 841"/>
              <a:gd name="T46" fmla="*/ 1004 w 1004"/>
              <a:gd name="T47" fmla="*/ 420 h 841"/>
              <a:gd name="T48" fmla="*/ 857 w 1004"/>
              <a:gd name="T49" fmla="*/ 63 h 841"/>
              <a:gd name="T50" fmla="*/ 451 w 1004"/>
              <a:gd name="T51" fmla="*/ 5 h 841"/>
              <a:gd name="T52" fmla="*/ 426 w 1004"/>
              <a:gd name="T53" fmla="*/ 0 h 841"/>
              <a:gd name="T54" fmla="*/ 381 w 1004"/>
              <a:gd name="T55" fmla="*/ 19 h 841"/>
              <a:gd name="T56" fmla="*/ 161 w 1004"/>
              <a:gd name="T57" fmla="*/ 244 h 841"/>
              <a:gd name="T58" fmla="*/ 64 w 1004"/>
              <a:gd name="T59" fmla="*/ 244 h 841"/>
              <a:gd name="T60" fmla="*/ 0 w 1004"/>
              <a:gd name="T61" fmla="*/ 308 h 841"/>
              <a:gd name="T62" fmla="*/ 0 w 1004"/>
              <a:gd name="T63" fmla="*/ 533 h 841"/>
              <a:gd name="T64" fmla="*/ 64 w 1004"/>
              <a:gd name="T65" fmla="*/ 597 h 841"/>
              <a:gd name="T66" fmla="*/ 161 w 1004"/>
              <a:gd name="T67" fmla="*/ 597 h 841"/>
              <a:gd name="T68" fmla="*/ 381 w 1004"/>
              <a:gd name="T69" fmla="*/ 821 h 841"/>
              <a:gd name="T70" fmla="*/ 426 w 1004"/>
              <a:gd name="T71" fmla="*/ 841 h 841"/>
              <a:gd name="T72" fmla="*/ 451 w 1004"/>
              <a:gd name="T73" fmla="*/ 836 h 841"/>
              <a:gd name="T74" fmla="*/ 490 w 1004"/>
              <a:gd name="T75" fmla="*/ 776 h 841"/>
              <a:gd name="T76" fmla="*/ 490 w 1004"/>
              <a:gd name="T77" fmla="*/ 64 h 841"/>
              <a:gd name="T78" fmla="*/ 451 w 1004"/>
              <a:gd name="T79" fmla="*/ 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4" h="841">
                <a:moveTo>
                  <a:pt x="695" y="166"/>
                </a:moveTo>
                <a:cubicBezTo>
                  <a:pt x="686" y="157"/>
                  <a:pt x="675" y="152"/>
                  <a:pt x="662" y="152"/>
                </a:cubicBezTo>
                <a:cubicBezTo>
                  <a:pt x="650" y="152"/>
                  <a:pt x="639" y="157"/>
                  <a:pt x="630" y="166"/>
                </a:cubicBezTo>
                <a:cubicBezTo>
                  <a:pt x="621" y="175"/>
                  <a:pt x="616" y="186"/>
                  <a:pt x="616" y="199"/>
                </a:cubicBezTo>
                <a:cubicBezTo>
                  <a:pt x="616" y="211"/>
                  <a:pt x="621" y="223"/>
                  <a:pt x="630" y="231"/>
                </a:cubicBezTo>
                <a:cubicBezTo>
                  <a:pt x="680" y="282"/>
                  <a:pt x="708" y="349"/>
                  <a:pt x="708" y="420"/>
                </a:cubicBezTo>
                <a:cubicBezTo>
                  <a:pt x="708" y="492"/>
                  <a:pt x="680" y="559"/>
                  <a:pt x="630" y="609"/>
                </a:cubicBezTo>
                <a:cubicBezTo>
                  <a:pt x="621" y="618"/>
                  <a:pt x="616" y="630"/>
                  <a:pt x="616" y="642"/>
                </a:cubicBezTo>
                <a:cubicBezTo>
                  <a:pt x="616" y="654"/>
                  <a:pt x="621" y="666"/>
                  <a:pt x="630" y="675"/>
                </a:cubicBezTo>
                <a:cubicBezTo>
                  <a:pt x="639" y="684"/>
                  <a:pt x="650" y="688"/>
                  <a:pt x="662" y="688"/>
                </a:cubicBezTo>
                <a:cubicBezTo>
                  <a:pt x="675" y="688"/>
                  <a:pt x="686" y="684"/>
                  <a:pt x="695" y="675"/>
                </a:cubicBezTo>
                <a:cubicBezTo>
                  <a:pt x="763" y="607"/>
                  <a:pt x="800" y="517"/>
                  <a:pt x="800" y="420"/>
                </a:cubicBezTo>
                <a:cubicBezTo>
                  <a:pt x="800" y="324"/>
                  <a:pt x="763" y="234"/>
                  <a:pt x="695" y="166"/>
                </a:cubicBezTo>
                <a:close/>
                <a:moveTo>
                  <a:pt x="857" y="63"/>
                </a:moveTo>
                <a:cubicBezTo>
                  <a:pt x="839" y="45"/>
                  <a:pt x="810" y="45"/>
                  <a:pt x="792" y="63"/>
                </a:cubicBezTo>
                <a:cubicBezTo>
                  <a:pt x="783" y="72"/>
                  <a:pt x="778" y="84"/>
                  <a:pt x="778" y="96"/>
                </a:cubicBezTo>
                <a:cubicBezTo>
                  <a:pt x="778" y="108"/>
                  <a:pt x="783" y="120"/>
                  <a:pt x="792" y="129"/>
                </a:cubicBezTo>
                <a:cubicBezTo>
                  <a:pt x="869" y="207"/>
                  <a:pt x="912" y="310"/>
                  <a:pt x="912" y="420"/>
                </a:cubicBezTo>
                <a:cubicBezTo>
                  <a:pt x="912" y="531"/>
                  <a:pt x="869" y="634"/>
                  <a:pt x="792" y="712"/>
                </a:cubicBezTo>
                <a:cubicBezTo>
                  <a:pt x="783" y="721"/>
                  <a:pt x="778" y="732"/>
                  <a:pt x="778" y="745"/>
                </a:cubicBezTo>
                <a:cubicBezTo>
                  <a:pt x="778" y="757"/>
                  <a:pt x="783" y="769"/>
                  <a:pt x="792" y="777"/>
                </a:cubicBezTo>
                <a:cubicBezTo>
                  <a:pt x="800" y="786"/>
                  <a:pt x="812" y="791"/>
                  <a:pt x="824" y="791"/>
                </a:cubicBezTo>
                <a:cubicBezTo>
                  <a:pt x="837" y="791"/>
                  <a:pt x="848" y="786"/>
                  <a:pt x="857" y="777"/>
                </a:cubicBezTo>
                <a:cubicBezTo>
                  <a:pt x="952" y="682"/>
                  <a:pt x="1004" y="555"/>
                  <a:pt x="1004" y="420"/>
                </a:cubicBezTo>
                <a:cubicBezTo>
                  <a:pt x="1004" y="285"/>
                  <a:pt x="952" y="158"/>
                  <a:pt x="857" y="63"/>
                </a:cubicBezTo>
                <a:close/>
                <a:moveTo>
                  <a:pt x="451" y="5"/>
                </a:moveTo>
                <a:cubicBezTo>
                  <a:pt x="443" y="2"/>
                  <a:pt x="435" y="0"/>
                  <a:pt x="426" y="0"/>
                </a:cubicBezTo>
                <a:cubicBezTo>
                  <a:pt x="409" y="0"/>
                  <a:pt x="393" y="7"/>
                  <a:pt x="381" y="19"/>
                </a:cubicBezTo>
                <a:lnTo>
                  <a:pt x="161" y="244"/>
                </a:lnTo>
                <a:lnTo>
                  <a:pt x="64" y="244"/>
                </a:lnTo>
                <a:cubicBezTo>
                  <a:pt x="29" y="244"/>
                  <a:pt x="0" y="273"/>
                  <a:pt x="0" y="308"/>
                </a:cubicBezTo>
                <a:lnTo>
                  <a:pt x="0" y="533"/>
                </a:lnTo>
                <a:cubicBezTo>
                  <a:pt x="0" y="568"/>
                  <a:pt x="29" y="597"/>
                  <a:pt x="64" y="597"/>
                </a:cubicBezTo>
                <a:lnTo>
                  <a:pt x="161" y="597"/>
                </a:lnTo>
                <a:lnTo>
                  <a:pt x="381" y="821"/>
                </a:lnTo>
                <a:cubicBezTo>
                  <a:pt x="393" y="834"/>
                  <a:pt x="409" y="841"/>
                  <a:pt x="426" y="841"/>
                </a:cubicBezTo>
                <a:cubicBezTo>
                  <a:pt x="435" y="841"/>
                  <a:pt x="443" y="839"/>
                  <a:pt x="451" y="836"/>
                </a:cubicBezTo>
                <a:cubicBezTo>
                  <a:pt x="475" y="826"/>
                  <a:pt x="490" y="803"/>
                  <a:pt x="490" y="776"/>
                </a:cubicBezTo>
                <a:lnTo>
                  <a:pt x="490" y="64"/>
                </a:lnTo>
                <a:cubicBezTo>
                  <a:pt x="490" y="38"/>
                  <a:pt x="475" y="15"/>
                  <a:pt x="451" y="5"/>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9" name="Freeform 44"/>
          <p:cNvSpPr>
            <a:spLocks noEditPoints="1"/>
          </p:cNvSpPr>
          <p:nvPr/>
        </p:nvSpPr>
        <p:spPr bwMode="auto">
          <a:xfrm>
            <a:off x="8141941" y="2421252"/>
            <a:ext cx="344055" cy="467396"/>
          </a:xfrm>
          <a:custGeom>
            <a:avLst/>
            <a:gdLst>
              <a:gd name="T0" fmla="*/ 485 w 731"/>
              <a:gd name="T1" fmla="*/ 387 h 1004"/>
              <a:gd name="T2" fmla="*/ 239 w 731"/>
              <a:gd name="T3" fmla="*/ 387 h 1004"/>
              <a:gd name="T4" fmla="*/ 239 w 731"/>
              <a:gd name="T5" fmla="*/ 246 h 1004"/>
              <a:gd name="T6" fmla="*/ 352 w 731"/>
              <a:gd name="T7" fmla="*/ 133 h 1004"/>
              <a:gd name="T8" fmla="*/ 372 w 731"/>
              <a:gd name="T9" fmla="*/ 133 h 1004"/>
              <a:gd name="T10" fmla="*/ 485 w 731"/>
              <a:gd name="T11" fmla="*/ 246 h 1004"/>
              <a:gd name="T12" fmla="*/ 485 w 731"/>
              <a:gd name="T13" fmla="*/ 387 h 1004"/>
              <a:gd name="T14" fmla="*/ 395 w 731"/>
              <a:gd name="T15" fmla="*/ 721 h 1004"/>
              <a:gd name="T16" fmla="*/ 395 w 731"/>
              <a:gd name="T17" fmla="*/ 788 h 1004"/>
              <a:gd name="T18" fmla="*/ 362 w 731"/>
              <a:gd name="T19" fmla="*/ 820 h 1004"/>
              <a:gd name="T20" fmla="*/ 330 w 731"/>
              <a:gd name="T21" fmla="*/ 788 h 1004"/>
              <a:gd name="T22" fmla="*/ 330 w 731"/>
              <a:gd name="T23" fmla="*/ 721 h 1004"/>
              <a:gd name="T24" fmla="*/ 274 w 731"/>
              <a:gd name="T25" fmla="*/ 639 h 1004"/>
              <a:gd name="T26" fmla="*/ 362 w 731"/>
              <a:gd name="T27" fmla="*/ 551 h 1004"/>
              <a:gd name="T28" fmla="*/ 450 w 731"/>
              <a:gd name="T29" fmla="*/ 639 h 1004"/>
              <a:gd name="T30" fmla="*/ 395 w 731"/>
              <a:gd name="T31" fmla="*/ 721 h 1004"/>
              <a:gd name="T32" fmla="*/ 724 w 731"/>
              <a:gd name="T33" fmla="*/ 688 h 1004"/>
              <a:gd name="T34" fmla="*/ 724 w 731"/>
              <a:gd name="T35" fmla="*/ 518 h 1004"/>
              <a:gd name="T36" fmla="*/ 618 w 731"/>
              <a:gd name="T37" fmla="*/ 389 h 1004"/>
              <a:gd name="T38" fmla="*/ 618 w 731"/>
              <a:gd name="T39" fmla="*/ 246 h 1004"/>
              <a:gd name="T40" fmla="*/ 372 w 731"/>
              <a:gd name="T41" fmla="*/ 0 h 1004"/>
              <a:gd name="T42" fmla="*/ 352 w 731"/>
              <a:gd name="T43" fmla="*/ 0 h 1004"/>
              <a:gd name="T44" fmla="*/ 107 w 731"/>
              <a:gd name="T45" fmla="*/ 246 h 1004"/>
              <a:gd name="T46" fmla="*/ 107 w 731"/>
              <a:gd name="T47" fmla="*/ 389 h 1004"/>
              <a:gd name="T48" fmla="*/ 0 w 731"/>
              <a:gd name="T49" fmla="*/ 518 h 1004"/>
              <a:gd name="T50" fmla="*/ 0 w 731"/>
              <a:gd name="T51" fmla="*/ 688 h 1004"/>
              <a:gd name="T52" fmla="*/ 293 w 731"/>
              <a:gd name="T53" fmla="*/ 1004 h 1004"/>
              <a:gd name="T54" fmla="*/ 431 w 731"/>
              <a:gd name="T55" fmla="*/ 1004 h 1004"/>
              <a:gd name="T56" fmla="*/ 724 w 731"/>
              <a:gd name="T57" fmla="*/ 688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1" h="1004">
                <a:moveTo>
                  <a:pt x="485" y="387"/>
                </a:moveTo>
                <a:lnTo>
                  <a:pt x="239" y="387"/>
                </a:lnTo>
                <a:lnTo>
                  <a:pt x="239" y="246"/>
                </a:lnTo>
                <a:cubicBezTo>
                  <a:pt x="239" y="184"/>
                  <a:pt x="290" y="133"/>
                  <a:pt x="352" y="133"/>
                </a:cubicBezTo>
                <a:lnTo>
                  <a:pt x="372" y="133"/>
                </a:lnTo>
                <a:cubicBezTo>
                  <a:pt x="434" y="133"/>
                  <a:pt x="485" y="184"/>
                  <a:pt x="485" y="246"/>
                </a:cubicBezTo>
                <a:lnTo>
                  <a:pt x="485" y="387"/>
                </a:lnTo>
                <a:close/>
                <a:moveTo>
                  <a:pt x="395" y="721"/>
                </a:moveTo>
                <a:lnTo>
                  <a:pt x="395" y="788"/>
                </a:lnTo>
                <a:cubicBezTo>
                  <a:pt x="395" y="806"/>
                  <a:pt x="380" y="820"/>
                  <a:pt x="362" y="820"/>
                </a:cubicBezTo>
                <a:cubicBezTo>
                  <a:pt x="344" y="820"/>
                  <a:pt x="330" y="806"/>
                  <a:pt x="330" y="788"/>
                </a:cubicBezTo>
                <a:lnTo>
                  <a:pt x="330" y="721"/>
                </a:lnTo>
                <a:cubicBezTo>
                  <a:pt x="297" y="708"/>
                  <a:pt x="274" y="676"/>
                  <a:pt x="274" y="639"/>
                </a:cubicBezTo>
                <a:cubicBezTo>
                  <a:pt x="274" y="590"/>
                  <a:pt x="313" y="551"/>
                  <a:pt x="362" y="551"/>
                </a:cubicBezTo>
                <a:cubicBezTo>
                  <a:pt x="411" y="551"/>
                  <a:pt x="450" y="590"/>
                  <a:pt x="450" y="639"/>
                </a:cubicBezTo>
                <a:cubicBezTo>
                  <a:pt x="450" y="676"/>
                  <a:pt x="427" y="708"/>
                  <a:pt x="395" y="721"/>
                </a:cubicBezTo>
                <a:close/>
                <a:moveTo>
                  <a:pt x="724" y="688"/>
                </a:moveTo>
                <a:lnTo>
                  <a:pt x="724" y="518"/>
                </a:lnTo>
                <a:cubicBezTo>
                  <a:pt x="724" y="454"/>
                  <a:pt x="678" y="401"/>
                  <a:pt x="618" y="389"/>
                </a:cubicBezTo>
                <a:lnTo>
                  <a:pt x="618" y="246"/>
                </a:lnTo>
                <a:cubicBezTo>
                  <a:pt x="618" y="110"/>
                  <a:pt x="507" y="0"/>
                  <a:pt x="372" y="0"/>
                </a:cubicBezTo>
                <a:lnTo>
                  <a:pt x="352" y="0"/>
                </a:lnTo>
                <a:cubicBezTo>
                  <a:pt x="217" y="0"/>
                  <a:pt x="107" y="110"/>
                  <a:pt x="107" y="246"/>
                </a:cubicBezTo>
                <a:lnTo>
                  <a:pt x="107" y="389"/>
                </a:lnTo>
                <a:cubicBezTo>
                  <a:pt x="46" y="401"/>
                  <a:pt x="0" y="454"/>
                  <a:pt x="0" y="518"/>
                </a:cubicBezTo>
                <a:lnTo>
                  <a:pt x="0" y="688"/>
                </a:lnTo>
                <a:cubicBezTo>
                  <a:pt x="0" y="760"/>
                  <a:pt x="7" y="1004"/>
                  <a:pt x="293" y="1004"/>
                </a:cubicBezTo>
                <a:lnTo>
                  <a:pt x="431" y="1004"/>
                </a:lnTo>
                <a:cubicBezTo>
                  <a:pt x="731" y="1004"/>
                  <a:pt x="724" y="760"/>
                  <a:pt x="724" y="688"/>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0" name="Freeform 8"/>
          <p:cNvSpPr>
            <a:spLocks noEditPoints="1"/>
          </p:cNvSpPr>
          <p:nvPr/>
        </p:nvSpPr>
        <p:spPr bwMode="auto">
          <a:xfrm>
            <a:off x="7215804" y="1607637"/>
            <a:ext cx="415463" cy="564770"/>
          </a:xfrm>
          <a:custGeom>
            <a:avLst/>
            <a:gdLst>
              <a:gd name="T0" fmla="*/ 79 w 734"/>
              <a:gd name="T1" fmla="*/ 906 h 993"/>
              <a:gd name="T2" fmla="*/ 124 w 734"/>
              <a:gd name="T3" fmla="*/ 153 h 993"/>
              <a:gd name="T4" fmla="*/ 162 w 734"/>
              <a:gd name="T5" fmla="*/ 218 h 993"/>
              <a:gd name="T6" fmla="*/ 201 w 734"/>
              <a:gd name="T7" fmla="*/ 153 h 993"/>
              <a:gd name="T8" fmla="*/ 328 w 734"/>
              <a:gd name="T9" fmla="*/ 179 h 993"/>
              <a:gd name="T10" fmla="*/ 405 w 734"/>
              <a:gd name="T11" fmla="*/ 179 h 993"/>
              <a:gd name="T12" fmla="*/ 533 w 734"/>
              <a:gd name="T13" fmla="*/ 153 h 993"/>
              <a:gd name="T14" fmla="*/ 572 w 734"/>
              <a:gd name="T15" fmla="*/ 218 h 993"/>
              <a:gd name="T16" fmla="*/ 610 w 734"/>
              <a:gd name="T17" fmla="*/ 153 h 993"/>
              <a:gd name="T18" fmla="*/ 656 w 734"/>
              <a:gd name="T19" fmla="*/ 906 h 993"/>
              <a:gd name="T20" fmla="*/ 610 w 734"/>
              <a:gd name="T21" fmla="*/ 67 h 993"/>
              <a:gd name="T22" fmla="*/ 572 w 734"/>
              <a:gd name="T23" fmla="*/ 0 h 993"/>
              <a:gd name="T24" fmla="*/ 533 w 734"/>
              <a:gd name="T25" fmla="*/ 67 h 993"/>
              <a:gd name="T26" fmla="*/ 405 w 734"/>
              <a:gd name="T27" fmla="*/ 38 h 993"/>
              <a:gd name="T28" fmla="*/ 328 w 734"/>
              <a:gd name="T29" fmla="*/ 38 h 993"/>
              <a:gd name="T30" fmla="*/ 201 w 734"/>
              <a:gd name="T31" fmla="*/ 67 h 993"/>
              <a:gd name="T32" fmla="*/ 162 w 734"/>
              <a:gd name="T33" fmla="*/ 0 h 993"/>
              <a:gd name="T34" fmla="*/ 124 w 734"/>
              <a:gd name="T35" fmla="*/ 67 h 993"/>
              <a:gd name="T36" fmla="*/ 0 w 734"/>
              <a:gd name="T37" fmla="*/ 147 h 993"/>
              <a:gd name="T38" fmla="*/ 80 w 734"/>
              <a:gd name="T39" fmla="*/ 993 h 993"/>
              <a:gd name="T40" fmla="*/ 734 w 734"/>
              <a:gd name="T41" fmla="*/ 913 h 993"/>
              <a:gd name="T42" fmla="*/ 655 w 734"/>
              <a:gd name="T43" fmla="*/ 67 h 993"/>
              <a:gd name="T44" fmla="*/ 573 w 734"/>
              <a:gd name="T45" fmla="*/ 371 h 993"/>
              <a:gd name="T46" fmla="*/ 161 w 734"/>
              <a:gd name="T47" fmla="*/ 317 h 993"/>
              <a:gd name="T48" fmla="*/ 161 w 734"/>
              <a:gd name="T49" fmla="*/ 512 h 993"/>
              <a:gd name="T50" fmla="*/ 573 w 734"/>
              <a:gd name="T51" fmla="*/ 458 h 993"/>
              <a:gd name="T52" fmla="*/ 161 w 734"/>
              <a:gd name="T53" fmla="*/ 512 h 993"/>
              <a:gd name="T54" fmla="*/ 573 w 734"/>
              <a:gd name="T55" fmla="*/ 653 h 993"/>
              <a:gd name="T56" fmla="*/ 161 w 734"/>
              <a:gd name="T57" fmla="*/ 599 h 993"/>
              <a:gd name="T58" fmla="*/ 161 w 734"/>
              <a:gd name="T59" fmla="*/ 794 h 993"/>
              <a:gd name="T60" fmla="*/ 573 w 734"/>
              <a:gd name="T61" fmla="*/ 740 h 993"/>
              <a:gd name="T62" fmla="*/ 161 w 734"/>
              <a:gd name="T63" fmla="*/ 79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pic>
        <p:nvPicPr>
          <p:cNvPr id="51" name="组合 152"/>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26794" y="1557867"/>
            <a:ext cx="417628" cy="664309"/>
          </a:xfrm>
          <a:prstGeom prst="rect">
            <a:avLst/>
          </a:prstGeom>
          <a:noFill/>
          <a:ln>
            <a:noFill/>
          </a:ln>
        </p:spPr>
      </p:pic>
      <p:pic>
        <p:nvPicPr>
          <p:cNvPr id="52" name="组合 155"/>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10844" y="2473185"/>
            <a:ext cx="456576" cy="447921"/>
          </a:xfrm>
          <a:prstGeom prst="rect">
            <a:avLst/>
          </a:prstGeom>
          <a:noFill/>
          <a:ln>
            <a:noFill/>
          </a:ln>
        </p:spPr>
      </p:pic>
      <p:sp>
        <p:nvSpPr>
          <p:cNvPr id="53" name="Freeform 5"/>
          <p:cNvSpPr>
            <a:spLocks noEditPoints="1"/>
          </p:cNvSpPr>
          <p:nvPr/>
        </p:nvSpPr>
        <p:spPr bwMode="auto">
          <a:xfrm>
            <a:off x="1427447" y="3349553"/>
            <a:ext cx="621032" cy="502018"/>
          </a:xfrm>
          <a:custGeom>
            <a:avLst/>
            <a:gdLst>
              <a:gd name="T0" fmla="*/ 628 w 1038"/>
              <a:gd name="T1" fmla="*/ 111 h 842"/>
              <a:gd name="T2" fmla="*/ 404 w 1038"/>
              <a:gd name="T3" fmla="*/ 111 h 842"/>
              <a:gd name="T4" fmla="*/ 271 w 1038"/>
              <a:gd name="T5" fmla="*/ 223 h 842"/>
              <a:gd name="T6" fmla="*/ 271 w 1038"/>
              <a:gd name="T7" fmla="*/ 0 h 842"/>
              <a:gd name="T8" fmla="*/ 271 w 1038"/>
              <a:gd name="T9" fmla="*/ 223 h 842"/>
              <a:gd name="T10" fmla="*/ 877 w 1038"/>
              <a:gd name="T11" fmla="*/ 111 h 842"/>
              <a:gd name="T12" fmla="*/ 653 w 1038"/>
              <a:gd name="T13" fmla="*/ 111 h 842"/>
              <a:gd name="T14" fmla="*/ 550 w 1038"/>
              <a:gd name="T15" fmla="*/ 247 h 842"/>
              <a:gd name="T16" fmla="*/ 408 w 1038"/>
              <a:gd name="T17" fmla="*/ 330 h 842"/>
              <a:gd name="T18" fmla="*/ 408 w 1038"/>
              <a:gd name="T19" fmla="*/ 577 h 842"/>
              <a:gd name="T20" fmla="*/ 450 w 1038"/>
              <a:gd name="T21" fmla="*/ 842 h 842"/>
              <a:gd name="T22" fmla="*/ 493 w 1038"/>
              <a:gd name="T23" fmla="*/ 577 h 842"/>
              <a:gd name="T24" fmla="*/ 539 w 1038"/>
              <a:gd name="T25" fmla="*/ 799 h 842"/>
              <a:gd name="T26" fmla="*/ 624 w 1038"/>
              <a:gd name="T27" fmla="*/ 799 h 842"/>
              <a:gd name="T28" fmla="*/ 624 w 1038"/>
              <a:gd name="T29" fmla="*/ 537 h 842"/>
              <a:gd name="T30" fmla="*/ 550 w 1038"/>
              <a:gd name="T31" fmla="*/ 247 h 842"/>
              <a:gd name="T32" fmla="*/ 238 w 1038"/>
              <a:gd name="T33" fmla="*/ 247 h 842"/>
              <a:gd name="T34" fmla="*/ 193 w 1038"/>
              <a:gd name="T35" fmla="*/ 260 h 842"/>
              <a:gd name="T36" fmla="*/ 15 w 1038"/>
              <a:gd name="T37" fmla="*/ 492 h 842"/>
              <a:gd name="T38" fmla="*/ 164 w 1038"/>
              <a:gd name="T39" fmla="*/ 396 h 842"/>
              <a:gd name="T40" fmla="*/ 164 w 1038"/>
              <a:gd name="T41" fmla="*/ 577 h 842"/>
              <a:gd name="T42" fmla="*/ 207 w 1038"/>
              <a:gd name="T43" fmla="*/ 842 h 842"/>
              <a:gd name="T44" fmla="*/ 250 w 1038"/>
              <a:gd name="T45" fmla="*/ 577 h 842"/>
              <a:gd name="T46" fmla="*/ 295 w 1038"/>
              <a:gd name="T47" fmla="*/ 799 h 842"/>
              <a:gd name="T48" fmla="*/ 381 w 1038"/>
              <a:gd name="T49" fmla="*/ 799 h 842"/>
              <a:gd name="T50" fmla="*/ 381 w 1038"/>
              <a:gd name="T51" fmla="*/ 537 h 842"/>
              <a:gd name="T52" fmla="*/ 307 w 1038"/>
              <a:gd name="T53" fmla="*/ 247 h 842"/>
              <a:gd name="T54" fmla="*/ 855 w 1038"/>
              <a:gd name="T55" fmla="*/ 274 h 842"/>
              <a:gd name="T56" fmla="*/ 731 w 1038"/>
              <a:gd name="T57" fmla="*/ 247 h 842"/>
              <a:gd name="T58" fmla="*/ 657 w 1038"/>
              <a:gd name="T59" fmla="*/ 537 h 842"/>
              <a:gd name="T60" fmla="*/ 657 w 1038"/>
              <a:gd name="T61" fmla="*/ 799 h 842"/>
              <a:gd name="T62" fmla="*/ 743 w 1038"/>
              <a:gd name="T63" fmla="*/ 799 h 842"/>
              <a:gd name="T64" fmla="*/ 788 w 1038"/>
              <a:gd name="T65" fmla="*/ 577 h 842"/>
              <a:gd name="T66" fmla="*/ 831 w 1038"/>
              <a:gd name="T67" fmla="*/ 842 h 842"/>
              <a:gd name="T68" fmla="*/ 874 w 1038"/>
              <a:gd name="T69" fmla="*/ 577 h 842"/>
              <a:gd name="T70" fmla="*/ 874 w 1038"/>
              <a:gd name="T71" fmla="*/ 400 h 842"/>
              <a:gd name="T72" fmla="*/ 1023 w 1038"/>
              <a:gd name="T73" fmla="*/ 49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8" h="842">
                <a:moveTo>
                  <a:pt x="516" y="223"/>
                </a:moveTo>
                <a:cubicBezTo>
                  <a:pt x="578" y="223"/>
                  <a:pt x="628" y="173"/>
                  <a:pt x="628" y="111"/>
                </a:cubicBezTo>
                <a:cubicBezTo>
                  <a:pt x="628" y="50"/>
                  <a:pt x="578" y="0"/>
                  <a:pt x="516" y="0"/>
                </a:cubicBezTo>
                <a:cubicBezTo>
                  <a:pt x="454" y="0"/>
                  <a:pt x="404" y="50"/>
                  <a:pt x="404" y="111"/>
                </a:cubicBezTo>
                <a:cubicBezTo>
                  <a:pt x="404" y="173"/>
                  <a:pt x="454" y="223"/>
                  <a:pt x="516" y="223"/>
                </a:cubicBezTo>
                <a:close/>
                <a:moveTo>
                  <a:pt x="271" y="223"/>
                </a:moveTo>
                <a:cubicBezTo>
                  <a:pt x="332" y="223"/>
                  <a:pt x="382" y="173"/>
                  <a:pt x="382" y="111"/>
                </a:cubicBezTo>
                <a:cubicBezTo>
                  <a:pt x="382" y="50"/>
                  <a:pt x="332" y="0"/>
                  <a:pt x="271" y="0"/>
                </a:cubicBezTo>
                <a:cubicBezTo>
                  <a:pt x="209" y="0"/>
                  <a:pt x="159" y="50"/>
                  <a:pt x="159" y="111"/>
                </a:cubicBezTo>
                <a:cubicBezTo>
                  <a:pt x="159" y="173"/>
                  <a:pt x="209" y="223"/>
                  <a:pt x="271" y="223"/>
                </a:cubicBezTo>
                <a:close/>
                <a:moveTo>
                  <a:pt x="765" y="223"/>
                </a:moveTo>
                <a:cubicBezTo>
                  <a:pt x="827" y="223"/>
                  <a:pt x="877" y="173"/>
                  <a:pt x="877" y="111"/>
                </a:cubicBezTo>
                <a:cubicBezTo>
                  <a:pt x="877" y="50"/>
                  <a:pt x="827" y="0"/>
                  <a:pt x="765" y="0"/>
                </a:cubicBezTo>
                <a:cubicBezTo>
                  <a:pt x="703" y="0"/>
                  <a:pt x="653" y="50"/>
                  <a:pt x="653" y="111"/>
                </a:cubicBezTo>
                <a:cubicBezTo>
                  <a:pt x="653" y="173"/>
                  <a:pt x="703" y="223"/>
                  <a:pt x="765" y="223"/>
                </a:cubicBezTo>
                <a:close/>
                <a:moveTo>
                  <a:pt x="550" y="247"/>
                </a:moveTo>
                <a:lnTo>
                  <a:pt x="481" y="247"/>
                </a:lnTo>
                <a:cubicBezTo>
                  <a:pt x="440" y="247"/>
                  <a:pt x="408" y="284"/>
                  <a:pt x="408" y="330"/>
                </a:cubicBezTo>
                <a:lnTo>
                  <a:pt x="408" y="537"/>
                </a:lnTo>
                <a:lnTo>
                  <a:pt x="408" y="577"/>
                </a:lnTo>
                <a:lnTo>
                  <a:pt x="408" y="799"/>
                </a:lnTo>
                <a:cubicBezTo>
                  <a:pt x="408" y="823"/>
                  <a:pt x="427" y="842"/>
                  <a:pt x="450" y="842"/>
                </a:cubicBezTo>
                <a:cubicBezTo>
                  <a:pt x="474" y="842"/>
                  <a:pt x="493" y="823"/>
                  <a:pt x="493" y="799"/>
                </a:cubicBezTo>
                <a:lnTo>
                  <a:pt x="493" y="577"/>
                </a:lnTo>
                <a:lnTo>
                  <a:pt x="539" y="577"/>
                </a:lnTo>
                <a:lnTo>
                  <a:pt x="539" y="799"/>
                </a:lnTo>
                <a:cubicBezTo>
                  <a:pt x="539" y="823"/>
                  <a:pt x="558" y="842"/>
                  <a:pt x="581" y="842"/>
                </a:cubicBezTo>
                <a:cubicBezTo>
                  <a:pt x="605" y="842"/>
                  <a:pt x="624" y="823"/>
                  <a:pt x="624" y="799"/>
                </a:cubicBezTo>
                <a:lnTo>
                  <a:pt x="624" y="577"/>
                </a:lnTo>
                <a:lnTo>
                  <a:pt x="624" y="537"/>
                </a:lnTo>
                <a:lnTo>
                  <a:pt x="624" y="330"/>
                </a:lnTo>
                <a:cubicBezTo>
                  <a:pt x="624" y="284"/>
                  <a:pt x="591" y="247"/>
                  <a:pt x="550" y="247"/>
                </a:cubicBezTo>
                <a:close/>
                <a:moveTo>
                  <a:pt x="307" y="247"/>
                </a:moveTo>
                <a:lnTo>
                  <a:pt x="238" y="247"/>
                </a:lnTo>
                <a:cubicBezTo>
                  <a:pt x="232" y="247"/>
                  <a:pt x="227" y="247"/>
                  <a:pt x="221" y="249"/>
                </a:cubicBezTo>
                <a:cubicBezTo>
                  <a:pt x="211" y="248"/>
                  <a:pt x="201" y="252"/>
                  <a:pt x="193" y="260"/>
                </a:cubicBezTo>
                <a:lnTo>
                  <a:pt x="15" y="439"/>
                </a:lnTo>
                <a:cubicBezTo>
                  <a:pt x="0" y="454"/>
                  <a:pt x="0" y="478"/>
                  <a:pt x="15" y="492"/>
                </a:cubicBezTo>
                <a:cubicBezTo>
                  <a:pt x="29" y="507"/>
                  <a:pt x="53" y="507"/>
                  <a:pt x="68" y="492"/>
                </a:cubicBezTo>
                <a:lnTo>
                  <a:pt x="164" y="396"/>
                </a:lnTo>
                <a:lnTo>
                  <a:pt x="164" y="537"/>
                </a:lnTo>
                <a:lnTo>
                  <a:pt x="164" y="577"/>
                </a:lnTo>
                <a:lnTo>
                  <a:pt x="164" y="799"/>
                </a:lnTo>
                <a:cubicBezTo>
                  <a:pt x="164" y="823"/>
                  <a:pt x="183" y="842"/>
                  <a:pt x="207" y="842"/>
                </a:cubicBezTo>
                <a:cubicBezTo>
                  <a:pt x="231" y="842"/>
                  <a:pt x="250" y="823"/>
                  <a:pt x="250" y="799"/>
                </a:cubicBezTo>
                <a:lnTo>
                  <a:pt x="250" y="577"/>
                </a:lnTo>
                <a:lnTo>
                  <a:pt x="295" y="577"/>
                </a:lnTo>
                <a:lnTo>
                  <a:pt x="295" y="799"/>
                </a:lnTo>
                <a:cubicBezTo>
                  <a:pt x="295" y="823"/>
                  <a:pt x="314" y="842"/>
                  <a:pt x="338" y="842"/>
                </a:cubicBezTo>
                <a:cubicBezTo>
                  <a:pt x="362" y="842"/>
                  <a:pt x="381" y="823"/>
                  <a:pt x="381" y="799"/>
                </a:cubicBezTo>
                <a:lnTo>
                  <a:pt x="381" y="577"/>
                </a:lnTo>
                <a:lnTo>
                  <a:pt x="381" y="537"/>
                </a:lnTo>
                <a:lnTo>
                  <a:pt x="381" y="330"/>
                </a:lnTo>
                <a:cubicBezTo>
                  <a:pt x="381" y="284"/>
                  <a:pt x="348" y="247"/>
                  <a:pt x="307" y="247"/>
                </a:cubicBezTo>
                <a:close/>
                <a:moveTo>
                  <a:pt x="1023" y="443"/>
                </a:moveTo>
                <a:lnTo>
                  <a:pt x="855" y="274"/>
                </a:lnTo>
                <a:cubicBezTo>
                  <a:pt x="841" y="257"/>
                  <a:pt x="822" y="247"/>
                  <a:pt x="800" y="247"/>
                </a:cubicBezTo>
                <a:lnTo>
                  <a:pt x="731" y="247"/>
                </a:lnTo>
                <a:cubicBezTo>
                  <a:pt x="690" y="247"/>
                  <a:pt x="657" y="284"/>
                  <a:pt x="657" y="330"/>
                </a:cubicBezTo>
                <a:lnTo>
                  <a:pt x="657" y="537"/>
                </a:lnTo>
                <a:lnTo>
                  <a:pt x="657" y="577"/>
                </a:lnTo>
                <a:lnTo>
                  <a:pt x="657" y="799"/>
                </a:lnTo>
                <a:cubicBezTo>
                  <a:pt x="657" y="823"/>
                  <a:pt x="676" y="842"/>
                  <a:pt x="700" y="842"/>
                </a:cubicBezTo>
                <a:cubicBezTo>
                  <a:pt x="723" y="842"/>
                  <a:pt x="743" y="823"/>
                  <a:pt x="743" y="799"/>
                </a:cubicBezTo>
                <a:lnTo>
                  <a:pt x="743" y="577"/>
                </a:lnTo>
                <a:lnTo>
                  <a:pt x="788" y="577"/>
                </a:lnTo>
                <a:lnTo>
                  <a:pt x="788" y="799"/>
                </a:lnTo>
                <a:cubicBezTo>
                  <a:pt x="788" y="823"/>
                  <a:pt x="807" y="842"/>
                  <a:pt x="831" y="842"/>
                </a:cubicBezTo>
                <a:cubicBezTo>
                  <a:pt x="855" y="842"/>
                  <a:pt x="874" y="823"/>
                  <a:pt x="874" y="799"/>
                </a:cubicBezTo>
                <a:lnTo>
                  <a:pt x="874" y="577"/>
                </a:lnTo>
                <a:lnTo>
                  <a:pt x="874" y="537"/>
                </a:lnTo>
                <a:lnTo>
                  <a:pt x="874" y="400"/>
                </a:lnTo>
                <a:lnTo>
                  <a:pt x="970" y="497"/>
                </a:lnTo>
                <a:cubicBezTo>
                  <a:pt x="985" y="511"/>
                  <a:pt x="1008" y="511"/>
                  <a:pt x="1023" y="497"/>
                </a:cubicBezTo>
                <a:cubicBezTo>
                  <a:pt x="1038" y="482"/>
                  <a:pt x="1038" y="458"/>
                  <a:pt x="1023" y="443"/>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4" name="Freeform 6"/>
          <p:cNvSpPr>
            <a:spLocks/>
          </p:cNvSpPr>
          <p:nvPr/>
        </p:nvSpPr>
        <p:spPr bwMode="auto">
          <a:xfrm>
            <a:off x="843202" y="3319258"/>
            <a:ext cx="417628" cy="473889"/>
          </a:xfrm>
          <a:custGeom>
            <a:avLst/>
            <a:gdLst>
              <a:gd name="T0" fmla="*/ 534 w 859"/>
              <a:gd name="T1" fmla="*/ 27 h 974"/>
              <a:gd name="T2" fmla="*/ 534 w 859"/>
              <a:gd name="T3" fmla="*/ 27 h 974"/>
              <a:gd name="T4" fmla="*/ 504 w 859"/>
              <a:gd name="T5" fmla="*/ 0 h 974"/>
              <a:gd name="T6" fmla="*/ 475 w 859"/>
              <a:gd name="T7" fmla="*/ 29 h 974"/>
              <a:gd name="T8" fmla="*/ 475 w 859"/>
              <a:gd name="T9" fmla="*/ 650 h 974"/>
              <a:gd name="T10" fmla="*/ 267 w 859"/>
              <a:gd name="T11" fmla="*/ 576 h 974"/>
              <a:gd name="T12" fmla="*/ 0 w 859"/>
              <a:gd name="T13" fmla="*/ 775 h 974"/>
              <a:gd name="T14" fmla="*/ 267 w 859"/>
              <a:gd name="T15" fmla="*/ 974 h 974"/>
              <a:gd name="T16" fmla="*/ 534 w 859"/>
              <a:gd name="T17" fmla="*/ 780 h 974"/>
              <a:gd name="T18" fmla="*/ 534 w 859"/>
              <a:gd name="T19" fmla="*/ 776 h 974"/>
              <a:gd name="T20" fmla="*/ 534 w 859"/>
              <a:gd name="T21" fmla="*/ 385 h 974"/>
              <a:gd name="T22" fmla="*/ 776 w 859"/>
              <a:gd name="T23" fmla="*/ 625 h 974"/>
              <a:gd name="T24" fmla="*/ 805 w 859"/>
              <a:gd name="T25" fmla="*/ 654 h 974"/>
              <a:gd name="T26" fmla="*/ 835 w 859"/>
              <a:gd name="T27" fmla="*/ 625 h 974"/>
              <a:gd name="T28" fmla="*/ 835 w 859"/>
              <a:gd name="T29" fmla="*/ 519 h 974"/>
              <a:gd name="T30" fmla="*/ 534 w 859"/>
              <a:gd name="T31" fmla="*/ 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9" h="974">
                <a:moveTo>
                  <a:pt x="534" y="27"/>
                </a:moveTo>
                <a:cubicBezTo>
                  <a:pt x="534" y="27"/>
                  <a:pt x="534" y="27"/>
                  <a:pt x="534" y="27"/>
                </a:cubicBezTo>
                <a:cubicBezTo>
                  <a:pt x="533" y="12"/>
                  <a:pt x="520" y="0"/>
                  <a:pt x="504" y="0"/>
                </a:cubicBezTo>
                <a:cubicBezTo>
                  <a:pt x="488" y="0"/>
                  <a:pt x="475" y="13"/>
                  <a:pt x="475" y="29"/>
                </a:cubicBezTo>
                <a:lnTo>
                  <a:pt x="475" y="650"/>
                </a:lnTo>
                <a:cubicBezTo>
                  <a:pt x="426" y="605"/>
                  <a:pt x="351" y="576"/>
                  <a:pt x="267" y="576"/>
                </a:cubicBezTo>
                <a:cubicBezTo>
                  <a:pt x="120" y="576"/>
                  <a:pt x="0" y="665"/>
                  <a:pt x="0" y="775"/>
                </a:cubicBezTo>
                <a:cubicBezTo>
                  <a:pt x="0" y="885"/>
                  <a:pt x="120" y="974"/>
                  <a:pt x="267" y="974"/>
                </a:cubicBezTo>
                <a:cubicBezTo>
                  <a:pt x="412" y="974"/>
                  <a:pt x="530" y="887"/>
                  <a:pt x="534" y="780"/>
                </a:cubicBezTo>
                <a:cubicBezTo>
                  <a:pt x="534" y="779"/>
                  <a:pt x="534" y="777"/>
                  <a:pt x="534" y="776"/>
                </a:cubicBezTo>
                <a:lnTo>
                  <a:pt x="534" y="385"/>
                </a:lnTo>
                <a:cubicBezTo>
                  <a:pt x="597" y="383"/>
                  <a:pt x="761" y="399"/>
                  <a:pt x="776" y="625"/>
                </a:cubicBezTo>
                <a:cubicBezTo>
                  <a:pt x="777" y="641"/>
                  <a:pt x="789" y="654"/>
                  <a:pt x="805" y="654"/>
                </a:cubicBezTo>
                <a:cubicBezTo>
                  <a:pt x="822" y="654"/>
                  <a:pt x="835" y="641"/>
                  <a:pt x="835" y="625"/>
                </a:cubicBezTo>
                <a:lnTo>
                  <a:pt x="835" y="519"/>
                </a:lnTo>
                <a:cubicBezTo>
                  <a:pt x="859" y="55"/>
                  <a:pt x="556" y="220"/>
                  <a:pt x="534" y="27"/>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5" name="Freeform 7"/>
          <p:cNvSpPr>
            <a:spLocks noEditPoints="1"/>
          </p:cNvSpPr>
          <p:nvPr/>
        </p:nvSpPr>
        <p:spPr bwMode="auto">
          <a:xfrm>
            <a:off x="2375223" y="3403650"/>
            <a:ext cx="634015" cy="365694"/>
          </a:xfrm>
          <a:custGeom>
            <a:avLst/>
            <a:gdLst>
              <a:gd name="T0" fmla="*/ 790 w 1064"/>
              <a:gd name="T1" fmla="*/ 343 h 612"/>
              <a:gd name="T2" fmla="*/ 773 w 1064"/>
              <a:gd name="T3" fmla="*/ 340 h 612"/>
              <a:gd name="T4" fmla="*/ 511 w 1064"/>
              <a:gd name="T5" fmla="*/ 427 h 612"/>
              <a:gd name="T6" fmla="*/ 259 w 1064"/>
              <a:gd name="T7" fmla="*/ 344 h 612"/>
              <a:gd name="T8" fmla="*/ 242 w 1064"/>
              <a:gd name="T9" fmla="*/ 346 h 612"/>
              <a:gd name="T10" fmla="*/ 234 w 1064"/>
              <a:gd name="T11" fmla="*/ 362 h 612"/>
              <a:gd name="T12" fmla="*/ 234 w 1064"/>
              <a:gd name="T13" fmla="*/ 571 h 612"/>
              <a:gd name="T14" fmla="*/ 250 w 1064"/>
              <a:gd name="T15" fmla="*/ 590 h 612"/>
              <a:gd name="T16" fmla="*/ 516 w 1064"/>
              <a:gd name="T17" fmla="*/ 612 h 612"/>
              <a:gd name="T18" fmla="*/ 783 w 1064"/>
              <a:gd name="T19" fmla="*/ 590 h 612"/>
              <a:gd name="T20" fmla="*/ 798 w 1064"/>
              <a:gd name="T21" fmla="*/ 571 h 612"/>
              <a:gd name="T22" fmla="*/ 798 w 1064"/>
              <a:gd name="T23" fmla="*/ 358 h 612"/>
              <a:gd name="T24" fmla="*/ 790 w 1064"/>
              <a:gd name="T25" fmla="*/ 343 h 612"/>
              <a:gd name="T26" fmla="*/ 1061 w 1064"/>
              <a:gd name="T27" fmla="*/ 469 h 612"/>
              <a:gd name="T28" fmla="*/ 1046 w 1064"/>
              <a:gd name="T29" fmla="*/ 412 h 612"/>
              <a:gd name="T30" fmla="*/ 1044 w 1064"/>
              <a:gd name="T31" fmla="*/ 408 h 612"/>
              <a:gd name="T32" fmla="*/ 1049 w 1064"/>
              <a:gd name="T33" fmla="*/ 385 h 612"/>
              <a:gd name="T34" fmla="*/ 1014 w 1064"/>
              <a:gd name="T35" fmla="*/ 335 h 612"/>
              <a:gd name="T36" fmla="*/ 1014 w 1064"/>
              <a:gd name="T37" fmla="*/ 209 h 612"/>
              <a:gd name="T38" fmla="*/ 1017 w 1064"/>
              <a:gd name="T39" fmla="*/ 195 h 612"/>
              <a:gd name="T40" fmla="*/ 991 w 1064"/>
              <a:gd name="T41" fmla="*/ 159 h 612"/>
              <a:gd name="T42" fmla="*/ 517 w 1064"/>
              <a:gd name="T43" fmla="*/ 2 h 612"/>
              <a:gd name="T44" fmla="*/ 505 w 1064"/>
              <a:gd name="T45" fmla="*/ 0 h 612"/>
              <a:gd name="T46" fmla="*/ 493 w 1064"/>
              <a:gd name="T47" fmla="*/ 2 h 612"/>
              <a:gd name="T48" fmla="*/ 26 w 1064"/>
              <a:gd name="T49" fmla="*/ 157 h 612"/>
              <a:gd name="T50" fmla="*/ 0 w 1064"/>
              <a:gd name="T51" fmla="*/ 193 h 612"/>
              <a:gd name="T52" fmla="*/ 26 w 1064"/>
              <a:gd name="T53" fmla="*/ 229 h 612"/>
              <a:gd name="T54" fmla="*/ 500 w 1064"/>
              <a:gd name="T55" fmla="*/ 386 h 612"/>
              <a:gd name="T56" fmla="*/ 512 w 1064"/>
              <a:gd name="T57" fmla="*/ 388 h 612"/>
              <a:gd name="T58" fmla="*/ 524 w 1064"/>
              <a:gd name="T59" fmla="*/ 386 h 612"/>
              <a:gd name="T60" fmla="*/ 976 w 1064"/>
              <a:gd name="T61" fmla="*/ 236 h 612"/>
              <a:gd name="T62" fmla="*/ 976 w 1064"/>
              <a:gd name="T63" fmla="*/ 335 h 612"/>
              <a:gd name="T64" fmla="*/ 941 w 1064"/>
              <a:gd name="T65" fmla="*/ 385 h 612"/>
              <a:gd name="T66" fmla="*/ 947 w 1064"/>
              <a:gd name="T67" fmla="*/ 409 h 612"/>
              <a:gd name="T68" fmla="*/ 945 w 1064"/>
              <a:gd name="T69" fmla="*/ 412 h 612"/>
              <a:gd name="T70" fmla="*/ 929 w 1064"/>
              <a:gd name="T71" fmla="*/ 469 h 612"/>
              <a:gd name="T72" fmla="*/ 942 w 1064"/>
              <a:gd name="T73" fmla="*/ 492 h 612"/>
              <a:gd name="T74" fmla="*/ 948 w 1064"/>
              <a:gd name="T75" fmla="*/ 493 h 612"/>
              <a:gd name="T76" fmla="*/ 966 w 1064"/>
              <a:gd name="T77" fmla="*/ 479 h 612"/>
              <a:gd name="T78" fmla="*/ 976 w 1064"/>
              <a:gd name="T79" fmla="*/ 441 h 612"/>
              <a:gd name="T80" fmla="*/ 976 w 1064"/>
              <a:gd name="T81" fmla="*/ 474 h 612"/>
              <a:gd name="T82" fmla="*/ 995 w 1064"/>
              <a:gd name="T83" fmla="*/ 493 h 612"/>
              <a:gd name="T84" fmla="*/ 1014 w 1064"/>
              <a:gd name="T85" fmla="*/ 474 h 612"/>
              <a:gd name="T86" fmla="*/ 1014 w 1064"/>
              <a:gd name="T87" fmla="*/ 441 h 612"/>
              <a:gd name="T88" fmla="*/ 1025 w 1064"/>
              <a:gd name="T89" fmla="*/ 479 h 612"/>
              <a:gd name="T90" fmla="*/ 1043 w 1064"/>
              <a:gd name="T91" fmla="*/ 493 h 612"/>
              <a:gd name="T92" fmla="*/ 1048 w 1064"/>
              <a:gd name="T93" fmla="*/ 492 h 612"/>
              <a:gd name="T94" fmla="*/ 1061 w 1064"/>
              <a:gd name="T95" fmla="*/ 46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4" h="612">
                <a:moveTo>
                  <a:pt x="790" y="343"/>
                </a:moveTo>
                <a:cubicBezTo>
                  <a:pt x="785" y="339"/>
                  <a:pt x="779" y="338"/>
                  <a:pt x="773" y="340"/>
                </a:cubicBezTo>
                <a:lnTo>
                  <a:pt x="511" y="427"/>
                </a:lnTo>
                <a:lnTo>
                  <a:pt x="259" y="344"/>
                </a:lnTo>
                <a:cubicBezTo>
                  <a:pt x="254" y="342"/>
                  <a:pt x="247" y="343"/>
                  <a:pt x="242" y="346"/>
                </a:cubicBezTo>
                <a:cubicBezTo>
                  <a:pt x="237" y="350"/>
                  <a:pt x="234" y="356"/>
                  <a:pt x="234" y="362"/>
                </a:cubicBezTo>
                <a:lnTo>
                  <a:pt x="234" y="571"/>
                </a:lnTo>
                <a:cubicBezTo>
                  <a:pt x="234" y="580"/>
                  <a:pt x="241" y="588"/>
                  <a:pt x="250" y="590"/>
                </a:cubicBezTo>
                <a:cubicBezTo>
                  <a:pt x="324" y="604"/>
                  <a:pt x="418" y="612"/>
                  <a:pt x="516" y="612"/>
                </a:cubicBezTo>
                <a:cubicBezTo>
                  <a:pt x="614" y="612"/>
                  <a:pt x="709" y="604"/>
                  <a:pt x="783" y="590"/>
                </a:cubicBezTo>
                <a:cubicBezTo>
                  <a:pt x="792" y="588"/>
                  <a:pt x="798" y="580"/>
                  <a:pt x="798" y="571"/>
                </a:cubicBezTo>
                <a:lnTo>
                  <a:pt x="798" y="358"/>
                </a:lnTo>
                <a:cubicBezTo>
                  <a:pt x="798" y="352"/>
                  <a:pt x="795" y="346"/>
                  <a:pt x="790" y="343"/>
                </a:cubicBezTo>
                <a:close/>
                <a:moveTo>
                  <a:pt x="1061" y="469"/>
                </a:moveTo>
                <a:lnTo>
                  <a:pt x="1046" y="412"/>
                </a:lnTo>
                <a:cubicBezTo>
                  <a:pt x="1045" y="410"/>
                  <a:pt x="1044" y="409"/>
                  <a:pt x="1044" y="408"/>
                </a:cubicBezTo>
                <a:cubicBezTo>
                  <a:pt x="1047" y="401"/>
                  <a:pt x="1049" y="394"/>
                  <a:pt x="1049" y="385"/>
                </a:cubicBezTo>
                <a:cubicBezTo>
                  <a:pt x="1049" y="362"/>
                  <a:pt x="1035" y="343"/>
                  <a:pt x="1014" y="335"/>
                </a:cubicBezTo>
                <a:lnTo>
                  <a:pt x="1014" y="209"/>
                </a:lnTo>
                <a:cubicBezTo>
                  <a:pt x="1016" y="204"/>
                  <a:pt x="1017" y="200"/>
                  <a:pt x="1017" y="195"/>
                </a:cubicBezTo>
                <a:cubicBezTo>
                  <a:pt x="1017" y="179"/>
                  <a:pt x="1006" y="164"/>
                  <a:pt x="991" y="159"/>
                </a:cubicBezTo>
                <a:lnTo>
                  <a:pt x="517" y="2"/>
                </a:lnTo>
                <a:cubicBezTo>
                  <a:pt x="513" y="1"/>
                  <a:pt x="509" y="0"/>
                  <a:pt x="505" y="0"/>
                </a:cubicBezTo>
                <a:cubicBezTo>
                  <a:pt x="501" y="0"/>
                  <a:pt x="497" y="1"/>
                  <a:pt x="493" y="2"/>
                </a:cubicBezTo>
                <a:lnTo>
                  <a:pt x="26" y="157"/>
                </a:lnTo>
                <a:cubicBezTo>
                  <a:pt x="10" y="162"/>
                  <a:pt x="0" y="176"/>
                  <a:pt x="0" y="193"/>
                </a:cubicBezTo>
                <a:cubicBezTo>
                  <a:pt x="0" y="209"/>
                  <a:pt x="10" y="224"/>
                  <a:pt x="26" y="229"/>
                </a:cubicBezTo>
                <a:lnTo>
                  <a:pt x="500" y="386"/>
                </a:lnTo>
                <a:cubicBezTo>
                  <a:pt x="504" y="388"/>
                  <a:pt x="508" y="388"/>
                  <a:pt x="512" y="388"/>
                </a:cubicBezTo>
                <a:cubicBezTo>
                  <a:pt x="516" y="388"/>
                  <a:pt x="520" y="388"/>
                  <a:pt x="524" y="386"/>
                </a:cubicBezTo>
                <a:lnTo>
                  <a:pt x="976" y="236"/>
                </a:lnTo>
                <a:lnTo>
                  <a:pt x="976" y="335"/>
                </a:lnTo>
                <a:cubicBezTo>
                  <a:pt x="956" y="343"/>
                  <a:pt x="941" y="362"/>
                  <a:pt x="941" y="385"/>
                </a:cubicBezTo>
                <a:cubicBezTo>
                  <a:pt x="941" y="394"/>
                  <a:pt x="943" y="401"/>
                  <a:pt x="947" y="409"/>
                </a:cubicBezTo>
                <a:cubicBezTo>
                  <a:pt x="946" y="410"/>
                  <a:pt x="945" y="410"/>
                  <a:pt x="945" y="412"/>
                </a:cubicBezTo>
                <a:lnTo>
                  <a:pt x="929" y="469"/>
                </a:lnTo>
                <a:cubicBezTo>
                  <a:pt x="926" y="479"/>
                  <a:pt x="932" y="489"/>
                  <a:pt x="942" y="492"/>
                </a:cubicBezTo>
                <a:cubicBezTo>
                  <a:pt x="944" y="492"/>
                  <a:pt x="946" y="493"/>
                  <a:pt x="948" y="493"/>
                </a:cubicBezTo>
                <a:cubicBezTo>
                  <a:pt x="956" y="493"/>
                  <a:pt x="964" y="487"/>
                  <a:pt x="966" y="479"/>
                </a:cubicBezTo>
                <a:lnTo>
                  <a:pt x="976" y="441"/>
                </a:lnTo>
                <a:lnTo>
                  <a:pt x="976" y="474"/>
                </a:lnTo>
                <a:cubicBezTo>
                  <a:pt x="976" y="484"/>
                  <a:pt x="985" y="493"/>
                  <a:pt x="995" y="493"/>
                </a:cubicBezTo>
                <a:cubicBezTo>
                  <a:pt x="1006" y="493"/>
                  <a:pt x="1014" y="484"/>
                  <a:pt x="1014" y="474"/>
                </a:cubicBezTo>
                <a:lnTo>
                  <a:pt x="1014" y="441"/>
                </a:lnTo>
                <a:lnTo>
                  <a:pt x="1025" y="479"/>
                </a:lnTo>
                <a:cubicBezTo>
                  <a:pt x="1027" y="487"/>
                  <a:pt x="1035" y="493"/>
                  <a:pt x="1043" y="493"/>
                </a:cubicBezTo>
                <a:cubicBezTo>
                  <a:pt x="1045" y="493"/>
                  <a:pt x="1046" y="492"/>
                  <a:pt x="1048" y="492"/>
                </a:cubicBezTo>
                <a:cubicBezTo>
                  <a:pt x="1058" y="489"/>
                  <a:pt x="1064" y="479"/>
                  <a:pt x="1061" y="469"/>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6" name="Freeform 8"/>
          <p:cNvSpPr>
            <a:spLocks noEditPoints="1"/>
          </p:cNvSpPr>
          <p:nvPr/>
        </p:nvSpPr>
        <p:spPr bwMode="auto">
          <a:xfrm>
            <a:off x="3294869" y="3345225"/>
            <a:ext cx="476052" cy="484707"/>
          </a:xfrm>
          <a:custGeom>
            <a:avLst/>
            <a:gdLst>
              <a:gd name="T0" fmla="*/ 660 w 798"/>
              <a:gd name="T1" fmla="*/ 595 h 809"/>
              <a:gd name="T2" fmla="*/ 703 w 798"/>
              <a:gd name="T3" fmla="*/ 595 h 809"/>
              <a:gd name="T4" fmla="*/ 365 w 798"/>
              <a:gd name="T5" fmla="*/ 711 h 809"/>
              <a:gd name="T6" fmla="*/ 349 w 798"/>
              <a:gd name="T7" fmla="*/ 680 h 809"/>
              <a:gd name="T8" fmla="*/ 365 w 798"/>
              <a:gd name="T9" fmla="*/ 711 h 809"/>
              <a:gd name="T10" fmla="*/ 371 w 798"/>
              <a:gd name="T11" fmla="*/ 361 h 809"/>
              <a:gd name="T12" fmla="*/ 371 w 798"/>
              <a:gd name="T13" fmla="*/ 424 h 809"/>
              <a:gd name="T14" fmla="*/ 388 w 798"/>
              <a:gd name="T15" fmla="*/ 60 h 809"/>
              <a:gd name="T16" fmla="*/ 431 w 798"/>
              <a:gd name="T17" fmla="*/ 60 h 809"/>
              <a:gd name="T18" fmla="*/ 388 w 798"/>
              <a:gd name="T19" fmla="*/ 60 h 809"/>
              <a:gd name="T20" fmla="*/ 48 w 798"/>
              <a:gd name="T21" fmla="*/ 540 h 809"/>
              <a:gd name="T22" fmla="*/ 91 w 798"/>
              <a:gd name="T23" fmla="*/ 540 h 809"/>
              <a:gd name="T24" fmla="*/ 163 w 798"/>
              <a:gd name="T25" fmla="*/ 227 h 809"/>
              <a:gd name="T26" fmla="*/ 147 w 798"/>
              <a:gd name="T27" fmla="*/ 196 h 809"/>
              <a:gd name="T28" fmla="*/ 163 w 798"/>
              <a:gd name="T29" fmla="*/ 227 h 809"/>
              <a:gd name="T30" fmla="*/ 653 w 798"/>
              <a:gd name="T31" fmla="*/ 261 h 809"/>
              <a:gd name="T32" fmla="*/ 622 w 798"/>
              <a:gd name="T33" fmla="*/ 277 h 809"/>
              <a:gd name="T34" fmla="*/ 705 w 798"/>
              <a:gd name="T35" fmla="*/ 535 h 809"/>
              <a:gd name="T36" fmla="*/ 528 w 798"/>
              <a:gd name="T37" fmla="*/ 497 h 809"/>
              <a:gd name="T38" fmla="*/ 524 w 798"/>
              <a:gd name="T39" fmla="*/ 378 h 809"/>
              <a:gd name="T40" fmla="*/ 695 w 798"/>
              <a:gd name="T41" fmla="*/ 366 h 809"/>
              <a:gd name="T42" fmla="*/ 624 w 798"/>
              <a:gd name="T43" fmla="*/ 231 h 809"/>
              <a:gd name="T44" fmla="*/ 503 w 798"/>
              <a:gd name="T45" fmla="*/ 349 h 809"/>
              <a:gd name="T46" fmla="*/ 444 w 798"/>
              <a:gd name="T47" fmla="*/ 187 h 809"/>
              <a:gd name="T48" fmla="*/ 433 w 798"/>
              <a:gd name="T49" fmla="*/ 0 h 809"/>
              <a:gd name="T50" fmla="*/ 409 w 798"/>
              <a:gd name="T51" fmla="*/ 184 h 809"/>
              <a:gd name="T52" fmla="*/ 328 w 798"/>
              <a:gd name="T53" fmla="*/ 331 h 809"/>
              <a:gd name="T54" fmla="*/ 252 w 798"/>
              <a:gd name="T55" fmla="*/ 200 h 809"/>
              <a:gd name="T56" fmla="*/ 117 w 798"/>
              <a:gd name="T57" fmla="*/ 271 h 809"/>
              <a:gd name="T58" fmla="*/ 233 w 798"/>
              <a:gd name="T59" fmla="*/ 295 h 809"/>
              <a:gd name="T60" fmla="*/ 270 w 798"/>
              <a:gd name="T61" fmla="*/ 442 h 809"/>
              <a:gd name="T62" fmla="*/ 169 w 798"/>
              <a:gd name="T63" fmla="*/ 520 h 809"/>
              <a:gd name="T64" fmla="*/ 0 w 798"/>
              <a:gd name="T65" fmla="*/ 574 h 809"/>
              <a:gd name="T66" fmla="*/ 187 w 798"/>
              <a:gd name="T67" fmla="*/ 574 h 809"/>
              <a:gd name="T68" fmla="*/ 287 w 798"/>
              <a:gd name="T69" fmla="*/ 508 h 809"/>
              <a:gd name="T70" fmla="*/ 368 w 798"/>
              <a:gd name="T71" fmla="*/ 647 h 809"/>
              <a:gd name="T72" fmla="*/ 315 w 798"/>
              <a:gd name="T73" fmla="*/ 757 h 809"/>
              <a:gd name="T74" fmla="*/ 450 w 798"/>
              <a:gd name="T75" fmla="*/ 686 h 809"/>
              <a:gd name="T76" fmla="*/ 408 w 798"/>
              <a:gd name="T77" fmla="*/ 577 h 809"/>
              <a:gd name="T78" fmla="*/ 619 w 798"/>
              <a:gd name="T79" fmla="*/ 591 h 809"/>
              <a:gd name="T80" fmla="*/ 705 w 798"/>
              <a:gd name="T81" fmla="*/ 723 h 809"/>
              <a:gd name="T82" fmla="*/ 705 w 798"/>
              <a:gd name="T83" fmla="*/ 53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8" h="809">
                <a:moveTo>
                  <a:pt x="681" y="616"/>
                </a:moveTo>
                <a:cubicBezTo>
                  <a:pt x="669" y="616"/>
                  <a:pt x="660" y="607"/>
                  <a:pt x="660" y="595"/>
                </a:cubicBezTo>
                <a:cubicBezTo>
                  <a:pt x="660" y="583"/>
                  <a:pt x="669" y="573"/>
                  <a:pt x="681" y="573"/>
                </a:cubicBezTo>
                <a:cubicBezTo>
                  <a:pt x="693" y="573"/>
                  <a:pt x="703" y="583"/>
                  <a:pt x="703" y="595"/>
                </a:cubicBezTo>
                <a:cubicBezTo>
                  <a:pt x="703" y="607"/>
                  <a:pt x="693" y="616"/>
                  <a:pt x="681" y="616"/>
                </a:cubicBezTo>
                <a:close/>
                <a:moveTo>
                  <a:pt x="365" y="711"/>
                </a:moveTo>
                <a:cubicBezTo>
                  <a:pt x="357" y="716"/>
                  <a:pt x="346" y="712"/>
                  <a:pt x="342" y="704"/>
                </a:cubicBezTo>
                <a:cubicBezTo>
                  <a:pt x="337" y="695"/>
                  <a:pt x="340" y="685"/>
                  <a:pt x="349" y="680"/>
                </a:cubicBezTo>
                <a:cubicBezTo>
                  <a:pt x="358" y="676"/>
                  <a:pt x="368" y="679"/>
                  <a:pt x="373" y="687"/>
                </a:cubicBezTo>
                <a:cubicBezTo>
                  <a:pt x="377" y="696"/>
                  <a:pt x="374" y="707"/>
                  <a:pt x="365" y="711"/>
                </a:cubicBezTo>
                <a:close/>
                <a:moveTo>
                  <a:pt x="340" y="392"/>
                </a:moveTo>
                <a:cubicBezTo>
                  <a:pt x="340" y="375"/>
                  <a:pt x="354" y="361"/>
                  <a:pt x="371" y="361"/>
                </a:cubicBezTo>
                <a:cubicBezTo>
                  <a:pt x="388" y="361"/>
                  <a:pt x="402" y="375"/>
                  <a:pt x="402" y="392"/>
                </a:cubicBezTo>
                <a:cubicBezTo>
                  <a:pt x="402" y="410"/>
                  <a:pt x="388" y="424"/>
                  <a:pt x="371" y="424"/>
                </a:cubicBezTo>
                <a:cubicBezTo>
                  <a:pt x="354" y="424"/>
                  <a:pt x="340" y="410"/>
                  <a:pt x="340" y="392"/>
                </a:cubicBezTo>
                <a:close/>
                <a:moveTo>
                  <a:pt x="388" y="60"/>
                </a:moveTo>
                <a:cubicBezTo>
                  <a:pt x="388" y="48"/>
                  <a:pt x="397" y="38"/>
                  <a:pt x="409" y="38"/>
                </a:cubicBezTo>
                <a:cubicBezTo>
                  <a:pt x="421" y="38"/>
                  <a:pt x="431" y="48"/>
                  <a:pt x="431" y="60"/>
                </a:cubicBezTo>
                <a:cubicBezTo>
                  <a:pt x="431" y="72"/>
                  <a:pt x="421" y="82"/>
                  <a:pt x="409" y="82"/>
                </a:cubicBezTo>
                <a:cubicBezTo>
                  <a:pt x="397" y="82"/>
                  <a:pt x="388" y="72"/>
                  <a:pt x="388" y="60"/>
                </a:cubicBezTo>
                <a:close/>
                <a:moveTo>
                  <a:pt x="70" y="562"/>
                </a:moveTo>
                <a:cubicBezTo>
                  <a:pt x="58" y="562"/>
                  <a:pt x="48" y="552"/>
                  <a:pt x="48" y="540"/>
                </a:cubicBezTo>
                <a:cubicBezTo>
                  <a:pt x="48" y="528"/>
                  <a:pt x="58" y="519"/>
                  <a:pt x="70" y="519"/>
                </a:cubicBezTo>
                <a:cubicBezTo>
                  <a:pt x="82" y="519"/>
                  <a:pt x="91" y="528"/>
                  <a:pt x="91" y="540"/>
                </a:cubicBezTo>
                <a:cubicBezTo>
                  <a:pt x="91" y="552"/>
                  <a:pt x="82" y="562"/>
                  <a:pt x="70" y="562"/>
                </a:cubicBezTo>
                <a:close/>
                <a:moveTo>
                  <a:pt x="163" y="227"/>
                </a:moveTo>
                <a:cubicBezTo>
                  <a:pt x="155" y="232"/>
                  <a:pt x="144" y="229"/>
                  <a:pt x="140" y="220"/>
                </a:cubicBezTo>
                <a:cubicBezTo>
                  <a:pt x="135" y="211"/>
                  <a:pt x="139" y="201"/>
                  <a:pt x="147" y="196"/>
                </a:cubicBezTo>
                <a:cubicBezTo>
                  <a:pt x="156" y="192"/>
                  <a:pt x="166" y="195"/>
                  <a:pt x="171" y="204"/>
                </a:cubicBezTo>
                <a:cubicBezTo>
                  <a:pt x="175" y="212"/>
                  <a:pt x="172" y="223"/>
                  <a:pt x="163" y="227"/>
                </a:cubicBezTo>
                <a:close/>
                <a:moveTo>
                  <a:pt x="630" y="253"/>
                </a:moveTo>
                <a:cubicBezTo>
                  <a:pt x="638" y="249"/>
                  <a:pt x="649" y="252"/>
                  <a:pt x="653" y="261"/>
                </a:cubicBezTo>
                <a:cubicBezTo>
                  <a:pt x="658" y="269"/>
                  <a:pt x="654" y="280"/>
                  <a:pt x="646" y="284"/>
                </a:cubicBezTo>
                <a:cubicBezTo>
                  <a:pt x="637" y="289"/>
                  <a:pt x="627" y="286"/>
                  <a:pt x="622" y="277"/>
                </a:cubicBezTo>
                <a:cubicBezTo>
                  <a:pt x="618" y="268"/>
                  <a:pt x="621" y="258"/>
                  <a:pt x="630" y="253"/>
                </a:cubicBezTo>
                <a:close/>
                <a:moveTo>
                  <a:pt x="705" y="535"/>
                </a:moveTo>
                <a:cubicBezTo>
                  <a:pt x="679" y="535"/>
                  <a:pt x="656" y="546"/>
                  <a:pt x="639" y="562"/>
                </a:cubicBezTo>
                <a:lnTo>
                  <a:pt x="528" y="497"/>
                </a:lnTo>
                <a:cubicBezTo>
                  <a:pt x="535" y="480"/>
                  <a:pt x="540" y="461"/>
                  <a:pt x="540" y="442"/>
                </a:cubicBezTo>
                <a:cubicBezTo>
                  <a:pt x="540" y="419"/>
                  <a:pt x="534" y="397"/>
                  <a:pt x="524" y="378"/>
                </a:cubicBezTo>
                <a:lnTo>
                  <a:pt x="598" y="344"/>
                </a:lnTo>
                <a:cubicBezTo>
                  <a:pt x="621" y="374"/>
                  <a:pt x="661" y="384"/>
                  <a:pt x="695" y="366"/>
                </a:cubicBezTo>
                <a:cubicBezTo>
                  <a:pt x="732" y="347"/>
                  <a:pt x="746" y="300"/>
                  <a:pt x="727" y="263"/>
                </a:cubicBezTo>
                <a:cubicBezTo>
                  <a:pt x="707" y="226"/>
                  <a:pt x="661" y="211"/>
                  <a:pt x="624" y="231"/>
                </a:cubicBezTo>
                <a:cubicBezTo>
                  <a:pt x="593" y="247"/>
                  <a:pt x="579" y="280"/>
                  <a:pt x="584" y="312"/>
                </a:cubicBezTo>
                <a:lnTo>
                  <a:pt x="503" y="349"/>
                </a:lnTo>
                <a:cubicBezTo>
                  <a:pt x="485" y="331"/>
                  <a:pt x="462" y="317"/>
                  <a:pt x="437" y="311"/>
                </a:cubicBezTo>
                <a:lnTo>
                  <a:pt x="444" y="187"/>
                </a:lnTo>
                <a:cubicBezTo>
                  <a:pt x="490" y="181"/>
                  <a:pt x="526" y="142"/>
                  <a:pt x="526" y="94"/>
                </a:cubicBezTo>
                <a:cubicBezTo>
                  <a:pt x="526" y="42"/>
                  <a:pt x="484" y="0"/>
                  <a:pt x="433" y="0"/>
                </a:cubicBezTo>
                <a:cubicBezTo>
                  <a:pt x="381" y="0"/>
                  <a:pt x="339" y="42"/>
                  <a:pt x="339" y="94"/>
                </a:cubicBezTo>
                <a:cubicBezTo>
                  <a:pt x="339" y="138"/>
                  <a:pt x="369" y="174"/>
                  <a:pt x="409" y="184"/>
                </a:cubicBezTo>
                <a:lnTo>
                  <a:pt x="402" y="307"/>
                </a:lnTo>
                <a:cubicBezTo>
                  <a:pt x="374" y="308"/>
                  <a:pt x="349" y="316"/>
                  <a:pt x="328" y="331"/>
                </a:cubicBezTo>
                <a:lnTo>
                  <a:pt x="254" y="267"/>
                </a:lnTo>
                <a:cubicBezTo>
                  <a:pt x="263" y="246"/>
                  <a:pt x="263" y="222"/>
                  <a:pt x="252" y="200"/>
                </a:cubicBezTo>
                <a:cubicBezTo>
                  <a:pt x="232" y="163"/>
                  <a:pt x="186" y="148"/>
                  <a:pt x="149" y="168"/>
                </a:cubicBezTo>
                <a:cubicBezTo>
                  <a:pt x="112" y="187"/>
                  <a:pt x="97" y="234"/>
                  <a:pt x="117" y="271"/>
                </a:cubicBezTo>
                <a:cubicBezTo>
                  <a:pt x="136" y="308"/>
                  <a:pt x="183" y="323"/>
                  <a:pt x="220" y="303"/>
                </a:cubicBezTo>
                <a:cubicBezTo>
                  <a:pt x="224" y="301"/>
                  <a:pt x="229" y="298"/>
                  <a:pt x="233" y="295"/>
                </a:cubicBezTo>
                <a:lnTo>
                  <a:pt x="302" y="355"/>
                </a:lnTo>
                <a:cubicBezTo>
                  <a:pt x="282" y="378"/>
                  <a:pt x="270" y="409"/>
                  <a:pt x="270" y="442"/>
                </a:cubicBezTo>
                <a:cubicBezTo>
                  <a:pt x="270" y="453"/>
                  <a:pt x="272" y="465"/>
                  <a:pt x="274" y="475"/>
                </a:cubicBezTo>
                <a:lnTo>
                  <a:pt x="169" y="520"/>
                </a:lnTo>
                <a:cubicBezTo>
                  <a:pt x="152" y="496"/>
                  <a:pt x="124" y="481"/>
                  <a:pt x="93" y="481"/>
                </a:cubicBezTo>
                <a:cubicBezTo>
                  <a:pt x="41" y="481"/>
                  <a:pt x="0" y="523"/>
                  <a:pt x="0" y="574"/>
                </a:cubicBezTo>
                <a:cubicBezTo>
                  <a:pt x="0" y="626"/>
                  <a:pt x="41" y="668"/>
                  <a:pt x="93" y="668"/>
                </a:cubicBezTo>
                <a:cubicBezTo>
                  <a:pt x="145" y="668"/>
                  <a:pt x="187" y="626"/>
                  <a:pt x="187" y="574"/>
                </a:cubicBezTo>
                <a:cubicBezTo>
                  <a:pt x="187" y="566"/>
                  <a:pt x="185" y="559"/>
                  <a:pt x="184" y="551"/>
                </a:cubicBezTo>
                <a:lnTo>
                  <a:pt x="287" y="508"/>
                </a:lnTo>
                <a:cubicBezTo>
                  <a:pt x="305" y="540"/>
                  <a:pt x="336" y="564"/>
                  <a:pt x="373" y="573"/>
                </a:cubicBezTo>
                <a:lnTo>
                  <a:pt x="368" y="647"/>
                </a:lnTo>
                <a:cubicBezTo>
                  <a:pt x="361" y="648"/>
                  <a:pt x="354" y="650"/>
                  <a:pt x="347" y="654"/>
                </a:cubicBezTo>
                <a:cubicBezTo>
                  <a:pt x="310" y="673"/>
                  <a:pt x="296" y="720"/>
                  <a:pt x="315" y="757"/>
                </a:cubicBezTo>
                <a:cubicBezTo>
                  <a:pt x="335" y="794"/>
                  <a:pt x="381" y="809"/>
                  <a:pt x="418" y="789"/>
                </a:cubicBezTo>
                <a:cubicBezTo>
                  <a:pt x="456" y="769"/>
                  <a:pt x="470" y="723"/>
                  <a:pt x="450" y="686"/>
                </a:cubicBezTo>
                <a:cubicBezTo>
                  <a:pt x="440" y="666"/>
                  <a:pt x="422" y="653"/>
                  <a:pt x="403" y="648"/>
                </a:cubicBezTo>
                <a:lnTo>
                  <a:pt x="408" y="577"/>
                </a:lnTo>
                <a:cubicBezTo>
                  <a:pt x="449" y="576"/>
                  <a:pt x="485" y="556"/>
                  <a:pt x="509" y="527"/>
                </a:cubicBezTo>
                <a:lnTo>
                  <a:pt x="619" y="591"/>
                </a:lnTo>
                <a:cubicBezTo>
                  <a:pt x="614" y="603"/>
                  <a:pt x="611" y="616"/>
                  <a:pt x="611" y="629"/>
                </a:cubicBezTo>
                <a:cubicBezTo>
                  <a:pt x="611" y="681"/>
                  <a:pt x="653" y="723"/>
                  <a:pt x="705" y="723"/>
                </a:cubicBezTo>
                <a:cubicBezTo>
                  <a:pt x="756" y="723"/>
                  <a:pt x="798" y="681"/>
                  <a:pt x="798" y="629"/>
                </a:cubicBezTo>
                <a:cubicBezTo>
                  <a:pt x="798" y="577"/>
                  <a:pt x="756" y="535"/>
                  <a:pt x="705" y="535"/>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7" name="Freeform 9"/>
          <p:cNvSpPr>
            <a:spLocks noEditPoints="1"/>
          </p:cNvSpPr>
          <p:nvPr/>
        </p:nvSpPr>
        <p:spPr bwMode="auto">
          <a:xfrm>
            <a:off x="4095502" y="3273818"/>
            <a:ext cx="406808" cy="564770"/>
          </a:xfrm>
          <a:custGeom>
            <a:avLst/>
            <a:gdLst>
              <a:gd name="T0" fmla="*/ 68 w 683"/>
              <a:gd name="T1" fmla="*/ 130 h 941"/>
              <a:gd name="T2" fmla="*/ 170 w 683"/>
              <a:gd name="T3" fmla="*/ 74 h 941"/>
              <a:gd name="T4" fmla="*/ 173 w 683"/>
              <a:gd name="T5" fmla="*/ 190 h 941"/>
              <a:gd name="T6" fmla="*/ 71 w 683"/>
              <a:gd name="T7" fmla="*/ 246 h 941"/>
              <a:gd name="T8" fmla="*/ 68 w 683"/>
              <a:gd name="T9" fmla="*/ 130 h 941"/>
              <a:gd name="T10" fmla="*/ 266 w 683"/>
              <a:gd name="T11" fmla="*/ 416 h 941"/>
              <a:gd name="T12" fmla="*/ 266 w 683"/>
              <a:gd name="T13" fmla="*/ 416 h 941"/>
              <a:gd name="T14" fmla="*/ 419 w 683"/>
              <a:gd name="T15" fmla="*/ 329 h 941"/>
              <a:gd name="T16" fmla="*/ 418 w 683"/>
              <a:gd name="T17" fmla="*/ 153 h 941"/>
              <a:gd name="T18" fmla="*/ 418 w 683"/>
              <a:gd name="T19" fmla="*/ 153 h 941"/>
              <a:gd name="T20" fmla="*/ 197 w 683"/>
              <a:gd name="T21" fmla="*/ 25 h 941"/>
              <a:gd name="T22" fmla="*/ 197 w 683"/>
              <a:gd name="T23" fmla="*/ 25 h 941"/>
              <a:gd name="T24" fmla="*/ 41 w 683"/>
              <a:gd name="T25" fmla="*/ 111 h 941"/>
              <a:gd name="T26" fmla="*/ 45 w 683"/>
              <a:gd name="T27" fmla="*/ 288 h 941"/>
              <a:gd name="T28" fmla="*/ 45 w 683"/>
              <a:gd name="T29" fmla="*/ 288 h 941"/>
              <a:gd name="T30" fmla="*/ 266 w 683"/>
              <a:gd name="T31" fmla="*/ 416 h 941"/>
              <a:gd name="T32" fmla="*/ 664 w 683"/>
              <a:gd name="T33" fmla="*/ 395 h 941"/>
              <a:gd name="T34" fmla="*/ 665 w 683"/>
              <a:gd name="T35" fmla="*/ 395 h 941"/>
              <a:gd name="T36" fmla="*/ 628 w 683"/>
              <a:gd name="T37" fmla="*/ 374 h 941"/>
              <a:gd name="T38" fmla="*/ 604 w 683"/>
              <a:gd name="T39" fmla="*/ 433 h 941"/>
              <a:gd name="T40" fmla="*/ 561 w 683"/>
              <a:gd name="T41" fmla="*/ 487 h 941"/>
              <a:gd name="T42" fmla="*/ 599 w 683"/>
              <a:gd name="T43" fmla="*/ 509 h 941"/>
              <a:gd name="T44" fmla="*/ 599 w 683"/>
              <a:gd name="T45" fmla="*/ 508 h 941"/>
              <a:gd name="T46" fmla="*/ 665 w 683"/>
              <a:gd name="T47" fmla="*/ 471 h 941"/>
              <a:gd name="T48" fmla="*/ 664 w 683"/>
              <a:gd name="T49" fmla="*/ 395 h 941"/>
              <a:gd name="T50" fmla="*/ 575 w 683"/>
              <a:gd name="T51" fmla="*/ 305 h 941"/>
              <a:gd name="T52" fmla="*/ 575 w 683"/>
              <a:gd name="T53" fmla="*/ 305 h 941"/>
              <a:gd name="T54" fmla="*/ 486 w 683"/>
              <a:gd name="T55" fmla="*/ 253 h 941"/>
              <a:gd name="T56" fmla="*/ 449 w 683"/>
              <a:gd name="T57" fmla="*/ 353 h 941"/>
              <a:gd name="T58" fmla="*/ 391 w 683"/>
              <a:gd name="T59" fmla="*/ 427 h 941"/>
              <a:gd name="T60" fmla="*/ 476 w 683"/>
              <a:gd name="T61" fmla="*/ 476 h 941"/>
              <a:gd name="T62" fmla="*/ 476 w 683"/>
              <a:gd name="T63" fmla="*/ 476 h 941"/>
              <a:gd name="T64" fmla="*/ 576 w 683"/>
              <a:gd name="T65" fmla="*/ 419 h 941"/>
              <a:gd name="T66" fmla="*/ 575 w 683"/>
              <a:gd name="T67" fmla="*/ 305 h 941"/>
              <a:gd name="T68" fmla="*/ 410 w 683"/>
              <a:gd name="T69" fmla="*/ 579 h 941"/>
              <a:gd name="T70" fmla="*/ 425 w 683"/>
              <a:gd name="T71" fmla="*/ 532 h 941"/>
              <a:gd name="T72" fmla="*/ 349 w 683"/>
              <a:gd name="T73" fmla="*/ 456 h 941"/>
              <a:gd name="T74" fmla="*/ 273 w 683"/>
              <a:gd name="T75" fmla="*/ 532 h 941"/>
              <a:gd name="T76" fmla="*/ 289 w 683"/>
              <a:gd name="T77" fmla="*/ 579 h 941"/>
              <a:gd name="T78" fmla="*/ 172 w 683"/>
              <a:gd name="T79" fmla="*/ 907 h 941"/>
              <a:gd name="T80" fmla="*/ 182 w 683"/>
              <a:gd name="T81" fmla="*/ 929 h 941"/>
              <a:gd name="T82" fmla="*/ 208 w 683"/>
              <a:gd name="T83" fmla="*/ 938 h 941"/>
              <a:gd name="T84" fmla="*/ 230 w 683"/>
              <a:gd name="T85" fmla="*/ 928 h 941"/>
              <a:gd name="T86" fmla="*/ 319 w 683"/>
              <a:gd name="T87" fmla="*/ 677 h 941"/>
              <a:gd name="T88" fmla="*/ 319 w 683"/>
              <a:gd name="T89" fmla="*/ 922 h 941"/>
              <a:gd name="T90" fmla="*/ 336 w 683"/>
              <a:gd name="T91" fmla="*/ 939 h 941"/>
              <a:gd name="T92" fmla="*/ 363 w 683"/>
              <a:gd name="T93" fmla="*/ 939 h 941"/>
              <a:gd name="T94" fmla="*/ 380 w 683"/>
              <a:gd name="T95" fmla="*/ 922 h 941"/>
              <a:gd name="T96" fmla="*/ 380 w 683"/>
              <a:gd name="T97" fmla="*/ 679 h 941"/>
              <a:gd name="T98" fmla="*/ 469 w 683"/>
              <a:gd name="T99" fmla="*/ 928 h 941"/>
              <a:gd name="T100" fmla="*/ 490 w 683"/>
              <a:gd name="T101" fmla="*/ 938 h 941"/>
              <a:gd name="T102" fmla="*/ 516 w 683"/>
              <a:gd name="T103" fmla="*/ 929 h 941"/>
              <a:gd name="T104" fmla="*/ 527 w 683"/>
              <a:gd name="T105" fmla="*/ 907 h 941"/>
              <a:gd name="T106" fmla="*/ 410 w 683"/>
              <a:gd name="T107" fmla="*/ 579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941">
                <a:moveTo>
                  <a:pt x="68" y="130"/>
                </a:moveTo>
                <a:cubicBezTo>
                  <a:pt x="95" y="82"/>
                  <a:pt x="141" y="58"/>
                  <a:pt x="170" y="74"/>
                </a:cubicBezTo>
                <a:cubicBezTo>
                  <a:pt x="199" y="91"/>
                  <a:pt x="200" y="143"/>
                  <a:pt x="173" y="190"/>
                </a:cubicBezTo>
                <a:cubicBezTo>
                  <a:pt x="146" y="238"/>
                  <a:pt x="100" y="262"/>
                  <a:pt x="71" y="246"/>
                </a:cubicBezTo>
                <a:cubicBezTo>
                  <a:pt x="42" y="229"/>
                  <a:pt x="41" y="177"/>
                  <a:pt x="68" y="130"/>
                </a:cubicBezTo>
                <a:close/>
                <a:moveTo>
                  <a:pt x="266" y="416"/>
                </a:moveTo>
                <a:lnTo>
                  <a:pt x="266" y="416"/>
                </a:lnTo>
                <a:cubicBezTo>
                  <a:pt x="311" y="437"/>
                  <a:pt x="378" y="399"/>
                  <a:pt x="419" y="329"/>
                </a:cubicBezTo>
                <a:cubicBezTo>
                  <a:pt x="460" y="258"/>
                  <a:pt x="459" y="181"/>
                  <a:pt x="418" y="153"/>
                </a:cubicBezTo>
                <a:lnTo>
                  <a:pt x="197" y="25"/>
                </a:lnTo>
                <a:cubicBezTo>
                  <a:pt x="153" y="0"/>
                  <a:pt x="83" y="38"/>
                  <a:pt x="41" y="111"/>
                </a:cubicBezTo>
                <a:cubicBezTo>
                  <a:pt x="0" y="183"/>
                  <a:pt x="2" y="262"/>
                  <a:pt x="45" y="288"/>
                </a:cubicBezTo>
                <a:lnTo>
                  <a:pt x="266" y="416"/>
                </a:lnTo>
                <a:close/>
                <a:moveTo>
                  <a:pt x="664" y="395"/>
                </a:moveTo>
                <a:lnTo>
                  <a:pt x="665" y="395"/>
                </a:lnTo>
                <a:lnTo>
                  <a:pt x="628" y="374"/>
                </a:lnTo>
                <a:cubicBezTo>
                  <a:pt x="623" y="393"/>
                  <a:pt x="616" y="414"/>
                  <a:pt x="604" y="433"/>
                </a:cubicBezTo>
                <a:cubicBezTo>
                  <a:pt x="592" y="455"/>
                  <a:pt x="577" y="473"/>
                  <a:pt x="561" y="487"/>
                </a:cubicBezTo>
                <a:lnTo>
                  <a:pt x="599" y="509"/>
                </a:lnTo>
                <a:lnTo>
                  <a:pt x="599" y="508"/>
                </a:lnTo>
                <a:cubicBezTo>
                  <a:pt x="618" y="518"/>
                  <a:pt x="647" y="501"/>
                  <a:pt x="665" y="471"/>
                </a:cubicBezTo>
                <a:cubicBezTo>
                  <a:pt x="683" y="441"/>
                  <a:pt x="682" y="407"/>
                  <a:pt x="664" y="395"/>
                </a:cubicBezTo>
                <a:close/>
                <a:moveTo>
                  <a:pt x="575" y="305"/>
                </a:moveTo>
                <a:lnTo>
                  <a:pt x="575" y="305"/>
                </a:lnTo>
                <a:lnTo>
                  <a:pt x="486" y="253"/>
                </a:lnTo>
                <a:cubicBezTo>
                  <a:pt x="481" y="286"/>
                  <a:pt x="468" y="320"/>
                  <a:pt x="449" y="353"/>
                </a:cubicBezTo>
                <a:cubicBezTo>
                  <a:pt x="432" y="382"/>
                  <a:pt x="412" y="407"/>
                  <a:pt x="391" y="427"/>
                </a:cubicBezTo>
                <a:lnTo>
                  <a:pt x="476" y="476"/>
                </a:lnTo>
                <a:cubicBezTo>
                  <a:pt x="505" y="490"/>
                  <a:pt x="549" y="465"/>
                  <a:pt x="576" y="419"/>
                </a:cubicBezTo>
                <a:cubicBezTo>
                  <a:pt x="602" y="373"/>
                  <a:pt x="602" y="323"/>
                  <a:pt x="575" y="305"/>
                </a:cubicBezTo>
                <a:close/>
                <a:moveTo>
                  <a:pt x="410" y="579"/>
                </a:moveTo>
                <a:cubicBezTo>
                  <a:pt x="420" y="566"/>
                  <a:pt x="425" y="550"/>
                  <a:pt x="425" y="532"/>
                </a:cubicBezTo>
                <a:cubicBezTo>
                  <a:pt x="425" y="490"/>
                  <a:pt x="391" y="456"/>
                  <a:pt x="349" y="456"/>
                </a:cubicBezTo>
                <a:cubicBezTo>
                  <a:pt x="307" y="456"/>
                  <a:pt x="273" y="490"/>
                  <a:pt x="273" y="532"/>
                </a:cubicBezTo>
                <a:cubicBezTo>
                  <a:pt x="273" y="550"/>
                  <a:pt x="279" y="566"/>
                  <a:pt x="289" y="579"/>
                </a:cubicBezTo>
                <a:lnTo>
                  <a:pt x="172" y="907"/>
                </a:lnTo>
                <a:cubicBezTo>
                  <a:pt x="169" y="916"/>
                  <a:pt x="174" y="926"/>
                  <a:pt x="182" y="929"/>
                </a:cubicBezTo>
                <a:lnTo>
                  <a:pt x="208" y="938"/>
                </a:lnTo>
                <a:cubicBezTo>
                  <a:pt x="217" y="941"/>
                  <a:pt x="227" y="937"/>
                  <a:pt x="230" y="928"/>
                </a:cubicBezTo>
                <a:lnTo>
                  <a:pt x="319" y="677"/>
                </a:lnTo>
                <a:lnTo>
                  <a:pt x="319" y="922"/>
                </a:lnTo>
                <a:cubicBezTo>
                  <a:pt x="319" y="932"/>
                  <a:pt x="327" y="939"/>
                  <a:pt x="336" y="939"/>
                </a:cubicBezTo>
                <a:lnTo>
                  <a:pt x="363" y="939"/>
                </a:lnTo>
                <a:cubicBezTo>
                  <a:pt x="373" y="939"/>
                  <a:pt x="380" y="932"/>
                  <a:pt x="380" y="922"/>
                </a:cubicBezTo>
                <a:lnTo>
                  <a:pt x="380" y="679"/>
                </a:lnTo>
                <a:lnTo>
                  <a:pt x="469" y="928"/>
                </a:lnTo>
                <a:cubicBezTo>
                  <a:pt x="472" y="937"/>
                  <a:pt x="482" y="941"/>
                  <a:pt x="490" y="938"/>
                </a:cubicBezTo>
                <a:lnTo>
                  <a:pt x="516" y="929"/>
                </a:lnTo>
                <a:cubicBezTo>
                  <a:pt x="525" y="926"/>
                  <a:pt x="530" y="916"/>
                  <a:pt x="527" y="907"/>
                </a:cubicBezTo>
                <a:lnTo>
                  <a:pt x="410" y="579"/>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8" name="Freeform 10"/>
          <p:cNvSpPr>
            <a:spLocks noEditPoints="1"/>
          </p:cNvSpPr>
          <p:nvPr/>
        </p:nvSpPr>
        <p:spPr bwMode="auto">
          <a:xfrm>
            <a:off x="9016146" y="1698519"/>
            <a:ext cx="502018" cy="502018"/>
          </a:xfrm>
          <a:custGeom>
            <a:avLst/>
            <a:gdLst>
              <a:gd name="T0" fmla="*/ 348 w 697"/>
              <a:gd name="T1" fmla="*/ 649 h 698"/>
              <a:gd name="T2" fmla="*/ 49 w 697"/>
              <a:gd name="T3" fmla="*/ 349 h 698"/>
              <a:gd name="T4" fmla="*/ 348 w 697"/>
              <a:gd name="T5" fmla="*/ 50 h 698"/>
              <a:gd name="T6" fmla="*/ 647 w 697"/>
              <a:gd name="T7" fmla="*/ 349 h 698"/>
              <a:gd name="T8" fmla="*/ 348 w 697"/>
              <a:gd name="T9" fmla="*/ 649 h 698"/>
              <a:gd name="T10" fmla="*/ 348 w 697"/>
              <a:gd name="T11" fmla="*/ 0 h 698"/>
              <a:gd name="T12" fmla="*/ 0 w 697"/>
              <a:gd name="T13" fmla="*/ 349 h 698"/>
              <a:gd name="T14" fmla="*/ 348 w 697"/>
              <a:gd name="T15" fmla="*/ 698 h 698"/>
              <a:gd name="T16" fmla="*/ 697 w 697"/>
              <a:gd name="T17" fmla="*/ 349 h 698"/>
              <a:gd name="T18" fmla="*/ 348 w 697"/>
              <a:gd name="T19" fmla="*/ 0 h 698"/>
              <a:gd name="T20" fmla="*/ 373 w 697"/>
              <a:gd name="T21" fmla="*/ 305 h 698"/>
              <a:gd name="T22" fmla="*/ 373 w 697"/>
              <a:gd name="T23" fmla="*/ 96 h 698"/>
              <a:gd name="T24" fmla="*/ 349 w 697"/>
              <a:gd name="T25" fmla="*/ 71 h 698"/>
              <a:gd name="T26" fmla="*/ 324 w 697"/>
              <a:gd name="T27" fmla="*/ 96 h 698"/>
              <a:gd name="T28" fmla="*/ 324 w 697"/>
              <a:gd name="T29" fmla="*/ 305 h 698"/>
              <a:gd name="T30" fmla="*/ 304 w 697"/>
              <a:gd name="T31" fmla="*/ 324 h 698"/>
              <a:gd name="T32" fmla="*/ 164 w 697"/>
              <a:gd name="T33" fmla="*/ 324 h 698"/>
              <a:gd name="T34" fmla="*/ 139 w 697"/>
              <a:gd name="T35" fmla="*/ 348 h 698"/>
              <a:gd name="T36" fmla="*/ 164 w 697"/>
              <a:gd name="T37" fmla="*/ 373 h 698"/>
              <a:gd name="T38" fmla="*/ 303 w 697"/>
              <a:gd name="T39" fmla="*/ 373 h 698"/>
              <a:gd name="T40" fmla="*/ 348 w 697"/>
              <a:gd name="T41" fmla="*/ 400 h 698"/>
              <a:gd name="T42" fmla="*/ 399 w 697"/>
              <a:gd name="T43" fmla="*/ 349 h 698"/>
              <a:gd name="T44" fmla="*/ 373 w 697"/>
              <a:gd name="T45" fmla="*/ 305 h 698"/>
              <a:gd name="T46" fmla="*/ 588 w 697"/>
              <a:gd name="T47" fmla="*/ 317 h 698"/>
              <a:gd name="T48" fmla="*/ 556 w 697"/>
              <a:gd name="T49" fmla="*/ 349 h 698"/>
              <a:gd name="T50" fmla="*/ 588 w 697"/>
              <a:gd name="T51" fmla="*/ 382 h 698"/>
              <a:gd name="T52" fmla="*/ 621 w 697"/>
              <a:gd name="T53" fmla="*/ 349 h 698"/>
              <a:gd name="T54" fmla="*/ 588 w 697"/>
              <a:gd name="T55" fmla="*/ 317 h 698"/>
              <a:gd name="T56" fmla="*/ 349 w 697"/>
              <a:gd name="T57" fmla="*/ 559 h 698"/>
              <a:gd name="T58" fmla="*/ 316 w 697"/>
              <a:gd name="T59" fmla="*/ 591 h 698"/>
              <a:gd name="T60" fmla="*/ 349 w 697"/>
              <a:gd name="T61" fmla="*/ 624 h 698"/>
              <a:gd name="T62" fmla="*/ 381 w 697"/>
              <a:gd name="T63" fmla="*/ 591 h 698"/>
              <a:gd name="T64" fmla="*/ 349 w 697"/>
              <a:gd name="T65" fmla="*/ 55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7" h="698">
                <a:moveTo>
                  <a:pt x="348" y="649"/>
                </a:moveTo>
                <a:cubicBezTo>
                  <a:pt x="183" y="649"/>
                  <a:pt x="49" y="514"/>
                  <a:pt x="49" y="349"/>
                </a:cubicBezTo>
                <a:cubicBezTo>
                  <a:pt x="49" y="184"/>
                  <a:pt x="183" y="50"/>
                  <a:pt x="348" y="50"/>
                </a:cubicBezTo>
                <a:cubicBezTo>
                  <a:pt x="513" y="50"/>
                  <a:pt x="647" y="184"/>
                  <a:pt x="647" y="349"/>
                </a:cubicBezTo>
                <a:cubicBezTo>
                  <a:pt x="647" y="514"/>
                  <a:pt x="513" y="649"/>
                  <a:pt x="348" y="649"/>
                </a:cubicBezTo>
                <a:close/>
                <a:moveTo>
                  <a:pt x="348" y="0"/>
                </a:moveTo>
                <a:cubicBezTo>
                  <a:pt x="156" y="0"/>
                  <a:pt x="0" y="157"/>
                  <a:pt x="0" y="349"/>
                </a:cubicBezTo>
                <a:cubicBezTo>
                  <a:pt x="0" y="542"/>
                  <a:pt x="156" y="698"/>
                  <a:pt x="348" y="698"/>
                </a:cubicBezTo>
                <a:cubicBezTo>
                  <a:pt x="540" y="698"/>
                  <a:pt x="697" y="542"/>
                  <a:pt x="697" y="349"/>
                </a:cubicBezTo>
                <a:cubicBezTo>
                  <a:pt x="697" y="157"/>
                  <a:pt x="540" y="0"/>
                  <a:pt x="348" y="0"/>
                </a:cubicBezTo>
                <a:close/>
                <a:moveTo>
                  <a:pt x="373" y="305"/>
                </a:moveTo>
                <a:lnTo>
                  <a:pt x="373" y="96"/>
                </a:lnTo>
                <a:cubicBezTo>
                  <a:pt x="373" y="82"/>
                  <a:pt x="362" y="71"/>
                  <a:pt x="349" y="71"/>
                </a:cubicBezTo>
                <a:cubicBezTo>
                  <a:pt x="335" y="71"/>
                  <a:pt x="324" y="82"/>
                  <a:pt x="324" y="96"/>
                </a:cubicBezTo>
                <a:lnTo>
                  <a:pt x="324" y="305"/>
                </a:lnTo>
                <a:cubicBezTo>
                  <a:pt x="316" y="309"/>
                  <a:pt x="309" y="316"/>
                  <a:pt x="304" y="324"/>
                </a:cubicBezTo>
                <a:lnTo>
                  <a:pt x="164" y="324"/>
                </a:lnTo>
                <a:cubicBezTo>
                  <a:pt x="150" y="324"/>
                  <a:pt x="139" y="335"/>
                  <a:pt x="139" y="348"/>
                </a:cubicBezTo>
                <a:cubicBezTo>
                  <a:pt x="139" y="362"/>
                  <a:pt x="150" y="373"/>
                  <a:pt x="164" y="373"/>
                </a:cubicBezTo>
                <a:lnTo>
                  <a:pt x="303" y="373"/>
                </a:lnTo>
                <a:cubicBezTo>
                  <a:pt x="312" y="389"/>
                  <a:pt x="329" y="400"/>
                  <a:pt x="348" y="400"/>
                </a:cubicBezTo>
                <a:cubicBezTo>
                  <a:pt x="376" y="400"/>
                  <a:pt x="399" y="377"/>
                  <a:pt x="399" y="349"/>
                </a:cubicBezTo>
                <a:cubicBezTo>
                  <a:pt x="399" y="330"/>
                  <a:pt x="389" y="314"/>
                  <a:pt x="373" y="305"/>
                </a:cubicBezTo>
                <a:close/>
                <a:moveTo>
                  <a:pt x="588" y="317"/>
                </a:moveTo>
                <a:cubicBezTo>
                  <a:pt x="570" y="317"/>
                  <a:pt x="556" y="331"/>
                  <a:pt x="556" y="349"/>
                </a:cubicBezTo>
                <a:cubicBezTo>
                  <a:pt x="556" y="367"/>
                  <a:pt x="570" y="382"/>
                  <a:pt x="588" y="382"/>
                </a:cubicBezTo>
                <a:cubicBezTo>
                  <a:pt x="606" y="382"/>
                  <a:pt x="621" y="367"/>
                  <a:pt x="621" y="349"/>
                </a:cubicBezTo>
                <a:cubicBezTo>
                  <a:pt x="621" y="331"/>
                  <a:pt x="606" y="317"/>
                  <a:pt x="588" y="317"/>
                </a:cubicBezTo>
                <a:close/>
                <a:moveTo>
                  <a:pt x="349" y="559"/>
                </a:moveTo>
                <a:cubicBezTo>
                  <a:pt x="331" y="559"/>
                  <a:pt x="316" y="574"/>
                  <a:pt x="316" y="591"/>
                </a:cubicBezTo>
                <a:cubicBezTo>
                  <a:pt x="316" y="609"/>
                  <a:pt x="331" y="624"/>
                  <a:pt x="349" y="624"/>
                </a:cubicBezTo>
                <a:cubicBezTo>
                  <a:pt x="367" y="624"/>
                  <a:pt x="381" y="609"/>
                  <a:pt x="381" y="591"/>
                </a:cubicBezTo>
                <a:cubicBezTo>
                  <a:pt x="381" y="574"/>
                  <a:pt x="367" y="559"/>
                  <a:pt x="349" y="559"/>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9" name="Freeform 26"/>
          <p:cNvSpPr>
            <a:spLocks noEditPoints="1"/>
          </p:cNvSpPr>
          <p:nvPr/>
        </p:nvSpPr>
        <p:spPr bwMode="auto">
          <a:xfrm>
            <a:off x="9708584" y="1772091"/>
            <a:ext cx="735716" cy="411136"/>
          </a:xfrm>
          <a:custGeom>
            <a:avLst/>
            <a:gdLst>
              <a:gd name="T0" fmla="*/ 854 w 889"/>
              <a:gd name="T1" fmla="*/ 156 h 389"/>
              <a:gd name="T2" fmla="*/ 779 w 889"/>
              <a:gd name="T3" fmla="*/ 91 h 389"/>
              <a:gd name="T4" fmla="*/ 715 w 889"/>
              <a:gd name="T5" fmla="*/ 121 h 389"/>
              <a:gd name="T6" fmla="*/ 745 w 889"/>
              <a:gd name="T7" fmla="*/ 165 h 389"/>
              <a:gd name="T8" fmla="*/ 777 w 889"/>
              <a:gd name="T9" fmla="*/ 131 h 389"/>
              <a:gd name="T10" fmla="*/ 805 w 889"/>
              <a:gd name="T11" fmla="*/ 159 h 389"/>
              <a:gd name="T12" fmla="*/ 765 w 889"/>
              <a:gd name="T13" fmla="*/ 192 h 389"/>
              <a:gd name="T14" fmla="*/ 782 w 889"/>
              <a:gd name="T15" fmla="*/ 228 h 389"/>
              <a:gd name="T16" fmla="*/ 816 w 889"/>
              <a:gd name="T17" fmla="*/ 268 h 389"/>
              <a:gd name="T18" fmla="*/ 780 w 889"/>
              <a:gd name="T19" fmla="*/ 310 h 389"/>
              <a:gd name="T20" fmla="*/ 744 w 889"/>
              <a:gd name="T21" fmla="*/ 273 h 389"/>
              <a:gd name="T22" fmla="*/ 723 w 889"/>
              <a:gd name="T23" fmla="*/ 331 h 389"/>
              <a:gd name="T24" fmla="*/ 841 w 889"/>
              <a:gd name="T25" fmla="*/ 327 h 389"/>
              <a:gd name="T26" fmla="*/ 852 w 889"/>
              <a:gd name="T27" fmla="*/ 231 h 389"/>
              <a:gd name="T28" fmla="*/ 359 w 889"/>
              <a:gd name="T29" fmla="*/ 132 h 389"/>
              <a:gd name="T30" fmla="*/ 318 w 889"/>
              <a:gd name="T31" fmla="*/ 200 h 389"/>
              <a:gd name="T32" fmla="*/ 380 w 889"/>
              <a:gd name="T33" fmla="*/ 346 h 389"/>
              <a:gd name="T34" fmla="*/ 429 w 889"/>
              <a:gd name="T35" fmla="*/ 91 h 389"/>
              <a:gd name="T36" fmla="*/ 359 w 889"/>
              <a:gd name="T37" fmla="*/ 132 h 389"/>
              <a:gd name="T38" fmla="*/ 640 w 889"/>
              <a:gd name="T39" fmla="*/ 227 h 389"/>
              <a:gd name="T40" fmla="*/ 666 w 889"/>
              <a:gd name="T41" fmla="*/ 162 h 389"/>
              <a:gd name="T42" fmla="*/ 585 w 889"/>
              <a:gd name="T43" fmla="*/ 91 h 389"/>
              <a:gd name="T44" fmla="*/ 501 w 889"/>
              <a:gd name="T45" fmla="*/ 167 h 389"/>
              <a:gd name="T46" fmla="*/ 560 w 889"/>
              <a:gd name="T47" fmla="*/ 141 h 389"/>
              <a:gd name="T48" fmla="*/ 608 w 889"/>
              <a:gd name="T49" fmla="*/ 140 h 389"/>
              <a:gd name="T50" fmla="*/ 607 w 889"/>
              <a:gd name="T51" fmla="*/ 195 h 389"/>
              <a:gd name="T52" fmla="*/ 512 w 889"/>
              <a:gd name="T53" fmla="*/ 298 h 389"/>
              <a:gd name="T54" fmla="*/ 666 w 889"/>
              <a:gd name="T55" fmla="*/ 346 h 389"/>
              <a:gd name="T56" fmla="*/ 569 w 889"/>
              <a:gd name="T57" fmla="*/ 301 h 389"/>
              <a:gd name="T58" fmla="*/ 608 w 889"/>
              <a:gd name="T59" fmla="*/ 260 h 389"/>
              <a:gd name="T60" fmla="*/ 302 w 889"/>
              <a:gd name="T61" fmla="*/ 0 h 389"/>
              <a:gd name="T62" fmla="*/ 179 w 889"/>
              <a:gd name="T63" fmla="*/ 319 h 389"/>
              <a:gd name="T64" fmla="*/ 84 w 889"/>
              <a:gd name="T65" fmla="*/ 168 h 389"/>
              <a:gd name="T66" fmla="*/ 0 w 889"/>
              <a:gd name="T67" fmla="*/ 188 h 389"/>
              <a:gd name="T68" fmla="*/ 72 w 889"/>
              <a:gd name="T69" fmla="*/ 208 h 389"/>
              <a:gd name="T70" fmla="*/ 183 w 889"/>
              <a:gd name="T71" fmla="*/ 389 h 389"/>
              <a:gd name="T72" fmla="*/ 202 w 889"/>
              <a:gd name="T73" fmla="*/ 375 h 389"/>
              <a:gd name="T74" fmla="*/ 869 w 889"/>
              <a:gd name="T75" fmla="*/ 41 h 389"/>
              <a:gd name="T76" fmla="*/ 869 w 889"/>
              <a:gd name="T77" fmla="*/ 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9" h="389">
                <a:moveTo>
                  <a:pt x="818" y="210"/>
                </a:moveTo>
                <a:cubicBezTo>
                  <a:pt x="842" y="197"/>
                  <a:pt x="854" y="179"/>
                  <a:pt x="854" y="156"/>
                </a:cubicBezTo>
                <a:cubicBezTo>
                  <a:pt x="854" y="141"/>
                  <a:pt x="848" y="127"/>
                  <a:pt x="836" y="114"/>
                </a:cubicBezTo>
                <a:cubicBezTo>
                  <a:pt x="822" y="99"/>
                  <a:pt x="803" y="91"/>
                  <a:pt x="779" y="91"/>
                </a:cubicBezTo>
                <a:cubicBezTo>
                  <a:pt x="765" y="91"/>
                  <a:pt x="752" y="94"/>
                  <a:pt x="741" y="99"/>
                </a:cubicBezTo>
                <a:cubicBezTo>
                  <a:pt x="730" y="105"/>
                  <a:pt x="721" y="112"/>
                  <a:pt x="715" y="121"/>
                </a:cubicBezTo>
                <a:cubicBezTo>
                  <a:pt x="708" y="130"/>
                  <a:pt x="704" y="142"/>
                  <a:pt x="701" y="158"/>
                </a:cubicBezTo>
                <a:lnTo>
                  <a:pt x="745" y="165"/>
                </a:lnTo>
                <a:cubicBezTo>
                  <a:pt x="747" y="154"/>
                  <a:pt x="750" y="146"/>
                  <a:pt x="756" y="140"/>
                </a:cubicBezTo>
                <a:cubicBezTo>
                  <a:pt x="762" y="134"/>
                  <a:pt x="769" y="131"/>
                  <a:pt x="777" y="131"/>
                </a:cubicBezTo>
                <a:cubicBezTo>
                  <a:pt x="786" y="131"/>
                  <a:pt x="793" y="134"/>
                  <a:pt x="798" y="139"/>
                </a:cubicBezTo>
                <a:cubicBezTo>
                  <a:pt x="803" y="144"/>
                  <a:pt x="805" y="151"/>
                  <a:pt x="805" y="159"/>
                </a:cubicBezTo>
                <a:cubicBezTo>
                  <a:pt x="805" y="170"/>
                  <a:pt x="802" y="178"/>
                  <a:pt x="795" y="184"/>
                </a:cubicBezTo>
                <a:cubicBezTo>
                  <a:pt x="788" y="190"/>
                  <a:pt x="778" y="193"/>
                  <a:pt x="765" y="192"/>
                </a:cubicBezTo>
                <a:lnTo>
                  <a:pt x="759" y="232"/>
                </a:lnTo>
                <a:cubicBezTo>
                  <a:pt x="768" y="229"/>
                  <a:pt x="775" y="228"/>
                  <a:pt x="782" y="228"/>
                </a:cubicBezTo>
                <a:cubicBezTo>
                  <a:pt x="791" y="228"/>
                  <a:pt x="799" y="232"/>
                  <a:pt x="806" y="239"/>
                </a:cubicBezTo>
                <a:cubicBezTo>
                  <a:pt x="812" y="246"/>
                  <a:pt x="816" y="256"/>
                  <a:pt x="816" y="268"/>
                </a:cubicBezTo>
                <a:cubicBezTo>
                  <a:pt x="816" y="281"/>
                  <a:pt x="812" y="291"/>
                  <a:pt x="805" y="299"/>
                </a:cubicBezTo>
                <a:cubicBezTo>
                  <a:pt x="798" y="306"/>
                  <a:pt x="790" y="310"/>
                  <a:pt x="780" y="310"/>
                </a:cubicBezTo>
                <a:cubicBezTo>
                  <a:pt x="771" y="310"/>
                  <a:pt x="763" y="307"/>
                  <a:pt x="756" y="301"/>
                </a:cubicBezTo>
                <a:cubicBezTo>
                  <a:pt x="750" y="294"/>
                  <a:pt x="745" y="285"/>
                  <a:pt x="744" y="273"/>
                </a:cubicBezTo>
                <a:lnTo>
                  <a:pt x="697" y="279"/>
                </a:lnTo>
                <a:cubicBezTo>
                  <a:pt x="699" y="300"/>
                  <a:pt x="708" y="318"/>
                  <a:pt x="723" y="331"/>
                </a:cubicBezTo>
                <a:cubicBezTo>
                  <a:pt x="738" y="344"/>
                  <a:pt x="757" y="351"/>
                  <a:pt x="780" y="351"/>
                </a:cubicBezTo>
                <a:cubicBezTo>
                  <a:pt x="805" y="351"/>
                  <a:pt x="825" y="343"/>
                  <a:pt x="841" y="327"/>
                </a:cubicBezTo>
                <a:cubicBezTo>
                  <a:pt x="857" y="311"/>
                  <a:pt x="865" y="292"/>
                  <a:pt x="865" y="270"/>
                </a:cubicBezTo>
                <a:cubicBezTo>
                  <a:pt x="865" y="255"/>
                  <a:pt x="861" y="242"/>
                  <a:pt x="852" y="231"/>
                </a:cubicBezTo>
                <a:cubicBezTo>
                  <a:pt x="844" y="220"/>
                  <a:pt x="832" y="213"/>
                  <a:pt x="818" y="210"/>
                </a:cubicBezTo>
                <a:close/>
                <a:moveTo>
                  <a:pt x="359" y="132"/>
                </a:moveTo>
                <a:cubicBezTo>
                  <a:pt x="344" y="144"/>
                  <a:pt x="330" y="151"/>
                  <a:pt x="318" y="156"/>
                </a:cubicBezTo>
                <a:lnTo>
                  <a:pt x="318" y="200"/>
                </a:lnTo>
                <a:cubicBezTo>
                  <a:pt x="342" y="192"/>
                  <a:pt x="363" y="180"/>
                  <a:pt x="380" y="163"/>
                </a:cubicBezTo>
                <a:lnTo>
                  <a:pt x="380" y="346"/>
                </a:lnTo>
                <a:lnTo>
                  <a:pt x="429" y="346"/>
                </a:lnTo>
                <a:lnTo>
                  <a:pt x="429" y="91"/>
                </a:lnTo>
                <a:lnTo>
                  <a:pt x="389" y="91"/>
                </a:lnTo>
                <a:cubicBezTo>
                  <a:pt x="384" y="107"/>
                  <a:pt x="374" y="120"/>
                  <a:pt x="359" y="132"/>
                </a:cubicBezTo>
                <a:close/>
                <a:moveTo>
                  <a:pt x="608" y="260"/>
                </a:moveTo>
                <a:cubicBezTo>
                  <a:pt x="624" y="245"/>
                  <a:pt x="634" y="235"/>
                  <a:pt x="640" y="227"/>
                </a:cubicBezTo>
                <a:cubicBezTo>
                  <a:pt x="649" y="216"/>
                  <a:pt x="656" y="205"/>
                  <a:pt x="660" y="195"/>
                </a:cubicBezTo>
                <a:cubicBezTo>
                  <a:pt x="664" y="184"/>
                  <a:pt x="666" y="173"/>
                  <a:pt x="666" y="162"/>
                </a:cubicBezTo>
                <a:cubicBezTo>
                  <a:pt x="666" y="142"/>
                  <a:pt x="659" y="125"/>
                  <a:pt x="644" y="112"/>
                </a:cubicBezTo>
                <a:cubicBezTo>
                  <a:pt x="630" y="98"/>
                  <a:pt x="610" y="91"/>
                  <a:pt x="585" y="91"/>
                </a:cubicBezTo>
                <a:cubicBezTo>
                  <a:pt x="563" y="91"/>
                  <a:pt x="543" y="97"/>
                  <a:pt x="528" y="109"/>
                </a:cubicBezTo>
                <a:cubicBezTo>
                  <a:pt x="513" y="121"/>
                  <a:pt x="504" y="140"/>
                  <a:pt x="501" y="167"/>
                </a:cubicBezTo>
                <a:lnTo>
                  <a:pt x="550" y="171"/>
                </a:lnTo>
                <a:cubicBezTo>
                  <a:pt x="550" y="157"/>
                  <a:pt x="554" y="147"/>
                  <a:pt x="560" y="141"/>
                </a:cubicBezTo>
                <a:cubicBezTo>
                  <a:pt x="566" y="135"/>
                  <a:pt x="574" y="132"/>
                  <a:pt x="584" y="132"/>
                </a:cubicBezTo>
                <a:cubicBezTo>
                  <a:pt x="594" y="132"/>
                  <a:pt x="602" y="135"/>
                  <a:pt x="608" y="140"/>
                </a:cubicBezTo>
                <a:cubicBezTo>
                  <a:pt x="614" y="146"/>
                  <a:pt x="617" y="155"/>
                  <a:pt x="617" y="166"/>
                </a:cubicBezTo>
                <a:cubicBezTo>
                  <a:pt x="617" y="175"/>
                  <a:pt x="614" y="185"/>
                  <a:pt x="607" y="195"/>
                </a:cubicBezTo>
                <a:cubicBezTo>
                  <a:pt x="602" y="203"/>
                  <a:pt x="589" y="216"/>
                  <a:pt x="567" y="237"/>
                </a:cubicBezTo>
                <a:cubicBezTo>
                  <a:pt x="539" y="262"/>
                  <a:pt x="521" y="282"/>
                  <a:pt x="512" y="298"/>
                </a:cubicBezTo>
                <a:cubicBezTo>
                  <a:pt x="503" y="313"/>
                  <a:pt x="497" y="329"/>
                  <a:pt x="495" y="346"/>
                </a:cubicBezTo>
                <a:lnTo>
                  <a:pt x="666" y="346"/>
                </a:lnTo>
                <a:lnTo>
                  <a:pt x="666" y="301"/>
                </a:lnTo>
                <a:lnTo>
                  <a:pt x="569" y="301"/>
                </a:lnTo>
                <a:cubicBezTo>
                  <a:pt x="572" y="297"/>
                  <a:pt x="575" y="292"/>
                  <a:pt x="579" y="288"/>
                </a:cubicBezTo>
                <a:cubicBezTo>
                  <a:pt x="583" y="283"/>
                  <a:pt x="593" y="274"/>
                  <a:pt x="608" y="260"/>
                </a:cubicBezTo>
                <a:close/>
                <a:moveTo>
                  <a:pt x="869" y="1"/>
                </a:moveTo>
                <a:lnTo>
                  <a:pt x="302" y="0"/>
                </a:lnTo>
                <a:cubicBezTo>
                  <a:pt x="294" y="0"/>
                  <a:pt x="286" y="6"/>
                  <a:pt x="283" y="14"/>
                </a:cubicBezTo>
                <a:lnTo>
                  <a:pt x="179" y="319"/>
                </a:lnTo>
                <a:lnTo>
                  <a:pt x="101" y="178"/>
                </a:lnTo>
                <a:cubicBezTo>
                  <a:pt x="98" y="172"/>
                  <a:pt x="91" y="168"/>
                  <a:pt x="84" y="168"/>
                </a:cubicBezTo>
                <a:lnTo>
                  <a:pt x="20" y="168"/>
                </a:lnTo>
                <a:cubicBezTo>
                  <a:pt x="9" y="168"/>
                  <a:pt x="0" y="177"/>
                  <a:pt x="0" y="188"/>
                </a:cubicBezTo>
                <a:cubicBezTo>
                  <a:pt x="0" y="199"/>
                  <a:pt x="9" y="208"/>
                  <a:pt x="20" y="208"/>
                </a:cubicBezTo>
                <a:lnTo>
                  <a:pt x="72" y="208"/>
                </a:lnTo>
                <a:lnTo>
                  <a:pt x="166" y="378"/>
                </a:lnTo>
                <a:cubicBezTo>
                  <a:pt x="169" y="385"/>
                  <a:pt x="176" y="389"/>
                  <a:pt x="183" y="389"/>
                </a:cubicBezTo>
                <a:cubicBezTo>
                  <a:pt x="184" y="389"/>
                  <a:pt x="184" y="389"/>
                  <a:pt x="185" y="389"/>
                </a:cubicBezTo>
                <a:cubicBezTo>
                  <a:pt x="193" y="388"/>
                  <a:pt x="199" y="383"/>
                  <a:pt x="202" y="375"/>
                </a:cubicBezTo>
                <a:lnTo>
                  <a:pt x="316" y="40"/>
                </a:lnTo>
                <a:lnTo>
                  <a:pt x="869" y="41"/>
                </a:lnTo>
                <a:cubicBezTo>
                  <a:pt x="880" y="41"/>
                  <a:pt x="889" y="32"/>
                  <a:pt x="889" y="21"/>
                </a:cubicBezTo>
                <a:cubicBezTo>
                  <a:pt x="889" y="10"/>
                  <a:pt x="880" y="1"/>
                  <a:pt x="869" y="1"/>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0" name="Freeform 27"/>
          <p:cNvSpPr>
            <a:spLocks noEditPoints="1"/>
          </p:cNvSpPr>
          <p:nvPr/>
        </p:nvSpPr>
        <p:spPr bwMode="auto">
          <a:xfrm>
            <a:off x="10684490" y="1778582"/>
            <a:ext cx="592901" cy="400317"/>
          </a:xfrm>
          <a:custGeom>
            <a:avLst/>
            <a:gdLst>
              <a:gd name="T0" fmla="*/ 890 w 990"/>
              <a:gd name="T1" fmla="*/ 247 h 672"/>
              <a:gd name="T2" fmla="*/ 853 w 990"/>
              <a:gd name="T3" fmla="*/ 123 h 672"/>
              <a:gd name="T4" fmla="*/ 757 w 990"/>
              <a:gd name="T5" fmla="*/ 83 h 672"/>
              <a:gd name="T6" fmla="*/ 661 w 990"/>
              <a:gd name="T7" fmla="*/ 124 h 672"/>
              <a:gd name="T8" fmla="*/ 624 w 990"/>
              <a:gd name="T9" fmla="*/ 248 h 672"/>
              <a:gd name="T10" fmla="*/ 662 w 990"/>
              <a:gd name="T11" fmla="*/ 372 h 672"/>
              <a:gd name="T12" fmla="*/ 757 w 990"/>
              <a:gd name="T13" fmla="*/ 414 h 672"/>
              <a:gd name="T14" fmla="*/ 852 w 990"/>
              <a:gd name="T15" fmla="*/ 372 h 672"/>
              <a:gd name="T16" fmla="*/ 890 w 990"/>
              <a:gd name="T17" fmla="*/ 247 h 672"/>
              <a:gd name="T18" fmla="*/ 990 w 990"/>
              <a:gd name="T19" fmla="*/ 249 h 672"/>
              <a:gd name="T20" fmla="*/ 927 w 990"/>
              <a:gd name="T21" fmla="*/ 431 h 672"/>
              <a:gd name="T22" fmla="*/ 758 w 990"/>
              <a:gd name="T23" fmla="*/ 497 h 672"/>
              <a:gd name="T24" fmla="*/ 587 w 990"/>
              <a:gd name="T25" fmla="*/ 432 h 672"/>
              <a:gd name="T26" fmla="*/ 524 w 990"/>
              <a:gd name="T27" fmla="*/ 251 h 672"/>
              <a:gd name="T28" fmla="*/ 546 w 990"/>
              <a:gd name="T29" fmla="*/ 128 h 672"/>
              <a:gd name="T30" fmla="*/ 591 w 990"/>
              <a:gd name="T31" fmla="*/ 62 h 672"/>
              <a:gd name="T32" fmla="*/ 653 w 990"/>
              <a:gd name="T33" fmla="*/ 19 h 672"/>
              <a:gd name="T34" fmla="*/ 756 w 990"/>
              <a:gd name="T35" fmla="*/ 0 h 672"/>
              <a:gd name="T36" fmla="*/ 926 w 990"/>
              <a:gd name="T37" fmla="*/ 66 h 672"/>
              <a:gd name="T38" fmla="*/ 990 w 990"/>
              <a:gd name="T39" fmla="*/ 249 h 672"/>
              <a:gd name="T40" fmla="*/ 526 w 990"/>
              <a:gd name="T41" fmla="*/ 581 h 672"/>
              <a:gd name="T42" fmla="*/ 559 w 990"/>
              <a:gd name="T43" fmla="*/ 546 h 672"/>
              <a:gd name="T44" fmla="*/ 580 w 990"/>
              <a:gd name="T45" fmla="*/ 512 h 672"/>
              <a:gd name="T46" fmla="*/ 586 w 990"/>
              <a:gd name="T47" fmla="*/ 478 h 672"/>
              <a:gd name="T48" fmla="*/ 564 w 990"/>
              <a:gd name="T49" fmla="*/ 425 h 672"/>
              <a:gd name="T50" fmla="*/ 502 w 990"/>
              <a:gd name="T51" fmla="*/ 404 h 672"/>
              <a:gd name="T52" fmla="*/ 442 w 990"/>
              <a:gd name="T53" fmla="*/ 422 h 672"/>
              <a:gd name="T54" fmla="*/ 413 w 990"/>
              <a:gd name="T55" fmla="*/ 483 h 672"/>
              <a:gd name="T56" fmla="*/ 464 w 990"/>
              <a:gd name="T57" fmla="*/ 488 h 672"/>
              <a:gd name="T58" fmla="*/ 475 w 990"/>
              <a:gd name="T59" fmla="*/ 456 h 672"/>
              <a:gd name="T60" fmla="*/ 500 w 990"/>
              <a:gd name="T61" fmla="*/ 446 h 672"/>
              <a:gd name="T62" fmla="*/ 526 w 990"/>
              <a:gd name="T63" fmla="*/ 455 h 672"/>
              <a:gd name="T64" fmla="*/ 535 w 990"/>
              <a:gd name="T65" fmla="*/ 482 h 672"/>
              <a:gd name="T66" fmla="*/ 524 w 990"/>
              <a:gd name="T67" fmla="*/ 513 h 672"/>
              <a:gd name="T68" fmla="*/ 482 w 990"/>
              <a:gd name="T69" fmla="*/ 557 h 672"/>
              <a:gd name="T70" fmla="*/ 425 w 990"/>
              <a:gd name="T71" fmla="*/ 621 h 672"/>
              <a:gd name="T72" fmla="*/ 407 w 990"/>
              <a:gd name="T73" fmla="*/ 672 h 672"/>
              <a:gd name="T74" fmla="*/ 586 w 990"/>
              <a:gd name="T75" fmla="*/ 672 h 672"/>
              <a:gd name="T76" fmla="*/ 586 w 990"/>
              <a:gd name="T77" fmla="*/ 624 h 672"/>
              <a:gd name="T78" fmla="*/ 485 w 990"/>
              <a:gd name="T79" fmla="*/ 624 h 672"/>
              <a:gd name="T80" fmla="*/ 495 w 990"/>
              <a:gd name="T81" fmla="*/ 610 h 672"/>
              <a:gd name="T82" fmla="*/ 526 w 990"/>
              <a:gd name="T83" fmla="*/ 581 h 672"/>
              <a:gd name="T84" fmla="*/ 287 w 990"/>
              <a:gd name="T85" fmla="*/ 8 h 672"/>
              <a:gd name="T86" fmla="*/ 384 w 990"/>
              <a:gd name="T87" fmla="*/ 8 h 672"/>
              <a:gd name="T88" fmla="*/ 384 w 990"/>
              <a:gd name="T89" fmla="*/ 489 h 672"/>
              <a:gd name="T90" fmla="*/ 287 w 990"/>
              <a:gd name="T91" fmla="*/ 489 h 672"/>
              <a:gd name="T92" fmla="*/ 287 w 990"/>
              <a:gd name="T93" fmla="*/ 279 h 672"/>
              <a:gd name="T94" fmla="*/ 97 w 990"/>
              <a:gd name="T95" fmla="*/ 279 h 672"/>
              <a:gd name="T96" fmla="*/ 97 w 990"/>
              <a:gd name="T97" fmla="*/ 489 h 672"/>
              <a:gd name="T98" fmla="*/ 0 w 990"/>
              <a:gd name="T99" fmla="*/ 489 h 672"/>
              <a:gd name="T100" fmla="*/ 0 w 990"/>
              <a:gd name="T101" fmla="*/ 8 h 672"/>
              <a:gd name="T102" fmla="*/ 97 w 990"/>
              <a:gd name="T103" fmla="*/ 8 h 672"/>
              <a:gd name="T104" fmla="*/ 97 w 990"/>
              <a:gd name="T105" fmla="*/ 197 h 672"/>
              <a:gd name="T106" fmla="*/ 287 w 990"/>
              <a:gd name="T107" fmla="*/ 197 h 672"/>
              <a:gd name="T108" fmla="*/ 287 w 990"/>
              <a:gd name="T109" fmla="*/ 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0" h="672">
                <a:moveTo>
                  <a:pt x="890" y="247"/>
                </a:moveTo>
                <a:cubicBezTo>
                  <a:pt x="890" y="192"/>
                  <a:pt x="877" y="151"/>
                  <a:pt x="853" y="123"/>
                </a:cubicBezTo>
                <a:cubicBezTo>
                  <a:pt x="829" y="96"/>
                  <a:pt x="797" y="83"/>
                  <a:pt x="757" y="83"/>
                </a:cubicBezTo>
                <a:cubicBezTo>
                  <a:pt x="717" y="83"/>
                  <a:pt x="685" y="97"/>
                  <a:pt x="661" y="124"/>
                </a:cubicBezTo>
                <a:cubicBezTo>
                  <a:pt x="636" y="151"/>
                  <a:pt x="624" y="193"/>
                  <a:pt x="624" y="248"/>
                </a:cubicBezTo>
                <a:cubicBezTo>
                  <a:pt x="624" y="303"/>
                  <a:pt x="636" y="344"/>
                  <a:pt x="662" y="372"/>
                </a:cubicBezTo>
                <a:cubicBezTo>
                  <a:pt x="687" y="400"/>
                  <a:pt x="719" y="414"/>
                  <a:pt x="757" y="414"/>
                </a:cubicBezTo>
                <a:cubicBezTo>
                  <a:pt x="796" y="414"/>
                  <a:pt x="828" y="400"/>
                  <a:pt x="852" y="372"/>
                </a:cubicBezTo>
                <a:cubicBezTo>
                  <a:pt x="877" y="344"/>
                  <a:pt x="890" y="303"/>
                  <a:pt x="890" y="247"/>
                </a:cubicBezTo>
                <a:close/>
                <a:moveTo>
                  <a:pt x="990" y="249"/>
                </a:moveTo>
                <a:cubicBezTo>
                  <a:pt x="990" y="327"/>
                  <a:pt x="969" y="387"/>
                  <a:pt x="927" y="431"/>
                </a:cubicBezTo>
                <a:cubicBezTo>
                  <a:pt x="884" y="475"/>
                  <a:pt x="828" y="497"/>
                  <a:pt x="758" y="497"/>
                </a:cubicBezTo>
                <a:cubicBezTo>
                  <a:pt x="686" y="497"/>
                  <a:pt x="629" y="475"/>
                  <a:pt x="587" y="432"/>
                </a:cubicBezTo>
                <a:cubicBezTo>
                  <a:pt x="545" y="388"/>
                  <a:pt x="524" y="328"/>
                  <a:pt x="524" y="251"/>
                </a:cubicBezTo>
                <a:cubicBezTo>
                  <a:pt x="524" y="202"/>
                  <a:pt x="531" y="161"/>
                  <a:pt x="546" y="128"/>
                </a:cubicBezTo>
                <a:cubicBezTo>
                  <a:pt x="557" y="104"/>
                  <a:pt x="572" y="82"/>
                  <a:pt x="591" y="62"/>
                </a:cubicBezTo>
                <a:cubicBezTo>
                  <a:pt x="609" y="43"/>
                  <a:pt x="630" y="28"/>
                  <a:pt x="653" y="19"/>
                </a:cubicBezTo>
                <a:cubicBezTo>
                  <a:pt x="683" y="6"/>
                  <a:pt x="717" y="0"/>
                  <a:pt x="756" y="0"/>
                </a:cubicBezTo>
                <a:cubicBezTo>
                  <a:pt x="827" y="0"/>
                  <a:pt x="884" y="22"/>
                  <a:pt x="926" y="66"/>
                </a:cubicBezTo>
                <a:cubicBezTo>
                  <a:pt x="968" y="110"/>
                  <a:pt x="990" y="171"/>
                  <a:pt x="990" y="249"/>
                </a:cubicBezTo>
                <a:close/>
                <a:moveTo>
                  <a:pt x="526" y="581"/>
                </a:moveTo>
                <a:cubicBezTo>
                  <a:pt x="542" y="566"/>
                  <a:pt x="553" y="554"/>
                  <a:pt x="559" y="546"/>
                </a:cubicBezTo>
                <a:cubicBezTo>
                  <a:pt x="569" y="535"/>
                  <a:pt x="576" y="523"/>
                  <a:pt x="580" y="512"/>
                </a:cubicBezTo>
                <a:cubicBezTo>
                  <a:pt x="584" y="501"/>
                  <a:pt x="586" y="490"/>
                  <a:pt x="586" y="478"/>
                </a:cubicBezTo>
                <a:cubicBezTo>
                  <a:pt x="586" y="457"/>
                  <a:pt x="579" y="439"/>
                  <a:pt x="564" y="425"/>
                </a:cubicBezTo>
                <a:cubicBezTo>
                  <a:pt x="549" y="411"/>
                  <a:pt x="528" y="404"/>
                  <a:pt x="502" y="404"/>
                </a:cubicBezTo>
                <a:cubicBezTo>
                  <a:pt x="478" y="404"/>
                  <a:pt x="458" y="410"/>
                  <a:pt x="442" y="422"/>
                </a:cubicBezTo>
                <a:cubicBezTo>
                  <a:pt x="426" y="434"/>
                  <a:pt x="416" y="455"/>
                  <a:pt x="413" y="483"/>
                </a:cubicBezTo>
                <a:lnTo>
                  <a:pt x="464" y="488"/>
                </a:lnTo>
                <a:cubicBezTo>
                  <a:pt x="465" y="473"/>
                  <a:pt x="469" y="462"/>
                  <a:pt x="475" y="456"/>
                </a:cubicBezTo>
                <a:cubicBezTo>
                  <a:pt x="481" y="449"/>
                  <a:pt x="490" y="446"/>
                  <a:pt x="500" y="446"/>
                </a:cubicBezTo>
                <a:cubicBezTo>
                  <a:pt x="511" y="446"/>
                  <a:pt x="520" y="449"/>
                  <a:pt x="526" y="455"/>
                </a:cubicBezTo>
                <a:cubicBezTo>
                  <a:pt x="532" y="461"/>
                  <a:pt x="535" y="470"/>
                  <a:pt x="535" y="482"/>
                </a:cubicBezTo>
                <a:cubicBezTo>
                  <a:pt x="535" y="492"/>
                  <a:pt x="532" y="502"/>
                  <a:pt x="524" y="513"/>
                </a:cubicBezTo>
                <a:cubicBezTo>
                  <a:pt x="519" y="521"/>
                  <a:pt x="505" y="535"/>
                  <a:pt x="482" y="557"/>
                </a:cubicBezTo>
                <a:cubicBezTo>
                  <a:pt x="453" y="583"/>
                  <a:pt x="434" y="605"/>
                  <a:pt x="425" y="621"/>
                </a:cubicBezTo>
                <a:cubicBezTo>
                  <a:pt x="415" y="637"/>
                  <a:pt x="409" y="654"/>
                  <a:pt x="407" y="672"/>
                </a:cubicBezTo>
                <a:lnTo>
                  <a:pt x="586" y="672"/>
                </a:lnTo>
                <a:lnTo>
                  <a:pt x="586" y="624"/>
                </a:lnTo>
                <a:lnTo>
                  <a:pt x="485" y="624"/>
                </a:lnTo>
                <a:cubicBezTo>
                  <a:pt x="487" y="620"/>
                  <a:pt x="491" y="615"/>
                  <a:pt x="495" y="610"/>
                </a:cubicBezTo>
                <a:cubicBezTo>
                  <a:pt x="500" y="605"/>
                  <a:pt x="510" y="595"/>
                  <a:pt x="526" y="581"/>
                </a:cubicBezTo>
                <a:close/>
                <a:moveTo>
                  <a:pt x="287" y="8"/>
                </a:moveTo>
                <a:lnTo>
                  <a:pt x="384" y="8"/>
                </a:lnTo>
                <a:lnTo>
                  <a:pt x="384" y="489"/>
                </a:lnTo>
                <a:lnTo>
                  <a:pt x="287" y="489"/>
                </a:lnTo>
                <a:lnTo>
                  <a:pt x="287" y="279"/>
                </a:lnTo>
                <a:lnTo>
                  <a:pt x="97" y="279"/>
                </a:lnTo>
                <a:lnTo>
                  <a:pt x="97" y="489"/>
                </a:lnTo>
                <a:lnTo>
                  <a:pt x="0" y="489"/>
                </a:lnTo>
                <a:lnTo>
                  <a:pt x="0" y="8"/>
                </a:lnTo>
                <a:lnTo>
                  <a:pt x="97" y="8"/>
                </a:lnTo>
                <a:lnTo>
                  <a:pt x="97" y="197"/>
                </a:lnTo>
                <a:lnTo>
                  <a:pt x="287" y="197"/>
                </a:lnTo>
                <a:lnTo>
                  <a:pt x="287" y="8"/>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1" name="Freeform 30"/>
          <p:cNvSpPr>
            <a:spLocks noEditPoints="1"/>
          </p:cNvSpPr>
          <p:nvPr/>
        </p:nvSpPr>
        <p:spPr bwMode="auto">
          <a:xfrm>
            <a:off x="9022636" y="2406105"/>
            <a:ext cx="473889" cy="445758"/>
          </a:xfrm>
          <a:custGeom>
            <a:avLst/>
            <a:gdLst>
              <a:gd name="T0" fmla="*/ 789 w 795"/>
              <a:gd name="T1" fmla="*/ 173 h 744"/>
              <a:gd name="T2" fmla="*/ 402 w 795"/>
              <a:gd name="T3" fmla="*/ 1 h 744"/>
              <a:gd name="T4" fmla="*/ 394 w 795"/>
              <a:gd name="T5" fmla="*/ 1 h 744"/>
              <a:gd name="T6" fmla="*/ 6 w 795"/>
              <a:gd name="T7" fmla="*/ 174 h 744"/>
              <a:gd name="T8" fmla="*/ 1 w 795"/>
              <a:gd name="T9" fmla="*/ 184 h 744"/>
              <a:gd name="T10" fmla="*/ 10 w 795"/>
              <a:gd name="T11" fmla="*/ 191 h 744"/>
              <a:gd name="T12" fmla="*/ 786 w 795"/>
              <a:gd name="T13" fmla="*/ 191 h 744"/>
              <a:gd name="T14" fmla="*/ 786 w 795"/>
              <a:gd name="T15" fmla="*/ 191 h 744"/>
              <a:gd name="T16" fmla="*/ 795 w 795"/>
              <a:gd name="T17" fmla="*/ 182 h 744"/>
              <a:gd name="T18" fmla="*/ 789 w 795"/>
              <a:gd name="T19" fmla="*/ 173 h 744"/>
              <a:gd name="T20" fmla="*/ 589 w 795"/>
              <a:gd name="T21" fmla="*/ 618 h 744"/>
              <a:gd name="T22" fmla="*/ 666 w 795"/>
              <a:gd name="T23" fmla="*/ 618 h 744"/>
              <a:gd name="T24" fmla="*/ 675 w 795"/>
              <a:gd name="T25" fmla="*/ 609 h 744"/>
              <a:gd name="T26" fmla="*/ 675 w 795"/>
              <a:gd name="T27" fmla="*/ 293 h 744"/>
              <a:gd name="T28" fmla="*/ 707 w 795"/>
              <a:gd name="T29" fmla="*/ 293 h 744"/>
              <a:gd name="T30" fmla="*/ 716 w 795"/>
              <a:gd name="T31" fmla="*/ 284 h 744"/>
              <a:gd name="T32" fmla="*/ 716 w 795"/>
              <a:gd name="T33" fmla="*/ 224 h 744"/>
              <a:gd name="T34" fmla="*/ 707 w 795"/>
              <a:gd name="T35" fmla="*/ 215 h 744"/>
              <a:gd name="T36" fmla="*/ 89 w 795"/>
              <a:gd name="T37" fmla="*/ 215 h 744"/>
              <a:gd name="T38" fmla="*/ 80 w 795"/>
              <a:gd name="T39" fmla="*/ 224 h 744"/>
              <a:gd name="T40" fmla="*/ 80 w 795"/>
              <a:gd name="T41" fmla="*/ 284 h 744"/>
              <a:gd name="T42" fmla="*/ 89 w 795"/>
              <a:gd name="T43" fmla="*/ 293 h 744"/>
              <a:gd name="T44" fmla="*/ 121 w 795"/>
              <a:gd name="T45" fmla="*/ 293 h 744"/>
              <a:gd name="T46" fmla="*/ 121 w 795"/>
              <a:gd name="T47" fmla="*/ 609 h 744"/>
              <a:gd name="T48" fmla="*/ 130 w 795"/>
              <a:gd name="T49" fmla="*/ 618 h 744"/>
              <a:gd name="T50" fmla="*/ 206 w 795"/>
              <a:gd name="T51" fmla="*/ 618 h 744"/>
              <a:gd name="T52" fmla="*/ 215 w 795"/>
              <a:gd name="T53" fmla="*/ 609 h 744"/>
              <a:gd name="T54" fmla="*/ 215 w 795"/>
              <a:gd name="T55" fmla="*/ 293 h 744"/>
              <a:gd name="T56" fmla="*/ 274 w 795"/>
              <a:gd name="T57" fmla="*/ 293 h 744"/>
              <a:gd name="T58" fmla="*/ 274 w 795"/>
              <a:gd name="T59" fmla="*/ 609 h 744"/>
              <a:gd name="T60" fmla="*/ 283 w 795"/>
              <a:gd name="T61" fmla="*/ 618 h 744"/>
              <a:gd name="T62" fmla="*/ 360 w 795"/>
              <a:gd name="T63" fmla="*/ 618 h 744"/>
              <a:gd name="T64" fmla="*/ 369 w 795"/>
              <a:gd name="T65" fmla="*/ 609 h 744"/>
              <a:gd name="T66" fmla="*/ 369 w 795"/>
              <a:gd name="T67" fmla="*/ 293 h 744"/>
              <a:gd name="T68" fmla="*/ 427 w 795"/>
              <a:gd name="T69" fmla="*/ 293 h 744"/>
              <a:gd name="T70" fmla="*/ 427 w 795"/>
              <a:gd name="T71" fmla="*/ 609 h 744"/>
              <a:gd name="T72" fmla="*/ 436 w 795"/>
              <a:gd name="T73" fmla="*/ 618 h 744"/>
              <a:gd name="T74" fmla="*/ 513 w 795"/>
              <a:gd name="T75" fmla="*/ 618 h 744"/>
              <a:gd name="T76" fmla="*/ 522 w 795"/>
              <a:gd name="T77" fmla="*/ 609 h 744"/>
              <a:gd name="T78" fmla="*/ 522 w 795"/>
              <a:gd name="T79" fmla="*/ 293 h 744"/>
              <a:gd name="T80" fmla="*/ 580 w 795"/>
              <a:gd name="T81" fmla="*/ 293 h 744"/>
              <a:gd name="T82" fmla="*/ 580 w 795"/>
              <a:gd name="T83" fmla="*/ 609 h 744"/>
              <a:gd name="T84" fmla="*/ 589 w 795"/>
              <a:gd name="T85" fmla="*/ 618 h 744"/>
              <a:gd name="T86" fmla="*/ 62 w 795"/>
              <a:gd name="T87" fmla="*/ 644 h 744"/>
              <a:gd name="T88" fmla="*/ 62 w 795"/>
              <a:gd name="T89" fmla="*/ 671 h 744"/>
              <a:gd name="T90" fmla="*/ 71 w 795"/>
              <a:gd name="T91" fmla="*/ 680 h 744"/>
              <a:gd name="T92" fmla="*/ 725 w 795"/>
              <a:gd name="T93" fmla="*/ 680 h 744"/>
              <a:gd name="T94" fmla="*/ 734 w 795"/>
              <a:gd name="T95" fmla="*/ 671 h 744"/>
              <a:gd name="T96" fmla="*/ 734 w 795"/>
              <a:gd name="T97" fmla="*/ 644 h 744"/>
              <a:gd name="T98" fmla="*/ 725 w 795"/>
              <a:gd name="T99" fmla="*/ 635 h 744"/>
              <a:gd name="T100" fmla="*/ 71 w 795"/>
              <a:gd name="T101" fmla="*/ 635 h 744"/>
              <a:gd name="T102" fmla="*/ 62 w 795"/>
              <a:gd name="T103" fmla="*/ 644 h 744"/>
              <a:gd name="T104" fmla="*/ 764 w 795"/>
              <a:gd name="T105" fmla="*/ 700 h 744"/>
              <a:gd name="T106" fmla="*/ 32 w 795"/>
              <a:gd name="T107" fmla="*/ 700 h 744"/>
              <a:gd name="T108" fmla="*/ 23 w 795"/>
              <a:gd name="T109" fmla="*/ 708 h 744"/>
              <a:gd name="T110" fmla="*/ 23 w 795"/>
              <a:gd name="T111" fmla="*/ 735 h 744"/>
              <a:gd name="T112" fmla="*/ 32 w 795"/>
              <a:gd name="T113" fmla="*/ 744 h 744"/>
              <a:gd name="T114" fmla="*/ 764 w 795"/>
              <a:gd name="T115" fmla="*/ 744 h 744"/>
              <a:gd name="T116" fmla="*/ 773 w 795"/>
              <a:gd name="T117" fmla="*/ 735 h 744"/>
              <a:gd name="T118" fmla="*/ 773 w 795"/>
              <a:gd name="T119" fmla="*/ 708 h 744"/>
              <a:gd name="T120" fmla="*/ 764 w 795"/>
              <a:gd name="T121" fmla="*/ 7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44">
                <a:moveTo>
                  <a:pt x="789" y="173"/>
                </a:moveTo>
                <a:lnTo>
                  <a:pt x="402" y="1"/>
                </a:lnTo>
                <a:cubicBezTo>
                  <a:pt x="399" y="0"/>
                  <a:pt x="397" y="0"/>
                  <a:pt x="394" y="1"/>
                </a:cubicBezTo>
                <a:lnTo>
                  <a:pt x="6" y="174"/>
                </a:lnTo>
                <a:cubicBezTo>
                  <a:pt x="2" y="175"/>
                  <a:pt x="0" y="179"/>
                  <a:pt x="1" y="184"/>
                </a:cubicBezTo>
                <a:cubicBezTo>
                  <a:pt x="2" y="188"/>
                  <a:pt x="6" y="191"/>
                  <a:pt x="10" y="191"/>
                </a:cubicBezTo>
                <a:lnTo>
                  <a:pt x="786" y="191"/>
                </a:lnTo>
                <a:cubicBezTo>
                  <a:pt x="791" y="191"/>
                  <a:pt x="795" y="187"/>
                  <a:pt x="795" y="182"/>
                </a:cubicBezTo>
                <a:cubicBezTo>
                  <a:pt x="795" y="178"/>
                  <a:pt x="792" y="174"/>
                  <a:pt x="789" y="173"/>
                </a:cubicBezTo>
                <a:close/>
                <a:moveTo>
                  <a:pt x="589" y="618"/>
                </a:moveTo>
                <a:lnTo>
                  <a:pt x="666" y="618"/>
                </a:lnTo>
                <a:cubicBezTo>
                  <a:pt x="671" y="618"/>
                  <a:pt x="675" y="614"/>
                  <a:pt x="675" y="609"/>
                </a:cubicBezTo>
                <a:lnTo>
                  <a:pt x="675" y="293"/>
                </a:lnTo>
                <a:lnTo>
                  <a:pt x="707" y="293"/>
                </a:lnTo>
                <a:cubicBezTo>
                  <a:pt x="712" y="293"/>
                  <a:pt x="716" y="289"/>
                  <a:pt x="716" y="284"/>
                </a:cubicBezTo>
                <a:lnTo>
                  <a:pt x="716" y="224"/>
                </a:lnTo>
                <a:cubicBezTo>
                  <a:pt x="716" y="219"/>
                  <a:pt x="712" y="215"/>
                  <a:pt x="707" y="215"/>
                </a:cubicBezTo>
                <a:lnTo>
                  <a:pt x="89" y="215"/>
                </a:lnTo>
                <a:cubicBezTo>
                  <a:pt x="84" y="215"/>
                  <a:pt x="80" y="219"/>
                  <a:pt x="80" y="224"/>
                </a:cubicBezTo>
                <a:lnTo>
                  <a:pt x="80" y="284"/>
                </a:lnTo>
                <a:cubicBezTo>
                  <a:pt x="80" y="289"/>
                  <a:pt x="84" y="293"/>
                  <a:pt x="89" y="293"/>
                </a:cubicBezTo>
                <a:lnTo>
                  <a:pt x="121" y="293"/>
                </a:lnTo>
                <a:lnTo>
                  <a:pt x="121" y="609"/>
                </a:lnTo>
                <a:cubicBezTo>
                  <a:pt x="121" y="614"/>
                  <a:pt x="125" y="618"/>
                  <a:pt x="130" y="618"/>
                </a:cubicBezTo>
                <a:lnTo>
                  <a:pt x="206" y="618"/>
                </a:lnTo>
                <a:cubicBezTo>
                  <a:pt x="211" y="618"/>
                  <a:pt x="215" y="614"/>
                  <a:pt x="215" y="609"/>
                </a:cubicBezTo>
                <a:lnTo>
                  <a:pt x="215" y="293"/>
                </a:lnTo>
                <a:lnTo>
                  <a:pt x="274" y="293"/>
                </a:lnTo>
                <a:lnTo>
                  <a:pt x="274" y="609"/>
                </a:lnTo>
                <a:cubicBezTo>
                  <a:pt x="274" y="614"/>
                  <a:pt x="278" y="618"/>
                  <a:pt x="283" y="618"/>
                </a:cubicBezTo>
                <a:lnTo>
                  <a:pt x="360" y="618"/>
                </a:lnTo>
                <a:cubicBezTo>
                  <a:pt x="365" y="618"/>
                  <a:pt x="369" y="614"/>
                  <a:pt x="369" y="609"/>
                </a:cubicBezTo>
                <a:lnTo>
                  <a:pt x="369" y="293"/>
                </a:lnTo>
                <a:lnTo>
                  <a:pt x="427" y="293"/>
                </a:lnTo>
                <a:lnTo>
                  <a:pt x="427" y="609"/>
                </a:lnTo>
                <a:cubicBezTo>
                  <a:pt x="427" y="614"/>
                  <a:pt x="431" y="618"/>
                  <a:pt x="436" y="618"/>
                </a:cubicBezTo>
                <a:lnTo>
                  <a:pt x="513" y="618"/>
                </a:lnTo>
                <a:cubicBezTo>
                  <a:pt x="518" y="618"/>
                  <a:pt x="522" y="614"/>
                  <a:pt x="522" y="609"/>
                </a:cubicBezTo>
                <a:lnTo>
                  <a:pt x="522" y="293"/>
                </a:lnTo>
                <a:lnTo>
                  <a:pt x="580" y="293"/>
                </a:lnTo>
                <a:lnTo>
                  <a:pt x="580" y="609"/>
                </a:lnTo>
                <a:cubicBezTo>
                  <a:pt x="580" y="614"/>
                  <a:pt x="584" y="618"/>
                  <a:pt x="589" y="618"/>
                </a:cubicBezTo>
                <a:close/>
                <a:moveTo>
                  <a:pt x="62" y="644"/>
                </a:moveTo>
                <a:lnTo>
                  <a:pt x="62" y="671"/>
                </a:lnTo>
                <a:cubicBezTo>
                  <a:pt x="62" y="676"/>
                  <a:pt x="66" y="680"/>
                  <a:pt x="71" y="680"/>
                </a:cubicBezTo>
                <a:lnTo>
                  <a:pt x="725" y="680"/>
                </a:lnTo>
                <a:cubicBezTo>
                  <a:pt x="730" y="680"/>
                  <a:pt x="734" y="676"/>
                  <a:pt x="734" y="671"/>
                </a:cubicBezTo>
                <a:lnTo>
                  <a:pt x="734" y="644"/>
                </a:lnTo>
                <a:cubicBezTo>
                  <a:pt x="734" y="639"/>
                  <a:pt x="730" y="635"/>
                  <a:pt x="725" y="635"/>
                </a:cubicBezTo>
                <a:lnTo>
                  <a:pt x="71" y="635"/>
                </a:lnTo>
                <a:cubicBezTo>
                  <a:pt x="66" y="635"/>
                  <a:pt x="62" y="639"/>
                  <a:pt x="62" y="644"/>
                </a:cubicBezTo>
                <a:close/>
                <a:moveTo>
                  <a:pt x="764" y="700"/>
                </a:moveTo>
                <a:lnTo>
                  <a:pt x="32" y="700"/>
                </a:lnTo>
                <a:cubicBezTo>
                  <a:pt x="27" y="700"/>
                  <a:pt x="23" y="704"/>
                  <a:pt x="23" y="708"/>
                </a:cubicBezTo>
                <a:lnTo>
                  <a:pt x="23" y="735"/>
                </a:lnTo>
                <a:cubicBezTo>
                  <a:pt x="23" y="740"/>
                  <a:pt x="27" y="744"/>
                  <a:pt x="32" y="744"/>
                </a:cubicBezTo>
                <a:lnTo>
                  <a:pt x="764" y="744"/>
                </a:lnTo>
                <a:cubicBezTo>
                  <a:pt x="769" y="744"/>
                  <a:pt x="773" y="740"/>
                  <a:pt x="773" y="735"/>
                </a:cubicBezTo>
                <a:lnTo>
                  <a:pt x="773" y="708"/>
                </a:lnTo>
                <a:cubicBezTo>
                  <a:pt x="773" y="704"/>
                  <a:pt x="769" y="700"/>
                  <a:pt x="764" y="700"/>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2" name="Freeform 31"/>
          <p:cNvSpPr>
            <a:spLocks noEditPoints="1"/>
          </p:cNvSpPr>
          <p:nvPr/>
        </p:nvSpPr>
        <p:spPr bwMode="auto">
          <a:xfrm>
            <a:off x="10760226" y="3211065"/>
            <a:ext cx="480379" cy="653489"/>
          </a:xfrm>
          <a:custGeom>
            <a:avLst/>
            <a:gdLst>
              <a:gd name="T0" fmla="*/ 162 w 802"/>
              <a:gd name="T1" fmla="*/ 406 h 1092"/>
              <a:gd name="T2" fmla="*/ 246 w 802"/>
              <a:gd name="T3" fmla="*/ 605 h 1092"/>
              <a:gd name="T4" fmla="*/ 315 w 802"/>
              <a:gd name="T5" fmla="*/ 764 h 1092"/>
              <a:gd name="T6" fmla="*/ 470 w 802"/>
              <a:gd name="T7" fmla="*/ 769 h 1092"/>
              <a:gd name="T8" fmla="*/ 504 w 802"/>
              <a:gd name="T9" fmla="*/ 705 h 1092"/>
              <a:gd name="T10" fmla="*/ 590 w 802"/>
              <a:gd name="T11" fmla="*/ 545 h 1092"/>
              <a:gd name="T12" fmla="*/ 401 w 802"/>
              <a:gd name="T13" fmla="*/ 167 h 1092"/>
              <a:gd name="T14" fmla="*/ 332 w 802"/>
              <a:gd name="T15" fmla="*/ 819 h 1092"/>
              <a:gd name="T16" fmla="*/ 253 w 802"/>
              <a:gd name="T17" fmla="*/ 728 h 1092"/>
              <a:gd name="T18" fmla="*/ 170 w 802"/>
              <a:gd name="T19" fmla="*/ 573 h 1092"/>
              <a:gd name="T20" fmla="*/ 401 w 802"/>
              <a:gd name="T21" fmla="*/ 117 h 1092"/>
              <a:gd name="T22" fmla="*/ 632 w 802"/>
              <a:gd name="T23" fmla="*/ 573 h 1092"/>
              <a:gd name="T24" fmla="*/ 548 w 802"/>
              <a:gd name="T25" fmla="*/ 728 h 1092"/>
              <a:gd name="T26" fmla="*/ 470 w 802"/>
              <a:gd name="T27" fmla="*/ 819 h 1092"/>
              <a:gd name="T28" fmla="*/ 287 w 802"/>
              <a:gd name="T29" fmla="*/ 979 h 1092"/>
              <a:gd name="T30" fmla="*/ 481 w 802"/>
              <a:gd name="T31" fmla="*/ 1016 h 1092"/>
              <a:gd name="T32" fmla="*/ 481 w 802"/>
              <a:gd name="T33" fmla="*/ 942 h 1092"/>
              <a:gd name="T34" fmla="*/ 310 w 802"/>
              <a:gd name="T35" fmla="*/ 1002 h 1092"/>
              <a:gd name="T36" fmla="*/ 496 w 802"/>
              <a:gd name="T37" fmla="*/ 1002 h 1092"/>
              <a:gd name="T38" fmla="*/ 519 w 802"/>
              <a:gd name="T39" fmla="*/ 979 h 1092"/>
              <a:gd name="T40" fmla="*/ 287 w 802"/>
              <a:gd name="T41" fmla="*/ 862 h 1092"/>
              <a:gd name="T42" fmla="*/ 519 w 802"/>
              <a:gd name="T43" fmla="*/ 979 h 1092"/>
              <a:gd name="T44" fmla="*/ 517 w 802"/>
              <a:gd name="T45" fmla="*/ 456 h 1092"/>
              <a:gd name="T46" fmla="*/ 439 w 802"/>
              <a:gd name="T47" fmla="*/ 535 h 1092"/>
              <a:gd name="T48" fmla="*/ 363 w 802"/>
              <a:gd name="T49" fmla="*/ 535 h 1092"/>
              <a:gd name="T50" fmla="*/ 284 w 802"/>
              <a:gd name="T51" fmla="*/ 456 h 1092"/>
              <a:gd name="T52" fmla="*/ 284 w 802"/>
              <a:gd name="T53" fmla="*/ 380 h 1092"/>
              <a:gd name="T54" fmla="*/ 363 w 802"/>
              <a:gd name="T55" fmla="*/ 302 h 1092"/>
              <a:gd name="T56" fmla="*/ 439 w 802"/>
              <a:gd name="T57" fmla="*/ 302 h 1092"/>
              <a:gd name="T58" fmla="*/ 517 w 802"/>
              <a:gd name="T59" fmla="*/ 380 h 1092"/>
              <a:gd name="T60" fmla="*/ 770 w 802"/>
              <a:gd name="T61" fmla="*/ 369 h 1092"/>
              <a:gd name="T62" fmla="*/ 729 w 802"/>
              <a:gd name="T63" fmla="*/ 406 h 1092"/>
              <a:gd name="T64" fmla="*/ 770 w 802"/>
              <a:gd name="T65" fmla="*/ 429 h 1092"/>
              <a:gd name="T66" fmla="*/ 770 w 802"/>
              <a:gd name="T67" fmla="*/ 369 h 1092"/>
              <a:gd name="T68" fmla="*/ 682 w 802"/>
              <a:gd name="T69" fmla="*/ 162 h 1092"/>
              <a:gd name="T70" fmla="*/ 640 w 802"/>
              <a:gd name="T71" fmla="*/ 119 h 1092"/>
              <a:gd name="T72" fmla="*/ 651 w 802"/>
              <a:gd name="T73" fmla="*/ 193 h 1092"/>
              <a:gd name="T74" fmla="*/ 430 w 802"/>
              <a:gd name="T75" fmla="*/ 78 h 1092"/>
              <a:gd name="T76" fmla="*/ 400 w 802"/>
              <a:gd name="T77" fmla="*/ 0 h 1092"/>
              <a:gd name="T78" fmla="*/ 370 w 802"/>
              <a:gd name="T79" fmla="*/ 78 h 1092"/>
              <a:gd name="T80" fmla="*/ 147 w 802"/>
              <a:gd name="T81" fmla="*/ 196 h 1092"/>
              <a:gd name="T82" fmla="*/ 160 w 802"/>
              <a:gd name="T83" fmla="*/ 124 h 1092"/>
              <a:gd name="T84" fmla="*/ 118 w 802"/>
              <a:gd name="T85" fmla="*/ 167 h 1092"/>
              <a:gd name="T86" fmla="*/ 72 w 802"/>
              <a:gd name="T87" fmla="*/ 406 h 1092"/>
              <a:gd name="T88" fmla="*/ 31 w 802"/>
              <a:gd name="T89" fmla="*/ 369 h 1092"/>
              <a:gd name="T90" fmla="*/ 31 w 802"/>
              <a:gd name="T91" fmla="*/ 429 h 1092"/>
              <a:gd name="T92" fmla="*/ 72 w 802"/>
              <a:gd name="T93" fmla="*/ 40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3" name="Freeform 36"/>
          <p:cNvSpPr>
            <a:spLocks noEditPoints="1"/>
          </p:cNvSpPr>
          <p:nvPr/>
        </p:nvSpPr>
        <p:spPr bwMode="auto">
          <a:xfrm>
            <a:off x="9922807" y="3304112"/>
            <a:ext cx="556116" cy="556114"/>
          </a:xfrm>
          <a:custGeom>
            <a:avLst/>
            <a:gdLst>
              <a:gd name="T0" fmla="*/ 341 w 933"/>
              <a:gd name="T1" fmla="*/ 63 h 932"/>
              <a:gd name="T2" fmla="*/ 145 w 933"/>
              <a:gd name="T3" fmla="*/ 144 h 932"/>
              <a:gd name="T4" fmla="*/ 64 w 933"/>
              <a:gd name="T5" fmla="*/ 340 h 932"/>
              <a:gd name="T6" fmla="*/ 145 w 933"/>
              <a:gd name="T7" fmla="*/ 536 h 932"/>
              <a:gd name="T8" fmla="*/ 341 w 933"/>
              <a:gd name="T9" fmla="*/ 617 h 932"/>
              <a:gd name="T10" fmla="*/ 537 w 933"/>
              <a:gd name="T11" fmla="*/ 536 h 932"/>
              <a:gd name="T12" fmla="*/ 537 w 933"/>
              <a:gd name="T13" fmla="*/ 144 h 932"/>
              <a:gd name="T14" fmla="*/ 341 w 933"/>
              <a:gd name="T15" fmla="*/ 63 h 932"/>
              <a:gd name="T16" fmla="*/ 341 w 933"/>
              <a:gd name="T17" fmla="*/ 681 h 932"/>
              <a:gd name="T18" fmla="*/ 100 w 933"/>
              <a:gd name="T19" fmla="*/ 581 h 932"/>
              <a:gd name="T20" fmla="*/ 0 w 933"/>
              <a:gd name="T21" fmla="*/ 340 h 932"/>
              <a:gd name="T22" fmla="*/ 100 w 933"/>
              <a:gd name="T23" fmla="*/ 100 h 932"/>
              <a:gd name="T24" fmla="*/ 341 w 933"/>
              <a:gd name="T25" fmla="*/ 0 h 932"/>
              <a:gd name="T26" fmla="*/ 582 w 933"/>
              <a:gd name="T27" fmla="*/ 100 h 932"/>
              <a:gd name="T28" fmla="*/ 582 w 933"/>
              <a:gd name="T29" fmla="*/ 581 h 932"/>
              <a:gd name="T30" fmla="*/ 341 w 933"/>
              <a:gd name="T31" fmla="*/ 681 h 932"/>
              <a:gd name="T32" fmla="*/ 636 w 933"/>
              <a:gd name="T33" fmla="*/ 538 h 932"/>
              <a:gd name="T34" fmla="*/ 636 w 933"/>
              <a:gd name="T35" fmla="*/ 581 h 932"/>
              <a:gd name="T36" fmla="*/ 582 w 933"/>
              <a:gd name="T37" fmla="*/ 636 h 932"/>
              <a:gd name="T38" fmla="*/ 539 w 933"/>
              <a:gd name="T39" fmla="*/ 636 h 932"/>
              <a:gd name="T40" fmla="*/ 537 w 933"/>
              <a:gd name="T41" fmla="*/ 634 h 932"/>
              <a:gd name="T42" fmla="*/ 537 w 933"/>
              <a:gd name="T43" fmla="*/ 591 h 932"/>
              <a:gd name="T44" fmla="*/ 591 w 933"/>
              <a:gd name="T45" fmla="*/ 536 h 932"/>
              <a:gd name="T46" fmla="*/ 634 w 933"/>
              <a:gd name="T47" fmla="*/ 536 h 932"/>
              <a:gd name="T48" fmla="*/ 636 w 933"/>
              <a:gd name="T49" fmla="*/ 538 h 932"/>
              <a:gd name="T50" fmla="*/ 707 w 933"/>
              <a:gd name="T51" fmla="*/ 630 h 932"/>
              <a:gd name="T52" fmla="*/ 707 w 933"/>
              <a:gd name="T53" fmla="*/ 706 h 932"/>
              <a:gd name="T54" fmla="*/ 631 w 933"/>
              <a:gd name="T55" fmla="*/ 706 h 932"/>
              <a:gd name="T56" fmla="*/ 631 w 933"/>
              <a:gd name="T57" fmla="*/ 630 h 932"/>
              <a:gd name="T58" fmla="*/ 707 w 933"/>
              <a:gd name="T59" fmla="*/ 630 h 932"/>
              <a:gd name="T60" fmla="*/ 922 w 933"/>
              <a:gd name="T61" fmla="*/ 834 h 932"/>
              <a:gd name="T62" fmla="*/ 920 w 933"/>
              <a:gd name="T63" fmla="*/ 875 h 932"/>
              <a:gd name="T64" fmla="*/ 876 w 933"/>
              <a:gd name="T65" fmla="*/ 919 h 932"/>
              <a:gd name="T66" fmla="*/ 835 w 933"/>
              <a:gd name="T67" fmla="*/ 921 h 932"/>
              <a:gd name="T68" fmla="*/ 705 w 933"/>
              <a:gd name="T69" fmla="*/ 791 h 932"/>
              <a:gd name="T70" fmla="*/ 707 w 933"/>
              <a:gd name="T71" fmla="*/ 750 h 932"/>
              <a:gd name="T72" fmla="*/ 750 w 933"/>
              <a:gd name="T73" fmla="*/ 706 h 932"/>
              <a:gd name="T74" fmla="*/ 791 w 933"/>
              <a:gd name="T75" fmla="*/ 704 h 932"/>
              <a:gd name="T76" fmla="*/ 922 w 933"/>
              <a:gd name="T77" fmla="*/ 834 h 932"/>
              <a:gd name="T78" fmla="*/ 341 w 933"/>
              <a:gd name="T79" fmla="*/ 136 h 932"/>
              <a:gd name="T80" fmla="*/ 196 w 933"/>
              <a:gd name="T81" fmla="*/ 196 h 932"/>
              <a:gd name="T82" fmla="*/ 137 w 933"/>
              <a:gd name="T83" fmla="*/ 340 h 932"/>
              <a:gd name="T84" fmla="*/ 196 w 933"/>
              <a:gd name="T85" fmla="*/ 485 h 932"/>
              <a:gd name="T86" fmla="*/ 341 w 933"/>
              <a:gd name="T87" fmla="*/ 545 h 932"/>
              <a:gd name="T88" fmla="*/ 485 w 933"/>
              <a:gd name="T89" fmla="*/ 485 h 932"/>
              <a:gd name="T90" fmla="*/ 485 w 933"/>
              <a:gd name="T91" fmla="*/ 196 h 932"/>
              <a:gd name="T92" fmla="*/ 341 w 933"/>
              <a:gd name="T93" fmla="*/ 136 h 932"/>
              <a:gd name="T94" fmla="*/ 341 w 933"/>
              <a:gd name="T95" fmla="*/ 587 h 932"/>
              <a:gd name="T96" fmla="*/ 167 w 933"/>
              <a:gd name="T97" fmla="*/ 515 h 932"/>
              <a:gd name="T98" fmla="*/ 94 w 933"/>
              <a:gd name="T99" fmla="*/ 340 h 932"/>
              <a:gd name="T100" fmla="*/ 167 w 933"/>
              <a:gd name="T101" fmla="*/ 166 h 932"/>
              <a:gd name="T102" fmla="*/ 341 w 933"/>
              <a:gd name="T103" fmla="*/ 94 h 932"/>
              <a:gd name="T104" fmla="*/ 515 w 933"/>
              <a:gd name="T105" fmla="*/ 166 h 932"/>
              <a:gd name="T106" fmla="*/ 515 w 933"/>
              <a:gd name="T107" fmla="*/ 515 h 932"/>
              <a:gd name="T108" fmla="*/ 341 w 933"/>
              <a:gd name="T109" fmla="*/ 587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3" h="932">
                <a:moveTo>
                  <a:pt x="341" y="63"/>
                </a:moveTo>
                <a:cubicBezTo>
                  <a:pt x="267" y="63"/>
                  <a:pt x="197" y="92"/>
                  <a:pt x="145" y="144"/>
                </a:cubicBezTo>
                <a:cubicBezTo>
                  <a:pt x="93" y="197"/>
                  <a:pt x="64" y="266"/>
                  <a:pt x="64" y="340"/>
                </a:cubicBezTo>
                <a:cubicBezTo>
                  <a:pt x="64" y="414"/>
                  <a:pt x="93" y="484"/>
                  <a:pt x="145" y="536"/>
                </a:cubicBezTo>
                <a:cubicBezTo>
                  <a:pt x="197" y="589"/>
                  <a:pt x="267" y="617"/>
                  <a:pt x="341" y="617"/>
                </a:cubicBezTo>
                <a:cubicBezTo>
                  <a:pt x="415" y="617"/>
                  <a:pt x="484" y="589"/>
                  <a:pt x="537" y="536"/>
                </a:cubicBezTo>
                <a:cubicBezTo>
                  <a:pt x="645" y="428"/>
                  <a:pt x="645" y="252"/>
                  <a:pt x="537" y="144"/>
                </a:cubicBezTo>
                <a:cubicBezTo>
                  <a:pt x="484" y="92"/>
                  <a:pt x="415" y="63"/>
                  <a:pt x="341" y="63"/>
                </a:cubicBezTo>
                <a:close/>
                <a:moveTo>
                  <a:pt x="341" y="681"/>
                </a:moveTo>
                <a:cubicBezTo>
                  <a:pt x="250" y="681"/>
                  <a:pt x="164" y="645"/>
                  <a:pt x="100" y="581"/>
                </a:cubicBezTo>
                <a:cubicBezTo>
                  <a:pt x="36" y="517"/>
                  <a:pt x="0" y="431"/>
                  <a:pt x="0" y="340"/>
                </a:cubicBezTo>
                <a:cubicBezTo>
                  <a:pt x="0" y="249"/>
                  <a:pt x="36" y="164"/>
                  <a:pt x="100" y="100"/>
                </a:cubicBezTo>
                <a:cubicBezTo>
                  <a:pt x="164" y="35"/>
                  <a:pt x="250" y="0"/>
                  <a:pt x="341" y="0"/>
                </a:cubicBezTo>
                <a:cubicBezTo>
                  <a:pt x="432" y="0"/>
                  <a:pt x="517" y="35"/>
                  <a:pt x="582" y="100"/>
                </a:cubicBezTo>
                <a:cubicBezTo>
                  <a:pt x="714" y="232"/>
                  <a:pt x="714" y="448"/>
                  <a:pt x="582" y="581"/>
                </a:cubicBezTo>
                <a:cubicBezTo>
                  <a:pt x="517" y="645"/>
                  <a:pt x="432" y="681"/>
                  <a:pt x="341" y="681"/>
                </a:cubicBezTo>
                <a:close/>
                <a:moveTo>
                  <a:pt x="636" y="538"/>
                </a:moveTo>
                <a:cubicBezTo>
                  <a:pt x="648" y="550"/>
                  <a:pt x="648" y="569"/>
                  <a:pt x="636" y="581"/>
                </a:cubicBezTo>
                <a:lnTo>
                  <a:pt x="582" y="636"/>
                </a:lnTo>
                <a:cubicBezTo>
                  <a:pt x="570" y="648"/>
                  <a:pt x="551" y="648"/>
                  <a:pt x="539" y="636"/>
                </a:cubicBezTo>
                <a:lnTo>
                  <a:pt x="537" y="634"/>
                </a:lnTo>
                <a:cubicBezTo>
                  <a:pt x="525" y="622"/>
                  <a:pt x="525" y="602"/>
                  <a:pt x="537" y="591"/>
                </a:cubicBezTo>
                <a:lnTo>
                  <a:pt x="591" y="536"/>
                </a:lnTo>
                <a:cubicBezTo>
                  <a:pt x="603" y="524"/>
                  <a:pt x="622" y="524"/>
                  <a:pt x="634" y="536"/>
                </a:cubicBezTo>
                <a:lnTo>
                  <a:pt x="636" y="538"/>
                </a:lnTo>
                <a:close/>
                <a:moveTo>
                  <a:pt x="707" y="630"/>
                </a:moveTo>
                <a:cubicBezTo>
                  <a:pt x="728" y="651"/>
                  <a:pt x="728" y="685"/>
                  <a:pt x="707" y="706"/>
                </a:cubicBezTo>
                <a:cubicBezTo>
                  <a:pt x="686" y="727"/>
                  <a:pt x="652" y="727"/>
                  <a:pt x="631" y="706"/>
                </a:cubicBezTo>
                <a:cubicBezTo>
                  <a:pt x="610" y="685"/>
                  <a:pt x="610" y="651"/>
                  <a:pt x="631" y="630"/>
                </a:cubicBezTo>
                <a:cubicBezTo>
                  <a:pt x="652" y="609"/>
                  <a:pt x="686" y="609"/>
                  <a:pt x="707" y="630"/>
                </a:cubicBezTo>
                <a:close/>
                <a:moveTo>
                  <a:pt x="922" y="834"/>
                </a:moveTo>
                <a:cubicBezTo>
                  <a:pt x="933" y="845"/>
                  <a:pt x="932" y="864"/>
                  <a:pt x="920" y="875"/>
                </a:cubicBezTo>
                <a:lnTo>
                  <a:pt x="876" y="919"/>
                </a:lnTo>
                <a:cubicBezTo>
                  <a:pt x="864" y="931"/>
                  <a:pt x="846" y="932"/>
                  <a:pt x="835" y="921"/>
                </a:cubicBezTo>
                <a:lnTo>
                  <a:pt x="705" y="791"/>
                </a:lnTo>
                <a:cubicBezTo>
                  <a:pt x="694" y="780"/>
                  <a:pt x="695" y="762"/>
                  <a:pt x="707" y="750"/>
                </a:cubicBezTo>
                <a:lnTo>
                  <a:pt x="750" y="706"/>
                </a:lnTo>
                <a:cubicBezTo>
                  <a:pt x="762" y="694"/>
                  <a:pt x="781" y="693"/>
                  <a:pt x="791" y="704"/>
                </a:cubicBezTo>
                <a:lnTo>
                  <a:pt x="922" y="834"/>
                </a:lnTo>
                <a:close/>
                <a:moveTo>
                  <a:pt x="341" y="136"/>
                </a:moveTo>
                <a:cubicBezTo>
                  <a:pt x="286" y="136"/>
                  <a:pt x="235" y="157"/>
                  <a:pt x="196" y="196"/>
                </a:cubicBezTo>
                <a:cubicBezTo>
                  <a:pt x="158" y="234"/>
                  <a:pt x="137" y="286"/>
                  <a:pt x="137" y="340"/>
                </a:cubicBezTo>
                <a:cubicBezTo>
                  <a:pt x="137" y="395"/>
                  <a:pt x="158" y="446"/>
                  <a:pt x="196" y="485"/>
                </a:cubicBezTo>
                <a:cubicBezTo>
                  <a:pt x="235" y="523"/>
                  <a:pt x="286" y="545"/>
                  <a:pt x="341" y="545"/>
                </a:cubicBezTo>
                <a:cubicBezTo>
                  <a:pt x="395" y="545"/>
                  <a:pt x="447" y="523"/>
                  <a:pt x="485" y="485"/>
                </a:cubicBezTo>
                <a:cubicBezTo>
                  <a:pt x="565" y="405"/>
                  <a:pt x="565" y="275"/>
                  <a:pt x="485" y="196"/>
                </a:cubicBezTo>
                <a:cubicBezTo>
                  <a:pt x="447" y="157"/>
                  <a:pt x="395" y="136"/>
                  <a:pt x="341" y="136"/>
                </a:cubicBezTo>
                <a:close/>
                <a:moveTo>
                  <a:pt x="341" y="587"/>
                </a:moveTo>
                <a:cubicBezTo>
                  <a:pt x="275" y="587"/>
                  <a:pt x="213" y="561"/>
                  <a:pt x="167" y="515"/>
                </a:cubicBezTo>
                <a:cubicBezTo>
                  <a:pt x="120" y="468"/>
                  <a:pt x="94" y="406"/>
                  <a:pt x="94" y="340"/>
                </a:cubicBezTo>
                <a:cubicBezTo>
                  <a:pt x="94" y="274"/>
                  <a:pt x="120" y="212"/>
                  <a:pt x="167" y="166"/>
                </a:cubicBezTo>
                <a:cubicBezTo>
                  <a:pt x="213" y="119"/>
                  <a:pt x="275" y="94"/>
                  <a:pt x="341" y="94"/>
                </a:cubicBezTo>
                <a:cubicBezTo>
                  <a:pt x="407" y="94"/>
                  <a:pt x="469" y="119"/>
                  <a:pt x="515" y="166"/>
                </a:cubicBezTo>
                <a:cubicBezTo>
                  <a:pt x="611" y="262"/>
                  <a:pt x="611" y="418"/>
                  <a:pt x="515" y="515"/>
                </a:cubicBezTo>
                <a:cubicBezTo>
                  <a:pt x="469" y="561"/>
                  <a:pt x="407" y="587"/>
                  <a:pt x="341" y="587"/>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4" name="Freeform 37"/>
          <p:cNvSpPr>
            <a:spLocks noEditPoints="1"/>
          </p:cNvSpPr>
          <p:nvPr/>
        </p:nvSpPr>
        <p:spPr bwMode="auto">
          <a:xfrm>
            <a:off x="10658523" y="2317387"/>
            <a:ext cx="497690" cy="532312"/>
          </a:xfrm>
          <a:custGeom>
            <a:avLst/>
            <a:gdLst>
              <a:gd name="T0" fmla="*/ 316 w 834"/>
              <a:gd name="T1" fmla="*/ 553 h 890"/>
              <a:gd name="T2" fmla="*/ 301 w 834"/>
              <a:gd name="T3" fmla="*/ 503 h 890"/>
              <a:gd name="T4" fmla="*/ 364 w 834"/>
              <a:gd name="T5" fmla="*/ 242 h 890"/>
              <a:gd name="T6" fmla="*/ 432 w 834"/>
              <a:gd name="T7" fmla="*/ 454 h 890"/>
              <a:gd name="T8" fmla="*/ 517 w 834"/>
              <a:gd name="T9" fmla="*/ 209 h 890"/>
              <a:gd name="T10" fmla="*/ 330 w 834"/>
              <a:gd name="T11" fmla="*/ 415 h 890"/>
              <a:gd name="T12" fmla="*/ 314 w 834"/>
              <a:gd name="T13" fmla="*/ 443 h 890"/>
              <a:gd name="T14" fmla="*/ 428 w 834"/>
              <a:gd name="T15" fmla="*/ 510 h 890"/>
              <a:gd name="T16" fmla="*/ 550 w 834"/>
              <a:gd name="T17" fmla="*/ 177 h 890"/>
              <a:gd name="T18" fmla="*/ 556 w 834"/>
              <a:gd name="T19" fmla="*/ 113 h 890"/>
              <a:gd name="T20" fmla="*/ 550 w 834"/>
              <a:gd name="T21" fmla="*/ 177 h 890"/>
              <a:gd name="T22" fmla="*/ 651 w 834"/>
              <a:gd name="T23" fmla="*/ 210 h 890"/>
              <a:gd name="T24" fmla="*/ 587 w 834"/>
              <a:gd name="T25" fmla="*/ 215 h 890"/>
              <a:gd name="T26" fmla="*/ 476 w 834"/>
              <a:gd name="T27" fmla="*/ 149 h 890"/>
              <a:gd name="T28" fmla="*/ 449 w 834"/>
              <a:gd name="T29" fmla="*/ 91 h 890"/>
              <a:gd name="T30" fmla="*/ 476 w 834"/>
              <a:gd name="T31" fmla="*/ 149 h 890"/>
              <a:gd name="T32" fmla="*/ 368 w 834"/>
              <a:gd name="T33" fmla="*/ 111 h 890"/>
              <a:gd name="T34" fmla="*/ 374 w 834"/>
              <a:gd name="T35" fmla="*/ 176 h 890"/>
              <a:gd name="T36" fmla="*/ 613 w 834"/>
              <a:gd name="T37" fmla="*/ 317 h 890"/>
              <a:gd name="T38" fmla="*/ 672 w 834"/>
              <a:gd name="T39" fmla="*/ 290 h 890"/>
              <a:gd name="T40" fmla="*/ 613 w 834"/>
              <a:gd name="T41" fmla="*/ 317 h 890"/>
              <a:gd name="T42" fmla="*/ 307 w 834"/>
              <a:gd name="T43" fmla="*/ 455 h 890"/>
              <a:gd name="T44" fmla="*/ 291 w 834"/>
              <a:gd name="T45" fmla="*/ 483 h 890"/>
              <a:gd name="T46" fmla="*/ 405 w 834"/>
              <a:gd name="T47" fmla="*/ 550 h 890"/>
              <a:gd name="T48" fmla="*/ 304 w 834"/>
              <a:gd name="T49" fmla="*/ 890 h 890"/>
              <a:gd name="T50" fmla="*/ 326 w 834"/>
              <a:gd name="T51" fmla="*/ 52 h 890"/>
              <a:gd name="T52" fmla="*/ 793 w 834"/>
              <a:gd name="T53" fmla="*/ 253 h 890"/>
              <a:gd name="T54" fmla="*/ 801 w 834"/>
              <a:gd name="T55" fmla="*/ 387 h 890"/>
              <a:gd name="T56" fmla="*/ 824 w 834"/>
              <a:gd name="T57" fmla="*/ 556 h 890"/>
              <a:gd name="T58" fmla="*/ 795 w 834"/>
              <a:gd name="T59" fmla="*/ 699 h 890"/>
              <a:gd name="T60" fmla="*/ 623 w 834"/>
              <a:gd name="T61" fmla="*/ 738 h 890"/>
              <a:gd name="T62" fmla="*/ 304 w 834"/>
              <a:gd name="T63"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4" h="890">
                <a:moveTo>
                  <a:pt x="301" y="503"/>
                </a:moveTo>
                <a:cubicBezTo>
                  <a:pt x="292" y="521"/>
                  <a:pt x="298" y="543"/>
                  <a:pt x="316" y="553"/>
                </a:cubicBezTo>
                <a:cubicBezTo>
                  <a:pt x="331" y="562"/>
                  <a:pt x="349" y="559"/>
                  <a:pt x="361" y="549"/>
                </a:cubicBezTo>
                <a:lnTo>
                  <a:pt x="301" y="503"/>
                </a:lnTo>
                <a:close/>
                <a:moveTo>
                  <a:pt x="517" y="209"/>
                </a:moveTo>
                <a:cubicBezTo>
                  <a:pt x="462" y="177"/>
                  <a:pt x="393" y="192"/>
                  <a:pt x="364" y="242"/>
                </a:cubicBezTo>
                <a:cubicBezTo>
                  <a:pt x="335" y="294"/>
                  <a:pt x="373" y="351"/>
                  <a:pt x="346" y="404"/>
                </a:cubicBezTo>
                <a:lnTo>
                  <a:pt x="432" y="454"/>
                </a:lnTo>
                <a:cubicBezTo>
                  <a:pt x="465" y="404"/>
                  <a:pt x="534" y="409"/>
                  <a:pt x="564" y="358"/>
                </a:cubicBezTo>
                <a:cubicBezTo>
                  <a:pt x="593" y="307"/>
                  <a:pt x="572" y="241"/>
                  <a:pt x="517" y="209"/>
                </a:cubicBezTo>
                <a:close/>
                <a:moveTo>
                  <a:pt x="424" y="486"/>
                </a:moveTo>
                <a:lnTo>
                  <a:pt x="330" y="415"/>
                </a:lnTo>
                <a:cubicBezTo>
                  <a:pt x="323" y="410"/>
                  <a:pt x="313" y="411"/>
                  <a:pt x="309" y="419"/>
                </a:cubicBezTo>
                <a:cubicBezTo>
                  <a:pt x="305" y="427"/>
                  <a:pt x="307" y="437"/>
                  <a:pt x="314" y="443"/>
                </a:cubicBezTo>
                <a:lnTo>
                  <a:pt x="408" y="514"/>
                </a:lnTo>
                <a:cubicBezTo>
                  <a:pt x="415" y="519"/>
                  <a:pt x="424" y="517"/>
                  <a:pt x="428" y="510"/>
                </a:cubicBezTo>
                <a:cubicBezTo>
                  <a:pt x="433" y="502"/>
                  <a:pt x="431" y="491"/>
                  <a:pt x="424" y="486"/>
                </a:cubicBezTo>
                <a:close/>
                <a:moveTo>
                  <a:pt x="550" y="177"/>
                </a:moveTo>
                <a:lnTo>
                  <a:pt x="579" y="127"/>
                </a:lnTo>
                <a:lnTo>
                  <a:pt x="556" y="113"/>
                </a:lnTo>
                <a:lnTo>
                  <a:pt x="526" y="164"/>
                </a:lnTo>
                <a:lnTo>
                  <a:pt x="550" y="177"/>
                </a:lnTo>
                <a:close/>
                <a:moveTo>
                  <a:pt x="600" y="239"/>
                </a:moveTo>
                <a:lnTo>
                  <a:pt x="651" y="210"/>
                </a:lnTo>
                <a:lnTo>
                  <a:pt x="637" y="186"/>
                </a:lnTo>
                <a:lnTo>
                  <a:pt x="587" y="215"/>
                </a:lnTo>
                <a:lnTo>
                  <a:pt x="600" y="239"/>
                </a:lnTo>
                <a:close/>
                <a:moveTo>
                  <a:pt x="476" y="149"/>
                </a:moveTo>
                <a:lnTo>
                  <a:pt x="476" y="91"/>
                </a:lnTo>
                <a:lnTo>
                  <a:pt x="449" y="91"/>
                </a:lnTo>
                <a:lnTo>
                  <a:pt x="449" y="149"/>
                </a:lnTo>
                <a:lnTo>
                  <a:pt x="476" y="149"/>
                </a:lnTo>
                <a:close/>
                <a:moveTo>
                  <a:pt x="397" y="162"/>
                </a:moveTo>
                <a:lnTo>
                  <a:pt x="368" y="111"/>
                </a:lnTo>
                <a:lnTo>
                  <a:pt x="345" y="125"/>
                </a:lnTo>
                <a:lnTo>
                  <a:pt x="374" y="176"/>
                </a:lnTo>
                <a:lnTo>
                  <a:pt x="397" y="162"/>
                </a:lnTo>
                <a:close/>
                <a:moveTo>
                  <a:pt x="613" y="317"/>
                </a:moveTo>
                <a:lnTo>
                  <a:pt x="671" y="317"/>
                </a:lnTo>
                <a:lnTo>
                  <a:pt x="672" y="290"/>
                </a:lnTo>
                <a:lnTo>
                  <a:pt x="613" y="290"/>
                </a:lnTo>
                <a:lnTo>
                  <a:pt x="613" y="317"/>
                </a:lnTo>
                <a:close/>
                <a:moveTo>
                  <a:pt x="400" y="526"/>
                </a:moveTo>
                <a:lnTo>
                  <a:pt x="307" y="455"/>
                </a:lnTo>
                <a:cubicBezTo>
                  <a:pt x="300" y="450"/>
                  <a:pt x="290" y="452"/>
                  <a:pt x="286" y="459"/>
                </a:cubicBezTo>
                <a:cubicBezTo>
                  <a:pt x="281" y="467"/>
                  <a:pt x="284" y="478"/>
                  <a:pt x="291" y="483"/>
                </a:cubicBezTo>
                <a:lnTo>
                  <a:pt x="384" y="554"/>
                </a:lnTo>
                <a:cubicBezTo>
                  <a:pt x="391" y="559"/>
                  <a:pt x="401" y="557"/>
                  <a:pt x="405" y="550"/>
                </a:cubicBezTo>
                <a:cubicBezTo>
                  <a:pt x="410" y="542"/>
                  <a:pt x="407" y="531"/>
                  <a:pt x="400" y="526"/>
                </a:cubicBezTo>
                <a:close/>
                <a:moveTo>
                  <a:pt x="304" y="890"/>
                </a:moveTo>
                <a:cubicBezTo>
                  <a:pt x="314" y="819"/>
                  <a:pt x="314" y="745"/>
                  <a:pt x="295" y="679"/>
                </a:cubicBezTo>
                <a:cubicBezTo>
                  <a:pt x="0" y="513"/>
                  <a:pt x="78" y="129"/>
                  <a:pt x="326" y="52"/>
                </a:cubicBezTo>
                <a:cubicBezTo>
                  <a:pt x="456" y="0"/>
                  <a:pt x="634" y="31"/>
                  <a:pt x="750" y="147"/>
                </a:cubicBezTo>
                <a:cubicBezTo>
                  <a:pt x="834" y="231"/>
                  <a:pt x="793" y="253"/>
                  <a:pt x="793" y="253"/>
                </a:cubicBezTo>
                <a:lnTo>
                  <a:pt x="775" y="263"/>
                </a:lnTo>
                <a:cubicBezTo>
                  <a:pt x="785" y="303"/>
                  <a:pt x="803" y="377"/>
                  <a:pt x="801" y="387"/>
                </a:cubicBezTo>
                <a:cubicBezTo>
                  <a:pt x="798" y="401"/>
                  <a:pt x="782" y="415"/>
                  <a:pt x="782" y="415"/>
                </a:cubicBezTo>
                <a:lnTo>
                  <a:pt x="824" y="556"/>
                </a:lnTo>
                <a:lnTo>
                  <a:pt x="787" y="572"/>
                </a:lnTo>
                <a:cubicBezTo>
                  <a:pt x="795" y="617"/>
                  <a:pt x="800" y="654"/>
                  <a:pt x="795" y="699"/>
                </a:cubicBezTo>
                <a:cubicBezTo>
                  <a:pt x="795" y="707"/>
                  <a:pt x="769" y="729"/>
                  <a:pt x="749" y="730"/>
                </a:cubicBezTo>
                <a:lnTo>
                  <a:pt x="623" y="738"/>
                </a:lnTo>
                <a:lnTo>
                  <a:pt x="631" y="890"/>
                </a:lnTo>
                <a:lnTo>
                  <a:pt x="304" y="890"/>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5" name="Freeform 38"/>
          <p:cNvSpPr>
            <a:spLocks noEditPoints="1"/>
          </p:cNvSpPr>
          <p:nvPr/>
        </p:nvSpPr>
        <p:spPr bwMode="auto">
          <a:xfrm>
            <a:off x="8964213" y="3252179"/>
            <a:ext cx="502018" cy="571262"/>
          </a:xfrm>
          <a:custGeom>
            <a:avLst/>
            <a:gdLst>
              <a:gd name="T0" fmla="*/ 366 w 838"/>
              <a:gd name="T1" fmla="*/ 86 h 952"/>
              <a:gd name="T2" fmla="*/ 346 w 838"/>
              <a:gd name="T3" fmla="*/ 161 h 952"/>
              <a:gd name="T4" fmla="*/ 323 w 838"/>
              <a:gd name="T5" fmla="*/ 86 h 952"/>
              <a:gd name="T6" fmla="*/ 354 w 838"/>
              <a:gd name="T7" fmla="*/ 190 h 952"/>
              <a:gd name="T8" fmla="*/ 395 w 838"/>
              <a:gd name="T9" fmla="*/ 66 h 952"/>
              <a:gd name="T10" fmla="*/ 315 w 838"/>
              <a:gd name="T11" fmla="*/ 0 h 952"/>
              <a:gd name="T12" fmla="*/ 312 w 838"/>
              <a:gd name="T13" fmla="*/ 187 h 952"/>
              <a:gd name="T14" fmla="*/ 83 w 838"/>
              <a:gd name="T15" fmla="*/ 355 h 952"/>
              <a:gd name="T16" fmla="*/ 41 w 838"/>
              <a:gd name="T17" fmla="*/ 368 h 952"/>
              <a:gd name="T18" fmla="*/ 62 w 838"/>
              <a:gd name="T19" fmla="*/ 336 h 952"/>
              <a:gd name="T20" fmla="*/ 120 w 838"/>
              <a:gd name="T21" fmla="*/ 377 h 952"/>
              <a:gd name="T22" fmla="*/ 114 w 838"/>
              <a:gd name="T23" fmla="*/ 278 h 952"/>
              <a:gd name="T24" fmla="*/ 23 w 838"/>
              <a:gd name="T25" fmla="*/ 267 h 952"/>
              <a:gd name="T26" fmla="*/ 45 w 838"/>
              <a:gd name="T27" fmla="*/ 289 h 952"/>
              <a:gd name="T28" fmla="*/ 84 w 838"/>
              <a:gd name="T29" fmla="*/ 304 h 952"/>
              <a:gd name="T30" fmla="*/ 21 w 838"/>
              <a:gd name="T31" fmla="*/ 325 h 952"/>
              <a:gd name="T32" fmla="*/ 12 w 838"/>
              <a:gd name="T33" fmla="*/ 387 h 952"/>
              <a:gd name="T34" fmla="*/ 87 w 838"/>
              <a:gd name="T35" fmla="*/ 381 h 952"/>
              <a:gd name="T36" fmla="*/ 127 w 838"/>
              <a:gd name="T37" fmla="*/ 396 h 952"/>
              <a:gd name="T38" fmla="*/ 163 w 838"/>
              <a:gd name="T39" fmla="*/ 897 h 952"/>
              <a:gd name="T40" fmla="*/ 331 w 838"/>
              <a:gd name="T41" fmla="*/ 490 h 952"/>
              <a:gd name="T42" fmla="*/ 601 w 838"/>
              <a:gd name="T43" fmla="*/ 718 h 952"/>
              <a:gd name="T44" fmla="*/ 601 w 838"/>
              <a:gd name="T45" fmla="*/ 908 h 952"/>
              <a:gd name="T46" fmla="*/ 324 w 838"/>
              <a:gd name="T47" fmla="*/ 297 h 952"/>
              <a:gd name="T48" fmla="*/ 760 w 838"/>
              <a:gd name="T49" fmla="*/ 280 h 952"/>
              <a:gd name="T50" fmla="*/ 331 w 838"/>
              <a:gd name="T51" fmla="*/ 412 h 952"/>
              <a:gd name="T52" fmla="*/ 324 w 838"/>
              <a:gd name="T53" fmla="*/ 297 h 952"/>
              <a:gd name="T54" fmla="*/ 774 w 838"/>
              <a:gd name="T55" fmla="*/ 748 h 952"/>
              <a:gd name="T56" fmla="*/ 659 w 838"/>
              <a:gd name="T57" fmla="*/ 740 h 952"/>
              <a:gd name="T58" fmla="*/ 790 w 838"/>
              <a:gd name="T59" fmla="*/ 312 h 952"/>
              <a:gd name="T60" fmla="*/ 834 w 838"/>
              <a:gd name="T61" fmla="*/ 236 h 952"/>
              <a:gd name="T62" fmla="*/ 331 w 838"/>
              <a:gd name="T63" fmla="*/ 236 h 952"/>
              <a:gd name="T64" fmla="*/ 120 w 838"/>
              <a:gd name="T65" fmla="*/ 444 h 952"/>
              <a:gd name="T66" fmla="*/ 133 w 838"/>
              <a:gd name="T67" fmla="*/ 950 h 952"/>
              <a:gd name="T68" fmla="*/ 142 w 838"/>
              <a:gd name="T69" fmla="*/ 952 h 952"/>
              <a:gd name="T70" fmla="*/ 623 w 838"/>
              <a:gd name="T71" fmla="*/ 952 h 952"/>
              <a:gd name="T72" fmla="*/ 834 w 838"/>
              <a:gd name="T73" fmla="*/ 730 h 952"/>
              <a:gd name="T74" fmla="*/ 541 w 838"/>
              <a:gd name="T75" fmla="*/ 718 h 952"/>
              <a:gd name="T76" fmla="*/ 507 w 838"/>
              <a:gd name="T77" fmla="*/ 762 h 952"/>
              <a:gd name="T78" fmla="*/ 541 w 838"/>
              <a:gd name="T79" fmla="*/ 718 h 952"/>
              <a:gd name="T80" fmla="*/ 754 w 838"/>
              <a:gd name="T81" fmla="*/ 740 h 952"/>
              <a:gd name="T82" fmla="*/ 676 w 838"/>
              <a:gd name="T83" fmla="*/ 740 h 952"/>
              <a:gd name="T84" fmla="*/ 411 w 838"/>
              <a:gd name="T85" fmla="*/ 718 h 952"/>
              <a:gd name="T86" fmla="*/ 445 w 838"/>
              <a:gd name="T87" fmla="*/ 762 h 952"/>
              <a:gd name="T88" fmla="*/ 353 w 838"/>
              <a:gd name="T89" fmla="*/ 718 h 952"/>
              <a:gd name="T90" fmla="*/ 309 w 838"/>
              <a:gd name="T91" fmla="*/ 731 h 952"/>
              <a:gd name="T92" fmla="*/ 320 w 838"/>
              <a:gd name="T93" fmla="*/ 773 h 952"/>
              <a:gd name="T94" fmla="*/ 349 w 838"/>
              <a:gd name="T95" fmla="*/ 762 h 952"/>
              <a:gd name="T96" fmla="*/ 331 w 838"/>
              <a:gd name="T97" fmla="*/ 394 h 952"/>
              <a:gd name="T98" fmla="*/ 331 w 838"/>
              <a:gd name="T99" fmla="*/ 316 h 952"/>
              <a:gd name="T100" fmla="*/ 331 w 838"/>
              <a:gd name="T101" fmla="*/ 394 h 952"/>
              <a:gd name="T102" fmla="*/ 353 w 838"/>
              <a:gd name="T103" fmla="*/ 626 h 952"/>
              <a:gd name="T104" fmla="*/ 309 w 838"/>
              <a:gd name="T105" fmla="*/ 660 h 952"/>
              <a:gd name="T106" fmla="*/ 353 w 838"/>
              <a:gd name="T107" fmla="*/ 564 h 952"/>
              <a:gd name="T108" fmla="*/ 309 w 838"/>
              <a:gd name="T109" fmla="*/ 530 h 952"/>
              <a:gd name="T110" fmla="*/ 264 w 838"/>
              <a:gd name="T111" fmla="*/ 776 h 952"/>
              <a:gd name="T112" fmla="*/ 257 w 838"/>
              <a:gd name="T113" fmla="*/ 836 h 952"/>
              <a:gd name="T114" fmla="*/ 295 w 838"/>
              <a:gd name="T115" fmla="*/ 776 h 952"/>
              <a:gd name="T116" fmla="*/ 179 w 838"/>
              <a:gd name="T117" fmla="*/ 861 h 952"/>
              <a:gd name="T118" fmla="*/ 210 w 838"/>
              <a:gd name="T119" fmla="*/ 892 h 952"/>
              <a:gd name="T120" fmla="*/ 202 w 838"/>
              <a:gd name="T121" fmla="*/ 839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952">
                <a:moveTo>
                  <a:pt x="323" y="86"/>
                </a:moveTo>
                <a:cubicBezTo>
                  <a:pt x="329" y="79"/>
                  <a:pt x="336" y="76"/>
                  <a:pt x="344" y="76"/>
                </a:cubicBezTo>
                <a:cubicBezTo>
                  <a:pt x="353" y="76"/>
                  <a:pt x="360" y="79"/>
                  <a:pt x="366" y="86"/>
                </a:cubicBezTo>
                <a:cubicBezTo>
                  <a:pt x="371" y="93"/>
                  <a:pt x="374" y="104"/>
                  <a:pt x="374" y="119"/>
                </a:cubicBezTo>
                <a:cubicBezTo>
                  <a:pt x="374" y="134"/>
                  <a:pt x="371" y="145"/>
                  <a:pt x="366" y="151"/>
                </a:cubicBezTo>
                <a:cubicBezTo>
                  <a:pt x="360" y="158"/>
                  <a:pt x="354" y="161"/>
                  <a:pt x="346" y="161"/>
                </a:cubicBezTo>
                <a:cubicBezTo>
                  <a:pt x="335" y="161"/>
                  <a:pt x="327" y="157"/>
                  <a:pt x="321" y="147"/>
                </a:cubicBezTo>
                <a:cubicBezTo>
                  <a:pt x="317" y="140"/>
                  <a:pt x="314" y="130"/>
                  <a:pt x="314" y="116"/>
                </a:cubicBezTo>
                <a:cubicBezTo>
                  <a:pt x="314" y="103"/>
                  <a:pt x="317" y="92"/>
                  <a:pt x="323" y="86"/>
                </a:cubicBezTo>
                <a:close/>
                <a:moveTo>
                  <a:pt x="312" y="167"/>
                </a:moveTo>
                <a:cubicBezTo>
                  <a:pt x="318" y="174"/>
                  <a:pt x="324" y="180"/>
                  <a:pt x="331" y="184"/>
                </a:cubicBezTo>
                <a:cubicBezTo>
                  <a:pt x="339" y="188"/>
                  <a:pt x="347" y="190"/>
                  <a:pt x="354" y="190"/>
                </a:cubicBezTo>
                <a:cubicBezTo>
                  <a:pt x="370" y="190"/>
                  <a:pt x="383" y="183"/>
                  <a:pt x="394" y="171"/>
                </a:cubicBezTo>
                <a:cubicBezTo>
                  <a:pt x="405" y="158"/>
                  <a:pt x="411" y="141"/>
                  <a:pt x="411" y="118"/>
                </a:cubicBezTo>
                <a:cubicBezTo>
                  <a:pt x="411" y="95"/>
                  <a:pt x="405" y="78"/>
                  <a:pt x="395" y="66"/>
                </a:cubicBezTo>
                <a:cubicBezTo>
                  <a:pt x="384" y="54"/>
                  <a:pt x="370" y="48"/>
                  <a:pt x="354" y="48"/>
                </a:cubicBezTo>
                <a:cubicBezTo>
                  <a:pt x="339" y="48"/>
                  <a:pt x="326" y="55"/>
                  <a:pt x="315" y="67"/>
                </a:cubicBezTo>
                <a:lnTo>
                  <a:pt x="315" y="0"/>
                </a:lnTo>
                <a:lnTo>
                  <a:pt x="279" y="0"/>
                </a:lnTo>
                <a:lnTo>
                  <a:pt x="279" y="187"/>
                </a:lnTo>
                <a:lnTo>
                  <a:pt x="312" y="187"/>
                </a:lnTo>
                <a:lnTo>
                  <a:pt x="312" y="167"/>
                </a:lnTo>
                <a:close/>
                <a:moveTo>
                  <a:pt x="84" y="338"/>
                </a:moveTo>
                <a:cubicBezTo>
                  <a:pt x="84" y="346"/>
                  <a:pt x="84" y="352"/>
                  <a:pt x="83" y="355"/>
                </a:cubicBezTo>
                <a:cubicBezTo>
                  <a:pt x="81" y="360"/>
                  <a:pt x="78" y="364"/>
                  <a:pt x="74" y="367"/>
                </a:cubicBezTo>
                <a:cubicBezTo>
                  <a:pt x="68" y="371"/>
                  <a:pt x="62" y="374"/>
                  <a:pt x="56" y="374"/>
                </a:cubicBezTo>
                <a:cubicBezTo>
                  <a:pt x="50" y="374"/>
                  <a:pt x="45" y="372"/>
                  <a:pt x="41" y="368"/>
                </a:cubicBezTo>
                <a:cubicBezTo>
                  <a:pt x="38" y="364"/>
                  <a:pt x="36" y="360"/>
                  <a:pt x="36" y="355"/>
                </a:cubicBezTo>
                <a:cubicBezTo>
                  <a:pt x="36" y="350"/>
                  <a:pt x="38" y="346"/>
                  <a:pt x="43" y="342"/>
                </a:cubicBezTo>
                <a:cubicBezTo>
                  <a:pt x="46" y="340"/>
                  <a:pt x="52" y="338"/>
                  <a:pt x="62" y="336"/>
                </a:cubicBezTo>
                <a:cubicBezTo>
                  <a:pt x="72" y="334"/>
                  <a:pt x="79" y="332"/>
                  <a:pt x="84" y="331"/>
                </a:cubicBezTo>
                <a:lnTo>
                  <a:pt x="84" y="338"/>
                </a:lnTo>
                <a:close/>
                <a:moveTo>
                  <a:pt x="120" y="377"/>
                </a:moveTo>
                <a:cubicBezTo>
                  <a:pt x="119" y="372"/>
                  <a:pt x="119" y="363"/>
                  <a:pt x="119" y="351"/>
                </a:cubicBezTo>
                <a:lnTo>
                  <a:pt x="119" y="310"/>
                </a:lnTo>
                <a:cubicBezTo>
                  <a:pt x="119" y="294"/>
                  <a:pt x="117" y="283"/>
                  <a:pt x="114" y="278"/>
                </a:cubicBezTo>
                <a:cubicBezTo>
                  <a:pt x="111" y="272"/>
                  <a:pt x="106" y="267"/>
                  <a:pt x="98" y="263"/>
                </a:cubicBezTo>
                <a:cubicBezTo>
                  <a:pt x="90" y="259"/>
                  <a:pt x="78" y="258"/>
                  <a:pt x="62" y="258"/>
                </a:cubicBezTo>
                <a:cubicBezTo>
                  <a:pt x="45" y="258"/>
                  <a:pt x="32" y="261"/>
                  <a:pt x="23" y="267"/>
                </a:cubicBezTo>
                <a:cubicBezTo>
                  <a:pt x="14" y="273"/>
                  <a:pt x="7" y="283"/>
                  <a:pt x="4" y="296"/>
                </a:cubicBezTo>
                <a:lnTo>
                  <a:pt x="36" y="302"/>
                </a:lnTo>
                <a:cubicBezTo>
                  <a:pt x="38" y="296"/>
                  <a:pt x="41" y="291"/>
                  <a:pt x="45" y="289"/>
                </a:cubicBezTo>
                <a:cubicBezTo>
                  <a:pt x="48" y="286"/>
                  <a:pt x="53" y="285"/>
                  <a:pt x="60" y="285"/>
                </a:cubicBezTo>
                <a:cubicBezTo>
                  <a:pt x="69" y="285"/>
                  <a:pt x="76" y="286"/>
                  <a:pt x="79" y="289"/>
                </a:cubicBezTo>
                <a:cubicBezTo>
                  <a:pt x="82" y="292"/>
                  <a:pt x="84" y="297"/>
                  <a:pt x="84" y="304"/>
                </a:cubicBezTo>
                <a:lnTo>
                  <a:pt x="84" y="308"/>
                </a:lnTo>
                <a:cubicBezTo>
                  <a:pt x="78" y="310"/>
                  <a:pt x="66" y="313"/>
                  <a:pt x="49" y="316"/>
                </a:cubicBezTo>
                <a:cubicBezTo>
                  <a:pt x="37" y="319"/>
                  <a:pt x="27" y="321"/>
                  <a:pt x="21" y="325"/>
                </a:cubicBezTo>
                <a:cubicBezTo>
                  <a:pt x="14" y="328"/>
                  <a:pt x="9" y="332"/>
                  <a:pt x="6" y="338"/>
                </a:cubicBezTo>
                <a:cubicBezTo>
                  <a:pt x="2" y="344"/>
                  <a:pt x="0" y="351"/>
                  <a:pt x="0" y="359"/>
                </a:cubicBezTo>
                <a:cubicBezTo>
                  <a:pt x="0" y="370"/>
                  <a:pt x="4" y="380"/>
                  <a:pt x="12" y="387"/>
                </a:cubicBezTo>
                <a:cubicBezTo>
                  <a:pt x="20" y="395"/>
                  <a:pt x="31" y="399"/>
                  <a:pt x="45" y="399"/>
                </a:cubicBezTo>
                <a:cubicBezTo>
                  <a:pt x="53" y="399"/>
                  <a:pt x="60" y="397"/>
                  <a:pt x="67" y="394"/>
                </a:cubicBezTo>
                <a:cubicBezTo>
                  <a:pt x="74" y="391"/>
                  <a:pt x="81" y="387"/>
                  <a:pt x="87" y="381"/>
                </a:cubicBezTo>
                <a:cubicBezTo>
                  <a:pt x="87" y="382"/>
                  <a:pt x="87" y="383"/>
                  <a:pt x="88" y="385"/>
                </a:cubicBezTo>
                <a:cubicBezTo>
                  <a:pt x="89" y="390"/>
                  <a:pt x="91" y="393"/>
                  <a:pt x="91" y="396"/>
                </a:cubicBezTo>
                <a:lnTo>
                  <a:pt x="127" y="396"/>
                </a:lnTo>
                <a:cubicBezTo>
                  <a:pt x="124" y="389"/>
                  <a:pt x="122" y="383"/>
                  <a:pt x="120" y="377"/>
                </a:cubicBezTo>
                <a:close/>
                <a:moveTo>
                  <a:pt x="170" y="901"/>
                </a:moveTo>
                <a:cubicBezTo>
                  <a:pt x="168" y="899"/>
                  <a:pt x="166" y="898"/>
                  <a:pt x="163" y="897"/>
                </a:cubicBezTo>
                <a:lnTo>
                  <a:pt x="163" y="470"/>
                </a:lnTo>
                <a:lnTo>
                  <a:pt x="309" y="470"/>
                </a:lnTo>
                <a:cubicBezTo>
                  <a:pt x="310" y="481"/>
                  <a:pt x="319" y="490"/>
                  <a:pt x="331" y="490"/>
                </a:cubicBezTo>
                <a:cubicBezTo>
                  <a:pt x="343" y="490"/>
                  <a:pt x="352" y="481"/>
                  <a:pt x="353" y="470"/>
                </a:cubicBezTo>
                <a:lnTo>
                  <a:pt x="601" y="470"/>
                </a:lnTo>
                <a:lnTo>
                  <a:pt x="601" y="718"/>
                </a:lnTo>
                <a:cubicBezTo>
                  <a:pt x="589" y="719"/>
                  <a:pt x="580" y="729"/>
                  <a:pt x="580" y="740"/>
                </a:cubicBezTo>
                <a:cubicBezTo>
                  <a:pt x="580" y="752"/>
                  <a:pt x="589" y="761"/>
                  <a:pt x="601" y="762"/>
                </a:cubicBezTo>
                <a:lnTo>
                  <a:pt x="601" y="908"/>
                </a:lnTo>
                <a:lnTo>
                  <a:pt x="175" y="908"/>
                </a:lnTo>
                <a:cubicBezTo>
                  <a:pt x="173" y="906"/>
                  <a:pt x="172" y="903"/>
                  <a:pt x="170" y="901"/>
                </a:cubicBezTo>
                <a:close/>
                <a:moveTo>
                  <a:pt x="324" y="297"/>
                </a:moveTo>
                <a:cubicBezTo>
                  <a:pt x="327" y="298"/>
                  <a:pt x="329" y="299"/>
                  <a:pt x="331" y="299"/>
                </a:cubicBezTo>
                <a:cubicBezTo>
                  <a:pt x="342" y="299"/>
                  <a:pt x="351" y="291"/>
                  <a:pt x="353" y="280"/>
                </a:cubicBezTo>
                <a:lnTo>
                  <a:pt x="760" y="280"/>
                </a:lnTo>
                <a:lnTo>
                  <a:pt x="614" y="426"/>
                </a:lnTo>
                <a:lnTo>
                  <a:pt x="351" y="426"/>
                </a:lnTo>
                <a:cubicBezTo>
                  <a:pt x="348" y="418"/>
                  <a:pt x="340" y="412"/>
                  <a:pt x="331" y="412"/>
                </a:cubicBezTo>
                <a:cubicBezTo>
                  <a:pt x="322" y="412"/>
                  <a:pt x="314" y="418"/>
                  <a:pt x="311" y="426"/>
                </a:cubicBezTo>
                <a:lnTo>
                  <a:pt x="196" y="426"/>
                </a:lnTo>
                <a:lnTo>
                  <a:pt x="324" y="297"/>
                </a:lnTo>
                <a:close/>
                <a:moveTo>
                  <a:pt x="790" y="718"/>
                </a:moveTo>
                <a:cubicBezTo>
                  <a:pt x="780" y="720"/>
                  <a:pt x="772" y="729"/>
                  <a:pt x="772" y="740"/>
                </a:cubicBezTo>
                <a:cubicBezTo>
                  <a:pt x="772" y="743"/>
                  <a:pt x="773" y="745"/>
                  <a:pt x="774" y="748"/>
                </a:cubicBezTo>
                <a:lnTo>
                  <a:pt x="645" y="877"/>
                </a:lnTo>
                <a:lnTo>
                  <a:pt x="645" y="760"/>
                </a:lnTo>
                <a:cubicBezTo>
                  <a:pt x="653" y="757"/>
                  <a:pt x="659" y="749"/>
                  <a:pt x="659" y="740"/>
                </a:cubicBezTo>
                <a:cubicBezTo>
                  <a:pt x="659" y="731"/>
                  <a:pt x="653" y="723"/>
                  <a:pt x="645" y="720"/>
                </a:cubicBezTo>
                <a:lnTo>
                  <a:pt x="645" y="457"/>
                </a:lnTo>
                <a:lnTo>
                  <a:pt x="790" y="312"/>
                </a:lnTo>
                <a:lnTo>
                  <a:pt x="790" y="718"/>
                </a:lnTo>
                <a:close/>
                <a:moveTo>
                  <a:pt x="834" y="248"/>
                </a:moveTo>
                <a:lnTo>
                  <a:pt x="834" y="236"/>
                </a:lnTo>
                <a:lnTo>
                  <a:pt x="822" y="236"/>
                </a:lnTo>
                <a:cubicBezTo>
                  <a:pt x="817" y="234"/>
                  <a:pt x="811" y="234"/>
                  <a:pt x="806" y="236"/>
                </a:cubicBezTo>
                <a:lnTo>
                  <a:pt x="331" y="236"/>
                </a:lnTo>
                <a:cubicBezTo>
                  <a:pt x="323" y="236"/>
                  <a:pt x="315" y="241"/>
                  <a:pt x="312" y="248"/>
                </a:cubicBezTo>
                <a:lnTo>
                  <a:pt x="131" y="429"/>
                </a:lnTo>
                <a:cubicBezTo>
                  <a:pt x="125" y="432"/>
                  <a:pt x="121" y="438"/>
                  <a:pt x="120" y="444"/>
                </a:cubicBezTo>
                <a:cubicBezTo>
                  <a:pt x="119" y="448"/>
                  <a:pt x="119" y="451"/>
                  <a:pt x="120" y="454"/>
                </a:cubicBezTo>
                <a:lnTo>
                  <a:pt x="120" y="930"/>
                </a:lnTo>
                <a:cubicBezTo>
                  <a:pt x="120" y="939"/>
                  <a:pt x="125" y="947"/>
                  <a:pt x="133" y="950"/>
                </a:cubicBezTo>
                <a:cubicBezTo>
                  <a:pt x="134" y="950"/>
                  <a:pt x="134" y="950"/>
                  <a:pt x="134" y="950"/>
                </a:cubicBezTo>
                <a:cubicBezTo>
                  <a:pt x="135" y="951"/>
                  <a:pt x="136" y="951"/>
                  <a:pt x="137" y="951"/>
                </a:cubicBezTo>
                <a:cubicBezTo>
                  <a:pt x="139" y="952"/>
                  <a:pt x="140" y="952"/>
                  <a:pt x="142" y="952"/>
                </a:cubicBezTo>
                <a:cubicBezTo>
                  <a:pt x="142" y="952"/>
                  <a:pt x="142" y="952"/>
                  <a:pt x="142" y="952"/>
                </a:cubicBezTo>
                <a:lnTo>
                  <a:pt x="620" y="952"/>
                </a:lnTo>
                <a:cubicBezTo>
                  <a:pt x="621" y="952"/>
                  <a:pt x="622" y="952"/>
                  <a:pt x="623" y="952"/>
                </a:cubicBezTo>
                <a:cubicBezTo>
                  <a:pt x="628" y="952"/>
                  <a:pt x="634" y="950"/>
                  <a:pt x="638" y="946"/>
                </a:cubicBezTo>
                <a:lnTo>
                  <a:pt x="829" y="754"/>
                </a:lnTo>
                <a:cubicBezTo>
                  <a:pt x="836" y="748"/>
                  <a:pt x="838" y="738"/>
                  <a:pt x="834" y="730"/>
                </a:cubicBezTo>
                <a:lnTo>
                  <a:pt x="834" y="265"/>
                </a:lnTo>
                <a:cubicBezTo>
                  <a:pt x="836" y="260"/>
                  <a:pt x="836" y="254"/>
                  <a:pt x="834" y="248"/>
                </a:cubicBezTo>
                <a:close/>
                <a:moveTo>
                  <a:pt x="541" y="718"/>
                </a:moveTo>
                <a:lnTo>
                  <a:pt x="507" y="718"/>
                </a:lnTo>
                <a:cubicBezTo>
                  <a:pt x="495" y="718"/>
                  <a:pt x="485" y="728"/>
                  <a:pt x="485" y="740"/>
                </a:cubicBezTo>
                <a:cubicBezTo>
                  <a:pt x="485" y="752"/>
                  <a:pt x="495" y="762"/>
                  <a:pt x="507" y="762"/>
                </a:cubicBezTo>
                <a:lnTo>
                  <a:pt x="541" y="762"/>
                </a:lnTo>
                <a:cubicBezTo>
                  <a:pt x="553" y="762"/>
                  <a:pt x="563" y="752"/>
                  <a:pt x="563" y="740"/>
                </a:cubicBezTo>
                <a:cubicBezTo>
                  <a:pt x="563" y="728"/>
                  <a:pt x="553" y="718"/>
                  <a:pt x="541" y="718"/>
                </a:cubicBezTo>
                <a:close/>
                <a:moveTo>
                  <a:pt x="698" y="762"/>
                </a:moveTo>
                <a:lnTo>
                  <a:pt x="732" y="762"/>
                </a:lnTo>
                <a:cubicBezTo>
                  <a:pt x="744" y="762"/>
                  <a:pt x="754" y="752"/>
                  <a:pt x="754" y="740"/>
                </a:cubicBezTo>
                <a:cubicBezTo>
                  <a:pt x="754" y="728"/>
                  <a:pt x="744" y="718"/>
                  <a:pt x="732" y="718"/>
                </a:cubicBezTo>
                <a:lnTo>
                  <a:pt x="698" y="718"/>
                </a:lnTo>
                <a:cubicBezTo>
                  <a:pt x="686" y="718"/>
                  <a:pt x="676" y="728"/>
                  <a:pt x="676" y="740"/>
                </a:cubicBezTo>
                <a:cubicBezTo>
                  <a:pt x="676" y="752"/>
                  <a:pt x="686" y="762"/>
                  <a:pt x="698" y="762"/>
                </a:cubicBezTo>
                <a:close/>
                <a:moveTo>
                  <a:pt x="445" y="718"/>
                </a:moveTo>
                <a:lnTo>
                  <a:pt x="411" y="718"/>
                </a:lnTo>
                <a:cubicBezTo>
                  <a:pt x="399" y="718"/>
                  <a:pt x="389" y="728"/>
                  <a:pt x="389" y="740"/>
                </a:cubicBezTo>
                <a:cubicBezTo>
                  <a:pt x="389" y="752"/>
                  <a:pt x="399" y="762"/>
                  <a:pt x="411" y="762"/>
                </a:cubicBezTo>
                <a:lnTo>
                  <a:pt x="445" y="762"/>
                </a:lnTo>
                <a:cubicBezTo>
                  <a:pt x="457" y="762"/>
                  <a:pt x="467" y="752"/>
                  <a:pt x="467" y="740"/>
                </a:cubicBezTo>
                <a:cubicBezTo>
                  <a:pt x="467" y="728"/>
                  <a:pt x="457" y="718"/>
                  <a:pt x="445" y="718"/>
                </a:cubicBezTo>
                <a:close/>
                <a:moveTo>
                  <a:pt x="353" y="718"/>
                </a:moveTo>
                <a:cubicBezTo>
                  <a:pt x="351" y="708"/>
                  <a:pt x="342" y="700"/>
                  <a:pt x="331" y="700"/>
                </a:cubicBezTo>
                <a:cubicBezTo>
                  <a:pt x="319" y="700"/>
                  <a:pt x="309" y="710"/>
                  <a:pt x="309" y="722"/>
                </a:cubicBezTo>
                <a:lnTo>
                  <a:pt x="309" y="731"/>
                </a:lnTo>
                <a:lnTo>
                  <a:pt x="305" y="736"/>
                </a:lnTo>
                <a:cubicBezTo>
                  <a:pt x="296" y="744"/>
                  <a:pt x="296" y="758"/>
                  <a:pt x="305" y="767"/>
                </a:cubicBezTo>
                <a:cubicBezTo>
                  <a:pt x="309" y="771"/>
                  <a:pt x="314" y="773"/>
                  <a:pt x="320" y="773"/>
                </a:cubicBezTo>
                <a:cubicBezTo>
                  <a:pt x="326" y="773"/>
                  <a:pt x="331" y="771"/>
                  <a:pt x="336" y="767"/>
                </a:cubicBezTo>
                <a:lnTo>
                  <a:pt x="340" y="762"/>
                </a:lnTo>
                <a:lnTo>
                  <a:pt x="349" y="762"/>
                </a:lnTo>
                <a:cubicBezTo>
                  <a:pt x="361" y="762"/>
                  <a:pt x="371" y="752"/>
                  <a:pt x="371" y="740"/>
                </a:cubicBezTo>
                <a:cubicBezTo>
                  <a:pt x="371" y="729"/>
                  <a:pt x="363" y="720"/>
                  <a:pt x="353" y="718"/>
                </a:cubicBezTo>
                <a:close/>
                <a:moveTo>
                  <a:pt x="331" y="394"/>
                </a:moveTo>
                <a:cubicBezTo>
                  <a:pt x="343" y="394"/>
                  <a:pt x="353" y="385"/>
                  <a:pt x="353" y="372"/>
                </a:cubicBezTo>
                <a:lnTo>
                  <a:pt x="353" y="338"/>
                </a:lnTo>
                <a:cubicBezTo>
                  <a:pt x="353" y="326"/>
                  <a:pt x="343" y="316"/>
                  <a:pt x="331" y="316"/>
                </a:cubicBezTo>
                <a:cubicBezTo>
                  <a:pt x="319" y="316"/>
                  <a:pt x="309" y="326"/>
                  <a:pt x="309" y="338"/>
                </a:cubicBezTo>
                <a:lnTo>
                  <a:pt x="309" y="372"/>
                </a:lnTo>
                <a:cubicBezTo>
                  <a:pt x="309" y="385"/>
                  <a:pt x="319" y="394"/>
                  <a:pt x="331" y="394"/>
                </a:cubicBezTo>
                <a:close/>
                <a:moveTo>
                  <a:pt x="331" y="682"/>
                </a:moveTo>
                <a:cubicBezTo>
                  <a:pt x="343" y="682"/>
                  <a:pt x="353" y="672"/>
                  <a:pt x="353" y="660"/>
                </a:cubicBezTo>
                <a:lnTo>
                  <a:pt x="353" y="626"/>
                </a:lnTo>
                <a:cubicBezTo>
                  <a:pt x="353" y="614"/>
                  <a:pt x="343" y="604"/>
                  <a:pt x="331" y="604"/>
                </a:cubicBezTo>
                <a:cubicBezTo>
                  <a:pt x="319" y="604"/>
                  <a:pt x="309" y="614"/>
                  <a:pt x="309" y="626"/>
                </a:cubicBezTo>
                <a:lnTo>
                  <a:pt x="309" y="660"/>
                </a:lnTo>
                <a:cubicBezTo>
                  <a:pt x="309" y="672"/>
                  <a:pt x="319" y="682"/>
                  <a:pt x="331" y="682"/>
                </a:cubicBezTo>
                <a:close/>
                <a:moveTo>
                  <a:pt x="331" y="586"/>
                </a:moveTo>
                <a:cubicBezTo>
                  <a:pt x="343" y="586"/>
                  <a:pt x="353" y="576"/>
                  <a:pt x="353" y="564"/>
                </a:cubicBezTo>
                <a:lnTo>
                  <a:pt x="353" y="530"/>
                </a:lnTo>
                <a:cubicBezTo>
                  <a:pt x="353" y="518"/>
                  <a:pt x="343" y="508"/>
                  <a:pt x="331" y="508"/>
                </a:cubicBezTo>
                <a:cubicBezTo>
                  <a:pt x="319" y="508"/>
                  <a:pt x="309" y="518"/>
                  <a:pt x="309" y="530"/>
                </a:cubicBezTo>
                <a:lnTo>
                  <a:pt x="309" y="564"/>
                </a:lnTo>
                <a:cubicBezTo>
                  <a:pt x="309" y="576"/>
                  <a:pt x="319" y="586"/>
                  <a:pt x="331" y="586"/>
                </a:cubicBezTo>
                <a:close/>
                <a:moveTo>
                  <a:pt x="264" y="776"/>
                </a:moveTo>
                <a:lnTo>
                  <a:pt x="242" y="798"/>
                </a:lnTo>
                <a:cubicBezTo>
                  <a:pt x="233" y="807"/>
                  <a:pt x="233" y="821"/>
                  <a:pt x="242" y="829"/>
                </a:cubicBezTo>
                <a:cubicBezTo>
                  <a:pt x="246" y="834"/>
                  <a:pt x="252" y="836"/>
                  <a:pt x="257" y="836"/>
                </a:cubicBezTo>
                <a:cubicBezTo>
                  <a:pt x="263" y="836"/>
                  <a:pt x="269" y="834"/>
                  <a:pt x="273" y="829"/>
                </a:cubicBezTo>
                <a:lnTo>
                  <a:pt x="295" y="807"/>
                </a:lnTo>
                <a:cubicBezTo>
                  <a:pt x="304" y="798"/>
                  <a:pt x="304" y="785"/>
                  <a:pt x="295" y="776"/>
                </a:cubicBezTo>
                <a:cubicBezTo>
                  <a:pt x="287" y="767"/>
                  <a:pt x="273" y="767"/>
                  <a:pt x="264" y="776"/>
                </a:cubicBezTo>
                <a:close/>
                <a:moveTo>
                  <a:pt x="202" y="839"/>
                </a:moveTo>
                <a:lnTo>
                  <a:pt x="179" y="861"/>
                </a:lnTo>
                <a:cubicBezTo>
                  <a:pt x="171" y="870"/>
                  <a:pt x="171" y="884"/>
                  <a:pt x="179" y="892"/>
                </a:cubicBezTo>
                <a:cubicBezTo>
                  <a:pt x="184" y="896"/>
                  <a:pt x="189" y="899"/>
                  <a:pt x="195" y="899"/>
                </a:cubicBezTo>
                <a:cubicBezTo>
                  <a:pt x="200" y="899"/>
                  <a:pt x="206" y="896"/>
                  <a:pt x="210" y="892"/>
                </a:cubicBezTo>
                <a:lnTo>
                  <a:pt x="233" y="870"/>
                </a:lnTo>
                <a:cubicBezTo>
                  <a:pt x="241" y="861"/>
                  <a:pt x="241" y="847"/>
                  <a:pt x="233" y="839"/>
                </a:cubicBezTo>
                <a:cubicBezTo>
                  <a:pt x="224" y="830"/>
                  <a:pt x="210" y="830"/>
                  <a:pt x="202" y="839"/>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6" name="Freeform 40"/>
          <p:cNvSpPr>
            <a:spLocks noEditPoints="1"/>
          </p:cNvSpPr>
          <p:nvPr/>
        </p:nvSpPr>
        <p:spPr bwMode="auto">
          <a:xfrm>
            <a:off x="10028837" y="2369320"/>
            <a:ext cx="344055" cy="512837"/>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7" name="Freeform 40"/>
          <p:cNvSpPr>
            <a:spLocks noEditPoints="1"/>
          </p:cNvSpPr>
          <p:nvPr/>
        </p:nvSpPr>
        <p:spPr bwMode="auto">
          <a:xfrm>
            <a:off x="4751154" y="3418797"/>
            <a:ext cx="473889" cy="367858"/>
          </a:xfrm>
          <a:custGeom>
            <a:avLst/>
            <a:gdLst>
              <a:gd name="T0" fmla="*/ 508 w 1010"/>
              <a:gd name="T1" fmla="*/ 234 h 787"/>
              <a:gd name="T2" fmla="*/ 164 w 1010"/>
              <a:gd name="T3" fmla="*/ 376 h 787"/>
              <a:gd name="T4" fmla="*/ 145 w 1010"/>
              <a:gd name="T5" fmla="*/ 421 h 787"/>
              <a:gd name="T6" fmla="*/ 164 w 1010"/>
              <a:gd name="T7" fmla="*/ 465 h 787"/>
              <a:gd name="T8" fmla="*/ 208 w 1010"/>
              <a:gd name="T9" fmla="*/ 484 h 787"/>
              <a:gd name="T10" fmla="*/ 252 w 1010"/>
              <a:gd name="T11" fmla="*/ 465 h 787"/>
              <a:gd name="T12" fmla="*/ 508 w 1010"/>
              <a:gd name="T13" fmla="*/ 360 h 787"/>
              <a:gd name="T14" fmla="*/ 764 w 1010"/>
              <a:gd name="T15" fmla="*/ 465 h 787"/>
              <a:gd name="T16" fmla="*/ 808 w 1010"/>
              <a:gd name="T17" fmla="*/ 484 h 787"/>
              <a:gd name="T18" fmla="*/ 853 w 1010"/>
              <a:gd name="T19" fmla="*/ 465 h 787"/>
              <a:gd name="T20" fmla="*/ 871 w 1010"/>
              <a:gd name="T21" fmla="*/ 421 h 787"/>
              <a:gd name="T22" fmla="*/ 853 w 1010"/>
              <a:gd name="T23" fmla="*/ 376 h 787"/>
              <a:gd name="T24" fmla="*/ 508 w 1010"/>
              <a:gd name="T25" fmla="*/ 234 h 787"/>
              <a:gd name="T26" fmla="*/ 508 w 1010"/>
              <a:gd name="T27" fmla="*/ 485 h 787"/>
              <a:gd name="T28" fmla="*/ 357 w 1010"/>
              <a:gd name="T29" fmla="*/ 636 h 787"/>
              <a:gd name="T30" fmla="*/ 508 w 1010"/>
              <a:gd name="T31" fmla="*/ 787 h 787"/>
              <a:gd name="T32" fmla="*/ 659 w 1010"/>
              <a:gd name="T33" fmla="*/ 636 h 787"/>
              <a:gd name="T34" fmla="*/ 508 w 1010"/>
              <a:gd name="T35" fmla="*/ 485 h 787"/>
              <a:gd name="T36" fmla="*/ 992 w 1010"/>
              <a:gd name="T37" fmla="*/ 200 h 787"/>
              <a:gd name="T38" fmla="*/ 508 w 1010"/>
              <a:gd name="T39" fmla="*/ 0 h 787"/>
              <a:gd name="T40" fmla="*/ 25 w 1010"/>
              <a:gd name="T41" fmla="*/ 200 h 787"/>
              <a:gd name="T42" fmla="*/ 25 w 1010"/>
              <a:gd name="T43" fmla="*/ 289 h 787"/>
              <a:gd name="T44" fmla="*/ 69 w 1010"/>
              <a:gd name="T45" fmla="*/ 307 h 787"/>
              <a:gd name="T46" fmla="*/ 113 w 1010"/>
              <a:gd name="T47" fmla="*/ 289 h 787"/>
              <a:gd name="T48" fmla="*/ 508 w 1010"/>
              <a:gd name="T49" fmla="*/ 126 h 787"/>
              <a:gd name="T50" fmla="*/ 903 w 1010"/>
              <a:gd name="T51" fmla="*/ 289 h 787"/>
              <a:gd name="T52" fmla="*/ 947 w 1010"/>
              <a:gd name="T53" fmla="*/ 307 h 787"/>
              <a:gd name="T54" fmla="*/ 992 w 1010"/>
              <a:gd name="T55" fmla="*/ 289 h 787"/>
              <a:gd name="T56" fmla="*/ 1010 w 1010"/>
              <a:gd name="T57" fmla="*/ 245 h 787"/>
              <a:gd name="T58" fmla="*/ 992 w 1010"/>
              <a:gd name="T59" fmla="*/ 20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0" h="787">
                <a:moveTo>
                  <a:pt x="508" y="234"/>
                </a:moveTo>
                <a:cubicBezTo>
                  <a:pt x="378" y="234"/>
                  <a:pt x="255" y="285"/>
                  <a:pt x="164" y="376"/>
                </a:cubicBezTo>
                <a:cubicBezTo>
                  <a:pt x="152" y="388"/>
                  <a:pt x="145" y="404"/>
                  <a:pt x="145" y="421"/>
                </a:cubicBezTo>
                <a:cubicBezTo>
                  <a:pt x="145" y="438"/>
                  <a:pt x="152" y="454"/>
                  <a:pt x="164" y="465"/>
                </a:cubicBezTo>
                <a:cubicBezTo>
                  <a:pt x="175" y="477"/>
                  <a:pt x="191" y="484"/>
                  <a:pt x="208" y="484"/>
                </a:cubicBezTo>
                <a:cubicBezTo>
                  <a:pt x="225" y="484"/>
                  <a:pt x="241" y="477"/>
                  <a:pt x="252" y="465"/>
                </a:cubicBezTo>
                <a:cubicBezTo>
                  <a:pt x="321" y="397"/>
                  <a:pt x="411" y="360"/>
                  <a:pt x="508" y="360"/>
                </a:cubicBezTo>
                <a:cubicBezTo>
                  <a:pt x="605" y="360"/>
                  <a:pt x="696" y="397"/>
                  <a:pt x="764" y="465"/>
                </a:cubicBezTo>
                <a:cubicBezTo>
                  <a:pt x="776" y="477"/>
                  <a:pt x="792" y="484"/>
                  <a:pt x="808" y="484"/>
                </a:cubicBezTo>
                <a:cubicBezTo>
                  <a:pt x="825" y="484"/>
                  <a:pt x="841" y="477"/>
                  <a:pt x="853" y="465"/>
                </a:cubicBezTo>
                <a:cubicBezTo>
                  <a:pt x="865" y="454"/>
                  <a:pt x="871" y="438"/>
                  <a:pt x="871" y="421"/>
                </a:cubicBezTo>
                <a:cubicBezTo>
                  <a:pt x="871" y="404"/>
                  <a:pt x="865" y="388"/>
                  <a:pt x="853" y="376"/>
                </a:cubicBezTo>
                <a:cubicBezTo>
                  <a:pt x="761" y="285"/>
                  <a:pt x="638" y="234"/>
                  <a:pt x="508" y="234"/>
                </a:cubicBezTo>
                <a:close/>
                <a:moveTo>
                  <a:pt x="508" y="485"/>
                </a:moveTo>
                <a:cubicBezTo>
                  <a:pt x="425" y="485"/>
                  <a:pt x="357" y="553"/>
                  <a:pt x="357" y="636"/>
                </a:cubicBezTo>
                <a:cubicBezTo>
                  <a:pt x="357" y="719"/>
                  <a:pt x="425" y="787"/>
                  <a:pt x="508" y="787"/>
                </a:cubicBezTo>
                <a:cubicBezTo>
                  <a:pt x="591" y="787"/>
                  <a:pt x="659" y="719"/>
                  <a:pt x="659" y="636"/>
                </a:cubicBezTo>
                <a:cubicBezTo>
                  <a:pt x="659" y="553"/>
                  <a:pt x="591" y="485"/>
                  <a:pt x="508" y="485"/>
                </a:cubicBezTo>
                <a:close/>
                <a:moveTo>
                  <a:pt x="992" y="200"/>
                </a:moveTo>
                <a:cubicBezTo>
                  <a:pt x="863" y="71"/>
                  <a:pt x="691" y="0"/>
                  <a:pt x="508" y="0"/>
                </a:cubicBezTo>
                <a:cubicBezTo>
                  <a:pt x="325" y="0"/>
                  <a:pt x="154" y="71"/>
                  <a:pt x="25" y="200"/>
                </a:cubicBezTo>
                <a:cubicBezTo>
                  <a:pt x="0" y="225"/>
                  <a:pt x="0" y="264"/>
                  <a:pt x="25" y="289"/>
                </a:cubicBezTo>
                <a:cubicBezTo>
                  <a:pt x="36" y="301"/>
                  <a:pt x="52" y="307"/>
                  <a:pt x="69" y="307"/>
                </a:cubicBezTo>
                <a:cubicBezTo>
                  <a:pt x="86" y="307"/>
                  <a:pt x="102" y="301"/>
                  <a:pt x="113" y="289"/>
                </a:cubicBezTo>
                <a:cubicBezTo>
                  <a:pt x="219" y="184"/>
                  <a:pt x="359" y="126"/>
                  <a:pt x="508" y="126"/>
                </a:cubicBezTo>
                <a:cubicBezTo>
                  <a:pt x="657" y="126"/>
                  <a:pt x="798" y="184"/>
                  <a:pt x="903" y="289"/>
                </a:cubicBezTo>
                <a:cubicBezTo>
                  <a:pt x="915" y="301"/>
                  <a:pt x="930" y="307"/>
                  <a:pt x="947" y="307"/>
                </a:cubicBezTo>
                <a:cubicBezTo>
                  <a:pt x="964" y="307"/>
                  <a:pt x="980" y="301"/>
                  <a:pt x="992" y="289"/>
                </a:cubicBezTo>
                <a:cubicBezTo>
                  <a:pt x="1004" y="277"/>
                  <a:pt x="1010" y="261"/>
                  <a:pt x="1010" y="245"/>
                </a:cubicBezTo>
                <a:cubicBezTo>
                  <a:pt x="1010" y="228"/>
                  <a:pt x="1004" y="212"/>
                  <a:pt x="992" y="200"/>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8" name="Freeform 43"/>
          <p:cNvSpPr>
            <a:spLocks noEditPoints="1"/>
          </p:cNvSpPr>
          <p:nvPr/>
        </p:nvSpPr>
        <p:spPr bwMode="auto">
          <a:xfrm>
            <a:off x="7246099" y="3353880"/>
            <a:ext cx="417627" cy="469561"/>
          </a:xfrm>
          <a:custGeom>
            <a:avLst/>
            <a:gdLst>
              <a:gd name="T0" fmla="*/ 458 w 894"/>
              <a:gd name="T1" fmla="*/ 163 h 1005"/>
              <a:gd name="T2" fmla="*/ 417 w 894"/>
              <a:gd name="T3" fmla="*/ 122 h 1005"/>
              <a:gd name="T4" fmla="*/ 458 w 894"/>
              <a:gd name="T5" fmla="*/ 81 h 1005"/>
              <a:gd name="T6" fmla="*/ 499 w 894"/>
              <a:gd name="T7" fmla="*/ 122 h 1005"/>
              <a:gd name="T8" fmla="*/ 458 w 894"/>
              <a:gd name="T9" fmla="*/ 163 h 1005"/>
              <a:gd name="T10" fmla="*/ 890 w 894"/>
              <a:gd name="T11" fmla="*/ 758 h 1005"/>
              <a:gd name="T12" fmla="*/ 803 w 894"/>
              <a:gd name="T13" fmla="*/ 637 h 1005"/>
              <a:gd name="T14" fmla="*/ 716 w 894"/>
              <a:gd name="T15" fmla="*/ 390 h 1005"/>
              <a:gd name="T16" fmla="*/ 714 w 894"/>
              <a:gd name="T17" fmla="*/ 384 h 1005"/>
              <a:gd name="T18" fmla="*/ 544 w 894"/>
              <a:gd name="T19" fmla="*/ 208 h 1005"/>
              <a:gd name="T20" fmla="*/ 580 w 894"/>
              <a:gd name="T21" fmla="*/ 122 h 1005"/>
              <a:gd name="T22" fmla="*/ 458 w 894"/>
              <a:gd name="T23" fmla="*/ 0 h 1005"/>
              <a:gd name="T24" fmla="*/ 336 w 894"/>
              <a:gd name="T25" fmla="*/ 122 h 1005"/>
              <a:gd name="T26" fmla="*/ 369 w 894"/>
              <a:gd name="T27" fmla="*/ 205 h 1005"/>
              <a:gd name="T28" fmla="*/ 185 w 894"/>
              <a:gd name="T29" fmla="*/ 380 h 1005"/>
              <a:gd name="T30" fmla="*/ 184 w 894"/>
              <a:gd name="T31" fmla="*/ 386 h 1005"/>
              <a:gd name="T32" fmla="*/ 94 w 894"/>
              <a:gd name="T33" fmla="*/ 632 h 1005"/>
              <a:gd name="T34" fmla="*/ 4 w 894"/>
              <a:gd name="T35" fmla="*/ 751 h 1005"/>
              <a:gd name="T36" fmla="*/ 39 w 894"/>
              <a:gd name="T37" fmla="*/ 819 h 1005"/>
              <a:gd name="T38" fmla="*/ 369 w 894"/>
              <a:gd name="T39" fmla="*/ 882 h 1005"/>
              <a:gd name="T40" fmla="*/ 363 w 894"/>
              <a:gd name="T41" fmla="*/ 912 h 1005"/>
              <a:gd name="T42" fmla="*/ 454 w 894"/>
              <a:gd name="T43" fmla="*/ 1004 h 1005"/>
              <a:gd name="T44" fmla="*/ 546 w 894"/>
              <a:gd name="T45" fmla="*/ 914 h 1005"/>
              <a:gd name="T46" fmla="*/ 541 w 894"/>
              <a:gd name="T47" fmla="*/ 882 h 1005"/>
              <a:gd name="T48" fmla="*/ 856 w 894"/>
              <a:gd name="T49" fmla="*/ 824 h 1005"/>
              <a:gd name="T50" fmla="*/ 890 w 894"/>
              <a:gd name="T51" fmla="*/ 75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4" h="1005">
                <a:moveTo>
                  <a:pt x="458" y="163"/>
                </a:moveTo>
                <a:cubicBezTo>
                  <a:pt x="436" y="163"/>
                  <a:pt x="417" y="144"/>
                  <a:pt x="417" y="122"/>
                </a:cubicBezTo>
                <a:cubicBezTo>
                  <a:pt x="417" y="100"/>
                  <a:pt x="436" y="81"/>
                  <a:pt x="458" y="81"/>
                </a:cubicBezTo>
                <a:cubicBezTo>
                  <a:pt x="480" y="81"/>
                  <a:pt x="499" y="100"/>
                  <a:pt x="499" y="122"/>
                </a:cubicBezTo>
                <a:cubicBezTo>
                  <a:pt x="499" y="144"/>
                  <a:pt x="480" y="163"/>
                  <a:pt x="458" y="163"/>
                </a:cubicBezTo>
                <a:close/>
                <a:moveTo>
                  <a:pt x="890" y="758"/>
                </a:moveTo>
                <a:cubicBezTo>
                  <a:pt x="888" y="746"/>
                  <a:pt x="876" y="686"/>
                  <a:pt x="803" y="637"/>
                </a:cubicBezTo>
                <a:cubicBezTo>
                  <a:pt x="797" y="632"/>
                  <a:pt x="765" y="593"/>
                  <a:pt x="716" y="390"/>
                </a:cubicBezTo>
                <a:lnTo>
                  <a:pt x="714" y="384"/>
                </a:lnTo>
                <a:cubicBezTo>
                  <a:pt x="696" y="306"/>
                  <a:pt x="660" y="233"/>
                  <a:pt x="544" y="208"/>
                </a:cubicBezTo>
                <a:cubicBezTo>
                  <a:pt x="566" y="186"/>
                  <a:pt x="580" y="156"/>
                  <a:pt x="580" y="122"/>
                </a:cubicBezTo>
                <a:cubicBezTo>
                  <a:pt x="580" y="55"/>
                  <a:pt x="525" y="0"/>
                  <a:pt x="458" y="0"/>
                </a:cubicBezTo>
                <a:cubicBezTo>
                  <a:pt x="391" y="0"/>
                  <a:pt x="336" y="55"/>
                  <a:pt x="336" y="122"/>
                </a:cubicBezTo>
                <a:cubicBezTo>
                  <a:pt x="336" y="154"/>
                  <a:pt x="349" y="183"/>
                  <a:pt x="369" y="205"/>
                </a:cubicBezTo>
                <a:cubicBezTo>
                  <a:pt x="243" y="227"/>
                  <a:pt x="205" y="304"/>
                  <a:pt x="185" y="380"/>
                </a:cubicBezTo>
                <a:lnTo>
                  <a:pt x="184" y="386"/>
                </a:lnTo>
                <a:cubicBezTo>
                  <a:pt x="132" y="588"/>
                  <a:pt x="99" y="627"/>
                  <a:pt x="94" y="632"/>
                </a:cubicBezTo>
                <a:cubicBezTo>
                  <a:pt x="19" y="680"/>
                  <a:pt x="6" y="740"/>
                  <a:pt x="4" y="751"/>
                </a:cubicBezTo>
                <a:cubicBezTo>
                  <a:pt x="0" y="779"/>
                  <a:pt x="14" y="806"/>
                  <a:pt x="39" y="819"/>
                </a:cubicBezTo>
                <a:cubicBezTo>
                  <a:pt x="44" y="821"/>
                  <a:pt x="149" y="870"/>
                  <a:pt x="369" y="882"/>
                </a:cubicBezTo>
                <a:cubicBezTo>
                  <a:pt x="365" y="891"/>
                  <a:pt x="363" y="901"/>
                  <a:pt x="363" y="912"/>
                </a:cubicBezTo>
                <a:cubicBezTo>
                  <a:pt x="363" y="963"/>
                  <a:pt x="403" y="1004"/>
                  <a:pt x="454" y="1004"/>
                </a:cubicBezTo>
                <a:cubicBezTo>
                  <a:pt x="504" y="1005"/>
                  <a:pt x="546" y="964"/>
                  <a:pt x="546" y="914"/>
                </a:cubicBezTo>
                <a:cubicBezTo>
                  <a:pt x="546" y="903"/>
                  <a:pt x="544" y="892"/>
                  <a:pt x="541" y="882"/>
                </a:cubicBezTo>
                <a:cubicBezTo>
                  <a:pt x="752" y="873"/>
                  <a:pt x="845" y="829"/>
                  <a:pt x="856" y="824"/>
                </a:cubicBezTo>
                <a:cubicBezTo>
                  <a:pt x="880" y="811"/>
                  <a:pt x="894" y="785"/>
                  <a:pt x="890" y="758"/>
                </a:cubicBez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zh-CN" altLang="en-US" sz="1350">
              <a:solidFill>
                <a:prstClr val="black"/>
              </a:solidFill>
              <a:latin typeface="+mn-lt"/>
              <a:ea typeface="+mn-ea"/>
            </a:endParaRPr>
          </a:p>
        </p:txBody>
      </p:sp>
      <p:pic>
        <p:nvPicPr>
          <p:cNvPr id="69" name="组合 14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25820" y="3360373"/>
            <a:ext cx="590738" cy="499854"/>
          </a:xfrm>
          <a:prstGeom prst="rect">
            <a:avLst/>
          </a:prstGeom>
          <a:noFill/>
          <a:ln>
            <a:noFill/>
          </a:ln>
        </p:spPr>
      </p:pic>
      <p:pic>
        <p:nvPicPr>
          <p:cNvPr id="70" name="组合 149"/>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41138" y="3310603"/>
            <a:ext cx="636178" cy="512838"/>
          </a:xfrm>
          <a:prstGeom prst="rect">
            <a:avLst/>
          </a:prstGeom>
          <a:noFill/>
          <a:ln>
            <a:noFill/>
          </a:ln>
        </p:spPr>
      </p:pic>
      <p:pic>
        <p:nvPicPr>
          <p:cNvPr id="71" name="组合 202"/>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86143" y="3330078"/>
            <a:ext cx="655652" cy="473887"/>
          </a:xfrm>
          <a:prstGeom prst="rect">
            <a:avLst/>
          </a:prstGeom>
          <a:noFill/>
          <a:ln>
            <a:noFill/>
          </a:ln>
        </p:spPr>
      </p:pic>
    </p:spTree>
    <p:extLst>
      <p:ext uri="{BB962C8B-B14F-4D97-AF65-F5344CB8AC3E}">
        <p14:creationId xmlns:p14="http://schemas.microsoft.com/office/powerpoint/2010/main" val="90924860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p:cNvGrpSpPr>
          <p:nvPr/>
        </p:nvGrpSpPr>
        <p:grpSpPr bwMode="auto">
          <a:xfrm>
            <a:off x="4403101" y="516291"/>
            <a:ext cx="3385798" cy="497061"/>
            <a:chOff x="2760660" y="929053"/>
            <a:chExt cx="3386140" cy="497403"/>
          </a:xfrm>
        </p:grpSpPr>
        <p:grpSp>
          <p:nvGrpSpPr>
            <p:cNvPr id="3" name="组合 8"/>
            <p:cNvGrpSpPr>
              <a:grpSpLocks/>
            </p:cNvGrpSpPr>
            <p:nvPr/>
          </p:nvGrpSpPr>
          <p:grpSpPr bwMode="auto">
            <a:xfrm>
              <a:off x="2760660" y="929053"/>
              <a:ext cx="3386140" cy="497403"/>
              <a:chOff x="2760660" y="929053"/>
              <a:chExt cx="3386140" cy="497403"/>
            </a:xfrm>
          </p:grpSpPr>
          <p:sp>
            <p:nvSpPr>
              <p:cNvPr id="8" name="矩形 7"/>
              <p:cNvSpPr/>
              <p:nvPr/>
            </p:nvSpPr>
            <p:spPr>
              <a:xfrm>
                <a:off x="2760984" y="929053"/>
                <a:ext cx="2818097" cy="497230"/>
              </a:xfrm>
              <a:prstGeom prst="rect">
                <a:avLst/>
              </a:prstGeom>
              <a:solidFill>
                <a:schemeClr val="bg1"/>
              </a:solidFill>
              <a:ln>
                <a:solidFill>
                  <a:srgbClr val="709A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矩形 8"/>
              <p:cNvSpPr/>
              <p:nvPr/>
            </p:nvSpPr>
            <p:spPr>
              <a:xfrm>
                <a:off x="5579081" y="929053"/>
                <a:ext cx="568382" cy="497230"/>
              </a:xfrm>
              <a:prstGeom prst="rect">
                <a:avLst/>
              </a:prstGeom>
              <a:solidFill>
                <a:srgbClr val="709A52"/>
              </a:solidFill>
              <a:ln>
                <a:solidFill>
                  <a:srgbClr val="709A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4" name="组合 17"/>
            <p:cNvGrpSpPr>
              <a:grpSpLocks/>
            </p:cNvGrpSpPr>
            <p:nvPr/>
          </p:nvGrpSpPr>
          <p:grpSpPr bwMode="auto">
            <a:xfrm>
              <a:off x="5655632" y="1002700"/>
              <a:ext cx="347766" cy="369685"/>
              <a:chOff x="1389888" y="356616"/>
              <a:chExt cx="680431" cy="826047"/>
            </a:xfrm>
          </p:grpSpPr>
          <p:sp>
            <p:nvSpPr>
              <p:cNvPr id="5" name="椭圆 19"/>
              <p:cNvSpPr>
                <a:spLocks noChangeArrowheads="1"/>
              </p:cNvSpPr>
              <p:nvPr/>
            </p:nvSpPr>
            <p:spPr bwMode="auto">
              <a:xfrm>
                <a:off x="1389888" y="356616"/>
                <a:ext cx="658368" cy="658368"/>
              </a:xfrm>
              <a:prstGeom prst="ellipse">
                <a:avLst/>
              </a:prstGeom>
              <a:solidFill>
                <a:schemeClr val="bg1"/>
              </a:solidFill>
              <a:ln w="9525" algn="ctr">
                <a:solidFill>
                  <a:schemeClr val="bg1"/>
                </a:solidFill>
                <a:round/>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latin typeface="Arial" panose="020B0604020202020204" pitchFamily="34" charset="0"/>
                </a:endParaRPr>
              </a:p>
            </p:txBody>
          </p:sp>
          <p:sp>
            <p:nvSpPr>
              <p:cNvPr id="6" name="椭圆 20"/>
              <p:cNvSpPr>
                <a:spLocks noChangeArrowheads="1"/>
              </p:cNvSpPr>
              <p:nvPr/>
            </p:nvSpPr>
            <p:spPr bwMode="auto">
              <a:xfrm>
                <a:off x="1452146" y="421825"/>
                <a:ext cx="537281" cy="537281"/>
              </a:xfrm>
              <a:prstGeom prst="ellipse">
                <a:avLst/>
              </a:prstGeom>
              <a:solidFill>
                <a:srgbClr val="709A52"/>
              </a:solidFill>
              <a:ln w="9525" algn="ctr">
                <a:solidFill>
                  <a:schemeClr val="bg1"/>
                </a:solidFill>
                <a:round/>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latin typeface="Arial" panose="020B0604020202020204" pitchFamily="34" charset="0"/>
                </a:endParaRPr>
              </a:p>
            </p:txBody>
          </p:sp>
          <p:sp>
            <p:nvSpPr>
              <p:cNvPr id="7" name="矩形 21"/>
              <p:cNvSpPr>
                <a:spLocks noChangeArrowheads="1"/>
              </p:cNvSpPr>
              <p:nvPr/>
            </p:nvSpPr>
            <p:spPr bwMode="auto">
              <a:xfrm rot="19000163" flipH="1">
                <a:off x="1993827" y="842547"/>
                <a:ext cx="76492" cy="34011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latin typeface="Arial" panose="020B0604020202020204" pitchFamily="34" charset="0"/>
                </a:endParaRPr>
              </a:p>
            </p:txBody>
          </p:sp>
        </p:grpSp>
      </p:grpSp>
      <p:sp>
        <p:nvSpPr>
          <p:cNvPr id="10" name="文本框 18"/>
          <p:cNvSpPr txBox="1">
            <a:spLocks noChangeArrowheads="1"/>
          </p:cNvSpPr>
          <p:nvPr/>
        </p:nvSpPr>
        <p:spPr bwMode="auto">
          <a:xfrm>
            <a:off x="4812458" y="551890"/>
            <a:ext cx="2146395"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000000"/>
                </a:solidFill>
                <a:latin typeface="微软雅黑" panose="020B0503020204020204" pitchFamily="34" charset="-122"/>
                <a:ea typeface="微软雅黑" panose="020B0503020204020204" pitchFamily="34" charset="-122"/>
              </a:rPr>
              <a:t>Gift icons</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11" name="组合 339"/>
          <p:cNvGrpSpPr>
            <a:grpSpLocks/>
          </p:cNvGrpSpPr>
          <p:nvPr/>
        </p:nvGrpSpPr>
        <p:grpSpPr bwMode="auto">
          <a:xfrm>
            <a:off x="810069" y="1975557"/>
            <a:ext cx="10571863" cy="3656542"/>
            <a:chOff x="540069" y="2707482"/>
            <a:chExt cx="8101011" cy="2802731"/>
          </a:xfrm>
        </p:grpSpPr>
        <p:grpSp>
          <p:nvGrpSpPr>
            <p:cNvPr id="12" name="组合 7"/>
            <p:cNvGrpSpPr>
              <a:grpSpLocks/>
            </p:cNvGrpSpPr>
            <p:nvPr/>
          </p:nvGrpSpPr>
          <p:grpSpPr bwMode="auto">
            <a:xfrm>
              <a:off x="594837" y="2707483"/>
              <a:ext cx="759619" cy="764381"/>
              <a:chOff x="854075" y="2651125"/>
              <a:chExt cx="1012825" cy="1019175"/>
            </a:xfrm>
          </p:grpSpPr>
          <p:sp>
            <p:nvSpPr>
              <p:cNvPr id="338" name="Oval 5"/>
              <p:cNvSpPr>
                <a:spLocks noChangeArrowheads="1"/>
              </p:cNvSpPr>
              <p:nvPr/>
            </p:nvSpPr>
            <p:spPr bwMode="auto">
              <a:xfrm>
                <a:off x="853018" y="2651124"/>
                <a:ext cx="1013884" cy="1018405"/>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9" name="Freeform 6"/>
              <p:cNvSpPr>
                <a:spLocks/>
              </p:cNvSpPr>
              <p:nvPr/>
            </p:nvSpPr>
            <p:spPr bwMode="auto">
              <a:xfrm>
                <a:off x="1477435" y="3326532"/>
                <a:ext cx="226483" cy="237134"/>
              </a:xfrm>
              <a:custGeom>
                <a:avLst/>
                <a:gdLst>
                  <a:gd name="T0" fmla="*/ 103 w 124"/>
                  <a:gd name="T1" fmla="*/ 45 h 130"/>
                  <a:gd name="T2" fmla="*/ 52 w 124"/>
                  <a:gd name="T3" fmla="*/ 25 h 130"/>
                  <a:gd name="T4" fmla="*/ 31 w 124"/>
                  <a:gd name="T5" fmla="*/ 0 h 130"/>
                  <a:gd name="T6" fmla="*/ 0 w 124"/>
                  <a:gd name="T7" fmla="*/ 27 h 130"/>
                  <a:gd name="T8" fmla="*/ 23 w 124"/>
                  <a:gd name="T9" fmla="*/ 53 h 130"/>
                  <a:gd name="T10" fmla="*/ 37 w 124"/>
                  <a:gd name="T11" fmla="*/ 103 h 130"/>
                  <a:gd name="T12" fmla="*/ 106 w 124"/>
                  <a:gd name="T13" fmla="*/ 114 h 130"/>
                  <a:gd name="T14" fmla="*/ 103 w 124"/>
                  <a:gd name="T15" fmla="*/ 45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0">
                    <a:moveTo>
                      <a:pt x="103" y="45"/>
                    </a:moveTo>
                    <a:cubicBezTo>
                      <a:pt x="89" y="28"/>
                      <a:pt x="68" y="30"/>
                      <a:pt x="52" y="25"/>
                    </a:cubicBezTo>
                    <a:cubicBezTo>
                      <a:pt x="45" y="22"/>
                      <a:pt x="31" y="0"/>
                      <a:pt x="31" y="0"/>
                    </a:cubicBezTo>
                    <a:cubicBezTo>
                      <a:pt x="0" y="27"/>
                      <a:pt x="0" y="27"/>
                      <a:pt x="0" y="27"/>
                    </a:cubicBezTo>
                    <a:cubicBezTo>
                      <a:pt x="0" y="27"/>
                      <a:pt x="21" y="45"/>
                      <a:pt x="23" y="53"/>
                    </a:cubicBezTo>
                    <a:cubicBezTo>
                      <a:pt x="27" y="69"/>
                      <a:pt x="24" y="88"/>
                      <a:pt x="37" y="103"/>
                    </a:cubicBezTo>
                    <a:cubicBezTo>
                      <a:pt x="57" y="125"/>
                      <a:pt x="88" y="130"/>
                      <a:pt x="106" y="114"/>
                    </a:cubicBezTo>
                    <a:cubicBezTo>
                      <a:pt x="124" y="98"/>
                      <a:pt x="123" y="67"/>
                      <a:pt x="103" y="45"/>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0" name="Freeform 7"/>
              <p:cNvSpPr>
                <a:spLocks/>
              </p:cNvSpPr>
              <p:nvPr/>
            </p:nvSpPr>
            <p:spPr bwMode="auto">
              <a:xfrm>
                <a:off x="1490135" y="3341353"/>
                <a:ext cx="69849" cy="63518"/>
              </a:xfrm>
              <a:custGeom>
                <a:avLst/>
                <a:gdLst>
                  <a:gd name="T0" fmla="*/ 29 w 38"/>
                  <a:gd name="T1" fmla="*/ 0 h 35"/>
                  <a:gd name="T2" fmla="*/ 0 w 38"/>
                  <a:gd name="T3" fmla="*/ 25 h 35"/>
                  <a:gd name="T4" fmla="*/ 9 w 38"/>
                  <a:gd name="T5" fmla="*/ 35 h 35"/>
                  <a:gd name="T6" fmla="*/ 38 w 38"/>
                  <a:gd name="T7" fmla="*/ 11 h 35"/>
                  <a:gd name="T8" fmla="*/ 29 w 38"/>
                  <a:gd name="T9" fmla="*/ 0 h 35"/>
                </a:gdLst>
                <a:ahLst/>
                <a:cxnLst>
                  <a:cxn ang="0">
                    <a:pos x="T0" y="T1"/>
                  </a:cxn>
                  <a:cxn ang="0">
                    <a:pos x="T2" y="T3"/>
                  </a:cxn>
                  <a:cxn ang="0">
                    <a:pos x="T4" y="T5"/>
                  </a:cxn>
                  <a:cxn ang="0">
                    <a:pos x="T6" y="T7"/>
                  </a:cxn>
                  <a:cxn ang="0">
                    <a:pos x="T8" y="T9"/>
                  </a:cxn>
                </a:cxnLst>
                <a:rect l="0" t="0" r="r" b="b"/>
                <a:pathLst>
                  <a:path w="38" h="35">
                    <a:moveTo>
                      <a:pt x="29" y="0"/>
                    </a:moveTo>
                    <a:cubicBezTo>
                      <a:pt x="0" y="25"/>
                      <a:pt x="0" y="25"/>
                      <a:pt x="0" y="25"/>
                    </a:cubicBezTo>
                    <a:cubicBezTo>
                      <a:pt x="2" y="28"/>
                      <a:pt x="6" y="31"/>
                      <a:pt x="9" y="35"/>
                    </a:cubicBezTo>
                    <a:cubicBezTo>
                      <a:pt x="38" y="11"/>
                      <a:pt x="38" y="11"/>
                      <a:pt x="38" y="11"/>
                    </a:cubicBezTo>
                    <a:cubicBezTo>
                      <a:pt x="35" y="7"/>
                      <a:pt x="32" y="3"/>
                      <a:pt x="29" y="0"/>
                    </a:cubicBezTo>
                    <a:close/>
                  </a:path>
                </a:pathLst>
              </a:custGeom>
              <a:solidFill>
                <a:srgbClr val="A85C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1" name="Oval 8"/>
              <p:cNvSpPr>
                <a:spLocks noChangeArrowheads="1"/>
              </p:cNvSpPr>
              <p:nvPr/>
            </p:nvSpPr>
            <p:spPr bwMode="auto">
              <a:xfrm>
                <a:off x="933451" y="2733696"/>
                <a:ext cx="704850" cy="705051"/>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2" name="Oval 9"/>
              <p:cNvSpPr>
                <a:spLocks noChangeArrowheads="1"/>
              </p:cNvSpPr>
              <p:nvPr/>
            </p:nvSpPr>
            <p:spPr bwMode="auto">
              <a:xfrm>
                <a:off x="967318" y="2769691"/>
                <a:ext cx="632884" cy="633063"/>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43" name="Oval 10"/>
              <p:cNvSpPr>
                <a:spLocks noChangeArrowheads="1"/>
              </p:cNvSpPr>
              <p:nvPr/>
            </p:nvSpPr>
            <p:spPr bwMode="auto">
              <a:xfrm>
                <a:off x="1054102" y="2953892"/>
                <a:ext cx="131233" cy="131271"/>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3" name="组合 14"/>
            <p:cNvGrpSpPr>
              <a:grpSpLocks/>
            </p:cNvGrpSpPr>
            <p:nvPr/>
          </p:nvGrpSpPr>
          <p:grpSpPr bwMode="auto">
            <a:xfrm>
              <a:off x="1488996" y="2707483"/>
              <a:ext cx="760809" cy="764381"/>
              <a:chOff x="2046288" y="2651125"/>
              <a:chExt cx="1014412" cy="1019175"/>
            </a:xfrm>
          </p:grpSpPr>
          <p:sp>
            <p:nvSpPr>
              <p:cNvPr id="334" name="Oval 11"/>
              <p:cNvSpPr>
                <a:spLocks noChangeArrowheads="1"/>
              </p:cNvSpPr>
              <p:nvPr/>
            </p:nvSpPr>
            <p:spPr bwMode="auto">
              <a:xfrm>
                <a:off x="2046819" y="2651124"/>
                <a:ext cx="1013884" cy="1018405"/>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5" name="Freeform 12"/>
              <p:cNvSpPr>
                <a:spLocks/>
              </p:cNvSpPr>
              <p:nvPr/>
            </p:nvSpPr>
            <p:spPr bwMode="auto">
              <a:xfrm>
                <a:off x="2095503" y="2801449"/>
                <a:ext cx="946149" cy="650002"/>
              </a:xfrm>
              <a:custGeom>
                <a:avLst/>
                <a:gdLst>
                  <a:gd name="T0" fmla="*/ 483 w 520"/>
                  <a:gd name="T1" fmla="*/ 40 h 355"/>
                  <a:gd name="T2" fmla="*/ 189 w 520"/>
                  <a:gd name="T3" fmla="*/ 208 h 355"/>
                  <a:gd name="T4" fmla="*/ 54 w 520"/>
                  <a:gd name="T5" fmla="*/ 0 h 355"/>
                  <a:gd name="T6" fmla="*/ 23 w 520"/>
                  <a:gd name="T7" fmla="*/ 37 h 355"/>
                  <a:gd name="T8" fmla="*/ 149 w 520"/>
                  <a:gd name="T9" fmla="*/ 231 h 355"/>
                  <a:gd name="T10" fmla="*/ 0 w 520"/>
                  <a:gd name="T11" fmla="*/ 315 h 355"/>
                  <a:gd name="T12" fmla="*/ 23 w 520"/>
                  <a:gd name="T13" fmla="*/ 355 h 355"/>
                  <a:gd name="T14" fmla="*/ 389 w 520"/>
                  <a:gd name="T15" fmla="*/ 146 h 355"/>
                  <a:gd name="T16" fmla="*/ 498 w 520"/>
                  <a:gd name="T17" fmla="*/ 326 h 355"/>
                  <a:gd name="T18" fmla="*/ 520 w 520"/>
                  <a:gd name="T19" fmla="*/ 273 h 355"/>
                  <a:gd name="T20" fmla="*/ 429 w 520"/>
                  <a:gd name="T21" fmla="*/ 123 h 355"/>
                  <a:gd name="T22" fmla="*/ 505 w 520"/>
                  <a:gd name="T23" fmla="*/ 80 h 355"/>
                  <a:gd name="T24" fmla="*/ 483 w 520"/>
                  <a:gd name="T25" fmla="*/ 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5">
                    <a:moveTo>
                      <a:pt x="483" y="40"/>
                    </a:moveTo>
                    <a:cubicBezTo>
                      <a:pt x="189" y="208"/>
                      <a:pt x="189" y="208"/>
                      <a:pt x="189" y="208"/>
                    </a:cubicBezTo>
                    <a:cubicBezTo>
                      <a:pt x="54" y="0"/>
                      <a:pt x="54" y="0"/>
                      <a:pt x="54" y="0"/>
                    </a:cubicBezTo>
                    <a:cubicBezTo>
                      <a:pt x="42" y="11"/>
                      <a:pt x="32" y="24"/>
                      <a:pt x="23" y="37"/>
                    </a:cubicBezTo>
                    <a:cubicBezTo>
                      <a:pt x="149" y="231"/>
                      <a:pt x="149" y="231"/>
                      <a:pt x="149" y="231"/>
                    </a:cubicBezTo>
                    <a:cubicBezTo>
                      <a:pt x="0" y="315"/>
                      <a:pt x="0" y="315"/>
                      <a:pt x="0" y="315"/>
                    </a:cubicBezTo>
                    <a:cubicBezTo>
                      <a:pt x="7" y="329"/>
                      <a:pt x="14" y="343"/>
                      <a:pt x="23" y="355"/>
                    </a:cubicBezTo>
                    <a:cubicBezTo>
                      <a:pt x="389" y="146"/>
                      <a:pt x="389" y="146"/>
                      <a:pt x="389" y="146"/>
                    </a:cubicBezTo>
                    <a:cubicBezTo>
                      <a:pt x="498" y="326"/>
                      <a:pt x="498" y="326"/>
                      <a:pt x="498" y="326"/>
                    </a:cubicBezTo>
                    <a:cubicBezTo>
                      <a:pt x="507" y="310"/>
                      <a:pt x="514" y="292"/>
                      <a:pt x="520" y="273"/>
                    </a:cubicBezTo>
                    <a:cubicBezTo>
                      <a:pt x="429" y="123"/>
                      <a:pt x="429" y="123"/>
                      <a:pt x="429" y="123"/>
                    </a:cubicBezTo>
                    <a:cubicBezTo>
                      <a:pt x="505" y="80"/>
                      <a:pt x="505" y="80"/>
                      <a:pt x="505" y="80"/>
                    </a:cubicBezTo>
                    <a:cubicBezTo>
                      <a:pt x="499" y="66"/>
                      <a:pt x="491" y="52"/>
                      <a:pt x="483" y="40"/>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6" name="Freeform 13"/>
              <p:cNvSpPr>
                <a:spLocks/>
              </p:cNvSpPr>
              <p:nvPr/>
            </p:nvSpPr>
            <p:spPr bwMode="auto">
              <a:xfrm>
                <a:off x="2260603" y="2704055"/>
                <a:ext cx="584200" cy="804562"/>
              </a:xfrm>
              <a:custGeom>
                <a:avLst/>
                <a:gdLst>
                  <a:gd name="T0" fmla="*/ 321 w 321"/>
                  <a:gd name="T1" fmla="*/ 160 h 441"/>
                  <a:gd name="T2" fmla="*/ 160 w 321"/>
                  <a:gd name="T3" fmla="*/ 0 h 441"/>
                  <a:gd name="T4" fmla="*/ 0 w 321"/>
                  <a:gd name="T5" fmla="*/ 160 h 441"/>
                  <a:gd name="T6" fmla="*/ 170 w 321"/>
                  <a:gd name="T7" fmla="*/ 441 h 441"/>
                  <a:gd name="T8" fmla="*/ 321 w 321"/>
                  <a:gd name="T9" fmla="*/ 160 h 441"/>
                </a:gdLst>
                <a:ahLst/>
                <a:cxnLst>
                  <a:cxn ang="0">
                    <a:pos x="T0" y="T1"/>
                  </a:cxn>
                  <a:cxn ang="0">
                    <a:pos x="T2" y="T3"/>
                  </a:cxn>
                  <a:cxn ang="0">
                    <a:pos x="T4" y="T5"/>
                  </a:cxn>
                  <a:cxn ang="0">
                    <a:pos x="T6" y="T7"/>
                  </a:cxn>
                  <a:cxn ang="0">
                    <a:pos x="T8" y="T9"/>
                  </a:cxn>
                </a:cxnLst>
                <a:rect l="0" t="0" r="r" b="b"/>
                <a:pathLst>
                  <a:path w="321" h="441">
                    <a:moveTo>
                      <a:pt x="321" y="160"/>
                    </a:moveTo>
                    <a:cubicBezTo>
                      <a:pt x="321" y="72"/>
                      <a:pt x="249" y="0"/>
                      <a:pt x="160" y="0"/>
                    </a:cubicBezTo>
                    <a:cubicBezTo>
                      <a:pt x="72" y="0"/>
                      <a:pt x="0" y="72"/>
                      <a:pt x="0" y="160"/>
                    </a:cubicBezTo>
                    <a:cubicBezTo>
                      <a:pt x="0" y="249"/>
                      <a:pt x="170" y="441"/>
                      <a:pt x="170" y="441"/>
                    </a:cubicBezTo>
                    <a:cubicBezTo>
                      <a:pt x="170" y="441"/>
                      <a:pt x="321" y="249"/>
                      <a:pt x="321" y="16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7" name="Oval 14"/>
              <p:cNvSpPr>
                <a:spLocks noChangeArrowheads="1"/>
              </p:cNvSpPr>
              <p:nvPr/>
            </p:nvSpPr>
            <p:spPr bwMode="auto">
              <a:xfrm>
                <a:off x="2345269" y="2773925"/>
                <a:ext cx="412749" cy="414985"/>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4" name="组合 19"/>
            <p:cNvGrpSpPr>
              <a:grpSpLocks/>
            </p:cNvGrpSpPr>
            <p:nvPr/>
          </p:nvGrpSpPr>
          <p:grpSpPr bwMode="auto">
            <a:xfrm>
              <a:off x="2387918" y="2707483"/>
              <a:ext cx="759619" cy="764381"/>
              <a:chOff x="3244850" y="2651125"/>
              <a:chExt cx="1012825" cy="1019175"/>
            </a:xfrm>
          </p:grpSpPr>
          <p:sp>
            <p:nvSpPr>
              <p:cNvPr id="321" name="Oval 15"/>
              <p:cNvSpPr>
                <a:spLocks noChangeArrowheads="1"/>
              </p:cNvSpPr>
              <p:nvPr/>
            </p:nvSpPr>
            <p:spPr bwMode="auto">
              <a:xfrm>
                <a:off x="3244851" y="2651124"/>
                <a:ext cx="1011766" cy="1018405"/>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2" name="Oval 16"/>
              <p:cNvSpPr>
                <a:spLocks noChangeArrowheads="1"/>
              </p:cNvSpPr>
              <p:nvPr/>
            </p:nvSpPr>
            <p:spPr bwMode="auto">
              <a:xfrm>
                <a:off x="3367618" y="2886140"/>
                <a:ext cx="152400" cy="152443"/>
              </a:xfrm>
              <a:prstGeom prst="ellipse">
                <a:avLst/>
              </a:prstGeom>
              <a:solidFill>
                <a:srgbClr val="B5BE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3" name="Oval 17"/>
              <p:cNvSpPr>
                <a:spLocks noChangeArrowheads="1"/>
              </p:cNvSpPr>
              <p:nvPr/>
            </p:nvSpPr>
            <p:spPr bwMode="auto">
              <a:xfrm>
                <a:off x="3367618" y="3104219"/>
                <a:ext cx="152400" cy="154560"/>
              </a:xfrm>
              <a:prstGeom prst="ellipse">
                <a:avLst/>
              </a:prstGeom>
              <a:solidFill>
                <a:srgbClr val="B5BE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4" name="Oval 18"/>
              <p:cNvSpPr>
                <a:spLocks noChangeArrowheads="1"/>
              </p:cNvSpPr>
              <p:nvPr/>
            </p:nvSpPr>
            <p:spPr bwMode="auto">
              <a:xfrm>
                <a:off x="3367618" y="3339235"/>
                <a:ext cx="152400" cy="150327"/>
              </a:xfrm>
              <a:prstGeom prst="ellipse">
                <a:avLst/>
              </a:prstGeom>
              <a:solidFill>
                <a:srgbClr val="B5BE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5" name="Freeform 19"/>
              <p:cNvSpPr>
                <a:spLocks/>
              </p:cNvSpPr>
              <p:nvPr/>
            </p:nvSpPr>
            <p:spPr bwMode="auto">
              <a:xfrm>
                <a:off x="3261785" y="2903078"/>
                <a:ext cx="228600" cy="118567"/>
              </a:xfrm>
              <a:custGeom>
                <a:avLst/>
                <a:gdLst>
                  <a:gd name="T0" fmla="*/ 92 w 125"/>
                  <a:gd name="T1" fmla="*/ 0 h 65"/>
                  <a:gd name="T2" fmla="*/ 28 w 125"/>
                  <a:gd name="T3" fmla="*/ 0 h 65"/>
                  <a:gd name="T4" fmla="*/ 0 w 125"/>
                  <a:gd name="T5" fmla="*/ 65 h 65"/>
                  <a:gd name="T6" fmla="*/ 92 w 125"/>
                  <a:gd name="T7" fmla="*/ 65 h 65"/>
                  <a:gd name="T8" fmla="*/ 125 w 125"/>
                  <a:gd name="T9" fmla="*/ 32 h 65"/>
                  <a:gd name="T10" fmla="*/ 92 w 125"/>
                  <a:gd name="T11" fmla="*/ 0 h 65"/>
                </a:gdLst>
                <a:ahLst/>
                <a:cxnLst>
                  <a:cxn ang="0">
                    <a:pos x="T0" y="T1"/>
                  </a:cxn>
                  <a:cxn ang="0">
                    <a:pos x="T2" y="T3"/>
                  </a:cxn>
                  <a:cxn ang="0">
                    <a:pos x="T4" y="T5"/>
                  </a:cxn>
                  <a:cxn ang="0">
                    <a:pos x="T6" y="T7"/>
                  </a:cxn>
                  <a:cxn ang="0">
                    <a:pos x="T8" y="T9"/>
                  </a:cxn>
                  <a:cxn ang="0">
                    <a:pos x="T10" y="T11"/>
                  </a:cxn>
                </a:cxnLst>
                <a:rect l="0" t="0" r="r" b="b"/>
                <a:pathLst>
                  <a:path w="125" h="65">
                    <a:moveTo>
                      <a:pt x="92" y="0"/>
                    </a:moveTo>
                    <a:cubicBezTo>
                      <a:pt x="28" y="0"/>
                      <a:pt x="28" y="0"/>
                      <a:pt x="28" y="0"/>
                    </a:cubicBezTo>
                    <a:cubicBezTo>
                      <a:pt x="16" y="20"/>
                      <a:pt x="7" y="42"/>
                      <a:pt x="0" y="65"/>
                    </a:cubicBezTo>
                    <a:cubicBezTo>
                      <a:pt x="92" y="65"/>
                      <a:pt x="92" y="65"/>
                      <a:pt x="92" y="65"/>
                    </a:cubicBezTo>
                    <a:cubicBezTo>
                      <a:pt x="110" y="65"/>
                      <a:pt x="125" y="50"/>
                      <a:pt x="125" y="32"/>
                    </a:cubicBezTo>
                    <a:cubicBezTo>
                      <a:pt x="125" y="15"/>
                      <a:pt x="110" y="0"/>
                      <a:pt x="92"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6" name="Freeform 20"/>
              <p:cNvSpPr>
                <a:spLocks/>
              </p:cNvSpPr>
              <p:nvPr/>
            </p:nvSpPr>
            <p:spPr bwMode="auto">
              <a:xfrm>
                <a:off x="3244851" y="3123274"/>
                <a:ext cx="245533" cy="118567"/>
              </a:xfrm>
              <a:custGeom>
                <a:avLst/>
                <a:gdLst>
                  <a:gd name="T0" fmla="*/ 102 w 135"/>
                  <a:gd name="T1" fmla="*/ 0 h 65"/>
                  <a:gd name="T2" fmla="*/ 0 w 135"/>
                  <a:gd name="T3" fmla="*/ 0 h 65"/>
                  <a:gd name="T4" fmla="*/ 0 w 135"/>
                  <a:gd name="T5" fmla="*/ 20 h 65"/>
                  <a:gd name="T6" fmla="*/ 3 w 135"/>
                  <a:gd name="T7" fmla="*/ 65 h 65"/>
                  <a:gd name="T8" fmla="*/ 102 w 135"/>
                  <a:gd name="T9" fmla="*/ 65 h 65"/>
                  <a:gd name="T10" fmla="*/ 135 w 135"/>
                  <a:gd name="T11" fmla="*/ 32 h 65"/>
                  <a:gd name="T12" fmla="*/ 102 w 13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135" h="65">
                    <a:moveTo>
                      <a:pt x="102" y="0"/>
                    </a:moveTo>
                    <a:cubicBezTo>
                      <a:pt x="0" y="0"/>
                      <a:pt x="0" y="0"/>
                      <a:pt x="0" y="0"/>
                    </a:cubicBezTo>
                    <a:cubicBezTo>
                      <a:pt x="0" y="7"/>
                      <a:pt x="0" y="13"/>
                      <a:pt x="0" y="20"/>
                    </a:cubicBezTo>
                    <a:cubicBezTo>
                      <a:pt x="0" y="35"/>
                      <a:pt x="1" y="50"/>
                      <a:pt x="3" y="65"/>
                    </a:cubicBezTo>
                    <a:cubicBezTo>
                      <a:pt x="102" y="65"/>
                      <a:pt x="102" y="65"/>
                      <a:pt x="102" y="65"/>
                    </a:cubicBezTo>
                    <a:cubicBezTo>
                      <a:pt x="120" y="65"/>
                      <a:pt x="135" y="50"/>
                      <a:pt x="135" y="32"/>
                    </a:cubicBezTo>
                    <a:cubicBezTo>
                      <a:pt x="135" y="14"/>
                      <a:pt x="120" y="0"/>
                      <a:pt x="102"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7" name="Freeform 21"/>
              <p:cNvSpPr>
                <a:spLocks/>
              </p:cNvSpPr>
              <p:nvPr/>
            </p:nvSpPr>
            <p:spPr bwMode="auto">
              <a:xfrm>
                <a:off x="3282951" y="3356173"/>
                <a:ext cx="207433" cy="118567"/>
              </a:xfrm>
              <a:custGeom>
                <a:avLst/>
                <a:gdLst>
                  <a:gd name="T0" fmla="*/ 81 w 114"/>
                  <a:gd name="T1" fmla="*/ 0 h 65"/>
                  <a:gd name="T2" fmla="*/ 0 w 114"/>
                  <a:gd name="T3" fmla="*/ 0 h 65"/>
                  <a:gd name="T4" fmla="*/ 38 w 114"/>
                  <a:gd name="T5" fmla="*/ 65 h 65"/>
                  <a:gd name="T6" fmla="*/ 81 w 114"/>
                  <a:gd name="T7" fmla="*/ 65 h 65"/>
                  <a:gd name="T8" fmla="*/ 114 w 114"/>
                  <a:gd name="T9" fmla="*/ 32 h 65"/>
                  <a:gd name="T10" fmla="*/ 81 w 114"/>
                  <a:gd name="T11" fmla="*/ 0 h 65"/>
                </a:gdLst>
                <a:ahLst/>
                <a:cxnLst>
                  <a:cxn ang="0">
                    <a:pos x="T0" y="T1"/>
                  </a:cxn>
                  <a:cxn ang="0">
                    <a:pos x="T2" y="T3"/>
                  </a:cxn>
                  <a:cxn ang="0">
                    <a:pos x="T4" y="T5"/>
                  </a:cxn>
                  <a:cxn ang="0">
                    <a:pos x="T6" y="T7"/>
                  </a:cxn>
                  <a:cxn ang="0">
                    <a:pos x="T8" y="T9"/>
                  </a:cxn>
                  <a:cxn ang="0">
                    <a:pos x="T10" y="T11"/>
                  </a:cxn>
                </a:cxnLst>
                <a:rect l="0" t="0" r="r" b="b"/>
                <a:pathLst>
                  <a:path w="114" h="65">
                    <a:moveTo>
                      <a:pt x="81" y="0"/>
                    </a:moveTo>
                    <a:cubicBezTo>
                      <a:pt x="0" y="0"/>
                      <a:pt x="0" y="0"/>
                      <a:pt x="0" y="0"/>
                    </a:cubicBezTo>
                    <a:cubicBezTo>
                      <a:pt x="10" y="23"/>
                      <a:pt x="23" y="45"/>
                      <a:pt x="38" y="65"/>
                    </a:cubicBezTo>
                    <a:cubicBezTo>
                      <a:pt x="81" y="65"/>
                      <a:pt x="81" y="65"/>
                      <a:pt x="81" y="65"/>
                    </a:cubicBezTo>
                    <a:cubicBezTo>
                      <a:pt x="99" y="65"/>
                      <a:pt x="114" y="50"/>
                      <a:pt x="114" y="32"/>
                    </a:cubicBezTo>
                    <a:cubicBezTo>
                      <a:pt x="114" y="15"/>
                      <a:pt x="99" y="0"/>
                      <a:pt x="81"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8" name="Freeform 22"/>
              <p:cNvSpPr>
                <a:spLocks/>
              </p:cNvSpPr>
              <p:nvPr/>
            </p:nvSpPr>
            <p:spPr bwMode="auto">
              <a:xfrm>
                <a:off x="3564469" y="3447217"/>
                <a:ext cx="524933" cy="16938"/>
              </a:xfrm>
              <a:custGeom>
                <a:avLst/>
                <a:gdLst>
                  <a:gd name="T0" fmla="*/ 289 w 289"/>
                  <a:gd name="T1" fmla="*/ 4 h 9"/>
                  <a:gd name="T2" fmla="*/ 279 w 289"/>
                  <a:gd name="T3" fmla="*/ 0 h 9"/>
                  <a:gd name="T4" fmla="*/ 11 w 289"/>
                  <a:gd name="T5" fmla="*/ 0 h 9"/>
                  <a:gd name="T6" fmla="*/ 0 w 289"/>
                  <a:gd name="T7" fmla="*/ 4 h 9"/>
                  <a:gd name="T8" fmla="*/ 0 w 289"/>
                  <a:gd name="T9" fmla="*/ 4 h 9"/>
                  <a:gd name="T10" fmla="*/ 11 w 289"/>
                  <a:gd name="T11" fmla="*/ 9 h 9"/>
                  <a:gd name="T12" fmla="*/ 279 w 289"/>
                  <a:gd name="T13" fmla="*/ 9 h 9"/>
                  <a:gd name="T14" fmla="*/ 289 w 28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9">
                    <a:moveTo>
                      <a:pt x="289" y="4"/>
                    </a:moveTo>
                    <a:cubicBezTo>
                      <a:pt x="289" y="2"/>
                      <a:pt x="284" y="0"/>
                      <a:pt x="279" y="0"/>
                    </a:cubicBezTo>
                    <a:cubicBezTo>
                      <a:pt x="11" y="0"/>
                      <a:pt x="11" y="0"/>
                      <a:pt x="11" y="0"/>
                    </a:cubicBezTo>
                    <a:cubicBezTo>
                      <a:pt x="5" y="0"/>
                      <a:pt x="0" y="2"/>
                      <a:pt x="0" y="4"/>
                    </a:cubicBezTo>
                    <a:cubicBezTo>
                      <a:pt x="0" y="4"/>
                      <a:pt x="0" y="4"/>
                      <a:pt x="0" y="4"/>
                    </a:cubicBezTo>
                    <a:cubicBezTo>
                      <a:pt x="0" y="7"/>
                      <a:pt x="5" y="9"/>
                      <a:pt x="11" y="9"/>
                    </a:cubicBezTo>
                    <a:cubicBezTo>
                      <a:pt x="279" y="9"/>
                      <a:pt x="279" y="9"/>
                      <a:pt x="279" y="9"/>
                    </a:cubicBezTo>
                    <a:cubicBezTo>
                      <a:pt x="284" y="9"/>
                      <a:pt x="289" y="7"/>
                      <a:pt x="289" y="4"/>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9" name="Freeform 23"/>
              <p:cNvSpPr>
                <a:spLocks/>
              </p:cNvSpPr>
              <p:nvPr/>
            </p:nvSpPr>
            <p:spPr bwMode="auto">
              <a:xfrm>
                <a:off x="3564469" y="3013176"/>
                <a:ext cx="524933" cy="14822"/>
              </a:xfrm>
              <a:custGeom>
                <a:avLst/>
                <a:gdLst>
                  <a:gd name="T0" fmla="*/ 289 w 289"/>
                  <a:gd name="T1" fmla="*/ 5 h 9"/>
                  <a:gd name="T2" fmla="*/ 279 w 289"/>
                  <a:gd name="T3" fmla="*/ 0 h 9"/>
                  <a:gd name="T4" fmla="*/ 11 w 289"/>
                  <a:gd name="T5" fmla="*/ 0 h 9"/>
                  <a:gd name="T6" fmla="*/ 0 w 289"/>
                  <a:gd name="T7" fmla="*/ 5 h 9"/>
                  <a:gd name="T8" fmla="*/ 0 w 289"/>
                  <a:gd name="T9" fmla="*/ 5 h 9"/>
                  <a:gd name="T10" fmla="*/ 11 w 289"/>
                  <a:gd name="T11" fmla="*/ 9 h 9"/>
                  <a:gd name="T12" fmla="*/ 279 w 289"/>
                  <a:gd name="T13" fmla="*/ 9 h 9"/>
                  <a:gd name="T14" fmla="*/ 289 w 28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9">
                    <a:moveTo>
                      <a:pt x="289" y="5"/>
                    </a:moveTo>
                    <a:cubicBezTo>
                      <a:pt x="289" y="2"/>
                      <a:pt x="284" y="0"/>
                      <a:pt x="279" y="0"/>
                    </a:cubicBezTo>
                    <a:cubicBezTo>
                      <a:pt x="11" y="0"/>
                      <a:pt x="11" y="0"/>
                      <a:pt x="11" y="0"/>
                    </a:cubicBezTo>
                    <a:cubicBezTo>
                      <a:pt x="5" y="0"/>
                      <a:pt x="0" y="2"/>
                      <a:pt x="0" y="5"/>
                    </a:cubicBezTo>
                    <a:cubicBezTo>
                      <a:pt x="0" y="5"/>
                      <a:pt x="0" y="5"/>
                      <a:pt x="0" y="5"/>
                    </a:cubicBezTo>
                    <a:cubicBezTo>
                      <a:pt x="0" y="7"/>
                      <a:pt x="5" y="9"/>
                      <a:pt x="11" y="9"/>
                    </a:cubicBezTo>
                    <a:cubicBezTo>
                      <a:pt x="279" y="9"/>
                      <a:pt x="279" y="9"/>
                      <a:pt x="279" y="9"/>
                    </a:cubicBezTo>
                    <a:cubicBezTo>
                      <a:pt x="284" y="9"/>
                      <a:pt x="289" y="7"/>
                      <a:pt x="289" y="5"/>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0" name="Freeform 24"/>
              <p:cNvSpPr>
                <a:spLocks/>
              </p:cNvSpPr>
              <p:nvPr/>
            </p:nvSpPr>
            <p:spPr bwMode="auto">
              <a:xfrm>
                <a:off x="3564469" y="3123274"/>
                <a:ext cx="524933" cy="16938"/>
              </a:xfrm>
              <a:custGeom>
                <a:avLst/>
                <a:gdLst>
                  <a:gd name="T0" fmla="*/ 289 w 289"/>
                  <a:gd name="T1" fmla="*/ 4 h 9"/>
                  <a:gd name="T2" fmla="*/ 279 w 289"/>
                  <a:gd name="T3" fmla="*/ 0 h 9"/>
                  <a:gd name="T4" fmla="*/ 11 w 289"/>
                  <a:gd name="T5" fmla="*/ 0 h 9"/>
                  <a:gd name="T6" fmla="*/ 0 w 289"/>
                  <a:gd name="T7" fmla="*/ 4 h 9"/>
                  <a:gd name="T8" fmla="*/ 0 w 289"/>
                  <a:gd name="T9" fmla="*/ 4 h 9"/>
                  <a:gd name="T10" fmla="*/ 11 w 289"/>
                  <a:gd name="T11" fmla="*/ 9 h 9"/>
                  <a:gd name="T12" fmla="*/ 279 w 289"/>
                  <a:gd name="T13" fmla="*/ 9 h 9"/>
                  <a:gd name="T14" fmla="*/ 289 w 28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9">
                    <a:moveTo>
                      <a:pt x="289" y="4"/>
                    </a:moveTo>
                    <a:cubicBezTo>
                      <a:pt x="289" y="2"/>
                      <a:pt x="284" y="0"/>
                      <a:pt x="279" y="0"/>
                    </a:cubicBezTo>
                    <a:cubicBezTo>
                      <a:pt x="11" y="0"/>
                      <a:pt x="11" y="0"/>
                      <a:pt x="11" y="0"/>
                    </a:cubicBezTo>
                    <a:cubicBezTo>
                      <a:pt x="5" y="0"/>
                      <a:pt x="0" y="2"/>
                      <a:pt x="0" y="4"/>
                    </a:cubicBezTo>
                    <a:cubicBezTo>
                      <a:pt x="0" y="4"/>
                      <a:pt x="0" y="4"/>
                      <a:pt x="0" y="4"/>
                    </a:cubicBezTo>
                    <a:cubicBezTo>
                      <a:pt x="0" y="7"/>
                      <a:pt x="5" y="9"/>
                      <a:pt x="11" y="9"/>
                    </a:cubicBezTo>
                    <a:cubicBezTo>
                      <a:pt x="279" y="9"/>
                      <a:pt x="279" y="9"/>
                      <a:pt x="279" y="9"/>
                    </a:cubicBezTo>
                    <a:cubicBezTo>
                      <a:pt x="284" y="9"/>
                      <a:pt x="289" y="7"/>
                      <a:pt x="289" y="4"/>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1" name="Freeform 25"/>
              <p:cNvSpPr>
                <a:spLocks/>
              </p:cNvSpPr>
              <p:nvPr/>
            </p:nvSpPr>
            <p:spPr bwMode="auto">
              <a:xfrm>
                <a:off x="3564469" y="3224903"/>
                <a:ext cx="524933" cy="16938"/>
              </a:xfrm>
              <a:custGeom>
                <a:avLst/>
                <a:gdLst>
                  <a:gd name="T0" fmla="*/ 289 w 289"/>
                  <a:gd name="T1" fmla="*/ 4 h 9"/>
                  <a:gd name="T2" fmla="*/ 279 w 289"/>
                  <a:gd name="T3" fmla="*/ 0 h 9"/>
                  <a:gd name="T4" fmla="*/ 11 w 289"/>
                  <a:gd name="T5" fmla="*/ 0 h 9"/>
                  <a:gd name="T6" fmla="*/ 0 w 289"/>
                  <a:gd name="T7" fmla="*/ 4 h 9"/>
                  <a:gd name="T8" fmla="*/ 0 w 289"/>
                  <a:gd name="T9" fmla="*/ 4 h 9"/>
                  <a:gd name="T10" fmla="*/ 11 w 289"/>
                  <a:gd name="T11" fmla="*/ 9 h 9"/>
                  <a:gd name="T12" fmla="*/ 279 w 289"/>
                  <a:gd name="T13" fmla="*/ 9 h 9"/>
                  <a:gd name="T14" fmla="*/ 289 w 28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9">
                    <a:moveTo>
                      <a:pt x="289" y="4"/>
                    </a:moveTo>
                    <a:cubicBezTo>
                      <a:pt x="289" y="2"/>
                      <a:pt x="284" y="0"/>
                      <a:pt x="279" y="0"/>
                    </a:cubicBezTo>
                    <a:cubicBezTo>
                      <a:pt x="11" y="0"/>
                      <a:pt x="11" y="0"/>
                      <a:pt x="11" y="0"/>
                    </a:cubicBezTo>
                    <a:cubicBezTo>
                      <a:pt x="5" y="0"/>
                      <a:pt x="0" y="2"/>
                      <a:pt x="0" y="4"/>
                    </a:cubicBezTo>
                    <a:cubicBezTo>
                      <a:pt x="0" y="4"/>
                      <a:pt x="0" y="4"/>
                      <a:pt x="0" y="4"/>
                    </a:cubicBezTo>
                    <a:cubicBezTo>
                      <a:pt x="0" y="7"/>
                      <a:pt x="5" y="9"/>
                      <a:pt x="11" y="9"/>
                    </a:cubicBezTo>
                    <a:cubicBezTo>
                      <a:pt x="279" y="9"/>
                      <a:pt x="279" y="9"/>
                      <a:pt x="279" y="9"/>
                    </a:cubicBezTo>
                    <a:cubicBezTo>
                      <a:pt x="284" y="9"/>
                      <a:pt x="289" y="7"/>
                      <a:pt x="289" y="4"/>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2" name="Freeform 26"/>
              <p:cNvSpPr>
                <a:spLocks/>
              </p:cNvSpPr>
              <p:nvPr/>
            </p:nvSpPr>
            <p:spPr bwMode="auto">
              <a:xfrm>
                <a:off x="3564469" y="2903078"/>
                <a:ext cx="524933" cy="16938"/>
              </a:xfrm>
              <a:custGeom>
                <a:avLst/>
                <a:gdLst>
                  <a:gd name="T0" fmla="*/ 289 w 289"/>
                  <a:gd name="T1" fmla="*/ 5 h 9"/>
                  <a:gd name="T2" fmla="*/ 279 w 289"/>
                  <a:gd name="T3" fmla="*/ 0 h 9"/>
                  <a:gd name="T4" fmla="*/ 11 w 289"/>
                  <a:gd name="T5" fmla="*/ 0 h 9"/>
                  <a:gd name="T6" fmla="*/ 0 w 289"/>
                  <a:gd name="T7" fmla="*/ 5 h 9"/>
                  <a:gd name="T8" fmla="*/ 0 w 289"/>
                  <a:gd name="T9" fmla="*/ 5 h 9"/>
                  <a:gd name="T10" fmla="*/ 11 w 289"/>
                  <a:gd name="T11" fmla="*/ 9 h 9"/>
                  <a:gd name="T12" fmla="*/ 279 w 289"/>
                  <a:gd name="T13" fmla="*/ 9 h 9"/>
                  <a:gd name="T14" fmla="*/ 289 w 28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9">
                    <a:moveTo>
                      <a:pt x="289" y="5"/>
                    </a:moveTo>
                    <a:cubicBezTo>
                      <a:pt x="289" y="2"/>
                      <a:pt x="284" y="0"/>
                      <a:pt x="279" y="0"/>
                    </a:cubicBezTo>
                    <a:cubicBezTo>
                      <a:pt x="11" y="0"/>
                      <a:pt x="11" y="0"/>
                      <a:pt x="11" y="0"/>
                    </a:cubicBezTo>
                    <a:cubicBezTo>
                      <a:pt x="5" y="0"/>
                      <a:pt x="0" y="2"/>
                      <a:pt x="0" y="5"/>
                    </a:cubicBezTo>
                    <a:cubicBezTo>
                      <a:pt x="0" y="5"/>
                      <a:pt x="0" y="5"/>
                      <a:pt x="0" y="5"/>
                    </a:cubicBezTo>
                    <a:cubicBezTo>
                      <a:pt x="0" y="7"/>
                      <a:pt x="5" y="9"/>
                      <a:pt x="11" y="9"/>
                    </a:cubicBezTo>
                    <a:cubicBezTo>
                      <a:pt x="279" y="9"/>
                      <a:pt x="279" y="9"/>
                      <a:pt x="279" y="9"/>
                    </a:cubicBezTo>
                    <a:cubicBezTo>
                      <a:pt x="284" y="9"/>
                      <a:pt x="289" y="7"/>
                      <a:pt x="289" y="5"/>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33" name="Freeform 27"/>
              <p:cNvSpPr>
                <a:spLocks/>
              </p:cNvSpPr>
              <p:nvPr/>
            </p:nvSpPr>
            <p:spPr bwMode="auto">
              <a:xfrm>
                <a:off x="3564469" y="3330766"/>
                <a:ext cx="524933" cy="14822"/>
              </a:xfrm>
              <a:custGeom>
                <a:avLst/>
                <a:gdLst>
                  <a:gd name="T0" fmla="*/ 289 w 289"/>
                  <a:gd name="T1" fmla="*/ 5 h 9"/>
                  <a:gd name="T2" fmla="*/ 279 w 289"/>
                  <a:gd name="T3" fmla="*/ 0 h 9"/>
                  <a:gd name="T4" fmla="*/ 11 w 289"/>
                  <a:gd name="T5" fmla="*/ 0 h 9"/>
                  <a:gd name="T6" fmla="*/ 0 w 289"/>
                  <a:gd name="T7" fmla="*/ 5 h 9"/>
                  <a:gd name="T8" fmla="*/ 0 w 289"/>
                  <a:gd name="T9" fmla="*/ 5 h 9"/>
                  <a:gd name="T10" fmla="*/ 11 w 289"/>
                  <a:gd name="T11" fmla="*/ 9 h 9"/>
                  <a:gd name="T12" fmla="*/ 279 w 289"/>
                  <a:gd name="T13" fmla="*/ 9 h 9"/>
                  <a:gd name="T14" fmla="*/ 289 w 28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9">
                    <a:moveTo>
                      <a:pt x="289" y="5"/>
                    </a:moveTo>
                    <a:cubicBezTo>
                      <a:pt x="289" y="2"/>
                      <a:pt x="284" y="0"/>
                      <a:pt x="279" y="0"/>
                    </a:cubicBezTo>
                    <a:cubicBezTo>
                      <a:pt x="11" y="0"/>
                      <a:pt x="11" y="0"/>
                      <a:pt x="11" y="0"/>
                    </a:cubicBezTo>
                    <a:cubicBezTo>
                      <a:pt x="5" y="0"/>
                      <a:pt x="0" y="2"/>
                      <a:pt x="0" y="5"/>
                    </a:cubicBezTo>
                    <a:cubicBezTo>
                      <a:pt x="0" y="5"/>
                      <a:pt x="0" y="5"/>
                      <a:pt x="0" y="5"/>
                    </a:cubicBezTo>
                    <a:cubicBezTo>
                      <a:pt x="0" y="7"/>
                      <a:pt x="5" y="9"/>
                      <a:pt x="11" y="9"/>
                    </a:cubicBezTo>
                    <a:cubicBezTo>
                      <a:pt x="279" y="9"/>
                      <a:pt x="279" y="9"/>
                      <a:pt x="279" y="9"/>
                    </a:cubicBezTo>
                    <a:cubicBezTo>
                      <a:pt x="284" y="9"/>
                      <a:pt x="289" y="7"/>
                      <a:pt x="289" y="5"/>
                    </a:cubicBezTo>
                    <a:close/>
                  </a:path>
                </a:pathLst>
              </a:custGeom>
              <a:solidFill>
                <a:srgbClr val="D2D7D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5" name="组合 33"/>
            <p:cNvGrpSpPr>
              <a:grpSpLocks/>
            </p:cNvGrpSpPr>
            <p:nvPr/>
          </p:nvGrpSpPr>
          <p:grpSpPr bwMode="auto">
            <a:xfrm>
              <a:off x="3268980" y="2707483"/>
              <a:ext cx="762000" cy="764381"/>
              <a:chOff x="4419600" y="2651125"/>
              <a:chExt cx="1016000" cy="1019175"/>
            </a:xfrm>
          </p:grpSpPr>
          <p:sp>
            <p:nvSpPr>
              <p:cNvPr id="317" name="Oval 28"/>
              <p:cNvSpPr>
                <a:spLocks noChangeArrowheads="1"/>
              </p:cNvSpPr>
              <p:nvPr/>
            </p:nvSpPr>
            <p:spPr bwMode="auto">
              <a:xfrm>
                <a:off x="4419601" y="2651124"/>
                <a:ext cx="1016000" cy="1018405"/>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8" name="Oval 29"/>
              <p:cNvSpPr>
                <a:spLocks noChangeArrowheads="1"/>
              </p:cNvSpPr>
              <p:nvPr/>
            </p:nvSpPr>
            <p:spPr bwMode="auto">
              <a:xfrm>
                <a:off x="4709584" y="2714642"/>
                <a:ext cx="605367" cy="605539"/>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9" name="Freeform 30"/>
              <p:cNvSpPr>
                <a:spLocks/>
              </p:cNvSpPr>
              <p:nvPr/>
            </p:nvSpPr>
            <p:spPr bwMode="auto">
              <a:xfrm>
                <a:off x="4430184" y="2951776"/>
                <a:ext cx="965200" cy="717753"/>
              </a:xfrm>
              <a:custGeom>
                <a:avLst/>
                <a:gdLst>
                  <a:gd name="T0" fmla="*/ 531 w 531"/>
                  <a:gd name="T1" fmla="*/ 221 h 393"/>
                  <a:gd name="T2" fmla="*/ 274 w 531"/>
                  <a:gd name="T3" fmla="*/ 393 h 393"/>
                  <a:gd name="T4" fmla="*/ 0 w 531"/>
                  <a:gd name="T5" fmla="*/ 166 h 393"/>
                  <a:gd name="T6" fmla="*/ 100 w 531"/>
                  <a:gd name="T7" fmla="*/ 151 h 393"/>
                  <a:gd name="T8" fmla="*/ 199 w 531"/>
                  <a:gd name="T9" fmla="*/ 12 h 393"/>
                  <a:gd name="T10" fmla="*/ 323 w 531"/>
                  <a:gd name="T11" fmla="*/ 124 h 393"/>
                  <a:gd name="T12" fmla="*/ 428 w 531"/>
                  <a:gd name="T13" fmla="*/ 85 h 393"/>
                  <a:gd name="T14" fmla="*/ 485 w 531"/>
                  <a:gd name="T15" fmla="*/ 211 h 393"/>
                  <a:gd name="T16" fmla="*/ 531 w 531"/>
                  <a:gd name="T17" fmla="*/ 22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1" h="393">
                    <a:moveTo>
                      <a:pt x="531" y="221"/>
                    </a:moveTo>
                    <a:cubicBezTo>
                      <a:pt x="489" y="322"/>
                      <a:pt x="390" y="393"/>
                      <a:pt x="274" y="393"/>
                    </a:cubicBezTo>
                    <a:cubicBezTo>
                      <a:pt x="138" y="393"/>
                      <a:pt x="25" y="295"/>
                      <a:pt x="0" y="166"/>
                    </a:cubicBezTo>
                    <a:cubicBezTo>
                      <a:pt x="38" y="140"/>
                      <a:pt x="90" y="138"/>
                      <a:pt x="100" y="151"/>
                    </a:cubicBezTo>
                    <a:cubicBezTo>
                      <a:pt x="95" y="125"/>
                      <a:pt x="81" y="26"/>
                      <a:pt x="199" y="12"/>
                    </a:cubicBezTo>
                    <a:cubicBezTo>
                      <a:pt x="306" y="0"/>
                      <a:pt x="323" y="124"/>
                      <a:pt x="323" y="124"/>
                    </a:cubicBezTo>
                    <a:cubicBezTo>
                      <a:pt x="323" y="124"/>
                      <a:pt x="342" y="65"/>
                      <a:pt x="428" y="85"/>
                    </a:cubicBezTo>
                    <a:cubicBezTo>
                      <a:pt x="500" y="101"/>
                      <a:pt x="485" y="211"/>
                      <a:pt x="485" y="211"/>
                    </a:cubicBezTo>
                    <a:cubicBezTo>
                      <a:pt x="485" y="211"/>
                      <a:pt x="508" y="211"/>
                      <a:pt x="531" y="221"/>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20" name="Freeform 31"/>
              <p:cNvSpPr>
                <a:spLocks/>
              </p:cNvSpPr>
              <p:nvPr/>
            </p:nvSpPr>
            <p:spPr bwMode="auto">
              <a:xfrm>
                <a:off x="4485217" y="3133861"/>
                <a:ext cx="829733" cy="535668"/>
              </a:xfrm>
              <a:custGeom>
                <a:avLst/>
                <a:gdLst>
                  <a:gd name="T0" fmla="*/ 0 w 456"/>
                  <a:gd name="T1" fmla="*/ 151 h 294"/>
                  <a:gd name="T2" fmla="*/ 243 w 456"/>
                  <a:gd name="T3" fmla="*/ 294 h 294"/>
                  <a:gd name="T4" fmla="*/ 456 w 456"/>
                  <a:gd name="T5" fmla="*/ 195 h 294"/>
                  <a:gd name="T6" fmla="*/ 440 w 456"/>
                  <a:gd name="T7" fmla="*/ 194 h 294"/>
                  <a:gd name="T8" fmla="*/ 388 w 456"/>
                  <a:gd name="T9" fmla="*/ 78 h 294"/>
                  <a:gd name="T10" fmla="*/ 292 w 456"/>
                  <a:gd name="T11" fmla="*/ 114 h 294"/>
                  <a:gd name="T12" fmla="*/ 179 w 456"/>
                  <a:gd name="T13" fmla="*/ 12 h 294"/>
                  <a:gd name="T14" fmla="*/ 88 w 456"/>
                  <a:gd name="T15" fmla="*/ 139 h 294"/>
                  <a:gd name="T16" fmla="*/ 0 w 456"/>
                  <a:gd name="T17" fmla="*/ 15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294">
                    <a:moveTo>
                      <a:pt x="0" y="151"/>
                    </a:moveTo>
                    <a:cubicBezTo>
                      <a:pt x="47" y="236"/>
                      <a:pt x="138" y="294"/>
                      <a:pt x="243" y="294"/>
                    </a:cubicBezTo>
                    <a:cubicBezTo>
                      <a:pt x="328" y="294"/>
                      <a:pt x="404" y="255"/>
                      <a:pt x="456" y="195"/>
                    </a:cubicBezTo>
                    <a:cubicBezTo>
                      <a:pt x="446" y="194"/>
                      <a:pt x="440" y="194"/>
                      <a:pt x="440" y="194"/>
                    </a:cubicBezTo>
                    <a:cubicBezTo>
                      <a:pt x="440" y="194"/>
                      <a:pt x="454" y="94"/>
                      <a:pt x="388" y="78"/>
                    </a:cubicBezTo>
                    <a:cubicBezTo>
                      <a:pt x="309" y="60"/>
                      <a:pt x="292" y="114"/>
                      <a:pt x="292" y="114"/>
                    </a:cubicBezTo>
                    <a:cubicBezTo>
                      <a:pt x="292" y="114"/>
                      <a:pt x="277" y="0"/>
                      <a:pt x="179" y="12"/>
                    </a:cubicBezTo>
                    <a:cubicBezTo>
                      <a:pt x="71" y="24"/>
                      <a:pt x="83" y="115"/>
                      <a:pt x="88" y="139"/>
                    </a:cubicBezTo>
                    <a:cubicBezTo>
                      <a:pt x="79" y="128"/>
                      <a:pt x="34" y="128"/>
                      <a:pt x="0" y="151"/>
                    </a:cubicBezTo>
                    <a:close/>
                  </a:path>
                </a:pathLst>
              </a:custGeom>
              <a:solidFill>
                <a:srgbClr val="91D0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6" name="组合 38"/>
            <p:cNvGrpSpPr>
              <a:grpSpLocks/>
            </p:cNvGrpSpPr>
            <p:nvPr/>
          </p:nvGrpSpPr>
          <p:grpSpPr bwMode="auto">
            <a:xfrm>
              <a:off x="4129803" y="2707483"/>
              <a:ext cx="759619" cy="764381"/>
              <a:chOff x="5567363" y="2643188"/>
              <a:chExt cx="1012825" cy="1019175"/>
            </a:xfrm>
          </p:grpSpPr>
          <p:sp>
            <p:nvSpPr>
              <p:cNvPr id="310" name="Oval 32"/>
              <p:cNvSpPr>
                <a:spLocks noChangeArrowheads="1"/>
              </p:cNvSpPr>
              <p:nvPr/>
            </p:nvSpPr>
            <p:spPr bwMode="auto">
              <a:xfrm>
                <a:off x="5566834" y="2643187"/>
                <a:ext cx="1013882" cy="1018405"/>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1" name="Freeform 33"/>
              <p:cNvSpPr>
                <a:spLocks/>
              </p:cNvSpPr>
              <p:nvPr/>
            </p:nvSpPr>
            <p:spPr bwMode="auto">
              <a:xfrm>
                <a:off x="5577416" y="2643187"/>
                <a:ext cx="749300" cy="690230"/>
              </a:xfrm>
              <a:custGeom>
                <a:avLst/>
                <a:gdLst>
                  <a:gd name="T0" fmla="*/ 272 w 412"/>
                  <a:gd name="T1" fmla="*/ 0 h 378"/>
                  <a:gd name="T2" fmla="*/ 266 w 412"/>
                  <a:gd name="T3" fmla="*/ 13 h 378"/>
                  <a:gd name="T4" fmla="*/ 232 w 412"/>
                  <a:gd name="T5" fmla="*/ 3 h 378"/>
                  <a:gd name="T6" fmla="*/ 36 w 412"/>
                  <a:gd name="T7" fmla="*/ 133 h 378"/>
                  <a:gd name="T8" fmla="*/ 32 w 412"/>
                  <a:gd name="T9" fmla="*/ 166 h 378"/>
                  <a:gd name="T10" fmla="*/ 19 w 412"/>
                  <a:gd name="T11" fmla="*/ 166 h 378"/>
                  <a:gd name="T12" fmla="*/ 0 w 412"/>
                  <a:gd name="T13" fmla="*/ 224 h 378"/>
                  <a:gd name="T14" fmla="*/ 9 w 412"/>
                  <a:gd name="T15" fmla="*/ 249 h 378"/>
                  <a:gd name="T16" fmla="*/ 45 w 412"/>
                  <a:gd name="T17" fmla="*/ 234 h 378"/>
                  <a:gd name="T18" fmla="*/ 80 w 412"/>
                  <a:gd name="T19" fmla="*/ 288 h 378"/>
                  <a:gd name="T20" fmla="*/ 52 w 412"/>
                  <a:gd name="T21" fmla="*/ 315 h 378"/>
                  <a:gd name="T22" fmla="*/ 119 w 412"/>
                  <a:gd name="T23" fmla="*/ 361 h 378"/>
                  <a:gd name="T24" fmla="*/ 134 w 412"/>
                  <a:gd name="T25" fmla="*/ 325 h 378"/>
                  <a:gd name="T26" fmla="*/ 201 w 412"/>
                  <a:gd name="T27" fmla="*/ 339 h 378"/>
                  <a:gd name="T28" fmla="*/ 201 w 412"/>
                  <a:gd name="T29" fmla="*/ 339 h 378"/>
                  <a:gd name="T30" fmla="*/ 201 w 412"/>
                  <a:gd name="T31" fmla="*/ 378 h 378"/>
                  <a:gd name="T32" fmla="*/ 202 w 412"/>
                  <a:gd name="T33" fmla="*/ 378 h 378"/>
                  <a:gd name="T34" fmla="*/ 287 w 412"/>
                  <a:gd name="T35" fmla="*/ 360 h 378"/>
                  <a:gd name="T36" fmla="*/ 271 w 412"/>
                  <a:gd name="T37" fmla="*/ 324 h 378"/>
                  <a:gd name="T38" fmla="*/ 323 w 412"/>
                  <a:gd name="T39" fmla="*/ 287 h 378"/>
                  <a:gd name="T40" fmla="*/ 351 w 412"/>
                  <a:gd name="T41" fmla="*/ 316 h 378"/>
                  <a:gd name="T42" fmla="*/ 397 w 412"/>
                  <a:gd name="T43" fmla="*/ 245 h 378"/>
                  <a:gd name="T44" fmla="*/ 359 w 412"/>
                  <a:gd name="T45" fmla="*/ 230 h 378"/>
                  <a:gd name="T46" fmla="*/ 371 w 412"/>
                  <a:gd name="T47" fmla="*/ 170 h 378"/>
                  <a:gd name="T48" fmla="*/ 371 w 412"/>
                  <a:gd name="T49" fmla="*/ 166 h 378"/>
                  <a:gd name="T50" fmla="*/ 412 w 412"/>
                  <a:gd name="T51" fmla="*/ 166 h 378"/>
                  <a:gd name="T52" fmla="*/ 393 w 412"/>
                  <a:gd name="T53" fmla="*/ 83 h 378"/>
                  <a:gd name="T54" fmla="*/ 355 w 412"/>
                  <a:gd name="T55" fmla="*/ 100 h 378"/>
                  <a:gd name="T56" fmla="*/ 319 w 412"/>
                  <a:gd name="T57" fmla="*/ 48 h 378"/>
                  <a:gd name="T58" fmla="*/ 348 w 412"/>
                  <a:gd name="T59" fmla="*/ 19 h 378"/>
                  <a:gd name="T60" fmla="*/ 335 w 412"/>
                  <a:gd name="T61" fmla="*/ 7 h 378"/>
                  <a:gd name="T62" fmla="*/ 274 w 412"/>
                  <a:gd name="T63" fmla="*/ 0 h 378"/>
                  <a:gd name="T64" fmla="*/ 272 w 412"/>
                  <a:gd name="T6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2" h="378">
                    <a:moveTo>
                      <a:pt x="272" y="0"/>
                    </a:moveTo>
                    <a:cubicBezTo>
                      <a:pt x="266" y="13"/>
                      <a:pt x="266" y="13"/>
                      <a:pt x="266" y="13"/>
                    </a:cubicBezTo>
                    <a:cubicBezTo>
                      <a:pt x="255" y="9"/>
                      <a:pt x="244" y="5"/>
                      <a:pt x="232" y="3"/>
                    </a:cubicBezTo>
                    <a:cubicBezTo>
                      <a:pt x="149" y="16"/>
                      <a:pt x="78" y="65"/>
                      <a:pt x="36" y="133"/>
                    </a:cubicBezTo>
                    <a:cubicBezTo>
                      <a:pt x="34" y="144"/>
                      <a:pt x="32" y="155"/>
                      <a:pt x="32" y="166"/>
                    </a:cubicBezTo>
                    <a:cubicBezTo>
                      <a:pt x="19" y="166"/>
                      <a:pt x="19" y="166"/>
                      <a:pt x="19" y="166"/>
                    </a:cubicBezTo>
                    <a:cubicBezTo>
                      <a:pt x="11" y="185"/>
                      <a:pt x="4" y="204"/>
                      <a:pt x="0" y="224"/>
                    </a:cubicBezTo>
                    <a:cubicBezTo>
                      <a:pt x="3" y="233"/>
                      <a:pt x="5" y="241"/>
                      <a:pt x="9" y="249"/>
                    </a:cubicBezTo>
                    <a:cubicBezTo>
                      <a:pt x="45" y="234"/>
                      <a:pt x="45" y="234"/>
                      <a:pt x="45" y="234"/>
                    </a:cubicBezTo>
                    <a:cubicBezTo>
                      <a:pt x="53" y="254"/>
                      <a:pt x="65" y="272"/>
                      <a:pt x="80" y="288"/>
                    </a:cubicBezTo>
                    <a:cubicBezTo>
                      <a:pt x="52" y="315"/>
                      <a:pt x="52" y="315"/>
                      <a:pt x="52" y="315"/>
                    </a:cubicBezTo>
                    <a:cubicBezTo>
                      <a:pt x="71" y="334"/>
                      <a:pt x="94" y="350"/>
                      <a:pt x="119" y="361"/>
                    </a:cubicBezTo>
                    <a:cubicBezTo>
                      <a:pt x="134" y="325"/>
                      <a:pt x="134" y="325"/>
                      <a:pt x="134" y="325"/>
                    </a:cubicBezTo>
                    <a:cubicBezTo>
                      <a:pt x="155" y="334"/>
                      <a:pt x="177" y="339"/>
                      <a:pt x="201" y="339"/>
                    </a:cubicBezTo>
                    <a:cubicBezTo>
                      <a:pt x="201" y="339"/>
                      <a:pt x="201" y="339"/>
                      <a:pt x="201" y="339"/>
                    </a:cubicBezTo>
                    <a:cubicBezTo>
                      <a:pt x="201" y="378"/>
                      <a:pt x="201" y="378"/>
                      <a:pt x="201" y="378"/>
                    </a:cubicBezTo>
                    <a:cubicBezTo>
                      <a:pt x="202" y="378"/>
                      <a:pt x="202" y="378"/>
                      <a:pt x="202" y="378"/>
                    </a:cubicBezTo>
                    <a:cubicBezTo>
                      <a:pt x="232" y="378"/>
                      <a:pt x="261" y="372"/>
                      <a:pt x="287" y="360"/>
                    </a:cubicBezTo>
                    <a:cubicBezTo>
                      <a:pt x="271" y="324"/>
                      <a:pt x="271" y="324"/>
                      <a:pt x="271" y="324"/>
                    </a:cubicBezTo>
                    <a:cubicBezTo>
                      <a:pt x="290" y="315"/>
                      <a:pt x="308" y="303"/>
                      <a:pt x="323" y="287"/>
                    </a:cubicBezTo>
                    <a:cubicBezTo>
                      <a:pt x="351" y="316"/>
                      <a:pt x="351" y="316"/>
                      <a:pt x="351" y="316"/>
                    </a:cubicBezTo>
                    <a:cubicBezTo>
                      <a:pt x="371" y="296"/>
                      <a:pt x="387" y="272"/>
                      <a:pt x="397" y="245"/>
                    </a:cubicBezTo>
                    <a:cubicBezTo>
                      <a:pt x="359" y="230"/>
                      <a:pt x="359" y="230"/>
                      <a:pt x="359" y="230"/>
                    </a:cubicBezTo>
                    <a:cubicBezTo>
                      <a:pt x="367" y="211"/>
                      <a:pt x="371" y="191"/>
                      <a:pt x="371" y="170"/>
                    </a:cubicBezTo>
                    <a:cubicBezTo>
                      <a:pt x="371" y="168"/>
                      <a:pt x="371" y="167"/>
                      <a:pt x="371" y="166"/>
                    </a:cubicBezTo>
                    <a:cubicBezTo>
                      <a:pt x="412" y="166"/>
                      <a:pt x="412" y="166"/>
                      <a:pt x="412" y="166"/>
                    </a:cubicBezTo>
                    <a:cubicBezTo>
                      <a:pt x="411" y="137"/>
                      <a:pt x="405" y="109"/>
                      <a:pt x="393" y="83"/>
                    </a:cubicBezTo>
                    <a:cubicBezTo>
                      <a:pt x="355" y="100"/>
                      <a:pt x="355" y="100"/>
                      <a:pt x="355" y="100"/>
                    </a:cubicBezTo>
                    <a:cubicBezTo>
                      <a:pt x="347" y="80"/>
                      <a:pt x="334" y="63"/>
                      <a:pt x="319" y="48"/>
                    </a:cubicBezTo>
                    <a:cubicBezTo>
                      <a:pt x="348" y="19"/>
                      <a:pt x="348" y="19"/>
                      <a:pt x="348" y="19"/>
                    </a:cubicBezTo>
                    <a:cubicBezTo>
                      <a:pt x="344" y="15"/>
                      <a:pt x="340" y="11"/>
                      <a:pt x="335" y="7"/>
                    </a:cubicBezTo>
                    <a:cubicBezTo>
                      <a:pt x="315" y="3"/>
                      <a:pt x="295" y="0"/>
                      <a:pt x="274" y="0"/>
                    </a:cubicBezTo>
                    <a:cubicBezTo>
                      <a:pt x="273" y="0"/>
                      <a:pt x="272" y="0"/>
                      <a:pt x="272" y="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2" name="Oval 34"/>
              <p:cNvSpPr>
                <a:spLocks noChangeArrowheads="1"/>
              </p:cNvSpPr>
              <p:nvPr/>
            </p:nvSpPr>
            <p:spPr bwMode="auto">
              <a:xfrm>
                <a:off x="5717116" y="2725759"/>
                <a:ext cx="452967" cy="455213"/>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3" name="Oval 35"/>
              <p:cNvSpPr>
                <a:spLocks noChangeArrowheads="1"/>
              </p:cNvSpPr>
              <p:nvPr/>
            </p:nvSpPr>
            <p:spPr bwMode="auto">
              <a:xfrm>
                <a:off x="5789083" y="2797747"/>
                <a:ext cx="309033" cy="311239"/>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4" name="Freeform 36"/>
              <p:cNvSpPr>
                <a:spLocks/>
              </p:cNvSpPr>
              <p:nvPr/>
            </p:nvSpPr>
            <p:spPr bwMode="auto">
              <a:xfrm>
                <a:off x="6047316" y="3189442"/>
                <a:ext cx="465667" cy="455212"/>
              </a:xfrm>
              <a:custGeom>
                <a:avLst/>
                <a:gdLst>
                  <a:gd name="T0" fmla="*/ 232 w 256"/>
                  <a:gd name="T1" fmla="*/ 121 h 249"/>
                  <a:gd name="T2" fmla="*/ 222 w 256"/>
                  <a:gd name="T3" fmla="*/ 84 h 249"/>
                  <a:gd name="T4" fmla="*/ 245 w 256"/>
                  <a:gd name="T5" fmla="*/ 73 h 249"/>
                  <a:gd name="T6" fmla="*/ 215 w 256"/>
                  <a:gd name="T7" fmla="*/ 34 h 249"/>
                  <a:gd name="T8" fmla="*/ 198 w 256"/>
                  <a:gd name="T9" fmla="*/ 53 h 249"/>
                  <a:gd name="T10" fmla="*/ 163 w 256"/>
                  <a:gd name="T11" fmla="*/ 32 h 249"/>
                  <a:gd name="T12" fmla="*/ 163 w 256"/>
                  <a:gd name="T13" fmla="*/ 32 h 249"/>
                  <a:gd name="T14" fmla="*/ 171 w 256"/>
                  <a:gd name="T15" fmla="*/ 8 h 249"/>
                  <a:gd name="T16" fmla="*/ 120 w 256"/>
                  <a:gd name="T17" fmla="*/ 2 h 249"/>
                  <a:gd name="T18" fmla="*/ 122 w 256"/>
                  <a:gd name="T19" fmla="*/ 27 h 249"/>
                  <a:gd name="T20" fmla="*/ 85 w 256"/>
                  <a:gd name="T21" fmla="*/ 36 h 249"/>
                  <a:gd name="T22" fmla="*/ 74 w 256"/>
                  <a:gd name="T23" fmla="*/ 14 h 249"/>
                  <a:gd name="T24" fmla="*/ 34 w 256"/>
                  <a:gd name="T25" fmla="*/ 44 h 249"/>
                  <a:gd name="T26" fmla="*/ 52 w 256"/>
                  <a:gd name="T27" fmla="*/ 60 h 249"/>
                  <a:gd name="T28" fmla="*/ 31 w 256"/>
                  <a:gd name="T29" fmla="*/ 94 h 249"/>
                  <a:gd name="T30" fmla="*/ 8 w 256"/>
                  <a:gd name="T31" fmla="*/ 86 h 249"/>
                  <a:gd name="T32" fmla="*/ 8 w 256"/>
                  <a:gd name="T33" fmla="*/ 88 h 249"/>
                  <a:gd name="T34" fmla="*/ 1 w 256"/>
                  <a:gd name="T35" fmla="*/ 137 h 249"/>
                  <a:gd name="T36" fmla="*/ 25 w 256"/>
                  <a:gd name="T37" fmla="*/ 136 h 249"/>
                  <a:gd name="T38" fmla="*/ 34 w 256"/>
                  <a:gd name="T39" fmla="*/ 174 h 249"/>
                  <a:gd name="T40" fmla="*/ 13 w 256"/>
                  <a:gd name="T41" fmla="*/ 185 h 249"/>
                  <a:gd name="T42" fmla="*/ 42 w 256"/>
                  <a:gd name="T43" fmla="*/ 225 h 249"/>
                  <a:gd name="T44" fmla="*/ 58 w 256"/>
                  <a:gd name="T45" fmla="*/ 207 h 249"/>
                  <a:gd name="T46" fmla="*/ 94 w 256"/>
                  <a:gd name="T47" fmla="*/ 229 h 249"/>
                  <a:gd name="T48" fmla="*/ 95 w 256"/>
                  <a:gd name="T49" fmla="*/ 229 h 249"/>
                  <a:gd name="T50" fmla="*/ 87 w 256"/>
                  <a:gd name="T51" fmla="*/ 249 h 249"/>
                  <a:gd name="T52" fmla="*/ 256 w 256"/>
                  <a:gd name="T53" fmla="*/ 119 h 249"/>
                  <a:gd name="T54" fmla="*/ 232 w 256"/>
                  <a:gd name="T55" fmla="*/ 1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249">
                    <a:moveTo>
                      <a:pt x="232" y="121"/>
                    </a:moveTo>
                    <a:cubicBezTo>
                      <a:pt x="231" y="108"/>
                      <a:pt x="227" y="95"/>
                      <a:pt x="222" y="84"/>
                    </a:cubicBezTo>
                    <a:cubicBezTo>
                      <a:pt x="245" y="73"/>
                      <a:pt x="245" y="73"/>
                      <a:pt x="245" y="73"/>
                    </a:cubicBezTo>
                    <a:cubicBezTo>
                      <a:pt x="237" y="58"/>
                      <a:pt x="227" y="45"/>
                      <a:pt x="215" y="34"/>
                    </a:cubicBezTo>
                    <a:cubicBezTo>
                      <a:pt x="198" y="53"/>
                      <a:pt x="198" y="53"/>
                      <a:pt x="198" y="53"/>
                    </a:cubicBezTo>
                    <a:cubicBezTo>
                      <a:pt x="188" y="44"/>
                      <a:pt x="176" y="37"/>
                      <a:pt x="163" y="32"/>
                    </a:cubicBezTo>
                    <a:cubicBezTo>
                      <a:pt x="163" y="32"/>
                      <a:pt x="163" y="32"/>
                      <a:pt x="163" y="32"/>
                    </a:cubicBezTo>
                    <a:cubicBezTo>
                      <a:pt x="171" y="8"/>
                      <a:pt x="171" y="8"/>
                      <a:pt x="171" y="8"/>
                    </a:cubicBezTo>
                    <a:cubicBezTo>
                      <a:pt x="154" y="2"/>
                      <a:pt x="137" y="0"/>
                      <a:pt x="120" y="2"/>
                    </a:cubicBezTo>
                    <a:cubicBezTo>
                      <a:pt x="122" y="27"/>
                      <a:pt x="122" y="27"/>
                      <a:pt x="122" y="27"/>
                    </a:cubicBezTo>
                    <a:cubicBezTo>
                      <a:pt x="109" y="27"/>
                      <a:pt x="96" y="31"/>
                      <a:pt x="85" y="36"/>
                    </a:cubicBezTo>
                    <a:cubicBezTo>
                      <a:pt x="74" y="14"/>
                      <a:pt x="74" y="14"/>
                      <a:pt x="74" y="14"/>
                    </a:cubicBezTo>
                    <a:cubicBezTo>
                      <a:pt x="59" y="21"/>
                      <a:pt x="45" y="31"/>
                      <a:pt x="34" y="44"/>
                    </a:cubicBezTo>
                    <a:cubicBezTo>
                      <a:pt x="52" y="60"/>
                      <a:pt x="52" y="60"/>
                      <a:pt x="52" y="60"/>
                    </a:cubicBezTo>
                    <a:cubicBezTo>
                      <a:pt x="43" y="70"/>
                      <a:pt x="36" y="81"/>
                      <a:pt x="31" y="94"/>
                    </a:cubicBezTo>
                    <a:cubicBezTo>
                      <a:pt x="8" y="86"/>
                      <a:pt x="8" y="86"/>
                      <a:pt x="8" y="86"/>
                    </a:cubicBezTo>
                    <a:cubicBezTo>
                      <a:pt x="8" y="87"/>
                      <a:pt x="8" y="87"/>
                      <a:pt x="8" y="88"/>
                    </a:cubicBezTo>
                    <a:cubicBezTo>
                      <a:pt x="2" y="104"/>
                      <a:pt x="0" y="121"/>
                      <a:pt x="1" y="137"/>
                    </a:cubicBezTo>
                    <a:cubicBezTo>
                      <a:pt x="25" y="136"/>
                      <a:pt x="25" y="136"/>
                      <a:pt x="25" y="136"/>
                    </a:cubicBezTo>
                    <a:cubicBezTo>
                      <a:pt x="25" y="149"/>
                      <a:pt x="29" y="162"/>
                      <a:pt x="34" y="174"/>
                    </a:cubicBezTo>
                    <a:cubicBezTo>
                      <a:pt x="13" y="185"/>
                      <a:pt x="13" y="185"/>
                      <a:pt x="13" y="185"/>
                    </a:cubicBezTo>
                    <a:cubicBezTo>
                      <a:pt x="20" y="200"/>
                      <a:pt x="30" y="213"/>
                      <a:pt x="42" y="225"/>
                    </a:cubicBezTo>
                    <a:cubicBezTo>
                      <a:pt x="58" y="207"/>
                      <a:pt x="58" y="207"/>
                      <a:pt x="58" y="207"/>
                    </a:cubicBezTo>
                    <a:cubicBezTo>
                      <a:pt x="68" y="216"/>
                      <a:pt x="81" y="224"/>
                      <a:pt x="94" y="229"/>
                    </a:cubicBezTo>
                    <a:cubicBezTo>
                      <a:pt x="94" y="229"/>
                      <a:pt x="94" y="229"/>
                      <a:pt x="95" y="229"/>
                    </a:cubicBezTo>
                    <a:cubicBezTo>
                      <a:pt x="87" y="249"/>
                      <a:pt x="87" y="249"/>
                      <a:pt x="87" y="249"/>
                    </a:cubicBezTo>
                    <a:cubicBezTo>
                      <a:pt x="159" y="230"/>
                      <a:pt x="220" y="182"/>
                      <a:pt x="256" y="119"/>
                    </a:cubicBezTo>
                    <a:lnTo>
                      <a:pt x="232" y="121"/>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5" name="Freeform 37"/>
              <p:cNvSpPr>
                <a:spLocks/>
              </p:cNvSpPr>
              <p:nvPr/>
            </p:nvSpPr>
            <p:spPr bwMode="auto">
              <a:xfrm>
                <a:off x="6125633" y="3269898"/>
                <a:ext cx="313267" cy="313356"/>
              </a:xfrm>
              <a:custGeom>
                <a:avLst/>
                <a:gdLst>
                  <a:gd name="T0" fmla="*/ 158 w 172"/>
                  <a:gd name="T1" fmla="*/ 111 h 172"/>
                  <a:gd name="T2" fmla="*/ 111 w 172"/>
                  <a:gd name="T3" fmla="*/ 14 h 172"/>
                  <a:gd name="T4" fmla="*/ 14 w 172"/>
                  <a:gd name="T5" fmla="*/ 61 h 172"/>
                  <a:gd name="T6" fmla="*/ 61 w 172"/>
                  <a:gd name="T7" fmla="*/ 158 h 172"/>
                  <a:gd name="T8" fmla="*/ 158 w 172"/>
                  <a:gd name="T9" fmla="*/ 111 h 172"/>
                </a:gdLst>
                <a:ahLst/>
                <a:cxnLst>
                  <a:cxn ang="0">
                    <a:pos x="T0" y="T1"/>
                  </a:cxn>
                  <a:cxn ang="0">
                    <a:pos x="T2" y="T3"/>
                  </a:cxn>
                  <a:cxn ang="0">
                    <a:pos x="T4" y="T5"/>
                  </a:cxn>
                  <a:cxn ang="0">
                    <a:pos x="T6" y="T7"/>
                  </a:cxn>
                  <a:cxn ang="0">
                    <a:pos x="T8" y="T9"/>
                  </a:cxn>
                </a:cxnLst>
                <a:rect l="0" t="0" r="r" b="b"/>
                <a:pathLst>
                  <a:path w="172" h="172">
                    <a:moveTo>
                      <a:pt x="158" y="111"/>
                    </a:moveTo>
                    <a:cubicBezTo>
                      <a:pt x="172" y="72"/>
                      <a:pt x="151" y="28"/>
                      <a:pt x="111" y="14"/>
                    </a:cubicBezTo>
                    <a:cubicBezTo>
                      <a:pt x="71" y="0"/>
                      <a:pt x="28" y="21"/>
                      <a:pt x="14" y="61"/>
                    </a:cubicBezTo>
                    <a:cubicBezTo>
                      <a:pt x="0" y="101"/>
                      <a:pt x="21" y="145"/>
                      <a:pt x="61" y="158"/>
                    </a:cubicBezTo>
                    <a:cubicBezTo>
                      <a:pt x="100" y="172"/>
                      <a:pt x="144" y="151"/>
                      <a:pt x="158" y="111"/>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16" name="Freeform 38"/>
              <p:cNvSpPr>
                <a:spLocks/>
              </p:cNvSpPr>
              <p:nvPr/>
            </p:nvSpPr>
            <p:spPr bwMode="auto">
              <a:xfrm>
                <a:off x="6176433" y="3320713"/>
                <a:ext cx="211667" cy="211727"/>
              </a:xfrm>
              <a:custGeom>
                <a:avLst/>
                <a:gdLst>
                  <a:gd name="T0" fmla="*/ 107 w 116"/>
                  <a:gd name="T1" fmla="*/ 75 h 116"/>
                  <a:gd name="T2" fmla="*/ 75 w 116"/>
                  <a:gd name="T3" fmla="*/ 9 h 116"/>
                  <a:gd name="T4" fmla="*/ 9 w 116"/>
                  <a:gd name="T5" fmla="*/ 41 h 116"/>
                  <a:gd name="T6" fmla="*/ 41 w 116"/>
                  <a:gd name="T7" fmla="*/ 107 h 116"/>
                  <a:gd name="T8" fmla="*/ 107 w 116"/>
                  <a:gd name="T9" fmla="*/ 75 h 116"/>
                </a:gdLst>
                <a:ahLst/>
                <a:cxnLst>
                  <a:cxn ang="0">
                    <a:pos x="T0" y="T1"/>
                  </a:cxn>
                  <a:cxn ang="0">
                    <a:pos x="T2" y="T3"/>
                  </a:cxn>
                  <a:cxn ang="0">
                    <a:pos x="T4" y="T5"/>
                  </a:cxn>
                  <a:cxn ang="0">
                    <a:pos x="T6" y="T7"/>
                  </a:cxn>
                  <a:cxn ang="0">
                    <a:pos x="T8" y="T9"/>
                  </a:cxn>
                </a:cxnLst>
                <a:rect l="0" t="0" r="r" b="b"/>
                <a:pathLst>
                  <a:path w="116" h="116">
                    <a:moveTo>
                      <a:pt x="107" y="75"/>
                    </a:moveTo>
                    <a:cubicBezTo>
                      <a:pt x="116" y="48"/>
                      <a:pt x="102" y="19"/>
                      <a:pt x="75" y="9"/>
                    </a:cubicBezTo>
                    <a:cubicBezTo>
                      <a:pt x="48" y="0"/>
                      <a:pt x="18" y="14"/>
                      <a:pt x="9" y="41"/>
                    </a:cubicBezTo>
                    <a:cubicBezTo>
                      <a:pt x="0" y="68"/>
                      <a:pt x="14" y="98"/>
                      <a:pt x="41" y="107"/>
                    </a:cubicBezTo>
                    <a:cubicBezTo>
                      <a:pt x="68" y="116"/>
                      <a:pt x="97" y="102"/>
                      <a:pt x="107" y="75"/>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7" name="组合 46"/>
            <p:cNvGrpSpPr>
              <a:grpSpLocks/>
            </p:cNvGrpSpPr>
            <p:nvPr/>
          </p:nvGrpSpPr>
          <p:grpSpPr bwMode="auto">
            <a:xfrm>
              <a:off x="5025153" y="2707483"/>
              <a:ext cx="759619" cy="763190"/>
              <a:chOff x="6761163" y="2617788"/>
              <a:chExt cx="1012825" cy="1017587"/>
            </a:xfrm>
          </p:grpSpPr>
          <p:sp>
            <p:nvSpPr>
              <p:cNvPr id="299" name="Oval 39"/>
              <p:cNvSpPr>
                <a:spLocks noChangeArrowheads="1"/>
              </p:cNvSpPr>
              <p:nvPr/>
            </p:nvSpPr>
            <p:spPr bwMode="auto">
              <a:xfrm>
                <a:off x="6760634" y="2617787"/>
                <a:ext cx="1013882" cy="1018405"/>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0" name="Freeform 40"/>
              <p:cNvSpPr>
                <a:spLocks/>
              </p:cNvSpPr>
              <p:nvPr/>
            </p:nvSpPr>
            <p:spPr bwMode="auto">
              <a:xfrm>
                <a:off x="6841067" y="2960784"/>
                <a:ext cx="865716" cy="347232"/>
              </a:xfrm>
              <a:custGeom>
                <a:avLst/>
                <a:gdLst>
                  <a:gd name="T0" fmla="*/ 471 w 475"/>
                  <a:gd name="T1" fmla="*/ 21 h 189"/>
                  <a:gd name="T2" fmla="*/ 346 w 475"/>
                  <a:gd name="T3" fmla="*/ 82 h 189"/>
                  <a:gd name="T4" fmla="*/ 264 w 475"/>
                  <a:gd name="T5" fmla="*/ 0 h 189"/>
                  <a:gd name="T6" fmla="*/ 126 w 475"/>
                  <a:gd name="T7" fmla="*/ 162 h 189"/>
                  <a:gd name="T8" fmla="*/ 47 w 475"/>
                  <a:gd name="T9" fmla="*/ 119 h 189"/>
                  <a:gd name="T10" fmla="*/ 0 w 475"/>
                  <a:gd name="T11" fmla="*/ 170 h 189"/>
                  <a:gd name="T12" fmla="*/ 7 w 475"/>
                  <a:gd name="T13" fmla="*/ 189 h 189"/>
                  <a:gd name="T14" fmla="*/ 50 w 475"/>
                  <a:gd name="T15" fmla="*/ 144 h 189"/>
                  <a:gd name="T16" fmla="*/ 126 w 475"/>
                  <a:gd name="T17" fmla="*/ 189 h 189"/>
                  <a:gd name="T18" fmla="*/ 266 w 475"/>
                  <a:gd name="T19" fmla="*/ 25 h 189"/>
                  <a:gd name="T20" fmla="*/ 344 w 475"/>
                  <a:gd name="T21" fmla="*/ 108 h 189"/>
                  <a:gd name="T22" fmla="*/ 475 w 475"/>
                  <a:gd name="T23" fmla="*/ 38 h 189"/>
                  <a:gd name="T24" fmla="*/ 471 w 475"/>
                  <a:gd name="T25" fmla="*/ 2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189">
                    <a:moveTo>
                      <a:pt x="471" y="21"/>
                    </a:moveTo>
                    <a:cubicBezTo>
                      <a:pt x="346" y="82"/>
                      <a:pt x="346" y="82"/>
                      <a:pt x="346" y="82"/>
                    </a:cubicBezTo>
                    <a:cubicBezTo>
                      <a:pt x="264" y="0"/>
                      <a:pt x="264" y="0"/>
                      <a:pt x="264" y="0"/>
                    </a:cubicBezTo>
                    <a:cubicBezTo>
                      <a:pt x="126" y="162"/>
                      <a:pt x="126" y="162"/>
                      <a:pt x="126" y="162"/>
                    </a:cubicBezTo>
                    <a:cubicBezTo>
                      <a:pt x="47" y="119"/>
                      <a:pt x="47" y="119"/>
                      <a:pt x="47" y="119"/>
                    </a:cubicBezTo>
                    <a:cubicBezTo>
                      <a:pt x="0" y="170"/>
                      <a:pt x="0" y="170"/>
                      <a:pt x="0" y="170"/>
                    </a:cubicBezTo>
                    <a:cubicBezTo>
                      <a:pt x="2" y="176"/>
                      <a:pt x="5" y="183"/>
                      <a:pt x="7" y="189"/>
                    </a:cubicBezTo>
                    <a:cubicBezTo>
                      <a:pt x="50" y="144"/>
                      <a:pt x="50" y="144"/>
                      <a:pt x="50" y="144"/>
                    </a:cubicBezTo>
                    <a:cubicBezTo>
                      <a:pt x="126" y="189"/>
                      <a:pt x="126" y="189"/>
                      <a:pt x="126" y="189"/>
                    </a:cubicBezTo>
                    <a:cubicBezTo>
                      <a:pt x="266" y="25"/>
                      <a:pt x="266" y="25"/>
                      <a:pt x="266" y="25"/>
                    </a:cubicBezTo>
                    <a:cubicBezTo>
                      <a:pt x="344" y="108"/>
                      <a:pt x="344" y="108"/>
                      <a:pt x="344" y="108"/>
                    </a:cubicBezTo>
                    <a:cubicBezTo>
                      <a:pt x="475" y="38"/>
                      <a:pt x="475" y="38"/>
                      <a:pt x="475" y="38"/>
                    </a:cubicBezTo>
                    <a:cubicBezTo>
                      <a:pt x="474" y="32"/>
                      <a:pt x="472" y="27"/>
                      <a:pt x="471" y="21"/>
                    </a:cubicBezTo>
                    <a:close/>
                  </a:path>
                </a:pathLst>
              </a:custGeom>
              <a:solidFill>
                <a:srgbClr val="DA4C3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1" name="Oval 41"/>
              <p:cNvSpPr>
                <a:spLocks noChangeArrowheads="1"/>
              </p:cNvSpPr>
              <p:nvPr/>
            </p:nvSpPr>
            <p:spPr bwMode="auto">
              <a:xfrm>
                <a:off x="6942667" y="2895148"/>
                <a:ext cx="171449" cy="171499"/>
              </a:xfrm>
              <a:prstGeom prst="ellipse">
                <a:avLst/>
              </a:prstGeom>
              <a:solidFill>
                <a:srgbClr val="EEC74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2" name="Freeform 42"/>
              <p:cNvSpPr>
                <a:spLocks/>
              </p:cNvSpPr>
              <p:nvPr/>
            </p:nvSpPr>
            <p:spPr bwMode="auto">
              <a:xfrm>
                <a:off x="7027334" y="2945962"/>
                <a:ext cx="86783" cy="71987"/>
              </a:xfrm>
              <a:custGeom>
                <a:avLst/>
                <a:gdLst>
                  <a:gd name="T0" fmla="*/ 42 w 47"/>
                  <a:gd name="T1" fmla="*/ 39 h 39"/>
                  <a:gd name="T2" fmla="*/ 47 w 47"/>
                  <a:gd name="T3" fmla="*/ 18 h 39"/>
                  <a:gd name="T4" fmla="*/ 43 w 47"/>
                  <a:gd name="T5" fmla="*/ 0 h 39"/>
                  <a:gd name="T6" fmla="*/ 0 w 47"/>
                  <a:gd name="T7" fmla="*/ 18 h 39"/>
                  <a:gd name="T8" fmla="*/ 42 w 47"/>
                  <a:gd name="T9" fmla="*/ 39 h 39"/>
                </a:gdLst>
                <a:ahLst/>
                <a:cxnLst>
                  <a:cxn ang="0">
                    <a:pos x="T0" y="T1"/>
                  </a:cxn>
                  <a:cxn ang="0">
                    <a:pos x="T2" y="T3"/>
                  </a:cxn>
                  <a:cxn ang="0">
                    <a:pos x="T4" y="T5"/>
                  </a:cxn>
                  <a:cxn ang="0">
                    <a:pos x="T6" y="T7"/>
                  </a:cxn>
                  <a:cxn ang="0">
                    <a:pos x="T8" y="T9"/>
                  </a:cxn>
                </a:cxnLst>
                <a:rect l="0" t="0" r="r" b="b"/>
                <a:pathLst>
                  <a:path w="47" h="39">
                    <a:moveTo>
                      <a:pt x="42" y="39"/>
                    </a:moveTo>
                    <a:cubicBezTo>
                      <a:pt x="45" y="33"/>
                      <a:pt x="47" y="26"/>
                      <a:pt x="47" y="18"/>
                    </a:cubicBezTo>
                    <a:cubicBezTo>
                      <a:pt x="47" y="12"/>
                      <a:pt x="46" y="6"/>
                      <a:pt x="43" y="0"/>
                    </a:cubicBezTo>
                    <a:cubicBezTo>
                      <a:pt x="0" y="18"/>
                      <a:pt x="0" y="18"/>
                      <a:pt x="0" y="18"/>
                    </a:cubicBezTo>
                    <a:lnTo>
                      <a:pt x="42" y="39"/>
                    </a:lnTo>
                    <a:close/>
                  </a:path>
                </a:pathLst>
              </a:custGeom>
              <a:solidFill>
                <a:srgbClr val="E17B4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3" name="Freeform 43"/>
              <p:cNvSpPr>
                <a:spLocks/>
              </p:cNvSpPr>
              <p:nvPr/>
            </p:nvSpPr>
            <p:spPr bwMode="auto">
              <a:xfrm>
                <a:off x="7027334" y="2979839"/>
                <a:ext cx="84667" cy="84691"/>
              </a:xfrm>
              <a:custGeom>
                <a:avLst/>
                <a:gdLst>
                  <a:gd name="T0" fmla="*/ 46 w 46"/>
                  <a:gd name="T1" fmla="*/ 9 h 46"/>
                  <a:gd name="T2" fmla="*/ 0 w 46"/>
                  <a:gd name="T3" fmla="*/ 0 h 46"/>
                  <a:gd name="T4" fmla="*/ 12 w 46"/>
                  <a:gd name="T5" fmla="*/ 46 h 46"/>
                  <a:gd name="T6" fmla="*/ 46 w 46"/>
                  <a:gd name="T7" fmla="*/ 9 h 46"/>
                </a:gdLst>
                <a:ahLst/>
                <a:cxnLst>
                  <a:cxn ang="0">
                    <a:pos x="T0" y="T1"/>
                  </a:cxn>
                  <a:cxn ang="0">
                    <a:pos x="T2" y="T3"/>
                  </a:cxn>
                  <a:cxn ang="0">
                    <a:pos x="T4" y="T5"/>
                  </a:cxn>
                  <a:cxn ang="0">
                    <a:pos x="T6" y="T7"/>
                  </a:cxn>
                </a:cxnLst>
                <a:rect l="0" t="0" r="r" b="b"/>
                <a:pathLst>
                  <a:path w="46" h="46">
                    <a:moveTo>
                      <a:pt x="46" y="9"/>
                    </a:moveTo>
                    <a:cubicBezTo>
                      <a:pt x="0" y="0"/>
                      <a:pt x="0" y="0"/>
                      <a:pt x="0" y="0"/>
                    </a:cubicBezTo>
                    <a:cubicBezTo>
                      <a:pt x="12" y="46"/>
                      <a:pt x="12" y="46"/>
                      <a:pt x="12" y="46"/>
                    </a:cubicBezTo>
                    <a:cubicBezTo>
                      <a:pt x="29" y="41"/>
                      <a:pt x="43" y="27"/>
                      <a:pt x="46" y="9"/>
                    </a:cubicBezTo>
                    <a:close/>
                  </a:path>
                </a:pathLst>
              </a:custGeom>
              <a:solidFill>
                <a:srgbClr val="DA4C3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4" name="Freeform 44"/>
              <p:cNvSpPr>
                <a:spLocks/>
              </p:cNvSpPr>
              <p:nvPr/>
            </p:nvSpPr>
            <p:spPr bwMode="auto">
              <a:xfrm>
                <a:off x="6991350" y="2895148"/>
                <a:ext cx="120651" cy="84691"/>
              </a:xfrm>
              <a:custGeom>
                <a:avLst/>
                <a:gdLst>
                  <a:gd name="T0" fmla="*/ 0 w 66"/>
                  <a:gd name="T1" fmla="*/ 5 h 47"/>
                  <a:gd name="T2" fmla="*/ 20 w 66"/>
                  <a:gd name="T3" fmla="*/ 47 h 47"/>
                  <a:gd name="T4" fmla="*/ 66 w 66"/>
                  <a:gd name="T5" fmla="*/ 39 h 47"/>
                  <a:gd name="T6" fmla="*/ 20 w 66"/>
                  <a:gd name="T7" fmla="*/ 0 h 47"/>
                  <a:gd name="T8" fmla="*/ 0 w 66"/>
                  <a:gd name="T9" fmla="*/ 5 h 47"/>
                </a:gdLst>
                <a:ahLst/>
                <a:cxnLst>
                  <a:cxn ang="0">
                    <a:pos x="T0" y="T1"/>
                  </a:cxn>
                  <a:cxn ang="0">
                    <a:pos x="T2" y="T3"/>
                  </a:cxn>
                  <a:cxn ang="0">
                    <a:pos x="T4" y="T5"/>
                  </a:cxn>
                  <a:cxn ang="0">
                    <a:pos x="T6" y="T7"/>
                  </a:cxn>
                  <a:cxn ang="0">
                    <a:pos x="T8" y="T9"/>
                  </a:cxn>
                </a:cxnLst>
                <a:rect l="0" t="0" r="r" b="b"/>
                <a:pathLst>
                  <a:path w="66" h="47">
                    <a:moveTo>
                      <a:pt x="0" y="5"/>
                    </a:moveTo>
                    <a:cubicBezTo>
                      <a:pt x="20" y="47"/>
                      <a:pt x="20" y="47"/>
                      <a:pt x="20" y="47"/>
                    </a:cubicBezTo>
                    <a:cubicBezTo>
                      <a:pt x="66" y="39"/>
                      <a:pt x="66" y="39"/>
                      <a:pt x="66" y="39"/>
                    </a:cubicBezTo>
                    <a:cubicBezTo>
                      <a:pt x="62" y="17"/>
                      <a:pt x="43" y="0"/>
                      <a:pt x="20" y="0"/>
                    </a:cubicBezTo>
                    <a:cubicBezTo>
                      <a:pt x="13" y="0"/>
                      <a:pt x="6" y="2"/>
                      <a:pt x="0" y="5"/>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5" name="Freeform 45"/>
              <p:cNvSpPr>
                <a:spLocks/>
              </p:cNvSpPr>
              <p:nvPr/>
            </p:nvSpPr>
            <p:spPr bwMode="auto">
              <a:xfrm>
                <a:off x="7234767" y="3303781"/>
                <a:ext cx="408516" cy="42345"/>
              </a:xfrm>
              <a:custGeom>
                <a:avLst/>
                <a:gdLst>
                  <a:gd name="T0" fmla="*/ 223 w 223"/>
                  <a:gd name="T1" fmla="*/ 12 h 23"/>
                  <a:gd name="T2" fmla="*/ 215 w 223"/>
                  <a:gd name="T3" fmla="*/ 0 h 23"/>
                  <a:gd name="T4" fmla="*/ 8 w 223"/>
                  <a:gd name="T5" fmla="*/ 0 h 23"/>
                  <a:gd name="T6" fmla="*/ 0 w 223"/>
                  <a:gd name="T7" fmla="*/ 12 h 23"/>
                  <a:gd name="T8" fmla="*/ 0 w 223"/>
                  <a:gd name="T9" fmla="*/ 12 h 23"/>
                  <a:gd name="T10" fmla="*/ 8 w 223"/>
                  <a:gd name="T11" fmla="*/ 23 h 23"/>
                  <a:gd name="T12" fmla="*/ 215 w 223"/>
                  <a:gd name="T13" fmla="*/ 23 h 23"/>
                  <a:gd name="T14" fmla="*/ 223 w 223"/>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3">
                    <a:moveTo>
                      <a:pt x="223" y="12"/>
                    </a:moveTo>
                    <a:cubicBezTo>
                      <a:pt x="223" y="5"/>
                      <a:pt x="219" y="0"/>
                      <a:pt x="215" y="0"/>
                    </a:cubicBezTo>
                    <a:cubicBezTo>
                      <a:pt x="8" y="0"/>
                      <a:pt x="8" y="0"/>
                      <a:pt x="8" y="0"/>
                    </a:cubicBezTo>
                    <a:cubicBezTo>
                      <a:pt x="4" y="0"/>
                      <a:pt x="0" y="5"/>
                      <a:pt x="0" y="12"/>
                    </a:cubicBezTo>
                    <a:cubicBezTo>
                      <a:pt x="0" y="12"/>
                      <a:pt x="0" y="12"/>
                      <a:pt x="0" y="12"/>
                    </a:cubicBezTo>
                    <a:cubicBezTo>
                      <a:pt x="0" y="18"/>
                      <a:pt x="4" y="23"/>
                      <a:pt x="8" y="23"/>
                    </a:cubicBezTo>
                    <a:cubicBezTo>
                      <a:pt x="215" y="23"/>
                      <a:pt x="215" y="23"/>
                      <a:pt x="215" y="23"/>
                    </a:cubicBezTo>
                    <a:cubicBezTo>
                      <a:pt x="219" y="23"/>
                      <a:pt x="223" y="18"/>
                      <a:pt x="223" y="12"/>
                    </a:cubicBezTo>
                    <a:close/>
                  </a:path>
                </a:pathLst>
              </a:custGeom>
              <a:solidFill>
                <a:srgbClr val="9B857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6" name="Freeform 46"/>
              <p:cNvSpPr>
                <a:spLocks/>
              </p:cNvSpPr>
              <p:nvPr/>
            </p:nvSpPr>
            <p:spPr bwMode="auto">
              <a:xfrm>
                <a:off x="7234767" y="3405410"/>
                <a:ext cx="266700" cy="44462"/>
              </a:xfrm>
              <a:custGeom>
                <a:avLst/>
                <a:gdLst>
                  <a:gd name="T0" fmla="*/ 146 w 146"/>
                  <a:gd name="T1" fmla="*/ 12 h 24"/>
                  <a:gd name="T2" fmla="*/ 141 w 146"/>
                  <a:gd name="T3" fmla="*/ 0 h 24"/>
                  <a:gd name="T4" fmla="*/ 5 w 146"/>
                  <a:gd name="T5" fmla="*/ 0 h 24"/>
                  <a:gd name="T6" fmla="*/ 0 w 146"/>
                  <a:gd name="T7" fmla="*/ 12 h 24"/>
                  <a:gd name="T8" fmla="*/ 0 w 146"/>
                  <a:gd name="T9" fmla="*/ 12 h 24"/>
                  <a:gd name="T10" fmla="*/ 5 w 146"/>
                  <a:gd name="T11" fmla="*/ 24 h 24"/>
                  <a:gd name="T12" fmla="*/ 141 w 146"/>
                  <a:gd name="T13" fmla="*/ 24 h 24"/>
                  <a:gd name="T14" fmla="*/ 146 w 146"/>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24">
                    <a:moveTo>
                      <a:pt x="146" y="12"/>
                    </a:moveTo>
                    <a:cubicBezTo>
                      <a:pt x="146" y="6"/>
                      <a:pt x="144" y="0"/>
                      <a:pt x="141" y="0"/>
                    </a:cubicBezTo>
                    <a:cubicBezTo>
                      <a:pt x="5" y="0"/>
                      <a:pt x="5" y="0"/>
                      <a:pt x="5" y="0"/>
                    </a:cubicBezTo>
                    <a:cubicBezTo>
                      <a:pt x="2" y="0"/>
                      <a:pt x="0" y="6"/>
                      <a:pt x="0" y="12"/>
                    </a:cubicBezTo>
                    <a:cubicBezTo>
                      <a:pt x="0" y="12"/>
                      <a:pt x="0" y="12"/>
                      <a:pt x="0" y="12"/>
                    </a:cubicBezTo>
                    <a:cubicBezTo>
                      <a:pt x="0" y="19"/>
                      <a:pt x="2" y="24"/>
                      <a:pt x="5" y="24"/>
                    </a:cubicBezTo>
                    <a:cubicBezTo>
                      <a:pt x="141" y="24"/>
                      <a:pt x="141" y="24"/>
                      <a:pt x="141" y="24"/>
                    </a:cubicBezTo>
                    <a:cubicBezTo>
                      <a:pt x="144" y="24"/>
                      <a:pt x="146" y="19"/>
                      <a:pt x="146" y="12"/>
                    </a:cubicBezTo>
                    <a:close/>
                  </a:path>
                </a:pathLst>
              </a:custGeom>
              <a:solidFill>
                <a:srgbClr val="9B857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7" name="Oval 47"/>
              <p:cNvSpPr>
                <a:spLocks noChangeArrowheads="1"/>
              </p:cNvSpPr>
              <p:nvPr/>
            </p:nvSpPr>
            <p:spPr bwMode="auto">
              <a:xfrm>
                <a:off x="7025216" y="3225442"/>
                <a:ext cx="86784" cy="84691"/>
              </a:xfrm>
              <a:prstGeom prst="ellipse">
                <a:avLst/>
              </a:prstGeom>
              <a:solidFill>
                <a:srgbClr val="E17B4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8" name="Oval 48"/>
              <p:cNvSpPr>
                <a:spLocks noChangeArrowheads="1"/>
              </p:cNvSpPr>
              <p:nvPr/>
            </p:nvSpPr>
            <p:spPr bwMode="auto">
              <a:xfrm>
                <a:off x="7274983" y="2945962"/>
                <a:ext cx="86784" cy="86809"/>
              </a:xfrm>
              <a:prstGeom prst="ellipse">
                <a:avLst/>
              </a:prstGeom>
              <a:solidFill>
                <a:srgbClr val="E17B4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309" name="Oval 49"/>
              <p:cNvSpPr>
                <a:spLocks noChangeArrowheads="1"/>
              </p:cNvSpPr>
              <p:nvPr/>
            </p:nvSpPr>
            <p:spPr bwMode="auto">
              <a:xfrm>
                <a:off x="7427383" y="3094171"/>
                <a:ext cx="86784" cy="84691"/>
              </a:xfrm>
              <a:prstGeom prst="ellipse">
                <a:avLst/>
              </a:prstGeom>
              <a:solidFill>
                <a:srgbClr val="E17B4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8" name="组合 58"/>
            <p:cNvGrpSpPr>
              <a:grpSpLocks/>
            </p:cNvGrpSpPr>
            <p:nvPr/>
          </p:nvGrpSpPr>
          <p:grpSpPr bwMode="auto">
            <a:xfrm>
              <a:off x="594837" y="3767138"/>
              <a:ext cx="758428" cy="760810"/>
              <a:chOff x="854075" y="3976688"/>
              <a:chExt cx="1011237" cy="1014413"/>
            </a:xfrm>
          </p:grpSpPr>
          <p:sp>
            <p:nvSpPr>
              <p:cNvPr id="285" name="Oval 53"/>
              <p:cNvSpPr>
                <a:spLocks noChangeArrowheads="1"/>
              </p:cNvSpPr>
              <p:nvPr/>
            </p:nvSpPr>
            <p:spPr bwMode="auto">
              <a:xfrm>
                <a:off x="853018" y="3976029"/>
                <a:ext cx="1011766" cy="1014172"/>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6" name="Freeform 54"/>
              <p:cNvSpPr>
                <a:spLocks/>
              </p:cNvSpPr>
              <p:nvPr/>
            </p:nvSpPr>
            <p:spPr bwMode="auto">
              <a:xfrm>
                <a:off x="1322918" y="4227985"/>
                <a:ext cx="82551" cy="290065"/>
              </a:xfrm>
              <a:custGeom>
                <a:avLst/>
                <a:gdLst>
                  <a:gd name="T0" fmla="*/ 27 w 45"/>
                  <a:gd name="T1" fmla="*/ 1 h 158"/>
                  <a:gd name="T2" fmla="*/ 8 w 45"/>
                  <a:gd name="T3" fmla="*/ 18 h 158"/>
                  <a:gd name="T4" fmla="*/ 1 w 45"/>
                  <a:gd name="T5" fmla="*/ 138 h 158"/>
                  <a:gd name="T6" fmla="*/ 18 w 45"/>
                  <a:gd name="T7" fmla="*/ 157 h 158"/>
                  <a:gd name="T8" fmla="*/ 18 w 45"/>
                  <a:gd name="T9" fmla="*/ 157 h 158"/>
                  <a:gd name="T10" fmla="*/ 37 w 45"/>
                  <a:gd name="T11" fmla="*/ 140 h 158"/>
                  <a:gd name="T12" fmla="*/ 45 w 45"/>
                  <a:gd name="T13" fmla="*/ 20 h 158"/>
                  <a:gd name="T14" fmla="*/ 27 w 45"/>
                  <a:gd name="T15" fmla="*/ 1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8">
                    <a:moveTo>
                      <a:pt x="27" y="1"/>
                    </a:moveTo>
                    <a:cubicBezTo>
                      <a:pt x="17" y="0"/>
                      <a:pt x="9" y="8"/>
                      <a:pt x="8" y="18"/>
                    </a:cubicBezTo>
                    <a:cubicBezTo>
                      <a:pt x="1" y="138"/>
                      <a:pt x="1" y="138"/>
                      <a:pt x="1" y="138"/>
                    </a:cubicBezTo>
                    <a:cubicBezTo>
                      <a:pt x="0" y="148"/>
                      <a:pt x="8" y="156"/>
                      <a:pt x="18" y="157"/>
                    </a:cubicBezTo>
                    <a:cubicBezTo>
                      <a:pt x="18" y="157"/>
                      <a:pt x="18" y="157"/>
                      <a:pt x="18" y="157"/>
                    </a:cubicBezTo>
                    <a:cubicBezTo>
                      <a:pt x="28" y="158"/>
                      <a:pt x="36" y="150"/>
                      <a:pt x="37" y="140"/>
                    </a:cubicBezTo>
                    <a:cubicBezTo>
                      <a:pt x="45" y="20"/>
                      <a:pt x="45" y="20"/>
                      <a:pt x="45" y="20"/>
                    </a:cubicBezTo>
                    <a:cubicBezTo>
                      <a:pt x="45" y="10"/>
                      <a:pt x="37" y="1"/>
                      <a:pt x="27" y="1"/>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7" name="Oval 55"/>
              <p:cNvSpPr>
                <a:spLocks noChangeArrowheads="1"/>
              </p:cNvSpPr>
              <p:nvPr/>
            </p:nvSpPr>
            <p:spPr bwMode="auto">
              <a:xfrm>
                <a:off x="1297518" y="4441828"/>
                <a:ext cx="127000" cy="127036"/>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8" name="Freeform 56"/>
              <p:cNvSpPr>
                <a:spLocks/>
              </p:cNvSpPr>
              <p:nvPr/>
            </p:nvSpPr>
            <p:spPr bwMode="auto">
              <a:xfrm>
                <a:off x="1346202" y="4479939"/>
                <a:ext cx="368300" cy="122801"/>
              </a:xfrm>
              <a:custGeom>
                <a:avLst/>
                <a:gdLst>
                  <a:gd name="T0" fmla="*/ 201 w 203"/>
                  <a:gd name="T1" fmla="*/ 51 h 67"/>
                  <a:gd name="T2" fmla="*/ 181 w 203"/>
                  <a:gd name="T3" fmla="*/ 29 h 67"/>
                  <a:gd name="T4" fmla="*/ 28 w 203"/>
                  <a:gd name="T5" fmla="*/ 2 h 67"/>
                  <a:gd name="T6" fmla="*/ 1 w 203"/>
                  <a:gd name="T7" fmla="*/ 16 h 67"/>
                  <a:gd name="T8" fmla="*/ 1 w 203"/>
                  <a:gd name="T9" fmla="*/ 16 h 67"/>
                  <a:gd name="T10" fmla="*/ 22 w 203"/>
                  <a:gd name="T11" fmla="*/ 38 h 67"/>
                  <a:gd name="T12" fmla="*/ 175 w 203"/>
                  <a:gd name="T13" fmla="*/ 65 h 67"/>
                  <a:gd name="T14" fmla="*/ 201 w 203"/>
                  <a:gd name="T15" fmla="*/ 5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67">
                    <a:moveTo>
                      <a:pt x="201" y="51"/>
                    </a:moveTo>
                    <a:cubicBezTo>
                      <a:pt x="203" y="41"/>
                      <a:pt x="194" y="31"/>
                      <a:pt x="181" y="29"/>
                    </a:cubicBezTo>
                    <a:cubicBezTo>
                      <a:pt x="28" y="2"/>
                      <a:pt x="28" y="2"/>
                      <a:pt x="28" y="2"/>
                    </a:cubicBezTo>
                    <a:cubicBezTo>
                      <a:pt x="15" y="0"/>
                      <a:pt x="3" y="6"/>
                      <a:pt x="1" y="16"/>
                    </a:cubicBezTo>
                    <a:cubicBezTo>
                      <a:pt x="1" y="16"/>
                      <a:pt x="1" y="16"/>
                      <a:pt x="1" y="16"/>
                    </a:cubicBezTo>
                    <a:cubicBezTo>
                      <a:pt x="0" y="26"/>
                      <a:pt x="9" y="36"/>
                      <a:pt x="22" y="38"/>
                    </a:cubicBezTo>
                    <a:cubicBezTo>
                      <a:pt x="175" y="65"/>
                      <a:pt x="175" y="65"/>
                      <a:pt x="175" y="65"/>
                    </a:cubicBezTo>
                    <a:cubicBezTo>
                      <a:pt x="188" y="67"/>
                      <a:pt x="199" y="61"/>
                      <a:pt x="201" y="51"/>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9" name="Freeform 57"/>
              <p:cNvSpPr>
                <a:spLocks/>
              </p:cNvSpPr>
              <p:nvPr/>
            </p:nvSpPr>
            <p:spPr bwMode="auto">
              <a:xfrm>
                <a:off x="1113368" y="4397366"/>
                <a:ext cx="372533" cy="336645"/>
              </a:xfrm>
              <a:custGeom>
                <a:avLst/>
                <a:gdLst>
                  <a:gd name="T0" fmla="*/ 229 w 234"/>
                  <a:gd name="T1" fmla="*/ 0 h 213"/>
                  <a:gd name="T2" fmla="*/ 0 w 234"/>
                  <a:gd name="T3" fmla="*/ 209 h 213"/>
                  <a:gd name="T4" fmla="*/ 4 w 234"/>
                  <a:gd name="T5" fmla="*/ 213 h 213"/>
                  <a:gd name="T6" fmla="*/ 234 w 234"/>
                  <a:gd name="T7" fmla="*/ 6 h 213"/>
                  <a:gd name="T8" fmla="*/ 229 w 234"/>
                  <a:gd name="T9" fmla="*/ 0 h 213"/>
                </a:gdLst>
                <a:ahLst/>
                <a:cxnLst>
                  <a:cxn ang="0">
                    <a:pos x="T0" y="T1"/>
                  </a:cxn>
                  <a:cxn ang="0">
                    <a:pos x="T2" y="T3"/>
                  </a:cxn>
                  <a:cxn ang="0">
                    <a:pos x="T4" y="T5"/>
                  </a:cxn>
                  <a:cxn ang="0">
                    <a:pos x="T6" y="T7"/>
                  </a:cxn>
                  <a:cxn ang="0">
                    <a:pos x="T8" y="T9"/>
                  </a:cxn>
                </a:cxnLst>
                <a:rect l="0" t="0" r="r" b="b"/>
                <a:pathLst>
                  <a:path w="234" h="213">
                    <a:moveTo>
                      <a:pt x="229" y="0"/>
                    </a:moveTo>
                    <a:lnTo>
                      <a:pt x="0" y="209"/>
                    </a:lnTo>
                    <a:lnTo>
                      <a:pt x="4" y="213"/>
                    </a:lnTo>
                    <a:lnTo>
                      <a:pt x="234" y="6"/>
                    </a:lnTo>
                    <a:lnTo>
                      <a:pt x="229" y="0"/>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0" name="Oval 58"/>
              <p:cNvSpPr>
                <a:spLocks noChangeArrowheads="1"/>
              </p:cNvSpPr>
              <p:nvPr/>
            </p:nvSpPr>
            <p:spPr bwMode="auto">
              <a:xfrm>
                <a:off x="1460501" y="4382544"/>
                <a:ext cx="38100" cy="40229"/>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1" name="Oval 59"/>
              <p:cNvSpPr>
                <a:spLocks noChangeArrowheads="1"/>
              </p:cNvSpPr>
              <p:nvPr/>
            </p:nvSpPr>
            <p:spPr bwMode="auto">
              <a:xfrm>
                <a:off x="1325035" y="4014140"/>
                <a:ext cx="80433" cy="80456"/>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2" name="Oval 60"/>
              <p:cNvSpPr>
                <a:spLocks noChangeArrowheads="1"/>
              </p:cNvSpPr>
              <p:nvPr/>
            </p:nvSpPr>
            <p:spPr bwMode="auto">
              <a:xfrm>
                <a:off x="1325035" y="4871634"/>
                <a:ext cx="80433" cy="80456"/>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3" name="Oval 61"/>
              <p:cNvSpPr>
                <a:spLocks noChangeArrowheads="1"/>
              </p:cNvSpPr>
              <p:nvPr/>
            </p:nvSpPr>
            <p:spPr bwMode="auto">
              <a:xfrm>
                <a:off x="1733551" y="4448180"/>
                <a:ext cx="80433" cy="82573"/>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4" name="Oval 62"/>
              <p:cNvSpPr>
                <a:spLocks noChangeArrowheads="1"/>
              </p:cNvSpPr>
              <p:nvPr/>
            </p:nvSpPr>
            <p:spPr bwMode="auto">
              <a:xfrm>
                <a:off x="901702" y="4448180"/>
                <a:ext cx="80433" cy="82573"/>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5" name="Freeform 63"/>
              <p:cNvSpPr>
                <a:spLocks/>
              </p:cNvSpPr>
              <p:nvPr/>
            </p:nvSpPr>
            <p:spPr bwMode="auto">
              <a:xfrm>
                <a:off x="1627717" y="4149645"/>
                <a:ext cx="88900" cy="86809"/>
              </a:xfrm>
              <a:custGeom>
                <a:avLst/>
                <a:gdLst>
                  <a:gd name="T0" fmla="*/ 39 w 49"/>
                  <a:gd name="T1" fmla="*/ 40 h 48"/>
                  <a:gd name="T2" fmla="*/ 40 w 49"/>
                  <a:gd name="T3" fmla="*/ 9 h 48"/>
                  <a:gd name="T4" fmla="*/ 9 w 49"/>
                  <a:gd name="T5" fmla="*/ 8 h 48"/>
                  <a:gd name="T6" fmla="*/ 8 w 49"/>
                  <a:gd name="T7" fmla="*/ 39 h 48"/>
                  <a:gd name="T8" fmla="*/ 39 w 49"/>
                  <a:gd name="T9" fmla="*/ 40 h 48"/>
                </a:gdLst>
                <a:ahLst/>
                <a:cxnLst>
                  <a:cxn ang="0">
                    <a:pos x="T0" y="T1"/>
                  </a:cxn>
                  <a:cxn ang="0">
                    <a:pos x="T2" y="T3"/>
                  </a:cxn>
                  <a:cxn ang="0">
                    <a:pos x="T4" y="T5"/>
                  </a:cxn>
                  <a:cxn ang="0">
                    <a:pos x="T6" y="T7"/>
                  </a:cxn>
                  <a:cxn ang="0">
                    <a:pos x="T8" y="T9"/>
                  </a:cxn>
                </a:cxnLst>
                <a:rect l="0" t="0" r="r" b="b"/>
                <a:pathLst>
                  <a:path w="49" h="48">
                    <a:moveTo>
                      <a:pt x="39" y="40"/>
                    </a:moveTo>
                    <a:cubicBezTo>
                      <a:pt x="48" y="32"/>
                      <a:pt x="49" y="18"/>
                      <a:pt x="40" y="9"/>
                    </a:cubicBezTo>
                    <a:cubicBezTo>
                      <a:pt x="32" y="0"/>
                      <a:pt x="18" y="0"/>
                      <a:pt x="9" y="8"/>
                    </a:cubicBezTo>
                    <a:cubicBezTo>
                      <a:pt x="0" y="17"/>
                      <a:pt x="0" y="30"/>
                      <a:pt x="8" y="39"/>
                    </a:cubicBezTo>
                    <a:cubicBezTo>
                      <a:pt x="17" y="48"/>
                      <a:pt x="31" y="48"/>
                      <a:pt x="39" y="4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6" name="Freeform 64"/>
              <p:cNvSpPr>
                <a:spLocks/>
              </p:cNvSpPr>
              <p:nvPr/>
            </p:nvSpPr>
            <p:spPr bwMode="auto">
              <a:xfrm>
                <a:off x="1007535" y="4740363"/>
                <a:ext cx="88900" cy="88925"/>
              </a:xfrm>
              <a:custGeom>
                <a:avLst/>
                <a:gdLst>
                  <a:gd name="T0" fmla="*/ 40 w 49"/>
                  <a:gd name="T1" fmla="*/ 40 h 49"/>
                  <a:gd name="T2" fmla="*/ 41 w 49"/>
                  <a:gd name="T3" fmla="*/ 9 h 49"/>
                  <a:gd name="T4" fmla="*/ 9 w 49"/>
                  <a:gd name="T5" fmla="*/ 8 h 49"/>
                  <a:gd name="T6" fmla="*/ 9 w 49"/>
                  <a:gd name="T7" fmla="*/ 40 h 49"/>
                  <a:gd name="T8" fmla="*/ 40 w 49"/>
                  <a:gd name="T9" fmla="*/ 40 h 49"/>
                </a:gdLst>
                <a:ahLst/>
                <a:cxnLst>
                  <a:cxn ang="0">
                    <a:pos x="T0" y="T1"/>
                  </a:cxn>
                  <a:cxn ang="0">
                    <a:pos x="T2" y="T3"/>
                  </a:cxn>
                  <a:cxn ang="0">
                    <a:pos x="T4" y="T5"/>
                  </a:cxn>
                  <a:cxn ang="0">
                    <a:pos x="T6" y="T7"/>
                  </a:cxn>
                  <a:cxn ang="0">
                    <a:pos x="T8" y="T9"/>
                  </a:cxn>
                </a:cxnLst>
                <a:rect l="0" t="0" r="r" b="b"/>
                <a:pathLst>
                  <a:path w="49" h="49">
                    <a:moveTo>
                      <a:pt x="40" y="40"/>
                    </a:moveTo>
                    <a:cubicBezTo>
                      <a:pt x="49" y="32"/>
                      <a:pt x="49" y="18"/>
                      <a:pt x="41" y="9"/>
                    </a:cubicBezTo>
                    <a:cubicBezTo>
                      <a:pt x="32" y="0"/>
                      <a:pt x="18" y="0"/>
                      <a:pt x="9" y="8"/>
                    </a:cubicBezTo>
                    <a:cubicBezTo>
                      <a:pt x="1" y="17"/>
                      <a:pt x="0" y="31"/>
                      <a:pt x="9" y="40"/>
                    </a:cubicBezTo>
                    <a:cubicBezTo>
                      <a:pt x="17" y="48"/>
                      <a:pt x="31" y="49"/>
                      <a:pt x="40" y="4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7" name="Freeform 65"/>
              <p:cNvSpPr>
                <a:spLocks/>
              </p:cNvSpPr>
              <p:nvPr/>
            </p:nvSpPr>
            <p:spPr bwMode="auto">
              <a:xfrm>
                <a:off x="1595968" y="4746714"/>
                <a:ext cx="88900" cy="88925"/>
              </a:xfrm>
              <a:custGeom>
                <a:avLst/>
                <a:gdLst>
                  <a:gd name="T0" fmla="*/ 39 w 49"/>
                  <a:gd name="T1" fmla="*/ 40 h 49"/>
                  <a:gd name="T2" fmla="*/ 40 w 49"/>
                  <a:gd name="T3" fmla="*/ 9 h 49"/>
                  <a:gd name="T4" fmla="*/ 9 w 49"/>
                  <a:gd name="T5" fmla="*/ 9 h 49"/>
                  <a:gd name="T6" fmla="*/ 8 w 49"/>
                  <a:gd name="T7" fmla="*/ 40 h 49"/>
                  <a:gd name="T8" fmla="*/ 39 w 49"/>
                  <a:gd name="T9" fmla="*/ 40 h 49"/>
                </a:gdLst>
                <a:ahLst/>
                <a:cxnLst>
                  <a:cxn ang="0">
                    <a:pos x="T0" y="T1"/>
                  </a:cxn>
                  <a:cxn ang="0">
                    <a:pos x="T2" y="T3"/>
                  </a:cxn>
                  <a:cxn ang="0">
                    <a:pos x="T4" y="T5"/>
                  </a:cxn>
                  <a:cxn ang="0">
                    <a:pos x="T6" y="T7"/>
                  </a:cxn>
                  <a:cxn ang="0">
                    <a:pos x="T8" y="T9"/>
                  </a:cxn>
                </a:cxnLst>
                <a:rect l="0" t="0" r="r" b="b"/>
                <a:pathLst>
                  <a:path w="49" h="49">
                    <a:moveTo>
                      <a:pt x="39" y="40"/>
                    </a:moveTo>
                    <a:cubicBezTo>
                      <a:pt x="48" y="32"/>
                      <a:pt x="49" y="18"/>
                      <a:pt x="40" y="9"/>
                    </a:cubicBezTo>
                    <a:cubicBezTo>
                      <a:pt x="32" y="1"/>
                      <a:pt x="18" y="0"/>
                      <a:pt x="9" y="9"/>
                    </a:cubicBezTo>
                    <a:cubicBezTo>
                      <a:pt x="0" y="17"/>
                      <a:pt x="0" y="31"/>
                      <a:pt x="8" y="40"/>
                    </a:cubicBezTo>
                    <a:cubicBezTo>
                      <a:pt x="17" y="48"/>
                      <a:pt x="31" y="49"/>
                      <a:pt x="39" y="4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98" name="Freeform 66"/>
              <p:cNvSpPr>
                <a:spLocks/>
              </p:cNvSpPr>
              <p:nvPr/>
            </p:nvSpPr>
            <p:spPr bwMode="auto">
              <a:xfrm>
                <a:off x="1022351" y="4139059"/>
                <a:ext cx="88900" cy="88925"/>
              </a:xfrm>
              <a:custGeom>
                <a:avLst/>
                <a:gdLst>
                  <a:gd name="T0" fmla="*/ 40 w 49"/>
                  <a:gd name="T1" fmla="*/ 41 h 49"/>
                  <a:gd name="T2" fmla="*/ 41 w 49"/>
                  <a:gd name="T3" fmla="*/ 10 h 49"/>
                  <a:gd name="T4" fmla="*/ 10 w 49"/>
                  <a:gd name="T5" fmla="*/ 9 h 49"/>
                  <a:gd name="T6" fmla="*/ 9 w 49"/>
                  <a:gd name="T7" fmla="*/ 40 h 49"/>
                  <a:gd name="T8" fmla="*/ 40 w 49"/>
                  <a:gd name="T9" fmla="*/ 41 h 49"/>
                </a:gdLst>
                <a:ahLst/>
                <a:cxnLst>
                  <a:cxn ang="0">
                    <a:pos x="T0" y="T1"/>
                  </a:cxn>
                  <a:cxn ang="0">
                    <a:pos x="T2" y="T3"/>
                  </a:cxn>
                  <a:cxn ang="0">
                    <a:pos x="T4" y="T5"/>
                  </a:cxn>
                  <a:cxn ang="0">
                    <a:pos x="T6" y="T7"/>
                  </a:cxn>
                  <a:cxn ang="0">
                    <a:pos x="T8" y="T9"/>
                  </a:cxn>
                </a:cxnLst>
                <a:rect l="0" t="0" r="r" b="b"/>
                <a:pathLst>
                  <a:path w="49" h="49">
                    <a:moveTo>
                      <a:pt x="40" y="41"/>
                    </a:moveTo>
                    <a:cubicBezTo>
                      <a:pt x="49" y="32"/>
                      <a:pt x="49" y="18"/>
                      <a:pt x="41" y="10"/>
                    </a:cubicBezTo>
                    <a:cubicBezTo>
                      <a:pt x="32" y="1"/>
                      <a:pt x="18" y="0"/>
                      <a:pt x="10" y="9"/>
                    </a:cubicBezTo>
                    <a:cubicBezTo>
                      <a:pt x="1" y="17"/>
                      <a:pt x="0" y="31"/>
                      <a:pt x="9" y="40"/>
                    </a:cubicBezTo>
                    <a:cubicBezTo>
                      <a:pt x="17" y="49"/>
                      <a:pt x="31" y="49"/>
                      <a:pt x="40" y="41"/>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19" name="组合 73"/>
            <p:cNvGrpSpPr>
              <a:grpSpLocks/>
            </p:cNvGrpSpPr>
            <p:nvPr/>
          </p:nvGrpSpPr>
          <p:grpSpPr bwMode="auto">
            <a:xfrm>
              <a:off x="2399824" y="3767138"/>
              <a:ext cx="758428" cy="762000"/>
              <a:chOff x="3260725" y="3914776"/>
              <a:chExt cx="1011237" cy="1016000"/>
            </a:xfrm>
          </p:grpSpPr>
          <p:sp>
            <p:nvSpPr>
              <p:cNvPr id="265" name="Oval 67"/>
              <p:cNvSpPr>
                <a:spLocks noChangeArrowheads="1"/>
              </p:cNvSpPr>
              <p:nvPr/>
            </p:nvSpPr>
            <p:spPr bwMode="auto">
              <a:xfrm>
                <a:off x="3259669" y="3914117"/>
                <a:ext cx="1011766" cy="1016288"/>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6" name="Freeform 68"/>
              <p:cNvSpPr>
                <a:spLocks noEditPoints="1"/>
              </p:cNvSpPr>
              <p:nvPr/>
            </p:nvSpPr>
            <p:spPr bwMode="auto">
              <a:xfrm>
                <a:off x="3285069" y="4049622"/>
                <a:ext cx="960966" cy="880783"/>
              </a:xfrm>
              <a:custGeom>
                <a:avLst/>
                <a:gdLst>
                  <a:gd name="T0" fmla="*/ 529 w 529"/>
                  <a:gd name="T1" fmla="*/ 118 h 484"/>
                  <a:gd name="T2" fmla="*/ 466 w 529"/>
                  <a:gd name="T3" fmla="*/ 12 h 484"/>
                  <a:gd name="T4" fmla="*/ 76 w 529"/>
                  <a:gd name="T5" fmla="*/ 0 h 484"/>
                  <a:gd name="T6" fmla="*/ 49 w 529"/>
                  <a:gd name="T7" fmla="*/ 28 h 484"/>
                  <a:gd name="T8" fmla="*/ 50 w 529"/>
                  <a:gd name="T9" fmla="*/ 34 h 484"/>
                  <a:gd name="T10" fmla="*/ 36 w 529"/>
                  <a:gd name="T11" fmla="*/ 48 h 484"/>
                  <a:gd name="T12" fmla="*/ 34 w 529"/>
                  <a:gd name="T13" fmla="*/ 48 h 484"/>
                  <a:gd name="T14" fmla="*/ 6 w 529"/>
                  <a:gd name="T15" fmla="*/ 100 h 484"/>
                  <a:gd name="T16" fmla="*/ 0 w 529"/>
                  <a:gd name="T17" fmla="*/ 294 h 484"/>
                  <a:gd name="T18" fmla="*/ 26 w 529"/>
                  <a:gd name="T19" fmla="*/ 350 h 484"/>
                  <a:gd name="T20" fmla="*/ 30 w 529"/>
                  <a:gd name="T21" fmla="*/ 349 h 484"/>
                  <a:gd name="T22" fmla="*/ 44 w 529"/>
                  <a:gd name="T23" fmla="*/ 364 h 484"/>
                  <a:gd name="T24" fmla="*/ 41 w 529"/>
                  <a:gd name="T25" fmla="*/ 372 h 484"/>
                  <a:gd name="T26" fmla="*/ 265 w 529"/>
                  <a:gd name="T27" fmla="*/ 484 h 484"/>
                  <a:gd name="T28" fmla="*/ 523 w 529"/>
                  <a:gd name="T29" fmla="*/ 308 h 484"/>
                  <a:gd name="T30" fmla="*/ 529 w 529"/>
                  <a:gd name="T31" fmla="*/ 118 h 484"/>
                  <a:gd name="T32" fmla="*/ 30 w 529"/>
                  <a:gd name="T33" fmla="*/ 340 h 484"/>
                  <a:gd name="T34" fmla="*/ 17 w 529"/>
                  <a:gd name="T35" fmla="*/ 325 h 484"/>
                  <a:gd name="T36" fmla="*/ 31 w 529"/>
                  <a:gd name="T37" fmla="*/ 312 h 484"/>
                  <a:gd name="T38" fmla="*/ 44 w 529"/>
                  <a:gd name="T39" fmla="*/ 326 h 484"/>
                  <a:gd name="T40" fmla="*/ 30 w 529"/>
                  <a:gd name="T41" fmla="*/ 340 h 484"/>
                  <a:gd name="T42" fmla="*/ 31 w 529"/>
                  <a:gd name="T43" fmla="*/ 298 h 484"/>
                  <a:gd name="T44" fmla="*/ 18 w 529"/>
                  <a:gd name="T45" fmla="*/ 284 h 484"/>
                  <a:gd name="T46" fmla="*/ 32 w 529"/>
                  <a:gd name="T47" fmla="*/ 270 h 484"/>
                  <a:gd name="T48" fmla="*/ 45 w 529"/>
                  <a:gd name="T49" fmla="*/ 285 h 484"/>
                  <a:gd name="T50" fmla="*/ 31 w 529"/>
                  <a:gd name="T51" fmla="*/ 298 h 484"/>
                  <a:gd name="T52" fmla="*/ 17 w 529"/>
                  <a:gd name="T53" fmla="*/ 246 h 484"/>
                  <a:gd name="T54" fmla="*/ 31 w 529"/>
                  <a:gd name="T55" fmla="*/ 232 h 484"/>
                  <a:gd name="T56" fmla="*/ 45 w 529"/>
                  <a:gd name="T57" fmla="*/ 246 h 484"/>
                  <a:gd name="T58" fmla="*/ 31 w 529"/>
                  <a:gd name="T59" fmla="*/ 260 h 484"/>
                  <a:gd name="T60" fmla="*/ 17 w 529"/>
                  <a:gd name="T61" fmla="*/ 246 h 484"/>
                  <a:gd name="T62" fmla="*/ 32 w 529"/>
                  <a:gd name="T63" fmla="*/ 218 h 484"/>
                  <a:gd name="T64" fmla="*/ 18 w 529"/>
                  <a:gd name="T65" fmla="*/ 204 h 484"/>
                  <a:gd name="T66" fmla="*/ 32 w 529"/>
                  <a:gd name="T67" fmla="*/ 190 h 484"/>
                  <a:gd name="T68" fmla="*/ 46 w 529"/>
                  <a:gd name="T69" fmla="*/ 205 h 484"/>
                  <a:gd name="T70" fmla="*/ 32 w 529"/>
                  <a:gd name="T71" fmla="*/ 218 h 484"/>
                  <a:gd name="T72" fmla="*/ 33 w 529"/>
                  <a:gd name="T73" fmla="*/ 177 h 484"/>
                  <a:gd name="T74" fmla="*/ 19 w 529"/>
                  <a:gd name="T75" fmla="*/ 163 h 484"/>
                  <a:gd name="T76" fmla="*/ 33 w 529"/>
                  <a:gd name="T77" fmla="*/ 149 h 484"/>
                  <a:gd name="T78" fmla="*/ 47 w 529"/>
                  <a:gd name="T79" fmla="*/ 164 h 484"/>
                  <a:gd name="T80" fmla="*/ 33 w 529"/>
                  <a:gd name="T81" fmla="*/ 177 h 484"/>
                  <a:gd name="T82" fmla="*/ 34 w 529"/>
                  <a:gd name="T83" fmla="*/ 136 h 484"/>
                  <a:gd name="T84" fmla="*/ 20 w 529"/>
                  <a:gd name="T85" fmla="*/ 121 h 484"/>
                  <a:gd name="T86" fmla="*/ 34 w 529"/>
                  <a:gd name="T87" fmla="*/ 108 h 484"/>
                  <a:gd name="T88" fmla="*/ 48 w 529"/>
                  <a:gd name="T89" fmla="*/ 122 h 484"/>
                  <a:gd name="T90" fmla="*/ 34 w 529"/>
                  <a:gd name="T91" fmla="*/ 136 h 484"/>
                  <a:gd name="T92" fmla="*/ 35 w 529"/>
                  <a:gd name="T93" fmla="*/ 89 h 484"/>
                  <a:gd name="T94" fmla="*/ 21 w 529"/>
                  <a:gd name="T95" fmla="*/ 75 h 484"/>
                  <a:gd name="T96" fmla="*/ 35 w 529"/>
                  <a:gd name="T97" fmla="*/ 61 h 484"/>
                  <a:gd name="T98" fmla="*/ 49 w 529"/>
                  <a:gd name="T99" fmla="*/ 76 h 484"/>
                  <a:gd name="T100" fmla="*/ 35 w 529"/>
                  <a:gd name="T101" fmla="*/ 8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484">
                    <a:moveTo>
                      <a:pt x="529" y="118"/>
                    </a:moveTo>
                    <a:cubicBezTo>
                      <a:pt x="516" y="78"/>
                      <a:pt x="494" y="42"/>
                      <a:pt x="466" y="12"/>
                    </a:cubicBezTo>
                    <a:cubicBezTo>
                      <a:pt x="76" y="0"/>
                      <a:pt x="76" y="0"/>
                      <a:pt x="76" y="0"/>
                    </a:cubicBezTo>
                    <a:cubicBezTo>
                      <a:pt x="66" y="9"/>
                      <a:pt x="57" y="18"/>
                      <a:pt x="49" y="28"/>
                    </a:cubicBezTo>
                    <a:cubicBezTo>
                      <a:pt x="49" y="30"/>
                      <a:pt x="50" y="32"/>
                      <a:pt x="50" y="34"/>
                    </a:cubicBezTo>
                    <a:cubicBezTo>
                      <a:pt x="50" y="42"/>
                      <a:pt x="43" y="48"/>
                      <a:pt x="36" y="48"/>
                    </a:cubicBezTo>
                    <a:cubicBezTo>
                      <a:pt x="35" y="48"/>
                      <a:pt x="35" y="48"/>
                      <a:pt x="34" y="48"/>
                    </a:cubicBezTo>
                    <a:cubicBezTo>
                      <a:pt x="23" y="64"/>
                      <a:pt x="14" y="81"/>
                      <a:pt x="6" y="100"/>
                    </a:cubicBezTo>
                    <a:cubicBezTo>
                      <a:pt x="0" y="294"/>
                      <a:pt x="0" y="294"/>
                      <a:pt x="0" y="294"/>
                    </a:cubicBezTo>
                    <a:cubicBezTo>
                      <a:pt x="7" y="313"/>
                      <a:pt x="16" y="332"/>
                      <a:pt x="26" y="350"/>
                    </a:cubicBezTo>
                    <a:cubicBezTo>
                      <a:pt x="28" y="350"/>
                      <a:pt x="29" y="349"/>
                      <a:pt x="30" y="349"/>
                    </a:cubicBezTo>
                    <a:cubicBezTo>
                      <a:pt x="38" y="350"/>
                      <a:pt x="44" y="356"/>
                      <a:pt x="44" y="364"/>
                    </a:cubicBezTo>
                    <a:cubicBezTo>
                      <a:pt x="44" y="367"/>
                      <a:pt x="43" y="369"/>
                      <a:pt x="41" y="372"/>
                    </a:cubicBezTo>
                    <a:cubicBezTo>
                      <a:pt x="92" y="440"/>
                      <a:pt x="173" y="484"/>
                      <a:pt x="265" y="484"/>
                    </a:cubicBezTo>
                    <a:cubicBezTo>
                      <a:pt x="382" y="484"/>
                      <a:pt x="482" y="411"/>
                      <a:pt x="523" y="308"/>
                    </a:cubicBezTo>
                    <a:lnTo>
                      <a:pt x="529" y="118"/>
                    </a:lnTo>
                    <a:close/>
                    <a:moveTo>
                      <a:pt x="30" y="340"/>
                    </a:moveTo>
                    <a:cubicBezTo>
                      <a:pt x="23" y="339"/>
                      <a:pt x="17" y="333"/>
                      <a:pt x="17" y="325"/>
                    </a:cubicBezTo>
                    <a:cubicBezTo>
                      <a:pt x="17" y="318"/>
                      <a:pt x="23" y="312"/>
                      <a:pt x="31" y="312"/>
                    </a:cubicBezTo>
                    <a:cubicBezTo>
                      <a:pt x="39" y="312"/>
                      <a:pt x="45" y="318"/>
                      <a:pt x="44" y="326"/>
                    </a:cubicBezTo>
                    <a:cubicBezTo>
                      <a:pt x="44" y="334"/>
                      <a:pt x="38" y="340"/>
                      <a:pt x="30" y="340"/>
                    </a:cubicBezTo>
                    <a:close/>
                    <a:moveTo>
                      <a:pt x="31" y="298"/>
                    </a:moveTo>
                    <a:cubicBezTo>
                      <a:pt x="24" y="298"/>
                      <a:pt x="17" y="292"/>
                      <a:pt x="18" y="284"/>
                    </a:cubicBezTo>
                    <a:cubicBezTo>
                      <a:pt x="18" y="276"/>
                      <a:pt x="24" y="270"/>
                      <a:pt x="32" y="270"/>
                    </a:cubicBezTo>
                    <a:cubicBezTo>
                      <a:pt x="40" y="271"/>
                      <a:pt x="46" y="277"/>
                      <a:pt x="45" y="285"/>
                    </a:cubicBezTo>
                    <a:cubicBezTo>
                      <a:pt x="45" y="292"/>
                      <a:pt x="39" y="298"/>
                      <a:pt x="31" y="298"/>
                    </a:cubicBezTo>
                    <a:close/>
                    <a:moveTo>
                      <a:pt x="17" y="246"/>
                    </a:moveTo>
                    <a:cubicBezTo>
                      <a:pt x="17" y="238"/>
                      <a:pt x="24" y="232"/>
                      <a:pt x="31" y="232"/>
                    </a:cubicBezTo>
                    <a:cubicBezTo>
                      <a:pt x="39" y="232"/>
                      <a:pt x="45" y="239"/>
                      <a:pt x="45" y="246"/>
                    </a:cubicBezTo>
                    <a:cubicBezTo>
                      <a:pt x="45" y="254"/>
                      <a:pt x="38" y="260"/>
                      <a:pt x="31" y="260"/>
                    </a:cubicBezTo>
                    <a:cubicBezTo>
                      <a:pt x="23" y="260"/>
                      <a:pt x="17" y="253"/>
                      <a:pt x="17" y="246"/>
                    </a:cubicBezTo>
                    <a:close/>
                    <a:moveTo>
                      <a:pt x="32" y="218"/>
                    </a:moveTo>
                    <a:cubicBezTo>
                      <a:pt x="24" y="218"/>
                      <a:pt x="18" y="212"/>
                      <a:pt x="18" y="204"/>
                    </a:cubicBezTo>
                    <a:cubicBezTo>
                      <a:pt x="18" y="196"/>
                      <a:pt x="25" y="190"/>
                      <a:pt x="32" y="190"/>
                    </a:cubicBezTo>
                    <a:cubicBezTo>
                      <a:pt x="40" y="191"/>
                      <a:pt x="46" y="197"/>
                      <a:pt x="46" y="205"/>
                    </a:cubicBezTo>
                    <a:cubicBezTo>
                      <a:pt x="46" y="212"/>
                      <a:pt x="39" y="218"/>
                      <a:pt x="32" y="218"/>
                    </a:cubicBezTo>
                    <a:close/>
                    <a:moveTo>
                      <a:pt x="33" y="177"/>
                    </a:moveTo>
                    <a:cubicBezTo>
                      <a:pt x="25" y="177"/>
                      <a:pt x="19" y="171"/>
                      <a:pt x="19" y="163"/>
                    </a:cubicBezTo>
                    <a:cubicBezTo>
                      <a:pt x="19" y="155"/>
                      <a:pt x="26" y="149"/>
                      <a:pt x="33" y="149"/>
                    </a:cubicBezTo>
                    <a:cubicBezTo>
                      <a:pt x="41" y="150"/>
                      <a:pt x="47" y="156"/>
                      <a:pt x="47" y="164"/>
                    </a:cubicBezTo>
                    <a:cubicBezTo>
                      <a:pt x="47" y="171"/>
                      <a:pt x="40" y="177"/>
                      <a:pt x="33" y="177"/>
                    </a:cubicBezTo>
                    <a:close/>
                    <a:moveTo>
                      <a:pt x="34" y="136"/>
                    </a:moveTo>
                    <a:cubicBezTo>
                      <a:pt x="26" y="135"/>
                      <a:pt x="20" y="129"/>
                      <a:pt x="20" y="121"/>
                    </a:cubicBezTo>
                    <a:cubicBezTo>
                      <a:pt x="20" y="114"/>
                      <a:pt x="27" y="108"/>
                      <a:pt x="34" y="108"/>
                    </a:cubicBezTo>
                    <a:cubicBezTo>
                      <a:pt x="42" y="108"/>
                      <a:pt x="48" y="114"/>
                      <a:pt x="48" y="122"/>
                    </a:cubicBezTo>
                    <a:cubicBezTo>
                      <a:pt x="48" y="130"/>
                      <a:pt x="41" y="136"/>
                      <a:pt x="34" y="136"/>
                    </a:cubicBezTo>
                    <a:close/>
                    <a:moveTo>
                      <a:pt x="35" y="89"/>
                    </a:moveTo>
                    <a:cubicBezTo>
                      <a:pt x="27" y="89"/>
                      <a:pt x="21" y="83"/>
                      <a:pt x="21" y="75"/>
                    </a:cubicBezTo>
                    <a:cubicBezTo>
                      <a:pt x="21" y="67"/>
                      <a:pt x="28" y="61"/>
                      <a:pt x="35" y="61"/>
                    </a:cubicBezTo>
                    <a:cubicBezTo>
                      <a:pt x="43" y="62"/>
                      <a:pt x="49" y="68"/>
                      <a:pt x="49" y="76"/>
                    </a:cubicBezTo>
                    <a:cubicBezTo>
                      <a:pt x="49" y="83"/>
                      <a:pt x="42" y="89"/>
                      <a:pt x="35" y="89"/>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7" name="Freeform 69"/>
              <p:cNvSpPr>
                <a:spLocks/>
              </p:cNvSpPr>
              <p:nvPr/>
            </p:nvSpPr>
            <p:spPr bwMode="auto">
              <a:xfrm>
                <a:off x="3403602" y="4195714"/>
                <a:ext cx="768349" cy="46580"/>
              </a:xfrm>
              <a:custGeom>
                <a:avLst/>
                <a:gdLst>
                  <a:gd name="T0" fmla="*/ 0 w 484"/>
                  <a:gd name="T1" fmla="*/ 0 h 29"/>
                  <a:gd name="T2" fmla="*/ 0 w 484"/>
                  <a:gd name="T3" fmla="*/ 19 h 29"/>
                  <a:gd name="T4" fmla="*/ 484 w 484"/>
                  <a:gd name="T5" fmla="*/ 29 h 29"/>
                  <a:gd name="T6" fmla="*/ 484 w 484"/>
                  <a:gd name="T7" fmla="*/ 10 h 29"/>
                  <a:gd name="T8" fmla="*/ 0 w 484"/>
                  <a:gd name="T9" fmla="*/ 0 h 29"/>
                </a:gdLst>
                <a:ahLst/>
                <a:cxnLst>
                  <a:cxn ang="0">
                    <a:pos x="T0" y="T1"/>
                  </a:cxn>
                  <a:cxn ang="0">
                    <a:pos x="T2" y="T3"/>
                  </a:cxn>
                  <a:cxn ang="0">
                    <a:pos x="T4" y="T5"/>
                  </a:cxn>
                  <a:cxn ang="0">
                    <a:pos x="T6" y="T7"/>
                  </a:cxn>
                  <a:cxn ang="0">
                    <a:pos x="T8" y="T9"/>
                  </a:cxn>
                </a:cxnLst>
                <a:rect l="0" t="0" r="r" b="b"/>
                <a:pathLst>
                  <a:path w="484" h="29">
                    <a:moveTo>
                      <a:pt x="0" y="0"/>
                    </a:moveTo>
                    <a:lnTo>
                      <a:pt x="0" y="19"/>
                    </a:lnTo>
                    <a:lnTo>
                      <a:pt x="484" y="29"/>
                    </a:lnTo>
                    <a:lnTo>
                      <a:pt x="484" y="10"/>
                    </a:lnTo>
                    <a:lnTo>
                      <a:pt x="0"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8" name="Freeform 70"/>
              <p:cNvSpPr>
                <a:spLocks/>
              </p:cNvSpPr>
              <p:nvPr/>
            </p:nvSpPr>
            <p:spPr bwMode="auto">
              <a:xfrm>
                <a:off x="3403602" y="4286756"/>
                <a:ext cx="768349" cy="48698"/>
              </a:xfrm>
              <a:custGeom>
                <a:avLst/>
                <a:gdLst>
                  <a:gd name="T0" fmla="*/ 0 w 484"/>
                  <a:gd name="T1" fmla="*/ 20 h 31"/>
                  <a:gd name="T2" fmla="*/ 484 w 484"/>
                  <a:gd name="T3" fmla="*/ 31 h 31"/>
                  <a:gd name="T4" fmla="*/ 484 w 484"/>
                  <a:gd name="T5" fmla="*/ 10 h 31"/>
                  <a:gd name="T6" fmla="*/ 0 w 484"/>
                  <a:gd name="T7" fmla="*/ 0 h 31"/>
                  <a:gd name="T8" fmla="*/ 0 w 484"/>
                  <a:gd name="T9" fmla="*/ 20 h 31"/>
                </a:gdLst>
                <a:ahLst/>
                <a:cxnLst>
                  <a:cxn ang="0">
                    <a:pos x="T0" y="T1"/>
                  </a:cxn>
                  <a:cxn ang="0">
                    <a:pos x="T2" y="T3"/>
                  </a:cxn>
                  <a:cxn ang="0">
                    <a:pos x="T4" y="T5"/>
                  </a:cxn>
                  <a:cxn ang="0">
                    <a:pos x="T6" y="T7"/>
                  </a:cxn>
                  <a:cxn ang="0">
                    <a:pos x="T8" y="T9"/>
                  </a:cxn>
                </a:cxnLst>
                <a:rect l="0" t="0" r="r" b="b"/>
                <a:pathLst>
                  <a:path w="484" h="31">
                    <a:moveTo>
                      <a:pt x="0" y="20"/>
                    </a:moveTo>
                    <a:lnTo>
                      <a:pt x="484" y="31"/>
                    </a:lnTo>
                    <a:lnTo>
                      <a:pt x="484" y="10"/>
                    </a:lnTo>
                    <a:lnTo>
                      <a:pt x="0" y="0"/>
                    </a:lnTo>
                    <a:lnTo>
                      <a:pt x="0" y="2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9" name="Freeform 71"/>
              <p:cNvSpPr>
                <a:spLocks/>
              </p:cNvSpPr>
              <p:nvPr/>
            </p:nvSpPr>
            <p:spPr bwMode="auto">
              <a:xfrm>
                <a:off x="3401485" y="4375681"/>
                <a:ext cx="768350" cy="50814"/>
              </a:xfrm>
              <a:custGeom>
                <a:avLst/>
                <a:gdLst>
                  <a:gd name="T0" fmla="*/ 0 w 484"/>
                  <a:gd name="T1" fmla="*/ 21 h 31"/>
                  <a:gd name="T2" fmla="*/ 484 w 484"/>
                  <a:gd name="T3" fmla="*/ 31 h 31"/>
                  <a:gd name="T4" fmla="*/ 484 w 484"/>
                  <a:gd name="T5" fmla="*/ 12 h 31"/>
                  <a:gd name="T6" fmla="*/ 0 w 484"/>
                  <a:gd name="T7" fmla="*/ 0 h 31"/>
                  <a:gd name="T8" fmla="*/ 0 w 484"/>
                  <a:gd name="T9" fmla="*/ 21 h 31"/>
                </a:gdLst>
                <a:ahLst/>
                <a:cxnLst>
                  <a:cxn ang="0">
                    <a:pos x="T0" y="T1"/>
                  </a:cxn>
                  <a:cxn ang="0">
                    <a:pos x="T2" y="T3"/>
                  </a:cxn>
                  <a:cxn ang="0">
                    <a:pos x="T4" y="T5"/>
                  </a:cxn>
                  <a:cxn ang="0">
                    <a:pos x="T6" y="T7"/>
                  </a:cxn>
                  <a:cxn ang="0">
                    <a:pos x="T8" y="T9"/>
                  </a:cxn>
                </a:cxnLst>
                <a:rect l="0" t="0" r="r" b="b"/>
                <a:pathLst>
                  <a:path w="484" h="31">
                    <a:moveTo>
                      <a:pt x="0" y="21"/>
                    </a:moveTo>
                    <a:lnTo>
                      <a:pt x="484" y="31"/>
                    </a:lnTo>
                    <a:lnTo>
                      <a:pt x="484" y="12"/>
                    </a:lnTo>
                    <a:lnTo>
                      <a:pt x="0" y="0"/>
                    </a:lnTo>
                    <a:lnTo>
                      <a:pt x="0" y="21"/>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0" name="Freeform 72"/>
              <p:cNvSpPr>
                <a:spLocks/>
              </p:cNvSpPr>
              <p:nvPr/>
            </p:nvSpPr>
            <p:spPr bwMode="auto">
              <a:xfrm>
                <a:off x="3399369" y="4470959"/>
                <a:ext cx="768349" cy="46580"/>
              </a:xfrm>
              <a:custGeom>
                <a:avLst/>
                <a:gdLst>
                  <a:gd name="T0" fmla="*/ 0 w 484"/>
                  <a:gd name="T1" fmla="*/ 19 h 30"/>
                  <a:gd name="T2" fmla="*/ 484 w 484"/>
                  <a:gd name="T3" fmla="*/ 30 h 30"/>
                  <a:gd name="T4" fmla="*/ 484 w 484"/>
                  <a:gd name="T5" fmla="*/ 10 h 30"/>
                  <a:gd name="T6" fmla="*/ 0 w 484"/>
                  <a:gd name="T7" fmla="*/ 0 h 30"/>
                  <a:gd name="T8" fmla="*/ 0 w 484"/>
                  <a:gd name="T9" fmla="*/ 19 h 30"/>
                </a:gdLst>
                <a:ahLst/>
                <a:cxnLst>
                  <a:cxn ang="0">
                    <a:pos x="T0" y="T1"/>
                  </a:cxn>
                  <a:cxn ang="0">
                    <a:pos x="T2" y="T3"/>
                  </a:cxn>
                  <a:cxn ang="0">
                    <a:pos x="T4" y="T5"/>
                  </a:cxn>
                  <a:cxn ang="0">
                    <a:pos x="T6" y="T7"/>
                  </a:cxn>
                  <a:cxn ang="0">
                    <a:pos x="T8" y="T9"/>
                  </a:cxn>
                </a:cxnLst>
                <a:rect l="0" t="0" r="r" b="b"/>
                <a:pathLst>
                  <a:path w="484" h="30">
                    <a:moveTo>
                      <a:pt x="0" y="19"/>
                    </a:moveTo>
                    <a:lnTo>
                      <a:pt x="484" y="30"/>
                    </a:lnTo>
                    <a:lnTo>
                      <a:pt x="484" y="10"/>
                    </a:lnTo>
                    <a:lnTo>
                      <a:pt x="0" y="0"/>
                    </a:lnTo>
                    <a:lnTo>
                      <a:pt x="0" y="19"/>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1" name="Freeform 73"/>
              <p:cNvSpPr>
                <a:spLocks/>
              </p:cNvSpPr>
              <p:nvPr/>
            </p:nvSpPr>
            <p:spPr bwMode="auto">
              <a:xfrm>
                <a:off x="3397252" y="4559884"/>
                <a:ext cx="768350" cy="48696"/>
              </a:xfrm>
              <a:custGeom>
                <a:avLst/>
                <a:gdLst>
                  <a:gd name="T0" fmla="*/ 0 w 483"/>
                  <a:gd name="T1" fmla="*/ 20 h 30"/>
                  <a:gd name="T2" fmla="*/ 483 w 483"/>
                  <a:gd name="T3" fmla="*/ 30 h 30"/>
                  <a:gd name="T4" fmla="*/ 483 w 483"/>
                  <a:gd name="T5" fmla="*/ 11 h 30"/>
                  <a:gd name="T6" fmla="*/ 0 w 483"/>
                  <a:gd name="T7" fmla="*/ 0 h 30"/>
                  <a:gd name="T8" fmla="*/ 0 w 483"/>
                  <a:gd name="T9" fmla="*/ 20 h 30"/>
                </a:gdLst>
                <a:ahLst/>
                <a:cxnLst>
                  <a:cxn ang="0">
                    <a:pos x="T0" y="T1"/>
                  </a:cxn>
                  <a:cxn ang="0">
                    <a:pos x="T2" y="T3"/>
                  </a:cxn>
                  <a:cxn ang="0">
                    <a:pos x="T4" y="T5"/>
                  </a:cxn>
                  <a:cxn ang="0">
                    <a:pos x="T6" y="T7"/>
                  </a:cxn>
                  <a:cxn ang="0">
                    <a:pos x="T8" y="T9"/>
                  </a:cxn>
                </a:cxnLst>
                <a:rect l="0" t="0" r="r" b="b"/>
                <a:pathLst>
                  <a:path w="483" h="30">
                    <a:moveTo>
                      <a:pt x="0" y="20"/>
                    </a:moveTo>
                    <a:lnTo>
                      <a:pt x="483" y="30"/>
                    </a:lnTo>
                    <a:lnTo>
                      <a:pt x="483" y="11"/>
                    </a:lnTo>
                    <a:lnTo>
                      <a:pt x="0" y="0"/>
                    </a:lnTo>
                    <a:lnTo>
                      <a:pt x="0" y="2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2" name="Freeform 74"/>
              <p:cNvSpPr>
                <a:spLocks/>
              </p:cNvSpPr>
              <p:nvPr/>
            </p:nvSpPr>
            <p:spPr bwMode="auto">
              <a:xfrm>
                <a:off x="3397252" y="4653044"/>
                <a:ext cx="766233" cy="46580"/>
              </a:xfrm>
              <a:custGeom>
                <a:avLst/>
                <a:gdLst>
                  <a:gd name="T0" fmla="*/ 0 w 483"/>
                  <a:gd name="T1" fmla="*/ 19 h 29"/>
                  <a:gd name="T2" fmla="*/ 483 w 483"/>
                  <a:gd name="T3" fmla="*/ 29 h 29"/>
                  <a:gd name="T4" fmla="*/ 483 w 483"/>
                  <a:gd name="T5" fmla="*/ 10 h 29"/>
                  <a:gd name="T6" fmla="*/ 0 w 483"/>
                  <a:gd name="T7" fmla="*/ 0 h 29"/>
                  <a:gd name="T8" fmla="*/ 0 w 483"/>
                  <a:gd name="T9" fmla="*/ 19 h 29"/>
                </a:gdLst>
                <a:ahLst/>
                <a:cxnLst>
                  <a:cxn ang="0">
                    <a:pos x="T0" y="T1"/>
                  </a:cxn>
                  <a:cxn ang="0">
                    <a:pos x="T2" y="T3"/>
                  </a:cxn>
                  <a:cxn ang="0">
                    <a:pos x="T4" y="T5"/>
                  </a:cxn>
                  <a:cxn ang="0">
                    <a:pos x="T6" y="T7"/>
                  </a:cxn>
                  <a:cxn ang="0">
                    <a:pos x="T8" y="T9"/>
                  </a:cxn>
                </a:cxnLst>
                <a:rect l="0" t="0" r="r" b="b"/>
                <a:pathLst>
                  <a:path w="483" h="29">
                    <a:moveTo>
                      <a:pt x="0" y="19"/>
                    </a:moveTo>
                    <a:lnTo>
                      <a:pt x="483" y="29"/>
                    </a:lnTo>
                    <a:lnTo>
                      <a:pt x="483" y="10"/>
                    </a:lnTo>
                    <a:lnTo>
                      <a:pt x="0" y="0"/>
                    </a:lnTo>
                    <a:lnTo>
                      <a:pt x="0" y="19"/>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3" name="Freeform 75"/>
              <p:cNvSpPr>
                <a:spLocks/>
              </p:cNvSpPr>
              <p:nvPr/>
            </p:nvSpPr>
            <p:spPr bwMode="auto">
              <a:xfrm>
                <a:off x="3395136" y="4744086"/>
                <a:ext cx="740833" cy="50814"/>
              </a:xfrm>
              <a:custGeom>
                <a:avLst/>
                <a:gdLst>
                  <a:gd name="T0" fmla="*/ 409 w 409"/>
                  <a:gd name="T1" fmla="*/ 12 h 29"/>
                  <a:gd name="T2" fmla="*/ 0 w 409"/>
                  <a:gd name="T3" fmla="*/ 0 h 29"/>
                  <a:gd name="T4" fmla="*/ 0 w 409"/>
                  <a:gd name="T5" fmla="*/ 13 h 29"/>
                  <a:gd name="T6" fmla="*/ 4 w 409"/>
                  <a:gd name="T7" fmla="*/ 18 h 29"/>
                  <a:gd name="T8" fmla="*/ 393 w 409"/>
                  <a:gd name="T9" fmla="*/ 29 h 29"/>
                  <a:gd name="T10" fmla="*/ 409 w 409"/>
                  <a:gd name="T11" fmla="*/ 13 h 29"/>
                  <a:gd name="T12" fmla="*/ 409 w 409"/>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409" h="29">
                    <a:moveTo>
                      <a:pt x="409" y="12"/>
                    </a:moveTo>
                    <a:cubicBezTo>
                      <a:pt x="0" y="0"/>
                      <a:pt x="0" y="0"/>
                      <a:pt x="0" y="0"/>
                    </a:cubicBezTo>
                    <a:cubicBezTo>
                      <a:pt x="0" y="13"/>
                      <a:pt x="0" y="13"/>
                      <a:pt x="0" y="13"/>
                    </a:cubicBezTo>
                    <a:cubicBezTo>
                      <a:pt x="1" y="14"/>
                      <a:pt x="3" y="16"/>
                      <a:pt x="4" y="18"/>
                    </a:cubicBezTo>
                    <a:cubicBezTo>
                      <a:pt x="393" y="29"/>
                      <a:pt x="393" y="29"/>
                      <a:pt x="393" y="29"/>
                    </a:cubicBezTo>
                    <a:cubicBezTo>
                      <a:pt x="399" y="24"/>
                      <a:pt x="404" y="19"/>
                      <a:pt x="409" y="13"/>
                    </a:cubicBezTo>
                    <a:lnTo>
                      <a:pt x="409" y="12"/>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4" name="Freeform 76"/>
              <p:cNvSpPr>
                <a:spLocks/>
              </p:cNvSpPr>
              <p:nvPr/>
            </p:nvSpPr>
            <p:spPr bwMode="auto">
              <a:xfrm>
                <a:off x="3473452" y="4835129"/>
                <a:ext cx="565150" cy="44462"/>
              </a:xfrm>
              <a:custGeom>
                <a:avLst/>
                <a:gdLst>
                  <a:gd name="T0" fmla="*/ 282 w 311"/>
                  <a:gd name="T1" fmla="*/ 24 h 24"/>
                  <a:gd name="T2" fmla="*/ 311 w 311"/>
                  <a:gd name="T3" fmla="*/ 7 h 24"/>
                  <a:gd name="T4" fmla="*/ 0 w 311"/>
                  <a:gd name="T5" fmla="*/ 0 h 24"/>
                  <a:gd name="T6" fmla="*/ 28 w 311"/>
                  <a:gd name="T7" fmla="*/ 18 h 24"/>
                  <a:gd name="T8" fmla="*/ 282 w 311"/>
                  <a:gd name="T9" fmla="*/ 24 h 24"/>
                </a:gdLst>
                <a:ahLst/>
                <a:cxnLst>
                  <a:cxn ang="0">
                    <a:pos x="T0" y="T1"/>
                  </a:cxn>
                  <a:cxn ang="0">
                    <a:pos x="T2" y="T3"/>
                  </a:cxn>
                  <a:cxn ang="0">
                    <a:pos x="T4" y="T5"/>
                  </a:cxn>
                  <a:cxn ang="0">
                    <a:pos x="T6" y="T7"/>
                  </a:cxn>
                  <a:cxn ang="0">
                    <a:pos x="T8" y="T9"/>
                  </a:cxn>
                </a:cxnLst>
                <a:rect l="0" t="0" r="r" b="b"/>
                <a:pathLst>
                  <a:path w="311" h="24">
                    <a:moveTo>
                      <a:pt x="282" y="24"/>
                    </a:moveTo>
                    <a:cubicBezTo>
                      <a:pt x="292" y="19"/>
                      <a:pt x="302" y="13"/>
                      <a:pt x="311" y="7"/>
                    </a:cubicBezTo>
                    <a:cubicBezTo>
                      <a:pt x="0" y="0"/>
                      <a:pt x="0" y="0"/>
                      <a:pt x="0" y="0"/>
                    </a:cubicBezTo>
                    <a:cubicBezTo>
                      <a:pt x="9" y="7"/>
                      <a:pt x="18" y="13"/>
                      <a:pt x="28" y="18"/>
                    </a:cubicBezTo>
                    <a:lnTo>
                      <a:pt x="282" y="24"/>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5" name="Freeform 77"/>
              <p:cNvSpPr>
                <a:spLocks/>
              </p:cNvSpPr>
              <p:nvPr/>
            </p:nvSpPr>
            <p:spPr bwMode="auto">
              <a:xfrm>
                <a:off x="3587752" y="4466724"/>
                <a:ext cx="381000" cy="410750"/>
              </a:xfrm>
              <a:custGeom>
                <a:avLst/>
                <a:gdLst>
                  <a:gd name="T0" fmla="*/ 11 w 210"/>
                  <a:gd name="T1" fmla="*/ 35 h 226"/>
                  <a:gd name="T2" fmla="*/ 2 w 210"/>
                  <a:gd name="T3" fmla="*/ 67 h 226"/>
                  <a:gd name="T4" fmla="*/ 125 w 210"/>
                  <a:gd name="T5" fmla="*/ 222 h 226"/>
                  <a:gd name="T6" fmla="*/ 172 w 210"/>
                  <a:gd name="T7" fmla="*/ 198 h 226"/>
                  <a:gd name="T8" fmla="*/ 206 w 210"/>
                  <a:gd name="T9" fmla="*/ 157 h 226"/>
                  <a:gd name="T10" fmla="*/ 84 w 210"/>
                  <a:gd name="T11" fmla="*/ 3 h 226"/>
                  <a:gd name="T12" fmla="*/ 48 w 210"/>
                  <a:gd name="T13" fmla="*/ 5 h 226"/>
                  <a:gd name="T14" fmla="*/ 11 w 210"/>
                  <a:gd name="T15" fmla="*/ 35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26">
                    <a:moveTo>
                      <a:pt x="11" y="35"/>
                    </a:moveTo>
                    <a:cubicBezTo>
                      <a:pt x="4" y="51"/>
                      <a:pt x="0" y="64"/>
                      <a:pt x="2" y="67"/>
                    </a:cubicBezTo>
                    <a:cubicBezTo>
                      <a:pt x="125" y="222"/>
                      <a:pt x="125" y="222"/>
                      <a:pt x="125" y="222"/>
                    </a:cubicBezTo>
                    <a:cubicBezTo>
                      <a:pt x="128" y="226"/>
                      <a:pt x="149" y="216"/>
                      <a:pt x="172" y="198"/>
                    </a:cubicBezTo>
                    <a:cubicBezTo>
                      <a:pt x="194" y="180"/>
                      <a:pt x="210" y="162"/>
                      <a:pt x="206" y="157"/>
                    </a:cubicBezTo>
                    <a:cubicBezTo>
                      <a:pt x="84" y="3"/>
                      <a:pt x="84" y="3"/>
                      <a:pt x="84" y="3"/>
                    </a:cubicBezTo>
                    <a:cubicBezTo>
                      <a:pt x="81" y="0"/>
                      <a:pt x="66" y="1"/>
                      <a:pt x="48" y="5"/>
                    </a:cubicBezTo>
                    <a:cubicBezTo>
                      <a:pt x="33" y="13"/>
                      <a:pt x="19" y="26"/>
                      <a:pt x="11" y="35"/>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6" name="Freeform 78"/>
              <p:cNvSpPr>
                <a:spLocks/>
              </p:cNvSpPr>
              <p:nvPr/>
            </p:nvSpPr>
            <p:spPr bwMode="auto">
              <a:xfrm>
                <a:off x="3606802" y="4475194"/>
                <a:ext cx="67733" cy="55049"/>
              </a:xfrm>
              <a:custGeom>
                <a:avLst/>
                <a:gdLst>
                  <a:gd name="T0" fmla="*/ 0 w 37"/>
                  <a:gd name="T1" fmla="*/ 30 h 30"/>
                  <a:gd name="T2" fmla="*/ 37 w 37"/>
                  <a:gd name="T3" fmla="*/ 0 h 30"/>
                  <a:gd name="T4" fmla="*/ 12 w 37"/>
                  <a:gd name="T5" fmla="*/ 5 h 30"/>
                  <a:gd name="T6" fmla="*/ 0 w 37"/>
                  <a:gd name="T7" fmla="*/ 30 h 30"/>
                </a:gdLst>
                <a:ahLst/>
                <a:cxnLst>
                  <a:cxn ang="0">
                    <a:pos x="T0" y="T1"/>
                  </a:cxn>
                  <a:cxn ang="0">
                    <a:pos x="T2" y="T3"/>
                  </a:cxn>
                  <a:cxn ang="0">
                    <a:pos x="T4" y="T5"/>
                  </a:cxn>
                  <a:cxn ang="0">
                    <a:pos x="T6" y="T7"/>
                  </a:cxn>
                </a:cxnLst>
                <a:rect l="0" t="0" r="r" b="b"/>
                <a:pathLst>
                  <a:path w="37" h="30">
                    <a:moveTo>
                      <a:pt x="0" y="30"/>
                    </a:moveTo>
                    <a:cubicBezTo>
                      <a:pt x="8" y="21"/>
                      <a:pt x="22" y="8"/>
                      <a:pt x="37" y="0"/>
                    </a:cubicBezTo>
                    <a:cubicBezTo>
                      <a:pt x="29" y="1"/>
                      <a:pt x="20" y="3"/>
                      <a:pt x="12" y="5"/>
                    </a:cubicBezTo>
                    <a:cubicBezTo>
                      <a:pt x="7" y="13"/>
                      <a:pt x="3" y="22"/>
                      <a:pt x="0" y="3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7" name="Freeform 79"/>
              <p:cNvSpPr>
                <a:spLocks/>
              </p:cNvSpPr>
              <p:nvPr/>
            </p:nvSpPr>
            <p:spPr bwMode="auto">
              <a:xfrm>
                <a:off x="3587752" y="4466724"/>
                <a:ext cx="359833" cy="385343"/>
              </a:xfrm>
              <a:custGeom>
                <a:avLst/>
                <a:gdLst>
                  <a:gd name="T0" fmla="*/ 3 w 199"/>
                  <a:gd name="T1" fmla="*/ 69 h 212"/>
                  <a:gd name="T2" fmla="*/ 117 w 199"/>
                  <a:gd name="T3" fmla="*/ 212 h 212"/>
                  <a:gd name="T4" fmla="*/ 199 w 199"/>
                  <a:gd name="T5" fmla="*/ 148 h 212"/>
                  <a:gd name="T6" fmla="*/ 85 w 199"/>
                  <a:gd name="T7" fmla="*/ 4 h 212"/>
                  <a:gd name="T8" fmla="*/ 38 w 199"/>
                  <a:gd name="T9" fmla="*/ 29 h 212"/>
                  <a:gd name="T10" fmla="*/ 3 w 199"/>
                  <a:gd name="T11" fmla="*/ 69 h 212"/>
                </a:gdLst>
                <a:ahLst/>
                <a:cxnLst>
                  <a:cxn ang="0">
                    <a:pos x="T0" y="T1"/>
                  </a:cxn>
                  <a:cxn ang="0">
                    <a:pos x="T2" y="T3"/>
                  </a:cxn>
                  <a:cxn ang="0">
                    <a:pos x="T4" y="T5"/>
                  </a:cxn>
                  <a:cxn ang="0">
                    <a:pos x="T6" y="T7"/>
                  </a:cxn>
                  <a:cxn ang="0">
                    <a:pos x="T8" y="T9"/>
                  </a:cxn>
                  <a:cxn ang="0">
                    <a:pos x="T10" y="T11"/>
                  </a:cxn>
                </a:cxnLst>
                <a:rect l="0" t="0" r="r" b="b"/>
                <a:pathLst>
                  <a:path w="199" h="212">
                    <a:moveTo>
                      <a:pt x="3" y="69"/>
                    </a:moveTo>
                    <a:cubicBezTo>
                      <a:pt x="117" y="212"/>
                      <a:pt x="117" y="212"/>
                      <a:pt x="117" y="212"/>
                    </a:cubicBezTo>
                    <a:cubicBezTo>
                      <a:pt x="199" y="148"/>
                      <a:pt x="199" y="148"/>
                      <a:pt x="199" y="148"/>
                    </a:cubicBezTo>
                    <a:cubicBezTo>
                      <a:pt x="85" y="4"/>
                      <a:pt x="85" y="4"/>
                      <a:pt x="85" y="4"/>
                    </a:cubicBezTo>
                    <a:cubicBezTo>
                      <a:pt x="81" y="0"/>
                      <a:pt x="61" y="11"/>
                      <a:pt x="38" y="29"/>
                    </a:cubicBezTo>
                    <a:cubicBezTo>
                      <a:pt x="16" y="47"/>
                      <a:pt x="0" y="64"/>
                      <a:pt x="3" y="69"/>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8" name="Freeform 80"/>
              <p:cNvSpPr>
                <a:spLocks/>
              </p:cNvSpPr>
              <p:nvPr/>
            </p:nvSpPr>
            <p:spPr bwMode="auto">
              <a:xfrm>
                <a:off x="3799418" y="4731382"/>
                <a:ext cx="169333" cy="148209"/>
              </a:xfrm>
              <a:custGeom>
                <a:avLst/>
                <a:gdLst>
                  <a:gd name="T0" fmla="*/ 0 w 93"/>
                  <a:gd name="T1" fmla="*/ 66 h 81"/>
                  <a:gd name="T2" fmla="*/ 12 w 93"/>
                  <a:gd name="T3" fmla="*/ 81 h 81"/>
                  <a:gd name="T4" fmla="*/ 50 w 93"/>
                  <a:gd name="T5" fmla="*/ 45 h 81"/>
                  <a:gd name="T6" fmla="*/ 93 w 93"/>
                  <a:gd name="T7" fmla="*/ 17 h 81"/>
                  <a:gd name="T8" fmla="*/ 82 w 93"/>
                  <a:gd name="T9" fmla="*/ 2 h 81"/>
                  <a:gd name="T10" fmla="*/ 38 w 93"/>
                  <a:gd name="T11" fmla="*/ 31 h 81"/>
                  <a:gd name="T12" fmla="*/ 0 w 93"/>
                  <a:gd name="T13" fmla="*/ 66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0" y="66"/>
                    </a:moveTo>
                    <a:cubicBezTo>
                      <a:pt x="12" y="81"/>
                      <a:pt x="12" y="81"/>
                      <a:pt x="12" y="81"/>
                    </a:cubicBezTo>
                    <a:cubicBezTo>
                      <a:pt x="12" y="81"/>
                      <a:pt x="14" y="74"/>
                      <a:pt x="50" y="45"/>
                    </a:cubicBezTo>
                    <a:cubicBezTo>
                      <a:pt x="89" y="15"/>
                      <a:pt x="93" y="17"/>
                      <a:pt x="93" y="17"/>
                    </a:cubicBezTo>
                    <a:cubicBezTo>
                      <a:pt x="82" y="2"/>
                      <a:pt x="82" y="2"/>
                      <a:pt x="82" y="2"/>
                    </a:cubicBezTo>
                    <a:cubicBezTo>
                      <a:pt x="82" y="2"/>
                      <a:pt x="77" y="0"/>
                      <a:pt x="38" y="31"/>
                    </a:cubicBezTo>
                    <a:cubicBezTo>
                      <a:pt x="3" y="59"/>
                      <a:pt x="0" y="66"/>
                      <a:pt x="0" y="66"/>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79" name="Freeform 81"/>
              <p:cNvSpPr>
                <a:spLocks/>
              </p:cNvSpPr>
              <p:nvPr/>
            </p:nvSpPr>
            <p:spPr bwMode="auto">
              <a:xfrm>
                <a:off x="3820585" y="4758907"/>
                <a:ext cx="154517" cy="131271"/>
              </a:xfrm>
              <a:custGeom>
                <a:avLst/>
                <a:gdLst>
                  <a:gd name="T0" fmla="*/ 38 w 85"/>
                  <a:gd name="T1" fmla="*/ 30 h 71"/>
                  <a:gd name="T2" fmla="*/ 0 w 85"/>
                  <a:gd name="T3" fmla="*/ 66 h 71"/>
                  <a:gd name="T4" fmla="*/ 0 w 85"/>
                  <a:gd name="T5" fmla="*/ 66 h 71"/>
                  <a:gd name="T6" fmla="*/ 40 w 85"/>
                  <a:gd name="T7" fmla="*/ 42 h 71"/>
                  <a:gd name="T8" fmla="*/ 81 w 85"/>
                  <a:gd name="T9" fmla="*/ 2 h 71"/>
                  <a:gd name="T10" fmla="*/ 81 w 85"/>
                  <a:gd name="T11" fmla="*/ 2 h 71"/>
                  <a:gd name="T12" fmla="*/ 38 w 85"/>
                  <a:gd name="T13" fmla="*/ 30 h 71"/>
                </a:gdLst>
                <a:ahLst/>
                <a:cxnLst>
                  <a:cxn ang="0">
                    <a:pos x="T0" y="T1"/>
                  </a:cxn>
                  <a:cxn ang="0">
                    <a:pos x="T2" y="T3"/>
                  </a:cxn>
                  <a:cxn ang="0">
                    <a:pos x="T4" y="T5"/>
                  </a:cxn>
                  <a:cxn ang="0">
                    <a:pos x="T6" y="T7"/>
                  </a:cxn>
                  <a:cxn ang="0">
                    <a:pos x="T8" y="T9"/>
                  </a:cxn>
                  <a:cxn ang="0">
                    <a:pos x="T10" y="T11"/>
                  </a:cxn>
                  <a:cxn ang="0">
                    <a:pos x="T12" y="T13"/>
                  </a:cxn>
                </a:cxnLst>
                <a:rect l="0" t="0" r="r" b="b"/>
                <a:pathLst>
                  <a:path w="85" h="71">
                    <a:moveTo>
                      <a:pt x="38" y="30"/>
                    </a:moveTo>
                    <a:cubicBezTo>
                      <a:pt x="2" y="59"/>
                      <a:pt x="0" y="66"/>
                      <a:pt x="0" y="66"/>
                    </a:cubicBezTo>
                    <a:cubicBezTo>
                      <a:pt x="0" y="66"/>
                      <a:pt x="0" y="66"/>
                      <a:pt x="0" y="66"/>
                    </a:cubicBezTo>
                    <a:cubicBezTo>
                      <a:pt x="4" y="71"/>
                      <a:pt x="18" y="60"/>
                      <a:pt x="40" y="42"/>
                    </a:cubicBezTo>
                    <a:cubicBezTo>
                      <a:pt x="63" y="24"/>
                      <a:pt x="85" y="6"/>
                      <a:pt x="81" y="2"/>
                    </a:cubicBezTo>
                    <a:cubicBezTo>
                      <a:pt x="81" y="2"/>
                      <a:pt x="81" y="2"/>
                      <a:pt x="81" y="2"/>
                    </a:cubicBezTo>
                    <a:cubicBezTo>
                      <a:pt x="81" y="2"/>
                      <a:pt x="77" y="0"/>
                      <a:pt x="38" y="30"/>
                    </a:cubicBezTo>
                    <a:close/>
                  </a:path>
                </a:pathLst>
              </a:custGeom>
              <a:solidFill>
                <a:srgbClr val="36857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0" name="Freeform 82"/>
              <p:cNvSpPr>
                <a:spLocks/>
              </p:cNvSpPr>
              <p:nvPr/>
            </p:nvSpPr>
            <p:spPr bwMode="auto">
              <a:xfrm>
                <a:off x="3790951" y="4720796"/>
                <a:ext cx="150284" cy="124918"/>
              </a:xfrm>
              <a:custGeom>
                <a:avLst/>
                <a:gdLst>
                  <a:gd name="T0" fmla="*/ 0 w 82"/>
                  <a:gd name="T1" fmla="*/ 66 h 68"/>
                  <a:gd name="T2" fmla="*/ 1 w 82"/>
                  <a:gd name="T3" fmla="*/ 68 h 68"/>
                  <a:gd name="T4" fmla="*/ 39 w 82"/>
                  <a:gd name="T5" fmla="*/ 33 h 68"/>
                  <a:gd name="T6" fmla="*/ 82 w 82"/>
                  <a:gd name="T7" fmla="*/ 4 h 68"/>
                  <a:gd name="T8" fmla="*/ 81 w 82"/>
                  <a:gd name="T9" fmla="*/ 2 h 68"/>
                  <a:gd name="T10" fmla="*/ 37 w 82"/>
                  <a:gd name="T11" fmla="*/ 31 h 68"/>
                  <a:gd name="T12" fmla="*/ 0 w 82"/>
                  <a:gd name="T13" fmla="*/ 66 h 68"/>
                </a:gdLst>
                <a:ahLst/>
                <a:cxnLst>
                  <a:cxn ang="0">
                    <a:pos x="T0" y="T1"/>
                  </a:cxn>
                  <a:cxn ang="0">
                    <a:pos x="T2" y="T3"/>
                  </a:cxn>
                  <a:cxn ang="0">
                    <a:pos x="T4" y="T5"/>
                  </a:cxn>
                  <a:cxn ang="0">
                    <a:pos x="T6" y="T7"/>
                  </a:cxn>
                  <a:cxn ang="0">
                    <a:pos x="T8" y="T9"/>
                  </a:cxn>
                  <a:cxn ang="0">
                    <a:pos x="T10" y="T11"/>
                  </a:cxn>
                  <a:cxn ang="0">
                    <a:pos x="T12" y="T13"/>
                  </a:cxn>
                </a:cxnLst>
                <a:rect l="0" t="0" r="r" b="b"/>
                <a:pathLst>
                  <a:path w="82" h="68">
                    <a:moveTo>
                      <a:pt x="0" y="66"/>
                    </a:moveTo>
                    <a:cubicBezTo>
                      <a:pt x="1" y="68"/>
                      <a:pt x="1" y="68"/>
                      <a:pt x="1" y="68"/>
                    </a:cubicBezTo>
                    <a:cubicBezTo>
                      <a:pt x="1" y="68"/>
                      <a:pt x="3" y="61"/>
                      <a:pt x="39" y="33"/>
                    </a:cubicBezTo>
                    <a:cubicBezTo>
                      <a:pt x="78" y="2"/>
                      <a:pt x="82" y="4"/>
                      <a:pt x="82" y="4"/>
                    </a:cubicBezTo>
                    <a:cubicBezTo>
                      <a:pt x="81" y="2"/>
                      <a:pt x="81" y="2"/>
                      <a:pt x="81" y="2"/>
                    </a:cubicBezTo>
                    <a:cubicBezTo>
                      <a:pt x="81" y="2"/>
                      <a:pt x="76" y="0"/>
                      <a:pt x="37" y="31"/>
                    </a:cubicBezTo>
                    <a:cubicBezTo>
                      <a:pt x="2" y="59"/>
                      <a:pt x="0" y="66"/>
                      <a:pt x="0" y="66"/>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1" name="Freeform 83"/>
              <p:cNvSpPr>
                <a:spLocks/>
              </p:cNvSpPr>
              <p:nvPr/>
            </p:nvSpPr>
            <p:spPr bwMode="auto">
              <a:xfrm>
                <a:off x="3793069" y="4725031"/>
                <a:ext cx="150283" cy="122801"/>
              </a:xfrm>
              <a:custGeom>
                <a:avLst/>
                <a:gdLst>
                  <a:gd name="T0" fmla="*/ 38 w 83"/>
                  <a:gd name="T1" fmla="*/ 31 h 68"/>
                  <a:gd name="T2" fmla="*/ 0 w 83"/>
                  <a:gd name="T3" fmla="*/ 66 h 68"/>
                  <a:gd name="T4" fmla="*/ 2 w 83"/>
                  <a:gd name="T5" fmla="*/ 68 h 68"/>
                  <a:gd name="T6" fmla="*/ 39 w 83"/>
                  <a:gd name="T7" fmla="*/ 32 h 68"/>
                  <a:gd name="T8" fmla="*/ 83 w 83"/>
                  <a:gd name="T9" fmla="*/ 4 h 68"/>
                  <a:gd name="T10" fmla="*/ 81 w 83"/>
                  <a:gd name="T11" fmla="*/ 2 h 68"/>
                  <a:gd name="T12" fmla="*/ 38 w 83"/>
                  <a:gd name="T13" fmla="*/ 31 h 68"/>
                </a:gdLst>
                <a:ahLst/>
                <a:cxnLst>
                  <a:cxn ang="0">
                    <a:pos x="T0" y="T1"/>
                  </a:cxn>
                  <a:cxn ang="0">
                    <a:pos x="T2" y="T3"/>
                  </a:cxn>
                  <a:cxn ang="0">
                    <a:pos x="T4" y="T5"/>
                  </a:cxn>
                  <a:cxn ang="0">
                    <a:pos x="T6" y="T7"/>
                  </a:cxn>
                  <a:cxn ang="0">
                    <a:pos x="T8" y="T9"/>
                  </a:cxn>
                  <a:cxn ang="0">
                    <a:pos x="T10" y="T11"/>
                  </a:cxn>
                  <a:cxn ang="0">
                    <a:pos x="T12" y="T13"/>
                  </a:cxn>
                </a:cxnLst>
                <a:rect l="0" t="0" r="r" b="b"/>
                <a:pathLst>
                  <a:path w="83" h="68">
                    <a:moveTo>
                      <a:pt x="38" y="31"/>
                    </a:moveTo>
                    <a:cubicBezTo>
                      <a:pt x="2" y="59"/>
                      <a:pt x="0" y="66"/>
                      <a:pt x="0" y="66"/>
                    </a:cubicBezTo>
                    <a:cubicBezTo>
                      <a:pt x="2" y="68"/>
                      <a:pt x="2" y="68"/>
                      <a:pt x="2" y="68"/>
                    </a:cubicBezTo>
                    <a:cubicBezTo>
                      <a:pt x="2" y="68"/>
                      <a:pt x="4" y="61"/>
                      <a:pt x="39" y="32"/>
                    </a:cubicBezTo>
                    <a:cubicBezTo>
                      <a:pt x="78" y="2"/>
                      <a:pt x="83" y="4"/>
                      <a:pt x="83" y="4"/>
                    </a:cubicBezTo>
                    <a:cubicBezTo>
                      <a:pt x="81" y="2"/>
                      <a:pt x="81" y="2"/>
                      <a:pt x="81" y="2"/>
                    </a:cubicBezTo>
                    <a:cubicBezTo>
                      <a:pt x="81" y="2"/>
                      <a:pt x="77" y="0"/>
                      <a:pt x="38" y="31"/>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2" name="Freeform 84"/>
              <p:cNvSpPr>
                <a:spLocks/>
              </p:cNvSpPr>
              <p:nvPr/>
            </p:nvSpPr>
            <p:spPr bwMode="auto">
              <a:xfrm>
                <a:off x="3797302" y="4729266"/>
                <a:ext cx="150283" cy="122801"/>
              </a:xfrm>
              <a:custGeom>
                <a:avLst/>
                <a:gdLst>
                  <a:gd name="T0" fmla="*/ 37 w 83"/>
                  <a:gd name="T1" fmla="*/ 30 h 68"/>
                  <a:gd name="T2" fmla="*/ 0 w 83"/>
                  <a:gd name="T3" fmla="*/ 66 h 68"/>
                  <a:gd name="T4" fmla="*/ 1 w 83"/>
                  <a:gd name="T5" fmla="*/ 68 h 68"/>
                  <a:gd name="T6" fmla="*/ 39 w 83"/>
                  <a:gd name="T7" fmla="*/ 33 h 68"/>
                  <a:gd name="T8" fmla="*/ 83 w 83"/>
                  <a:gd name="T9" fmla="*/ 4 h 68"/>
                  <a:gd name="T10" fmla="*/ 81 w 83"/>
                  <a:gd name="T11" fmla="*/ 2 h 68"/>
                  <a:gd name="T12" fmla="*/ 37 w 83"/>
                  <a:gd name="T13" fmla="*/ 30 h 68"/>
                </a:gdLst>
                <a:ahLst/>
                <a:cxnLst>
                  <a:cxn ang="0">
                    <a:pos x="T0" y="T1"/>
                  </a:cxn>
                  <a:cxn ang="0">
                    <a:pos x="T2" y="T3"/>
                  </a:cxn>
                  <a:cxn ang="0">
                    <a:pos x="T4" y="T5"/>
                  </a:cxn>
                  <a:cxn ang="0">
                    <a:pos x="T6" y="T7"/>
                  </a:cxn>
                  <a:cxn ang="0">
                    <a:pos x="T8" y="T9"/>
                  </a:cxn>
                  <a:cxn ang="0">
                    <a:pos x="T10" y="T11"/>
                  </a:cxn>
                  <a:cxn ang="0">
                    <a:pos x="T12" y="T13"/>
                  </a:cxn>
                </a:cxnLst>
                <a:rect l="0" t="0" r="r" b="b"/>
                <a:pathLst>
                  <a:path w="83" h="68">
                    <a:moveTo>
                      <a:pt x="37" y="30"/>
                    </a:moveTo>
                    <a:cubicBezTo>
                      <a:pt x="2" y="59"/>
                      <a:pt x="0" y="66"/>
                      <a:pt x="0" y="66"/>
                    </a:cubicBezTo>
                    <a:cubicBezTo>
                      <a:pt x="1" y="68"/>
                      <a:pt x="1" y="68"/>
                      <a:pt x="1" y="68"/>
                    </a:cubicBezTo>
                    <a:cubicBezTo>
                      <a:pt x="1" y="68"/>
                      <a:pt x="4" y="61"/>
                      <a:pt x="39" y="33"/>
                    </a:cubicBezTo>
                    <a:cubicBezTo>
                      <a:pt x="78" y="2"/>
                      <a:pt x="83" y="4"/>
                      <a:pt x="83" y="4"/>
                    </a:cubicBezTo>
                    <a:cubicBezTo>
                      <a:pt x="81" y="2"/>
                      <a:pt x="81" y="2"/>
                      <a:pt x="81" y="2"/>
                    </a:cubicBezTo>
                    <a:cubicBezTo>
                      <a:pt x="81" y="2"/>
                      <a:pt x="76" y="0"/>
                      <a:pt x="37" y="30"/>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3" name="Freeform 85"/>
              <p:cNvSpPr>
                <a:spLocks/>
              </p:cNvSpPr>
              <p:nvPr/>
            </p:nvSpPr>
            <p:spPr bwMode="auto">
              <a:xfrm>
                <a:off x="3788835" y="4718679"/>
                <a:ext cx="150283" cy="122801"/>
              </a:xfrm>
              <a:custGeom>
                <a:avLst/>
                <a:gdLst>
                  <a:gd name="T0" fmla="*/ 0 w 83"/>
                  <a:gd name="T1" fmla="*/ 66 h 68"/>
                  <a:gd name="T2" fmla="*/ 2 w 83"/>
                  <a:gd name="T3" fmla="*/ 68 h 68"/>
                  <a:gd name="T4" fmla="*/ 39 w 83"/>
                  <a:gd name="T5" fmla="*/ 33 h 68"/>
                  <a:gd name="T6" fmla="*/ 83 w 83"/>
                  <a:gd name="T7" fmla="*/ 4 h 68"/>
                  <a:gd name="T8" fmla="*/ 81 w 83"/>
                  <a:gd name="T9" fmla="*/ 2 h 68"/>
                  <a:gd name="T10" fmla="*/ 38 w 83"/>
                  <a:gd name="T11" fmla="*/ 31 h 68"/>
                  <a:gd name="T12" fmla="*/ 0 w 83"/>
                  <a:gd name="T13" fmla="*/ 66 h 68"/>
                </a:gdLst>
                <a:ahLst/>
                <a:cxnLst>
                  <a:cxn ang="0">
                    <a:pos x="T0" y="T1"/>
                  </a:cxn>
                  <a:cxn ang="0">
                    <a:pos x="T2" y="T3"/>
                  </a:cxn>
                  <a:cxn ang="0">
                    <a:pos x="T4" y="T5"/>
                  </a:cxn>
                  <a:cxn ang="0">
                    <a:pos x="T6" y="T7"/>
                  </a:cxn>
                  <a:cxn ang="0">
                    <a:pos x="T8" y="T9"/>
                  </a:cxn>
                  <a:cxn ang="0">
                    <a:pos x="T10" y="T11"/>
                  </a:cxn>
                  <a:cxn ang="0">
                    <a:pos x="T12" y="T13"/>
                  </a:cxn>
                </a:cxnLst>
                <a:rect l="0" t="0" r="r" b="b"/>
                <a:pathLst>
                  <a:path w="83" h="68">
                    <a:moveTo>
                      <a:pt x="0" y="66"/>
                    </a:moveTo>
                    <a:cubicBezTo>
                      <a:pt x="2" y="68"/>
                      <a:pt x="2" y="68"/>
                      <a:pt x="2" y="68"/>
                    </a:cubicBezTo>
                    <a:cubicBezTo>
                      <a:pt x="2" y="68"/>
                      <a:pt x="4" y="61"/>
                      <a:pt x="39" y="33"/>
                    </a:cubicBezTo>
                    <a:cubicBezTo>
                      <a:pt x="78" y="2"/>
                      <a:pt x="83" y="4"/>
                      <a:pt x="83" y="4"/>
                    </a:cubicBezTo>
                    <a:cubicBezTo>
                      <a:pt x="81" y="2"/>
                      <a:pt x="81" y="2"/>
                      <a:pt x="81" y="2"/>
                    </a:cubicBezTo>
                    <a:cubicBezTo>
                      <a:pt x="81" y="2"/>
                      <a:pt x="77" y="0"/>
                      <a:pt x="38" y="31"/>
                    </a:cubicBezTo>
                    <a:cubicBezTo>
                      <a:pt x="2" y="59"/>
                      <a:pt x="0" y="66"/>
                      <a:pt x="0" y="66"/>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84" name="Freeform 86"/>
              <p:cNvSpPr>
                <a:spLocks noEditPoints="1"/>
              </p:cNvSpPr>
              <p:nvPr/>
            </p:nvSpPr>
            <p:spPr bwMode="auto">
              <a:xfrm>
                <a:off x="3543302" y="3918352"/>
                <a:ext cx="472016" cy="260424"/>
              </a:xfrm>
              <a:custGeom>
                <a:avLst/>
                <a:gdLst>
                  <a:gd name="T0" fmla="*/ 224 w 260"/>
                  <a:gd name="T1" fmla="*/ 81 h 143"/>
                  <a:gd name="T2" fmla="*/ 188 w 260"/>
                  <a:gd name="T3" fmla="*/ 49 h 143"/>
                  <a:gd name="T4" fmla="*/ 186 w 260"/>
                  <a:gd name="T5" fmla="*/ 31 h 143"/>
                  <a:gd name="T6" fmla="*/ 136 w 260"/>
                  <a:gd name="T7" fmla="*/ 1 h 143"/>
                  <a:gd name="T8" fmla="*/ 86 w 260"/>
                  <a:gd name="T9" fmla="*/ 29 h 143"/>
                  <a:gd name="T10" fmla="*/ 82 w 260"/>
                  <a:gd name="T11" fmla="*/ 47 h 143"/>
                  <a:gd name="T12" fmla="*/ 43 w 260"/>
                  <a:gd name="T13" fmla="*/ 77 h 143"/>
                  <a:gd name="T14" fmla="*/ 1 w 260"/>
                  <a:gd name="T15" fmla="*/ 92 h 143"/>
                  <a:gd name="T16" fmla="*/ 0 w 260"/>
                  <a:gd name="T17" fmla="*/ 122 h 143"/>
                  <a:gd name="T18" fmla="*/ 42 w 260"/>
                  <a:gd name="T19" fmla="*/ 139 h 143"/>
                  <a:gd name="T20" fmla="*/ 216 w 260"/>
                  <a:gd name="T21" fmla="*/ 143 h 143"/>
                  <a:gd name="T22" fmla="*/ 259 w 260"/>
                  <a:gd name="T23" fmla="*/ 128 h 143"/>
                  <a:gd name="T24" fmla="*/ 260 w 260"/>
                  <a:gd name="T25" fmla="*/ 98 h 143"/>
                  <a:gd name="T26" fmla="*/ 224 w 260"/>
                  <a:gd name="T27" fmla="*/ 81 h 143"/>
                  <a:gd name="T28" fmla="*/ 137 w 260"/>
                  <a:gd name="T29" fmla="*/ 57 h 143"/>
                  <a:gd name="T30" fmla="*/ 111 w 260"/>
                  <a:gd name="T31" fmla="*/ 31 h 143"/>
                  <a:gd name="T32" fmla="*/ 136 w 260"/>
                  <a:gd name="T33" fmla="*/ 11 h 143"/>
                  <a:gd name="T34" fmla="*/ 163 w 260"/>
                  <a:gd name="T35" fmla="*/ 32 h 143"/>
                  <a:gd name="T36" fmla="*/ 137 w 260"/>
                  <a:gd name="T37" fmla="*/ 5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143">
                    <a:moveTo>
                      <a:pt x="224" y="81"/>
                    </a:moveTo>
                    <a:cubicBezTo>
                      <a:pt x="224" y="81"/>
                      <a:pt x="203" y="50"/>
                      <a:pt x="188" y="49"/>
                    </a:cubicBezTo>
                    <a:cubicBezTo>
                      <a:pt x="188" y="49"/>
                      <a:pt x="185" y="38"/>
                      <a:pt x="186" y="31"/>
                    </a:cubicBezTo>
                    <a:cubicBezTo>
                      <a:pt x="186" y="15"/>
                      <a:pt x="164" y="1"/>
                      <a:pt x="136" y="1"/>
                    </a:cubicBezTo>
                    <a:cubicBezTo>
                      <a:pt x="109" y="0"/>
                      <a:pt x="86" y="12"/>
                      <a:pt x="86" y="29"/>
                    </a:cubicBezTo>
                    <a:cubicBezTo>
                      <a:pt x="86" y="36"/>
                      <a:pt x="82" y="47"/>
                      <a:pt x="82" y="47"/>
                    </a:cubicBezTo>
                    <a:cubicBezTo>
                      <a:pt x="68" y="47"/>
                      <a:pt x="43" y="77"/>
                      <a:pt x="43" y="77"/>
                    </a:cubicBezTo>
                    <a:cubicBezTo>
                      <a:pt x="20" y="76"/>
                      <a:pt x="1" y="83"/>
                      <a:pt x="1" y="92"/>
                    </a:cubicBezTo>
                    <a:cubicBezTo>
                      <a:pt x="0" y="122"/>
                      <a:pt x="0" y="122"/>
                      <a:pt x="0" y="122"/>
                    </a:cubicBezTo>
                    <a:cubicBezTo>
                      <a:pt x="0" y="131"/>
                      <a:pt x="18" y="138"/>
                      <a:pt x="42" y="139"/>
                    </a:cubicBezTo>
                    <a:cubicBezTo>
                      <a:pt x="216" y="143"/>
                      <a:pt x="216" y="143"/>
                      <a:pt x="216" y="143"/>
                    </a:cubicBezTo>
                    <a:cubicBezTo>
                      <a:pt x="240" y="143"/>
                      <a:pt x="259" y="137"/>
                      <a:pt x="259" y="128"/>
                    </a:cubicBezTo>
                    <a:cubicBezTo>
                      <a:pt x="260" y="98"/>
                      <a:pt x="260" y="98"/>
                      <a:pt x="260" y="98"/>
                    </a:cubicBezTo>
                    <a:cubicBezTo>
                      <a:pt x="260" y="89"/>
                      <a:pt x="247" y="82"/>
                      <a:pt x="224" y="81"/>
                    </a:cubicBezTo>
                    <a:close/>
                    <a:moveTo>
                      <a:pt x="137" y="57"/>
                    </a:moveTo>
                    <a:cubicBezTo>
                      <a:pt x="120" y="56"/>
                      <a:pt x="111" y="41"/>
                      <a:pt x="111" y="31"/>
                    </a:cubicBezTo>
                    <a:cubicBezTo>
                      <a:pt x="111" y="21"/>
                      <a:pt x="119" y="11"/>
                      <a:pt x="136" y="11"/>
                    </a:cubicBezTo>
                    <a:cubicBezTo>
                      <a:pt x="153" y="12"/>
                      <a:pt x="163" y="22"/>
                      <a:pt x="163" y="32"/>
                    </a:cubicBezTo>
                    <a:cubicBezTo>
                      <a:pt x="163" y="43"/>
                      <a:pt x="155" y="57"/>
                      <a:pt x="137" y="57"/>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0" name="组合 94"/>
            <p:cNvGrpSpPr>
              <a:grpSpLocks/>
            </p:cNvGrpSpPr>
            <p:nvPr/>
          </p:nvGrpSpPr>
          <p:grpSpPr bwMode="auto">
            <a:xfrm>
              <a:off x="1486615" y="3767138"/>
              <a:ext cx="759619" cy="760810"/>
              <a:chOff x="2043113" y="3976688"/>
              <a:chExt cx="1012825" cy="1014413"/>
            </a:xfrm>
          </p:grpSpPr>
          <p:sp>
            <p:nvSpPr>
              <p:cNvPr id="254" name="Oval 87"/>
              <p:cNvSpPr>
                <a:spLocks noChangeArrowheads="1"/>
              </p:cNvSpPr>
              <p:nvPr/>
            </p:nvSpPr>
            <p:spPr bwMode="auto">
              <a:xfrm>
                <a:off x="2042585" y="3976029"/>
                <a:ext cx="1013884" cy="1014172"/>
              </a:xfrm>
              <a:prstGeom prst="ellipse">
                <a:avLst/>
              </a:prstGeom>
              <a:solidFill>
                <a:srgbClr val="A85C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5" name="Freeform 88"/>
              <p:cNvSpPr>
                <a:spLocks/>
              </p:cNvSpPr>
              <p:nvPr/>
            </p:nvSpPr>
            <p:spPr bwMode="auto">
              <a:xfrm>
                <a:off x="2044702" y="4126356"/>
                <a:ext cx="1009649" cy="863845"/>
              </a:xfrm>
              <a:custGeom>
                <a:avLst/>
                <a:gdLst>
                  <a:gd name="T0" fmla="*/ 556 w 556"/>
                  <a:gd name="T1" fmla="*/ 218 h 474"/>
                  <a:gd name="T2" fmla="*/ 278 w 556"/>
                  <a:gd name="T3" fmla="*/ 0 h 474"/>
                  <a:gd name="T4" fmla="*/ 0 w 556"/>
                  <a:gd name="T5" fmla="*/ 218 h 474"/>
                  <a:gd name="T6" fmla="*/ 278 w 556"/>
                  <a:gd name="T7" fmla="*/ 474 h 474"/>
                  <a:gd name="T8" fmla="*/ 556 w 556"/>
                  <a:gd name="T9" fmla="*/ 218 h 474"/>
                </a:gdLst>
                <a:ahLst/>
                <a:cxnLst>
                  <a:cxn ang="0">
                    <a:pos x="T0" y="T1"/>
                  </a:cxn>
                  <a:cxn ang="0">
                    <a:pos x="T2" y="T3"/>
                  </a:cxn>
                  <a:cxn ang="0">
                    <a:pos x="T4" y="T5"/>
                  </a:cxn>
                  <a:cxn ang="0">
                    <a:pos x="T6" y="T7"/>
                  </a:cxn>
                  <a:cxn ang="0">
                    <a:pos x="T8" y="T9"/>
                  </a:cxn>
                </a:cxnLst>
                <a:rect l="0" t="0" r="r" b="b"/>
                <a:pathLst>
                  <a:path w="556" h="474">
                    <a:moveTo>
                      <a:pt x="556" y="218"/>
                    </a:moveTo>
                    <a:cubicBezTo>
                      <a:pt x="544" y="96"/>
                      <a:pt x="424" y="0"/>
                      <a:pt x="278" y="0"/>
                    </a:cubicBezTo>
                    <a:cubicBezTo>
                      <a:pt x="131" y="0"/>
                      <a:pt x="12" y="96"/>
                      <a:pt x="0" y="218"/>
                    </a:cubicBezTo>
                    <a:cubicBezTo>
                      <a:pt x="12" y="361"/>
                      <a:pt x="131" y="474"/>
                      <a:pt x="278" y="474"/>
                    </a:cubicBezTo>
                    <a:cubicBezTo>
                      <a:pt x="424" y="474"/>
                      <a:pt x="544" y="361"/>
                      <a:pt x="556" y="218"/>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6" name="Freeform 89"/>
              <p:cNvSpPr>
                <a:spLocks/>
              </p:cNvSpPr>
              <p:nvPr/>
            </p:nvSpPr>
            <p:spPr bwMode="auto">
              <a:xfrm>
                <a:off x="2044702" y="4503229"/>
                <a:ext cx="1009649" cy="486971"/>
              </a:xfrm>
              <a:custGeom>
                <a:avLst/>
                <a:gdLst>
                  <a:gd name="T0" fmla="*/ 0 w 556"/>
                  <a:gd name="T1" fmla="*/ 12 h 268"/>
                  <a:gd name="T2" fmla="*/ 278 w 556"/>
                  <a:gd name="T3" fmla="*/ 268 h 268"/>
                  <a:gd name="T4" fmla="*/ 556 w 556"/>
                  <a:gd name="T5" fmla="*/ 12 h 268"/>
                  <a:gd name="T6" fmla="*/ 554 w 556"/>
                  <a:gd name="T7" fmla="*/ 0 h 268"/>
                  <a:gd name="T8" fmla="*/ 2 w 556"/>
                  <a:gd name="T9" fmla="*/ 0 h 268"/>
                  <a:gd name="T10" fmla="*/ 0 w 556"/>
                  <a:gd name="T11" fmla="*/ 12 h 268"/>
                </a:gdLst>
                <a:ahLst/>
                <a:cxnLst>
                  <a:cxn ang="0">
                    <a:pos x="T0" y="T1"/>
                  </a:cxn>
                  <a:cxn ang="0">
                    <a:pos x="T2" y="T3"/>
                  </a:cxn>
                  <a:cxn ang="0">
                    <a:pos x="T4" y="T5"/>
                  </a:cxn>
                  <a:cxn ang="0">
                    <a:pos x="T6" y="T7"/>
                  </a:cxn>
                  <a:cxn ang="0">
                    <a:pos x="T8" y="T9"/>
                  </a:cxn>
                  <a:cxn ang="0">
                    <a:pos x="T10" y="T11"/>
                  </a:cxn>
                </a:cxnLst>
                <a:rect l="0" t="0" r="r" b="b"/>
                <a:pathLst>
                  <a:path w="556" h="268">
                    <a:moveTo>
                      <a:pt x="0" y="12"/>
                    </a:moveTo>
                    <a:cubicBezTo>
                      <a:pt x="12" y="155"/>
                      <a:pt x="131" y="268"/>
                      <a:pt x="278" y="268"/>
                    </a:cubicBezTo>
                    <a:cubicBezTo>
                      <a:pt x="424" y="268"/>
                      <a:pt x="544" y="155"/>
                      <a:pt x="556" y="12"/>
                    </a:cubicBezTo>
                    <a:cubicBezTo>
                      <a:pt x="555" y="8"/>
                      <a:pt x="555" y="4"/>
                      <a:pt x="554" y="0"/>
                    </a:cubicBezTo>
                    <a:cubicBezTo>
                      <a:pt x="2" y="0"/>
                      <a:pt x="2" y="0"/>
                      <a:pt x="2" y="0"/>
                    </a:cubicBezTo>
                    <a:cubicBezTo>
                      <a:pt x="1" y="4"/>
                      <a:pt x="0" y="8"/>
                      <a:pt x="0" y="12"/>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7" name="Freeform 90"/>
              <p:cNvSpPr>
                <a:spLocks/>
              </p:cNvSpPr>
              <p:nvPr/>
            </p:nvSpPr>
            <p:spPr bwMode="auto">
              <a:xfrm>
                <a:off x="2432052" y="3976029"/>
                <a:ext cx="234951" cy="355701"/>
              </a:xfrm>
              <a:custGeom>
                <a:avLst/>
                <a:gdLst>
                  <a:gd name="T0" fmla="*/ 38 w 130"/>
                  <a:gd name="T1" fmla="*/ 1 h 195"/>
                  <a:gd name="T2" fmla="*/ 0 w 130"/>
                  <a:gd name="T3" fmla="*/ 90 h 195"/>
                  <a:gd name="T4" fmla="*/ 0 w 130"/>
                  <a:gd name="T5" fmla="*/ 162 h 195"/>
                  <a:gd name="T6" fmla="*/ 32 w 130"/>
                  <a:gd name="T7" fmla="*/ 195 h 195"/>
                  <a:gd name="T8" fmla="*/ 97 w 130"/>
                  <a:gd name="T9" fmla="*/ 195 h 195"/>
                  <a:gd name="T10" fmla="*/ 130 w 130"/>
                  <a:gd name="T11" fmla="*/ 162 h 195"/>
                  <a:gd name="T12" fmla="*/ 130 w 130"/>
                  <a:gd name="T13" fmla="*/ 90 h 195"/>
                  <a:gd name="T14" fmla="*/ 88 w 130"/>
                  <a:gd name="T15" fmla="*/ 1 h 195"/>
                  <a:gd name="T16" fmla="*/ 65 w 130"/>
                  <a:gd name="T17" fmla="*/ 0 h 195"/>
                  <a:gd name="T18" fmla="*/ 38 w 130"/>
                  <a:gd name="T19"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95">
                    <a:moveTo>
                      <a:pt x="38" y="1"/>
                    </a:moveTo>
                    <a:cubicBezTo>
                      <a:pt x="0" y="90"/>
                      <a:pt x="0" y="90"/>
                      <a:pt x="0" y="90"/>
                    </a:cubicBezTo>
                    <a:cubicBezTo>
                      <a:pt x="0" y="162"/>
                      <a:pt x="0" y="162"/>
                      <a:pt x="0" y="162"/>
                    </a:cubicBezTo>
                    <a:cubicBezTo>
                      <a:pt x="0" y="180"/>
                      <a:pt x="15" y="195"/>
                      <a:pt x="32" y="195"/>
                    </a:cubicBezTo>
                    <a:cubicBezTo>
                      <a:pt x="97" y="195"/>
                      <a:pt x="97" y="195"/>
                      <a:pt x="97" y="195"/>
                    </a:cubicBezTo>
                    <a:cubicBezTo>
                      <a:pt x="115" y="195"/>
                      <a:pt x="130" y="180"/>
                      <a:pt x="130" y="162"/>
                    </a:cubicBezTo>
                    <a:cubicBezTo>
                      <a:pt x="130" y="90"/>
                      <a:pt x="130" y="90"/>
                      <a:pt x="130" y="90"/>
                    </a:cubicBezTo>
                    <a:cubicBezTo>
                      <a:pt x="88" y="1"/>
                      <a:pt x="88" y="1"/>
                      <a:pt x="88" y="1"/>
                    </a:cubicBezTo>
                    <a:cubicBezTo>
                      <a:pt x="81" y="0"/>
                      <a:pt x="73" y="0"/>
                      <a:pt x="65" y="0"/>
                    </a:cubicBezTo>
                    <a:cubicBezTo>
                      <a:pt x="56" y="0"/>
                      <a:pt x="47" y="0"/>
                      <a:pt x="38" y="1"/>
                    </a:cubicBezTo>
                    <a:close/>
                  </a:path>
                </a:pathLst>
              </a:cu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8" name="Freeform 91"/>
              <p:cNvSpPr>
                <a:spLocks/>
              </p:cNvSpPr>
              <p:nvPr/>
            </p:nvSpPr>
            <p:spPr bwMode="auto">
              <a:xfrm>
                <a:off x="2432052" y="4126356"/>
                <a:ext cx="234951" cy="205374"/>
              </a:xfrm>
              <a:custGeom>
                <a:avLst/>
                <a:gdLst>
                  <a:gd name="T0" fmla="*/ 65 w 130"/>
                  <a:gd name="T1" fmla="*/ 0 h 112"/>
                  <a:gd name="T2" fmla="*/ 0 w 130"/>
                  <a:gd name="T3" fmla="*/ 7 h 112"/>
                  <a:gd name="T4" fmla="*/ 0 w 130"/>
                  <a:gd name="T5" fmla="*/ 79 h 112"/>
                  <a:gd name="T6" fmla="*/ 32 w 130"/>
                  <a:gd name="T7" fmla="*/ 112 h 112"/>
                  <a:gd name="T8" fmla="*/ 97 w 130"/>
                  <a:gd name="T9" fmla="*/ 112 h 112"/>
                  <a:gd name="T10" fmla="*/ 130 w 130"/>
                  <a:gd name="T11" fmla="*/ 79 h 112"/>
                  <a:gd name="T12" fmla="*/ 130 w 130"/>
                  <a:gd name="T13" fmla="*/ 7 h 112"/>
                  <a:gd name="T14" fmla="*/ 65 w 13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12">
                    <a:moveTo>
                      <a:pt x="65" y="0"/>
                    </a:moveTo>
                    <a:cubicBezTo>
                      <a:pt x="43" y="0"/>
                      <a:pt x="21" y="2"/>
                      <a:pt x="0" y="7"/>
                    </a:cubicBezTo>
                    <a:cubicBezTo>
                      <a:pt x="0" y="79"/>
                      <a:pt x="0" y="79"/>
                      <a:pt x="0" y="79"/>
                    </a:cubicBezTo>
                    <a:cubicBezTo>
                      <a:pt x="0" y="97"/>
                      <a:pt x="15" y="112"/>
                      <a:pt x="32" y="112"/>
                    </a:cubicBezTo>
                    <a:cubicBezTo>
                      <a:pt x="97" y="112"/>
                      <a:pt x="97" y="112"/>
                      <a:pt x="97" y="112"/>
                    </a:cubicBezTo>
                    <a:cubicBezTo>
                      <a:pt x="115" y="112"/>
                      <a:pt x="130" y="97"/>
                      <a:pt x="130" y="79"/>
                    </a:cubicBezTo>
                    <a:cubicBezTo>
                      <a:pt x="130" y="7"/>
                      <a:pt x="130" y="7"/>
                      <a:pt x="130" y="7"/>
                    </a:cubicBezTo>
                    <a:cubicBezTo>
                      <a:pt x="109" y="2"/>
                      <a:pt x="87" y="0"/>
                      <a:pt x="65" y="0"/>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9" name="Freeform 92"/>
              <p:cNvSpPr>
                <a:spLocks/>
              </p:cNvSpPr>
              <p:nvPr/>
            </p:nvSpPr>
            <p:spPr bwMode="auto">
              <a:xfrm>
                <a:off x="2470152" y="4149645"/>
                <a:ext cx="158751" cy="158796"/>
              </a:xfrm>
              <a:custGeom>
                <a:avLst/>
                <a:gdLst>
                  <a:gd name="T0" fmla="*/ 88 w 88"/>
                  <a:gd name="T1" fmla="*/ 24 h 88"/>
                  <a:gd name="T2" fmla="*/ 64 w 88"/>
                  <a:gd name="T3" fmla="*/ 0 h 88"/>
                  <a:gd name="T4" fmla="*/ 23 w 88"/>
                  <a:gd name="T5" fmla="*/ 0 h 88"/>
                  <a:gd name="T6" fmla="*/ 0 w 88"/>
                  <a:gd name="T7" fmla="*/ 24 h 88"/>
                  <a:gd name="T8" fmla="*/ 0 w 88"/>
                  <a:gd name="T9" fmla="*/ 64 h 88"/>
                  <a:gd name="T10" fmla="*/ 23 w 88"/>
                  <a:gd name="T11" fmla="*/ 88 h 88"/>
                  <a:gd name="T12" fmla="*/ 64 w 88"/>
                  <a:gd name="T13" fmla="*/ 88 h 88"/>
                  <a:gd name="T14" fmla="*/ 88 w 88"/>
                  <a:gd name="T15" fmla="*/ 64 h 88"/>
                  <a:gd name="T16" fmla="*/ 88 w 88"/>
                  <a:gd name="T17"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88" y="24"/>
                    </a:moveTo>
                    <a:cubicBezTo>
                      <a:pt x="88" y="10"/>
                      <a:pt x="77" y="0"/>
                      <a:pt x="64" y="0"/>
                    </a:cubicBezTo>
                    <a:cubicBezTo>
                      <a:pt x="23" y="0"/>
                      <a:pt x="23" y="0"/>
                      <a:pt x="23" y="0"/>
                    </a:cubicBezTo>
                    <a:cubicBezTo>
                      <a:pt x="10" y="0"/>
                      <a:pt x="0" y="10"/>
                      <a:pt x="0" y="24"/>
                    </a:cubicBezTo>
                    <a:cubicBezTo>
                      <a:pt x="0" y="64"/>
                      <a:pt x="0" y="64"/>
                      <a:pt x="0" y="64"/>
                    </a:cubicBezTo>
                    <a:cubicBezTo>
                      <a:pt x="0" y="77"/>
                      <a:pt x="10" y="88"/>
                      <a:pt x="23" y="88"/>
                    </a:cubicBezTo>
                    <a:cubicBezTo>
                      <a:pt x="64" y="88"/>
                      <a:pt x="64" y="88"/>
                      <a:pt x="64" y="88"/>
                    </a:cubicBezTo>
                    <a:cubicBezTo>
                      <a:pt x="77" y="88"/>
                      <a:pt x="88" y="77"/>
                      <a:pt x="88" y="64"/>
                    </a:cubicBezTo>
                    <a:lnTo>
                      <a:pt x="88" y="24"/>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0" name="Freeform 93"/>
              <p:cNvSpPr>
                <a:spLocks/>
              </p:cNvSpPr>
              <p:nvPr/>
            </p:nvSpPr>
            <p:spPr bwMode="auto">
              <a:xfrm>
                <a:off x="2349502" y="4388897"/>
                <a:ext cx="400049" cy="224430"/>
              </a:xfrm>
              <a:custGeom>
                <a:avLst/>
                <a:gdLst>
                  <a:gd name="T0" fmla="*/ 110 w 220"/>
                  <a:gd name="T1" fmla="*/ 27 h 123"/>
                  <a:gd name="T2" fmla="*/ 219 w 220"/>
                  <a:gd name="T3" fmla="*/ 123 h 123"/>
                  <a:gd name="T4" fmla="*/ 220 w 220"/>
                  <a:gd name="T5" fmla="*/ 110 h 123"/>
                  <a:gd name="T6" fmla="*/ 110 w 220"/>
                  <a:gd name="T7" fmla="*/ 0 h 123"/>
                  <a:gd name="T8" fmla="*/ 0 w 220"/>
                  <a:gd name="T9" fmla="*/ 110 h 123"/>
                  <a:gd name="T10" fmla="*/ 1 w 220"/>
                  <a:gd name="T11" fmla="*/ 123 h 123"/>
                  <a:gd name="T12" fmla="*/ 110 w 220"/>
                  <a:gd name="T13" fmla="*/ 27 h 123"/>
                </a:gdLst>
                <a:ahLst/>
                <a:cxnLst>
                  <a:cxn ang="0">
                    <a:pos x="T0" y="T1"/>
                  </a:cxn>
                  <a:cxn ang="0">
                    <a:pos x="T2" y="T3"/>
                  </a:cxn>
                  <a:cxn ang="0">
                    <a:pos x="T4" y="T5"/>
                  </a:cxn>
                  <a:cxn ang="0">
                    <a:pos x="T6" y="T7"/>
                  </a:cxn>
                  <a:cxn ang="0">
                    <a:pos x="T8" y="T9"/>
                  </a:cxn>
                  <a:cxn ang="0">
                    <a:pos x="T10" y="T11"/>
                  </a:cxn>
                  <a:cxn ang="0">
                    <a:pos x="T12" y="T13"/>
                  </a:cxn>
                </a:cxnLst>
                <a:rect l="0" t="0" r="r" b="b"/>
                <a:pathLst>
                  <a:path w="220" h="123">
                    <a:moveTo>
                      <a:pt x="110" y="27"/>
                    </a:moveTo>
                    <a:cubicBezTo>
                      <a:pt x="166" y="27"/>
                      <a:pt x="212" y="69"/>
                      <a:pt x="219" y="123"/>
                    </a:cubicBezTo>
                    <a:cubicBezTo>
                      <a:pt x="220" y="119"/>
                      <a:pt x="220" y="115"/>
                      <a:pt x="220" y="110"/>
                    </a:cubicBezTo>
                    <a:cubicBezTo>
                      <a:pt x="220" y="49"/>
                      <a:pt x="171" y="0"/>
                      <a:pt x="110" y="0"/>
                    </a:cubicBezTo>
                    <a:cubicBezTo>
                      <a:pt x="49" y="0"/>
                      <a:pt x="0" y="49"/>
                      <a:pt x="0" y="110"/>
                    </a:cubicBezTo>
                    <a:cubicBezTo>
                      <a:pt x="0" y="115"/>
                      <a:pt x="0" y="119"/>
                      <a:pt x="1" y="123"/>
                    </a:cubicBezTo>
                    <a:cubicBezTo>
                      <a:pt x="7" y="69"/>
                      <a:pt x="54" y="27"/>
                      <a:pt x="110" y="27"/>
                    </a:cubicBezTo>
                    <a:close/>
                  </a:path>
                </a:pathLst>
              </a:custGeom>
              <a:solidFill>
                <a:srgbClr val="474D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1" name="Freeform 94"/>
              <p:cNvSpPr>
                <a:spLocks/>
              </p:cNvSpPr>
              <p:nvPr/>
            </p:nvSpPr>
            <p:spPr bwMode="auto">
              <a:xfrm>
                <a:off x="2349502" y="4604858"/>
                <a:ext cx="400049" cy="211727"/>
              </a:xfrm>
              <a:custGeom>
                <a:avLst/>
                <a:gdLst>
                  <a:gd name="T0" fmla="*/ 110 w 220"/>
                  <a:gd name="T1" fmla="*/ 90 h 116"/>
                  <a:gd name="T2" fmla="*/ 1 w 220"/>
                  <a:gd name="T3" fmla="*/ 0 h 116"/>
                  <a:gd name="T4" fmla="*/ 0 w 220"/>
                  <a:gd name="T5" fmla="*/ 12 h 116"/>
                  <a:gd name="T6" fmla="*/ 110 w 220"/>
                  <a:gd name="T7" fmla="*/ 116 h 116"/>
                  <a:gd name="T8" fmla="*/ 220 w 220"/>
                  <a:gd name="T9" fmla="*/ 12 h 116"/>
                  <a:gd name="T10" fmla="*/ 219 w 220"/>
                  <a:gd name="T11" fmla="*/ 0 h 116"/>
                  <a:gd name="T12" fmla="*/ 110 w 220"/>
                  <a:gd name="T13" fmla="*/ 90 h 116"/>
                </a:gdLst>
                <a:ahLst/>
                <a:cxnLst>
                  <a:cxn ang="0">
                    <a:pos x="T0" y="T1"/>
                  </a:cxn>
                  <a:cxn ang="0">
                    <a:pos x="T2" y="T3"/>
                  </a:cxn>
                  <a:cxn ang="0">
                    <a:pos x="T4" y="T5"/>
                  </a:cxn>
                  <a:cxn ang="0">
                    <a:pos x="T6" y="T7"/>
                  </a:cxn>
                  <a:cxn ang="0">
                    <a:pos x="T8" y="T9"/>
                  </a:cxn>
                  <a:cxn ang="0">
                    <a:pos x="T10" y="T11"/>
                  </a:cxn>
                  <a:cxn ang="0">
                    <a:pos x="T12" y="T13"/>
                  </a:cxn>
                </a:cxnLst>
                <a:rect l="0" t="0" r="r" b="b"/>
                <a:pathLst>
                  <a:path w="220" h="116">
                    <a:moveTo>
                      <a:pt x="110" y="90"/>
                    </a:moveTo>
                    <a:cubicBezTo>
                      <a:pt x="54" y="90"/>
                      <a:pt x="7" y="51"/>
                      <a:pt x="1" y="0"/>
                    </a:cubicBezTo>
                    <a:cubicBezTo>
                      <a:pt x="0" y="4"/>
                      <a:pt x="0" y="8"/>
                      <a:pt x="0" y="12"/>
                    </a:cubicBezTo>
                    <a:cubicBezTo>
                      <a:pt x="0" y="69"/>
                      <a:pt x="49" y="116"/>
                      <a:pt x="110" y="116"/>
                    </a:cubicBezTo>
                    <a:cubicBezTo>
                      <a:pt x="171" y="116"/>
                      <a:pt x="220" y="69"/>
                      <a:pt x="220" y="12"/>
                    </a:cubicBezTo>
                    <a:cubicBezTo>
                      <a:pt x="220" y="8"/>
                      <a:pt x="220" y="4"/>
                      <a:pt x="219" y="0"/>
                    </a:cubicBezTo>
                    <a:cubicBezTo>
                      <a:pt x="212" y="51"/>
                      <a:pt x="166" y="90"/>
                      <a:pt x="110" y="90"/>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2" name="Freeform 95"/>
              <p:cNvSpPr>
                <a:spLocks/>
              </p:cNvSpPr>
              <p:nvPr/>
            </p:nvSpPr>
            <p:spPr bwMode="auto">
              <a:xfrm>
                <a:off x="2351618" y="4437593"/>
                <a:ext cx="395817" cy="330294"/>
              </a:xfrm>
              <a:custGeom>
                <a:avLst/>
                <a:gdLst>
                  <a:gd name="T0" fmla="*/ 109 w 218"/>
                  <a:gd name="T1" fmla="*/ 181 h 181"/>
                  <a:gd name="T2" fmla="*/ 218 w 218"/>
                  <a:gd name="T3" fmla="*/ 91 h 181"/>
                  <a:gd name="T4" fmla="*/ 109 w 218"/>
                  <a:gd name="T5" fmla="*/ 0 h 181"/>
                  <a:gd name="T6" fmla="*/ 0 w 218"/>
                  <a:gd name="T7" fmla="*/ 91 h 181"/>
                  <a:gd name="T8" fmla="*/ 109 w 218"/>
                  <a:gd name="T9" fmla="*/ 181 h 181"/>
                </a:gdLst>
                <a:ahLst/>
                <a:cxnLst>
                  <a:cxn ang="0">
                    <a:pos x="T0" y="T1"/>
                  </a:cxn>
                  <a:cxn ang="0">
                    <a:pos x="T2" y="T3"/>
                  </a:cxn>
                  <a:cxn ang="0">
                    <a:pos x="T4" y="T5"/>
                  </a:cxn>
                  <a:cxn ang="0">
                    <a:pos x="T6" y="T7"/>
                  </a:cxn>
                  <a:cxn ang="0">
                    <a:pos x="T8" y="T9"/>
                  </a:cxn>
                </a:cxnLst>
                <a:rect l="0" t="0" r="r" b="b"/>
                <a:pathLst>
                  <a:path w="218" h="181">
                    <a:moveTo>
                      <a:pt x="109" y="181"/>
                    </a:moveTo>
                    <a:cubicBezTo>
                      <a:pt x="165" y="181"/>
                      <a:pt x="211" y="142"/>
                      <a:pt x="218" y="91"/>
                    </a:cubicBezTo>
                    <a:cubicBezTo>
                      <a:pt x="211" y="39"/>
                      <a:pt x="165" y="0"/>
                      <a:pt x="109" y="0"/>
                    </a:cubicBezTo>
                    <a:cubicBezTo>
                      <a:pt x="53" y="0"/>
                      <a:pt x="6" y="39"/>
                      <a:pt x="0" y="91"/>
                    </a:cubicBezTo>
                    <a:cubicBezTo>
                      <a:pt x="6" y="142"/>
                      <a:pt x="53" y="181"/>
                      <a:pt x="109" y="181"/>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3" name="Oval 96"/>
              <p:cNvSpPr>
                <a:spLocks noChangeArrowheads="1"/>
              </p:cNvSpPr>
              <p:nvPr/>
            </p:nvSpPr>
            <p:spPr bwMode="auto">
              <a:xfrm>
                <a:off x="2402418" y="4534988"/>
                <a:ext cx="93133" cy="91043"/>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64" name="Oval 97"/>
              <p:cNvSpPr>
                <a:spLocks noChangeArrowheads="1"/>
              </p:cNvSpPr>
              <p:nvPr/>
            </p:nvSpPr>
            <p:spPr bwMode="auto">
              <a:xfrm>
                <a:off x="2237318" y="4289385"/>
                <a:ext cx="80433" cy="80456"/>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1" name="组合 106"/>
            <p:cNvGrpSpPr>
              <a:grpSpLocks/>
            </p:cNvGrpSpPr>
            <p:nvPr/>
          </p:nvGrpSpPr>
          <p:grpSpPr bwMode="auto">
            <a:xfrm>
              <a:off x="3263028" y="3767138"/>
              <a:ext cx="759619" cy="763191"/>
              <a:chOff x="4411663" y="3932238"/>
              <a:chExt cx="1012825" cy="1017588"/>
            </a:xfrm>
          </p:grpSpPr>
          <p:sp>
            <p:nvSpPr>
              <p:cNvPr id="250" name="Oval 98"/>
              <p:cNvSpPr>
                <a:spLocks noChangeArrowheads="1"/>
              </p:cNvSpPr>
              <p:nvPr/>
            </p:nvSpPr>
            <p:spPr bwMode="auto">
              <a:xfrm>
                <a:off x="4411134" y="3931579"/>
                <a:ext cx="1013882" cy="1018406"/>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1" name="Freeform 99"/>
              <p:cNvSpPr>
                <a:spLocks/>
              </p:cNvSpPr>
              <p:nvPr/>
            </p:nvSpPr>
            <p:spPr bwMode="auto">
              <a:xfrm>
                <a:off x="4802716" y="4448192"/>
                <a:ext cx="478367" cy="497558"/>
              </a:xfrm>
              <a:custGeom>
                <a:avLst/>
                <a:gdLst>
                  <a:gd name="T0" fmla="*/ 0 w 264"/>
                  <a:gd name="T1" fmla="*/ 267 h 274"/>
                  <a:gd name="T2" fmla="*/ 63 w 264"/>
                  <a:gd name="T3" fmla="*/ 274 h 274"/>
                  <a:gd name="T4" fmla="*/ 264 w 264"/>
                  <a:gd name="T5" fmla="*/ 188 h 274"/>
                  <a:gd name="T6" fmla="*/ 172 w 264"/>
                  <a:gd name="T7" fmla="*/ 0 h 274"/>
                  <a:gd name="T8" fmla="*/ 0 w 264"/>
                  <a:gd name="T9" fmla="*/ 267 h 274"/>
                </a:gdLst>
                <a:ahLst/>
                <a:cxnLst>
                  <a:cxn ang="0">
                    <a:pos x="T0" y="T1"/>
                  </a:cxn>
                  <a:cxn ang="0">
                    <a:pos x="T2" y="T3"/>
                  </a:cxn>
                  <a:cxn ang="0">
                    <a:pos x="T4" y="T5"/>
                  </a:cxn>
                  <a:cxn ang="0">
                    <a:pos x="T6" y="T7"/>
                  </a:cxn>
                  <a:cxn ang="0">
                    <a:pos x="T8" y="T9"/>
                  </a:cxn>
                </a:cxnLst>
                <a:rect l="0" t="0" r="r" b="b"/>
                <a:pathLst>
                  <a:path w="264" h="274">
                    <a:moveTo>
                      <a:pt x="0" y="267"/>
                    </a:moveTo>
                    <a:cubicBezTo>
                      <a:pt x="20" y="272"/>
                      <a:pt x="41" y="274"/>
                      <a:pt x="63" y="274"/>
                    </a:cubicBezTo>
                    <a:cubicBezTo>
                      <a:pt x="142" y="274"/>
                      <a:pt x="214" y="241"/>
                      <a:pt x="264" y="188"/>
                    </a:cubicBezTo>
                    <a:cubicBezTo>
                      <a:pt x="172" y="0"/>
                      <a:pt x="172" y="0"/>
                      <a:pt x="172" y="0"/>
                    </a:cubicBezTo>
                    <a:lnTo>
                      <a:pt x="0" y="267"/>
                    </a:lnTo>
                    <a:close/>
                  </a:path>
                </a:pathLst>
              </a:custGeom>
              <a:solidFill>
                <a:srgbClr val="6DC1A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2" name="Freeform 100"/>
              <p:cNvSpPr>
                <a:spLocks/>
              </p:cNvSpPr>
              <p:nvPr/>
            </p:nvSpPr>
            <p:spPr bwMode="auto">
              <a:xfrm>
                <a:off x="4866216" y="3935814"/>
                <a:ext cx="433917" cy="362053"/>
              </a:xfrm>
              <a:custGeom>
                <a:avLst/>
                <a:gdLst>
                  <a:gd name="T0" fmla="*/ 31 w 239"/>
                  <a:gd name="T1" fmla="*/ 0 h 200"/>
                  <a:gd name="T2" fmla="*/ 0 w 239"/>
                  <a:gd name="T3" fmla="*/ 80 h 200"/>
                  <a:gd name="T4" fmla="*/ 120 w 239"/>
                  <a:gd name="T5" fmla="*/ 200 h 200"/>
                  <a:gd name="T6" fmla="*/ 239 w 239"/>
                  <a:gd name="T7" fmla="*/ 96 h 200"/>
                  <a:gd name="T8" fmla="*/ 31 w 239"/>
                  <a:gd name="T9" fmla="*/ 0 h 200"/>
                </a:gdLst>
                <a:ahLst/>
                <a:cxnLst>
                  <a:cxn ang="0">
                    <a:pos x="T0" y="T1"/>
                  </a:cxn>
                  <a:cxn ang="0">
                    <a:pos x="T2" y="T3"/>
                  </a:cxn>
                  <a:cxn ang="0">
                    <a:pos x="T4" y="T5"/>
                  </a:cxn>
                  <a:cxn ang="0">
                    <a:pos x="T6" y="T7"/>
                  </a:cxn>
                  <a:cxn ang="0">
                    <a:pos x="T8" y="T9"/>
                  </a:cxn>
                </a:cxnLst>
                <a:rect l="0" t="0" r="r" b="b"/>
                <a:pathLst>
                  <a:path w="239" h="200">
                    <a:moveTo>
                      <a:pt x="31" y="0"/>
                    </a:moveTo>
                    <a:cubicBezTo>
                      <a:pt x="12" y="21"/>
                      <a:pt x="0" y="49"/>
                      <a:pt x="0" y="80"/>
                    </a:cubicBezTo>
                    <a:cubicBezTo>
                      <a:pt x="0" y="146"/>
                      <a:pt x="54" y="200"/>
                      <a:pt x="120" y="200"/>
                    </a:cubicBezTo>
                    <a:cubicBezTo>
                      <a:pt x="181" y="200"/>
                      <a:pt x="231" y="154"/>
                      <a:pt x="239" y="96"/>
                    </a:cubicBezTo>
                    <a:cubicBezTo>
                      <a:pt x="188" y="37"/>
                      <a:pt x="114" y="0"/>
                      <a:pt x="31" y="0"/>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53" name="Freeform 101"/>
              <p:cNvSpPr>
                <a:spLocks/>
              </p:cNvSpPr>
              <p:nvPr/>
            </p:nvSpPr>
            <p:spPr bwMode="auto">
              <a:xfrm>
                <a:off x="4512734" y="4274576"/>
                <a:ext cx="776816" cy="671174"/>
              </a:xfrm>
              <a:custGeom>
                <a:avLst/>
                <a:gdLst>
                  <a:gd name="T0" fmla="*/ 428 w 428"/>
                  <a:gd name="T1" fmla="*/ 279 h 369"/>
                  <a:gd name="T2" fmla="*/ 284 w 428"/>
                  <a:gd name="T3" fmla="*/ 279 h 369"/>
                  <a:gd name="T4" fmla="*/ 135 w 428"/>
                  <a:gd name="T5" fmla="*/ 0 h 369"/>
                  <a:gd name="T6" fmla="*/ 0 w 428"/>
                  <a:gd name="T7" fmla="*/ 257 h 369"/>
                  <a:gd name="T8" fmla="*/ 223 w 428"/>
                  <a:gd name="T9" fmla="*/ 369 h 369"/>
                  <a:gd name="T10" fmla="*/ 299 w 428"/>
                  <a:gd name="T11" fmla="*/ 359 h 369"/>
                  <a:gd name="T12" fmla="*/ 299 w 428"/>
                  <a:gd name="T13" fmla="*/ 359 h 369"/>
                  <a:gd name="T14" fmla="*/ 301 w 428"/>
                  <a:gd name="T15" fmla="*/ 358 h 369"/>
                  <a:gd name="T16" fmla="*/ 307 w 428"/>
                  <a:gd name="T17" fmla="*/ 356 h 369"/>
                  <a:gd name="T18" fmla="*/ 311 w 428"/>
                  <a:gd name="T19" fmla="*/ 355 h 369"/>
                  <a:gd name="T20" fmla="*/ 316 w 428"/>
                  <a:gd name="T21" fmla="*/ 354 h 369"/>
                  <a:gd name="T22" fmla="*/ 316 w 428"/>
                  <a:gd name="T23" fmla="*/ 353 h 369"/>
                  <a:gd name="T24" fmla="*/ 428 w 428"/>
                  <a:gd name="T25" fmla="*/ 2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369">
                    <a:moveTo>
                      <a:pt x="428" y="279"/>
                    </a:moveTo>
                    <a:cubicBezTo>
                      <a:pt x="284" y="279"/>
                      <a:pt x="284" y="279"/>
                      <a:pt x="284" y="279"/>
                    </a:cubicBezTo>
                    <a:cubicBezTo>
                      <a:pt x="135" y="0"/>
                      <a:pt x="135" y="0"/>
                      <a:pt x="135" y="0"/>
                    </a:cubicBezTo>
                    <a:cubicBezTo>
                      <a:pt x="0" y="257"/>
                      <a:pt x="0" y="257"/>
                      <a:pt x="0" y="257"/>
                    </a:cubicBezTo>
                    <a:cubicBezTo>
                      <a:pt x="50" y="325"/>
                      <a:pt x="132" y="369"/>
                      <a:pt x="223" y="369"/>
                    </a:cubicBezTo>
                    <a:cubicBezTo>
                      <a:pt x="249" y="369"/>
                      <a:pt x="275" y="366"/>
                      <a:pt x="299" y="359"/>
                    </a:cubicBezTo>
                    <a:cubicBezTo>
                      <a:pt x="299" y="359"/>
                      <a:pt x="299" y="359"/>
                      <a:pt x="299" y="359"/>
                    </a:cubicBezTo>
                    <a:cubicBezTo>
                      <a:pt x="299" y="359"/>
                      <a:pt x="300" y="358"/>
                      <a:pt x="301" y="358"/>
                    </a:cubicBezTo>
                    <a:cubicBezTo>
                      <a:pt x="303" y="358"/>
                      <a:pt x="305" y="357"/>
                      <a:pt x="307" y="356"/>
                    </a:cubicBezTo>
                    <a:cubicBezTo>
                      <a:pt x="308" y="356"/>
                      <a:pt x="310" y="355"/>
                      <a:pt x="311" y="355"/>
                    </a:cubicBezTo>
                    <a:cubicBezTo>
                      <a:pt x="313" y="354"/>
                      <a:pt x="314" y="354"/>
                      <a:pt x="316" y="354"/>
                    </a:cubicBezTo>
                    <a:cubicBezTo>
                      <a:pt x="316" y="353"/>
                      <a:pt x="316" y="353"/>
                      <a:pt x="316" y="353"/>
                    </a:cubicBezTo>
                    <a:cubicBezTo>
                      <a:pt x="359" y="338"/>
                      <a:pt x="398" y="312"/>
                      <a:pt x="428" y="279"/>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2" name="组合 111"/>
            <p:cNvGrpSpPr>
              <a:grpSpLocks/>
            </p:cNvGrpSpPr>
            <p:nvPr/>
          </p:nvGrpSpPr>
          <p:grpSpPr bwMode="auto">
            <a:xfrm>
              <a:off x="4138137" y="3767138"/>
              <a:ext cx="758428" cy="762000"/>
              <a:chOff x="5578475" y="3917951"/>
              <a:chExt cx="1011237" cy="1016000"/>
            </a:xfrm>
          </p:grpSpPr>
          <p:sp>
            <p:nvSpPr>
              <p:cNvPr id="246" name="Oval 102"/>
              <p:cNvSpPr>
                <a:spLocks noChangeArrowheads="1"/>
              </p:cNvSpPr>
              <p:nvPr/>
            </p:nvSpPr>
            <p:spPr bwMode="auto">
              <a:xfrm>
                <a:off x="5577416" y="3917292"/>
                <a:ext cx="1011766" cy="1016288"/>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7" name="Freeform 103"/>
              <p:cNvSpPr>
                <a:spLocks/>
              </p:cNvSpPr>
              <p:nvPr/>
            </p:nvSpPr>
            <p:spPr bwMode="auto">
              <a:xfrm>
                <a:off x="5640916" y="3976576"/>
                <a:ext cx="893233" cy="899839"/>
              </a:xfrm>
              <a:custGeom>
                <a:avLst/>
                <a:gdLst>
                  <a:gd name="T0" fmla="*/ 445 w 493"/>
                  <a:gd name="T1" fmla="*/ 248 h 494"/>
                  <a:gd name="T2" fmla="*/ 445 w 493"/>
                  <a:gd name="T3" fmla="*/ 243 h 494"/>
                  <a:gd name="T4" fmla="*/ 493 w 493"/>
                  <a:gd name="T5" fmla="*/ 243 h 494"/>
                  <a:gd name="T6" fmla="*/ 472 w 493"/>
                  <a:gd name="T7" fmla="*/ 146 h 494"/>
                  <a:gd name="T8" fmla="*/ 427 w 493"/>
                  <a:gd name="T9" fmla="*/ 165 h 494"/>
                  <a:gd name="T10" fmla="*/ 384 w 493"/>
                  <a:gd name="T11" fmla="*/ 105 h 494"/>
                  <a:gd name="T12" fmla="*/ 419 w 493"/>
                  <a:gd name="T13" fmla="*/ 70 h 494"/>
                  <a:gd name="T14" fmla="*/ 341 w 493"/>
                  <a:gd name="T15" fmla="*/ 19 h 494"/>
                  <a:gd name="T16" fmla="*/ 322 w 493"/>
                  <a:gd name="T17" fmla="*/ 63 h 494"/>
                  <a:gd name="T18" fmla="*/ 245 w 493"/>
                  <a:gd name="T19" fmla="*/ 48 h 494"/>
                  <a:gd name="T20" fmla="*/ 245 w 493"/>
                  <a:gd name="T21" fmla="*/ 48 h 494"/>
                  <a:gd name="T22" fmla="*/ 245 w 493"/>
                  <a:gd name="T23" fmla="*/ 0 h 494"/>
                  <a:gd name="T24" fmla="*/ 148 w 493"/>
                  <a:gd name="T25" fmla="*/ 21 h 494"/>
                  <a:gd name="T26" fmla="*/ 167 w 493"/>
                  <a:gd name="T27" fmla="*/ 64 h 494"/>
                  <a:gd name="T28" fmla="*/ 106 w 493"/>
                  <a:gd name="T29" fmla="*/ 105 h 494"/>
                  <a:gd name="T30" fmla="*/ 73 w 493"/>
                  <a:gd name="T31" fmla="*/ 71 h 494"/>
                  <a:gd name="T32" fmla="*/ 19 w 493"/>
                  <a:gd name="T33" fmla="*/ 152 h 494"/>
                  <a:gd name="T34" fmla="*/ 62 w 493"/>
                  <a:gd name="T35" fmla="*/ 169 h 494"/>
                  <a:gd name="T36" fmla="*/ 46 w 493"/>
                  <a:gd name="T37" fmla="*/ 244 h 494"/>
                  <a:gd name="T38" fmla="*/ 0 w 493"/>
                  <a:gd name="T39" fmla="*/ 244 h 494"/>
                  <a:gd name="T40" fmla="*/ 0 w 493"/>
                  <a:gd name="T41" fmla="*/ 247 h 494"/>
                  <a:gd name="T42" fmla="*/ 19 w 493"/>
                  <a:gd name="T43" fmla="*/ 341 h 494"/>
                  <a:gd name="T44" fmla="*/ 61 w 493"/>
                  <a:gd name="T45" fmla="*/ 323 h 494"/>
                  <a:gd name="T46" fmla="*/ 102 w 493"/>
                  <a:gd name="T47" fmla="*/ 387 h 494"/>
                  <a:gd name="T48" fmla="*/ 70 w 493"/>
                  <a:gd name="T49" fmla="*/ 419 h 494"/>
                  <a:gd name="T50" fmla="*/ 148 w 493"/>
                  <a:gd name="T51" fmla="*/ 473 h 494"/>
                  <a:gd name="T52" fmla="*/ 166 w 493"/>
                  <a:gd name="T53" fmla="*/ 431 h 494"/>
                  <a:gd name="T54" fmla="*/ 245 w 493"/>
                  <a:gd name="T55" fmla="*/ 447 h 494"/>
                  <a:gd name="T56" fmla="*/ 246 w 493"/>
                  <a:gd name="T57" fmla="*/ 447 h 494"/>
                  <a:gd name="T58" fmla="*/ 246 w 493"/>
                  <a:gd name="T59" fmla="*/ 494 h 494"/>
                  <a:gd name="T60" fmla="*/ 246 w 493"/>
                  <a:gd name="T61" fmla="*/ 494 h 494"/>
                  <a:gd name="T62" fmla="*/ 346 w 493"/>
                  <a:gd name="T63" fmla="*/ 473 h 494"/>
                  <a:gd name="T64" fmla="*/ 327 w 493"/>
                  <a:gd name="T65" fmla="*/ 430 h 494"/>
                  <a:gd name="T66" fmla="*/ 389 w 493"/>
                  <a:gd name="T67" fmla="*/ 387 h 494"/>
                  <a:gd name="T68" fmla="*/ 422 w 493"/>
                  <a:gd name="T69" fmla="*/ 420 h 494"/>
                  <a:gd name="T70" fmla="*/ 476 w 493"/>
                  <a:gd name="T71" fmla="*/ 337 h 494"/>
                  <a:gd name="T72" fmla="*/ 432 w 493"/>
                  <a:gd name="T73" fmla="*/ 319 h 494"/>
                  <a:gd name="T74" fmla="*/ 445 w 493"/>
                  <a:gd name="T75" fmla="*/ 24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494">
                    <a:moveTo>
                      <a:pt x="445" y="248"/>
                    </a:moveTo>
                    <a:cubicBezTo>
                      <a:pt x="445" y="246"/>
                      <a:pt x="445" y="245"/>
                      <a:pt x="445" y="243"/>
                    </a:cubicBezTo>
                    <a:cubicBezTo>
                      <a:pt x="493" y="243"/>
                      <a:pt x="493" y="243"/>
                      <a:pt x="493" y="243"/>
                    </a:cubicBezTo>
                    <a:cubicBezTo>
                      <a:pt x="493" y="209"/>
                      <a:pt x="485" y="176"/>
                      <a:pt x="472" y="146"/>
                    </a:cubicBezTo>
                    <a:cubicBezTo>
                      <a:pt x="427" y="165"/>
                      <a:pt x="427" y="165"/>
                      <a:pt x="427" y="165"/>
                    </a:cubicBezTo>
                    <a:cubicBezTo>
                      <a:pt x="417" y="142"/>
                      <a:pt x="402" y="122"/>
                      <a:pt x="384" y="105"/>
                    </a:cubicBezTo>
                    <a:cubicBezTo>
                      <a:pt x="419" y="70"/>
                      <a:pt x="419" y="70"/>
                      <a:pt x="419" y="70"/>
                    </a:cubicBezTo>
                    <a:cubicBezTo>
                      <a:pt x="396" y="48"/>
                      <a:pt x="370" y="31"/>
                      <a:pt x="341" y="19"/>
                    </a:cubicBezTo>
                    <a:cubicBezTo>
                      <a:pt x="322" y="63"/>
                      <a:pt x="322" y="63"/>
                      <a:pt x="322" y="63"/>
                    </a:cubicBezTo>
                    <a:cubicBezTo>
                      <a:pt x="298" y="54"/>
                      <a:pt x="272" y="48"/>
                      <a:pt x="245" y="48"/>
                    </a:cubicBezTo>
                    <a:cubicBezTo>
                      <a:pt x="245" y="48"/>
                      <a:pt x="245" y="48"/>
                      <a:pt x="245" y="48"/>
                    </a:cubicBezTo>
                    <a:cubicBezTo>
                      <a:pt x="245" y="0"/>
                      <a:pt x="245" y="0"/>
                      <a:pt x="245" y="0"/>
                    </a:cubicBezTo>
                    <a:cubicBezTo>
                      <a:pt x="211" y="0"/>
                      <a:pt x="178" y="7"/>
                      <a:pt x="148" y="21"/>
                    </a:cubicBezTo>
                    <a:cubicBezTo>
                      <a:pt x="167" y="64"/>
                      <a:pt x="167" y="64"/>
                      <a:pt x="167" y="64"/>
                    </a:cubicBezTo>
                    <a:cubicBezTo>
                      <a:pt x="144" y="74"/>
                      <a:pt x="124" y="88"/>
                      <a:pt x="106" y="105"/>
                    </a:cubicBezTo>
                    <a:cubicBezTo>
                      <a:pt x="73" y="71"/>
                      <a:pt x="73" y="71"/>
                      <a:pt x="73" y="71"/>
                    </a:cubicBezTo>
                    <a:cubicBezTo>
                      <a:pt x="50" y="94"/>
                      <a:pt x="31" y="121"/>
                      <a:pt x="19" y="152"/>
                    </a:cubicBezTo>
                    <a:cubicBezTo>
                      <a:pt x="62" y="169"/>
                      <a:pt x="62" y="169"/>
                      <a:pt x="62" y="169"/>
                    </a:cubicBezTo>
                    <a:cubicBezTo>
                      <a:pt x="52" y="192"/>
                      <a:pt x="47" y="217"/>
                      <a:pt x="46" y="244"/>
                    </a:cubicBezTo>
                    <a:cubicBezTo>
                      <a:pt x="0" y="244"/>
                      <a:pt x="0" y="244"/>
                      <a:pt x="0" y="244"/>
                    </a:cubicBezTo>
                    <a:cubicBezTo>
                      <a:pt x="0" y="245"/>
                      <a:pt x="0" y="246"/>
                      <a:pt x="0" y="247"/>
                    </a:cubicBezTo>
                    <a:cubicBezTo>
                      <a:pt x="0" y="280"/>
                      <a:pt x="6" y="312"/>
                      <a:pt x="19" y="341"/>
                    </a:cubicBezTo>
                    <a:cubicBezTo>
                      <a:pt x="61" y="323"/>
                      <a:pt x="61" y="323"/>
                      <a:pt x="61" y="323"/>
                    </a:cubicBezTo>
                    <a:cubicBezTo>
                      <a:pt x="70" y="347"/>
                      <a:pt x="85" y="369"/>
                      <a:pt x="102" y="387"/>
                    </a:cubicBezTo>
                    <a:cubicBezTo>
                      <a:pt x="70" y="419"/>
                      <a:pt x="70" y="419"/>
                      <a:pt x="70" y="419"/>
                    </a:cubicBezTo>
                    <a:cubicBezTo>
                      <a:pt x="92" y="442"/>
                      <a:pt x="119" y="460"/>
                      <a:pt x="148" y="473"/>
                    </a:cubicBezTo>
                    <a:cubicBezTo>
                      <a:pt x="166" y="431"/>
                      <a:pt x="166" y="431"/>
                      <a:pt x="166" y="431"/>
                    </a:cubicBezTo>
                    <a:cubicBezTo>
                      <a:pt x="190" y="441"/>
                      <a:pt x="217" y="447"/>
                      <a:pt x="245" y="447"/>
                    </a:cubicBezTo>
                    <a:cubicBezTo>
                      <a:pt x="245" y="447"/>
                      <a:pt x="246" y="447"/>
                      <a:pt x="246" y="447"/>
                    </a:cubicBezTo>
                    <a:cubicBezTo>
                      <a:pt x="246" y="494"/>
                      <a:pt x="246" y="494"/>
                      <a:pt x="246" y="494"/>
                    </a:cubicBezTo>
                    <a:cubicBezTo>
                      <a:pt x="246" y="494"/>
                      <a:pt x="246" y="494"/>
                      <a:pt x="246" y="494"/>
                    </a:cubicBezTo>
                    <a:cubicBezTo>
                      <a:pt x="282" y="494"/>
                      <a:pt x="315" y="486"/>
                      <a:pt x="346" y="473"/>
                    </a:cubicBezTo>
                    <a:cubicBezTo>
                      <a:pt x="327" y="430"/>
                      <a:pt x="327" y="430"/>
                      <a:pt x="327" y="430"/>
                    </a:cubicBezTo>
                    <a:cubicBezTo>
                      <a:pt x="350" y="419"/>
                      <a:pt x="371" y="405"/>
                      <a:pt x="389" y="387"/>
                    </a:cubicBezTo>
                    <a:cubicBezTo>
                      <a:pt x="422" y="420"/>
                      <a:pt x="422" y="420"/>
                      <a:pt x="422" y="420"/>
                    </a:cubicBezTo>
                    <a:cubicBezTo>
                      <a:pt x="445" y="396"/>
                      <a:pt x="464" y="368"/>
                      <a:pt x="476" y="337"/>
                    </a:cubicBezTo>
                    <a:cubicBezTo>
                      <a:pt x="432" y="319"/>
                      <a:pt x="432" y="319"/>
                      <a:pt x="432" y="319"/>
                    </a:cubicBezTo>
                    <a:cubicBezTo>
                      <a:pt x="440" y="297"/>
                      <a:pt x="445" y="273"/>
                      <a:pt x="445" y="248"/>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8" name="Oval 104"/>
              <p:cNvSpPr>
                <a:spLocks noChangeArrowheads="1"/>
              </p:cNvSpPr>
              <p:nvPr/>
            </p:nvSpPr>
            <p:spPr bwMode="auto">
              <a:xfrm>
                <a:off x="5820834" y="4160778"/>
                <a:ext cx="531282" cy="533551"/>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9" name="Oval 105"/>
              <p:cNvSpPr>
                <a:spLocks noChangeArrowheads="1"/>
              </p:cNvSpPr>
              <p:nvPr/>
            </p:nvSpPr>
            <p:spPr bwMode="auto">
              <a:xfrm>
                <a:off x="5905500" y="4247586"/>
                <a:ext cx="361949" cy="359935"/>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3" name="组合 116"/>
            <p:cNvGrpSpPr>
              <a:grpSpLocks/>
            </p:cNvGrpSpPr>
            <p:nvPr/>
          </p:nvGrpSpPr>
          <p:grpSpPr bwMode="auto">
            <a:xfrm>
              <a:off x="5052537" y="3767138"/>
              <a:ext cx="758428" cy="762000"/>
              <a:chOff x="6797675" y="3914776"/>
              <a:chExt cx="1011237" cy="1016000"/>
            </a:xfrm>
          </p:grpSpPr>
          <p:sp>
            <p:nvSpPr>
              <p:cNvPr id="204" name="Oval 106"/>
              <p:cNvSpPr>
                <a:spLocks noChangeArrowheads="1"/>
              </p:cNvSpPr>
              <p:nvPr/>
            </p:nvSpPr>
            <p:spPr bwMode="auto">
              <a:xfrm>
                <a:off x="6798734" y="3914117"/>
                <a:ext cx="1009649" cy="1016288"/>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5" name="Freeform 107"/>
              <p:cNvSpPr>
                <a:spLocks noEditPoints="1"/>
              </p:cNvSpPr>
              <p:nvPr/>
            </p:nvSpPr>
            <p:spPr bwMode="auto">
              <a:xfrm>
                <a:off x="6866467" y="4144900"/>
                <a:ext cx="848782" cy="726222"/>
              </a:xfrm>
              <a:custGeom>
                <a:avLst/>
                <a:gdLst>
                  <a:gd name="T0" fmla="*/ 463 w 468"/>
                  <a:gd name="T1" fmla="*/ 118 h 399"/>
                  <a:gd name="T2" fmla="*/ 390 w 468"/>
                  <a:gd name="T3" fmla="*/ 131 h 399"/>
                  <a:gd name="T4" fmla="*/ 341 w 468"/>
                  <a:gd name="T5" fmla="*/ 44 h 399"/>
                  <a:gd name="T6" fmla="*/ 332 w 468"/>
                  <a:gd name="T7" fmla="*/ 0 h 399"/>
                  <a:gd name="T8" fmla="*/ 324 w 468"/>
                  <a:gd name="T9" fmla="*/ 31 h 399"/>
                  <a:gd name="T10" fmla="*/ 207 w 468"/>
                  <a:gd name="T11" fmla="*/ 4 h 399"/>
                  <a:gd name="T12" fmla="*/ 44 w 468"/>
                  <a:gd name="T13" fmla="*/ 180 h 399"/>
                  <a:gd name="T14" fmla="*/ 24 w 468"/>
                  <a:gd name="T15" fmla="*/ 165 h 399"/>
                  <a:gd name="T16" fmla="*/ 17 w 468"/>
                  <a:gd name="T17" fmla="*/ 170 h 399"/>
                  <a:gd name="T18" fmla="*/ 0 w 468"/>
                  <a:gd name="T19" fmla="*/ 181 h 399"/>
                  <a:gd name="T20" fmla="*/ 4 w 468"/>
                  <a:gd name="T21" fmla="*/ 182 h 399"/>
                  <a:gd name="T22" fmla="*/ 15 w 468"/>
                  <a:gd name="T23" fmla="*/ 174 h 399"/>
                  <a:gd name="T24" fmla="*/ 22 w 468"/>
                  <a:gd name="T25" fmla="*/ 193 h 399"/>
                  <a:gd name="T26" fmla="*/ 24 w 468"/>
                  <a:gd name="T27" fmla="*/ 172 h 399"/>
                  <a:gd name="T28" fmla="*/ 22 w 468"/>
                  <a:gd name="T29" fmla="*/ 171 h 399"/>
                  <a:gd name="T30" fmla="*/ 25 w 468"/>
                  <a:gd name="T31" fmla="*/ 169 h 399"/>
                  <a:gd name="T32" fmla="*/ 43 w 468"/>
                  <a:gd name="T33" fmla="*/ 189 h 399"/>
                  <a:gd name="T34" fmla="*/ 43 w 468"/>
                  <a:gd name="T35" fmla="*/ 194 h 399"/>
                  <a:gd name="T36" fmla="*/ 97 w 468"/>
                  <a:gd name="T37" fmla="*/ 331 h 399"/>
                  <a:gd name="T38" fmla="*/ 99 w 468"/>
                  <a:gd name="T39" fmla="*/ 380 h 399"/>
                  <a:gd name="T40" fmla="*/ 144 w 468"/>
                  <a:gd name="T41" fmla="*/ 396 h 399"/>
                  <a:gd name="T42" fmla="*/ 191 w 468"/>
                  <a:gd name="T43" fmla="*/ 387 h 399"/>
                  <a:gd name="T44" fmla="*/ 193 w 468"/>
                  <a:gd name="T45" fmla="*/ 368 h 399"/>
                  <a:gd name="T46" fmla="*/ 221 w 468"/>
                  <a:gd name="T47" fmla="*/ 369 h 399"/>
                  <a:gd name="T48" fmla="*/ 247 w 468"/>
                  <a:gd name="T49" fmla="*/ 366 h 399"/>
                  <a:gd name="T50" fmla="*/ 250 w 468"/>
                  <a:gd name="T51" fmla="*/ 386 h 399"/>
                  <a:gd name="T52" fmla="*/ 299 w 468"/>
                  <a:gd name="T53" fmla="*/ 392 h 399"/>
                  <a:gd name="T54" fmla="*/ 346 w 468"/>
                  <a:gd name="T55" fmla="*/ 375 h 399"/>
                  <a:gd name="T56" fmla="*/ 344 w 468"/>
                  <a:gd name="T57" fmla="*/ 325 h 399"/>
                  <a:gd name="T58" fmla="*/ 386 w 468"/>
                  <a:gd name="T59" fmla="*/ 255 h 399"/>
                  <a:gd name="T60" fmla="*/ 468 w 468"/>
                  <a:gd name="T61" fmla="*/ 258 h 399"/>
                  <a:gd name="T62" fmla="*/ 463 w 468"/>
                  <a:gd name="T63" fmla="*/ 118 h 399"/>
                  <a:gd name="T64" fmla="*/ 24 w 468"/>
                  <a:gd name="T65" fmla="*/ 179 h 399"/>
                  <a:gd name="T66" fmla="*/ 22 w 468"/>
                  <a:gd name="T67" fmla="*/ 187 h 399"/>
                  <a:gd name="T68" fmla="*/ 19 w 468"/>
                  <a:gd name="T69" fmla="*/ 175 h 399"/>
                  <a:gd name="T70" fmla="*/ 24 w 468"/>
                  <a:gd name="T71" fmla="*/ 17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 h="399">
                    <a:moveTo>
                      <a:pt x="463" y="118"/>
                    </a:moveTo>
                    <a:cubicBezTo>
                      <a:pt x="390" y="131"/>
                      <a:pt x="390" y="131"/>
                      <a:pt x="390" y="131"/>
                    </a:cubicBezTo>
                    <a:cubicBezTo>
                      <a:pt x="388" y="124"/>
                      <a:pt x="378" y="79"/>
                      <a:pt x="341" y="44"/>
                    </a:cubicBezTo>
                    <a:cubicBezTo>
                      <a:pt x="341" y="28"/>
                      <a:pt x="332" y="0"/>
                      <a:pt x="332" y="0"/>
                    </a:cubicBezTo>
                    <a:cubicBezTo>
                      <a:pt x="324" y="31"/>
                      <a:pt x="324" y="31"/>
                      <a:pt x="324" y="31"/>
                    </a:cubicBezTo>
                    <a:cubicBezTo>
                      <a:pt x="297" y="12"/>
                      <a:pt x="259" y="0"/>
                      <a:pt x="207" y="4"/>
                    </a:cubicBezTo>
                    <a:cubicBezTo>
                      <a:pt x="74" y="15"/>
                      <a:pt x="49" y="139"/>
                      <a:pt x="44" y="180"/>
                    </a:cubicBezTo>
                    <a:cubicBezTo>
                      <a:pt x="40" y="174"/>
                      <a:pt x="33" y="164"/>
                      <a:pt x="24" y="165"/>
                    </a:cubicBezTo>
                    <a:cubicBezTo>
                      <a:pt x="21" y="165"/>
                      <a:pt x="18" y="167"/>
                      <a:pt x="17" y="170"/>
                    </a:cubicBezTo>
                    <a:cubicBezTo>
                      <a:pt x="11" y="169"/>
                      <a:pt x="5" y="171"/>
                      <a:pt x="0" y="181"/>
                    </a:cubicBezTo>
                    <a:cubicBezTo>
                      <a:pt x="4" y="182"/>
                      <a:pt x="4" y="182"/>
                      <a:pt x="4" y="182"/>
                    </a:cubicBezTo>
                    <a:cubicBezTo>
                      <a:pt x="4" y="182"/>
                      <a:pt x="8" y="173"/>
                      <a:pt x="15" y="174"/>
                    </a:cubicBezTo>
                    <a:cubicBezTo>
                      <a:pt x="12" y="182"/>
                      <a:pt x="15" y="194"/>
                      <a:pt x="22" y="193"/>
                    </a:cubicBezTo>
                    <a:cubicBezTo>
                      <a:pt x="32" y="193"/>
                      <a:pt x="32" y="175"/>
                      <a:pt x="24" y="172"/>
                    </a:cubicBezTo>
                    <a:cubicBezTo>
                      <a:pt x="24" y="172"/>
                      <a:pt x="23" y="172"/>
                      <a:pt x="22" y="171"/>
                    </a:cubicBezTo>
                    <a:cubicBezTo>
                      <a:pt x="23" y="171"/>
                      <a:pt x="24" y="170"/>
                      <a:pt x="25" y="169"/>
                    </a:cubicBezTo>
                    <a:cubicBezTo>
                      <a:pt x="31" y="166"/>
                      <a:pt x="40" y="181"/>
                      <a:pt x="43" y="189"/>
                    </a:cubicBezTo>
                    <a:cubicBezTo>
                      <a:pt x="43" y="192"/>
                      <a:pt x="43" y="194"/>
                      <a:pt x="43" y="194"/>
                    </a:cubicBezTo>
                    <a:cubicBezTo>
                      <a:pt x="43" y="194"/>
                      <a:pt x="39" y="280"/>
                      <a:pt x="97" y="331"/>
                    </a:cubicBezTo>
                    <a:cubicBezTo>
                      <a:pt x="99" y="380"/>
                      <a:pt x="99" y="380"/>
                      <a:pt x="99" y="380"/>
                    </a:cubicBezTo>
                    <a:cubicBezTo>
                      <a:pt x="99" y="380"/>
                      <a:pt x="98" y="393"/>
                      <a:pt x="144" y="396"/>
                    </a:cubicBezTo>
                    <a:cubicBezTo>
                      <a:pt x="190" y="399"/>
                      <a:pt x="191" y="387"/>
                      <a:pt x="191" y="387"/>
                    </a:cubicBezTo>
                    <a:cubicBezTo>
                      <a:pt x="193" y="368"/>
                      <a:pt x="193" y="368"/>
                      <a:pt x="193" y="368"/>
                    </a:cubicBezTo>
                    <a:cubicBezTo>
                      <a:pt x="201" y="369"/>
                      <a:pt x="211" y="369"/>
                      <a:pt x="221" y="369"/>
                    </a:cubicBezTo>
                    <a:cubicBezTo>
                      <a:pt x="230" y="368"/>
                      <a:pt x="239" y="368"/>
                      <a:pt x="247" y="366"/>
                    </a:cubicBezTo>
                    <a:cubicBezTo>
                      <a:pt x="250" y="386"/>
                      <a:pt x="250" y="386"/>
                      <a:pt x="250" y="386"/>
                    </a:cubicBezTo>
                    <a:cubicBezTo>
                      <a:pt x="250" y="386"/>
                      <a:pt x="254" y="397"/>
                      <a:pt x="299" y="392"/>
                    </a:cubicBezTo>
                    <a:cubicBezTo>
                      <a:pt x="345" y="388"/>
                      <a:pt x="346" y="375"/>
                      <a:pt x="346" y="375"/>
                    </a:cubicBezTo>
                    <a:cubicBezTo>
                      <a:pt x="344" y="325"/>
                      <a:pt x="344" y="325"/>
                      <a:pt x="344" y="325"/>
                    </a:cubicBezTo>
                    <a:cubicBezTo>
                      <a:pt x="367" y="304"/>
                      <a:pt x="379" y="278"/>
                      <a:pt x="386" y="255"/>
                    </a:cubicBezTo>
                    <a:cubicBezTo>
                      <a:pt x="468" y="258"/>
                      <a:pt x="468" y="258"/>
                      <a:pt x="468" y="258"/>
                    </a:cubicBezTo>
                    <a:lnTo>
                      <a:pt x="463" y="118"/>
                    </a:lnTo>
                    <a:close/>
                    <a:moveTo>
                      <a:pt x="24" y="179"/>
                    </a:moveTo>
                    <a:cubicBezTo>
                      <a:pt x="29" y="185"/>
                      <a:pt x="22" y="187"/>
                      <a:pt x="22" y="187"/>
                    </a:cubicBezTo>
                    <a:cubicBezTo>
                      <a:pt x="22" y="187"/>
                      <a:pt x="15" y="182"/>
                      <a:pt x="19" y="175"/>
                    </a:cubicBezTo>
                    <a:cubicBezTo>
                      <a:pt x="20" y="176"/>
                      <a:pt x="22" y="177"/>
                      <a:pt x="24" y="179"/>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6" name="Freeform 108"/>
              <p:cNvSpPr>
                <a:spLocks/>
              </p:cNvSpPr>
              <p:nvPr/>
            </p:nvSpPr>
            <p:spPr bwMode="auto">
              <a:xfrm>
                <a:off x="7649633" y="4350274"/>
                <a:ext cx="124883" cy="266776"/>
              </a:xfrm>
              <a:custGeom>
                <a:avLst/>
                <a:gdLst>
                  <a:gd name="T0" fmla="*/ 2 w 68"/>
                  <a:gd name="T1" fmla="*/ 74 h 146"/>
                  <a:gd name="T2" fmla="*/ 36 w 68"/>
                  <a:gd name="T3" fmla="*/ 144 h 146"/>
                  <a:gd name="T4" fmla="*/ 61 w 68"/>
                  <a:gd name="T5" fmla="*/ 70 h 146"/>
                  <a:gd name="T6" fmla="*/ 31 w 68"/>
                  <a:gd name="T7" fmla="*/ 4 h 146"/>
                  <a:gd name="T8" fmla="*/ 2 w 68"/>
                  <a:gd name="T9" fmla="*/ 74 h 146"/>
                </a:gdLst>
                <a:ahLst/>
                <a:cxnLst>
                  <a:cxn ang="0">
                    <a:pos x="T0" y="T1"/>
                  </a:cxn>
                  <a:cxn ang="0">
                    <a:pos x="T2" y="T3"/>
                  </a:cxn>
                  <a:cxn ang="0">
                    <a:pos x="T4" y="T5"/>
                  </a:cxn>
                  <a:cxn ang="0">
                    <a:pos x="T6" y="T7"/>
                  </a:cxn>
                  <a:cxn ang="0">
                    <a:pos x="T8" y="T9"/>
                  </a:cxn>
                </a:cxnLst>
                <a:rect l="0" t="0" r="r" b="b"/>
                <a:pathLst>
                  <a:path w="68" h="146">
                    <a:moveTo>
                      <a:pt x="2" y="74"/>
                    </a:moveTo>
                    <a:cubicBezTo>
                      <a:pt x="2" y="74"/>
                      <a:pt x="4" y="146"/>
                      <a:pt x="36" y="144"/>
                    </a:cubicBezTo>
                    <a:cubicBezTo>
                      <a:pt x="68" y="142"/>
                      <a:pt x="61" y="70"/>
                      <a:pt x="61" y="70"/>
                    </a:cubicBezTo>
                    <a:cubicBezTo>
                      <a:pt x="61" y="70"/>
                      <a:pt x="59" y="0"/>
                      <a:pt x="31" y="4"/>
                    </a:cubicBezTo>
                    <a:cubicBezTo>
                      <a:pt x="0" y="8"/>
                      <a:pt x="2" y="74"/>
                      <a:pt x="2" y="74"/>
                    </a:cubicBezTo>
                    <a:close/>
                  </a:path>
                </a:pathLst>
              </a:custGeom>
              <a:solidFill>
                <a:srgbClr val="E6956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7" name="Freeform 109"/>
              <p:cNvSpPr>
                <a:spLocks/>
              </p:cNvSpPr>
              <p:nvPr/>
            </p:nvSpPr>
            <p:spPr bwMode="auto">
              <a:xfrm>
                <a:off x="7715249" y="4388385"/>
                <a:ext cx="27517" cy="190554"/>
              </a:xfrm>
              <a:custGeom>
                <a:avLst/>
                <a:gdLst>
                  <a:gd name="T0" fmla="*/ 6 w 15"/>
                  <a:gd name="T1" fmla="*/ 0 h 104"/>
                  <a:gd name="T2" fmla="*/ 14 w 15"/>
                  <a:gd name="T3" fmla="*/ 52 h 104"/>
                  <a:gd name="T4" fmla="*/ 9 w 15"/>
                  <a:gd name="T5" fmla="*/ 104 h 104"/>
                  <a:gd name="T6" fmla="*/ 1 w 15"/>
                  <a:gd name="T7" fmla="*/ 53 h 104"/>
                  <a:gd name="T8" fmla="*/ 6 w 15"/>
                  <a:gd name="T9" fmla="*/ 0 h 104"/>
                </a:gdLst>
                <a:ahLst/>
                <a:cxnLst>
                  <a:cxn ang="0">
                    <a:pos x="T0" y="T1"/>
                  </a:cxn>
                  <a:cxn ang="0">
                    <a:pos x="T2" y="T3"/>
                  </a:cxn>
                  <a:cxn ang="0">
                    <a:pos x="T4" y="T5"/>
                  </a:cxn>
                  <a:cxn ang="0">
                    <a:pos x="T6" y="T7"/>
                  </a:cxn>
                  <a:cxn ang="0">
                    <a:pos x="T8" y="T9"/>
                  </a:cxn>
                </a:cxnLst>
                <a:rect l="0" t="0" r="r" b="b"/>
                <a:pathLst>
                  <a:path w="15" h="104">
                    <a:moveTo>
                      <a:pt x="6" y="0"/>
                    </a:moveTo>
                    <a:cubicBezTo>
                      <a:pt x="9" y="9"/>
                      <a:pt x="13" y="28"/>
                      <a:pt x="14" y="52"/>
                    </a:cubicBezTo>
                    <a:cubicBezTo>
                      <a:pt x="15" y="75"/>
                      <a:pt x="13" y="95"/>
                      <a:pt x="9" y="104"/>
                    </a:cubicBezTo>
                    <a:cubicBezTo>
                      <a:pt x="6" y="96"/>
                      <a:pt x="2" y="76"/>
                      <a:pt x="1" y="53"/>
                    </a:cubicBezTo>
                    <a:cubicBezTo>
                      <a:pt x="0" y="29"/>
                      <a:pt x="2" y="9"/>
                      <a:pt x="6" y="0"/>
                    </a:cubicBezTo>
                    <a:close/>
                  </a:path>
                </a:pathLst>
              </a:custGeom>
              <a:solidFill>
                <a:srgbClr val="46444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8" name="Freeform 110"/>
              <p:cNvSpPr>
                <a:spLocks/>
              </p:cNvSpPr>
              <p:nvPr/>
            </p:nvSpPr>
            <p:spPr bwMode="auto">
              <a:xfrm>
                <a:off x="7672916" y="4394737"/>
                <a:ext cx="25400" cy="186319"/>
              </a:xfrm>
              <a:custGeom>
                <a:avLst/>
                <a:gdLst>
                  <a:gd name="T0" fmla="*/ 5 w 14"/>
                  <a:gd name="T1" fmla="*/ 0 h 103"/>
                  <a:gd name="T2" fmla="*/ 13 w 14"/>
                  <a:gd name="T3" fmla="*/ 51 h 103"/>
                  <a:gd name="T4" fmla="*/ 9 w 14"/>
                  <a:gd name="T5" fmla="*/ 103 h 103"/>
                  <a:gd name="T6" fmla="*/ 1 w 14"/>
                  <a:gd name="T7" fmla="*/ 52 h 103"/>
                  <a:gd name="T8" fmla="*/ 5 w 14"/>
                  <a:gd name="T9" fmla="*/ 0 h 103"/>
                </a:gdLst>
                <a:ahLst/>
                <a:cxnLst>
                  <a:cxn ang="0">
                    <a:pos x="T0" y="T1"/>
                  </a:cxn>
                  <a:cxn ang="0">
                    <a:pos x="T2" y="T3"/>
                  </a:cxn>
                  <a:cxn ang="0">
                    <a:pos x="T4" y="T5"/>
                  </a:cxn>
                  <a:cxn ang="0">
                    <a:pos x="T6" y="T7"/>
                  </a:cxn>
                  <a:cxn ang="0">
                    <a:pos x="T8" y="T9"/>
                  </a:cxn>
                </a:cxnLst>
                <a:rect l="0" t="0" r="r" b="b"/>
                <a:pathLst>
                  <a:path w="14" h="103">
                    <a:moveTo>
                      <a:pt x="5" y="0"/>
                    </a:moveTo>
                    <a:cubicBezTo>
                      <a:pt x="9" y="8"/>
                      <a:pt x="12" y="28"/>
                      <a:pt x="13" y="51"/>
                    </a:cubicBezTo>
                    <a:cubicBezTo>
                      <a:pt x="14" y="75"/>
                      <a:pt x="12" y="95"/>
                      <a:pt x="9" y="103"/>
                    </a:cubicBezTo>
                    <a:cubicBezTo>
                      <a:pt x="5" y="95"/>
                      <a:pt x="2" y="75"/>
                      <a:pt x="1" y="52"/>
                    </a:cubicBezTo>
                    <a:cubicBezTo>
                      <a:pt x="0" y="29"/>
                      <a:pt x="2" y="8"/>
                      <a:pt x="5" y="0"/>
                    </a:cubicBezTo>
                    <a:close/>
                  </a:path>
                </a:pathLst>
              </a:custGeom>
              <a:solidFill>
                <a:srgbClr val="46444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9" name="Freeform 111"/>
              <p:cNvSpPr>
                <a:spLocks/>
              </p:cNvSpPr>
              <p:nvPr/>
            </p:nvSpPr>
            <p:spPr bwMode="auto">
              <a:xfrm>
                <a:off x="7471833" y="4335454"/>
                <a:ext cx="57149" cy="61400"/>
              </a:xfrm>
              <a:custGeom>
                <a:avLst/>
                <a:gdLst>
                  <a:gd name="T0" fmla="*/ 0 w 31"/>
                  <a:gd name="T1" fmla="*/ 18 h 34"/>
                  <a:gd name="T2" fmla="*/ 15 w 31"/>
                  <a:gd name="T3" fmla="*/ 0 h 34"/>
                  <a:gd name="T4" fmla="*/ 31 w 31"/>
                  <a:gd name="T5" fmla="*/ 16 h 34"/>
                  <a:gd name="T6" fmla="*/ 16 w 31"/>
                  <a:gd name="T7" fmla="*/ 33 h 34"/>
                  <a:gd name="T8" fmla="*/ 0 w 31"/>
                  <a:gd name="T9" fmla="*/ 18 h 34"/>
                </a:gdLst>
                <a:ahLst/>
                <a:cxnLst>
                  <a:cxn ang="0">
                    <a:pos x="T0" y="T1"/>
                  </a:cxn>
                  <a:cxn ang="0">
                    <a:pos x="T2" y="T3"/>
                  </a:cxn>
                  <a:cxn ang="0">
                    <a:pos x="T4" y="T5"/>
                  </a:cxn>
                  <a:cxn ang="0">
                    <a:pos x="T6" y="T7"/>
                  </a:cxn>
                  <a:cxn ang="0">
                    <a:pos x="T8" y="T9"/>
                  </a:cxn>
                </a:cxnLst>
                <a:rect l="0" t="0" r="r" b="b"/>
                <a:pathLst>
                  <a:path w="31" h="34">
                    <a:moveTo>
                      <a:pt x="0" y="18"/>
                    </a:moveTo>
                    <a:cubicBezTo>
                      <a:pt x="0" y="9"/>
                      <a:pt x="6" y="1"/>
                      <a:pt x="15" y="0"/>
                    </a:cubicBezTo>
                    <a:cubicBezTo>
                      <a:pt x="23" y="0"/>
                      <a:pt x="30" y="7"/>
                      <a:pt x="31" y="16"/>
                    </a:cubicBezTo>
                    <a:cubicBezTo>
                      <a:pt x="31" y="25"/>
                      <a:pt x="24" y="33"/>
                      <a:pt x="16" y="33"/>
                    </a:cubicBezTo>
                    <a:cubicBezTo>
                      <a:pt x="7" y="34"/>
                      <a:pt x="0" y="27"/>
                      <a:pt x="0" y="18"/>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0" name="Freeform 112"/>
              <p:cNvSpPr>
                <a:spLocks/>
              </p:cNvSpPr>
              <p:nvPr/>
            </p:nvSpPr>
            <p:spPr bwMode="auto">
              <a:xfrm>
                <a:off x="7488767" y="4352392"/>
                <a:ext cx="25400" cy="29642"/>
              </a:xfrm>
              <a:custGeom>
                <a:avLst/>
                <a:gdLst>
                  <a:gd name="T0" fmla="*/ 0 w 14"/>
                  <a:gd name="T1" fmla="*/ 8 h 16"/>
                  <a:gd name="T2" fmla="*/ 6 w 14"/>
                  <a:gd name="T3" fmla="*/ 1 h 16"/>
                  <a:gd name="T4" fmla="*/ 14 w 14"/>
                  <a:gd name="T5" fmla="*/ 8 h 16"/>
                  <a:gd name="T6" fmla="*/ 7 w 14"/>
                  <a:gd name="T7" fmla="*/ 15 h 16"/>
                  <a:gd name="T8" fmla="*/ 0 w 14"/>
                  <a:gd name="T9" fmla="*/ 8 h 16"/>
                </a:gdLst>
                <a:ahLst/>
                <a:cxnLst>
                  <a:cxn ang="0">
                    <a:pos x="T0" y="T1"/>
                  </a:cxn>
                  <a:cxn ang="0">
                    <a:pos x="T2" y="T3"/>
                  </a:cxn>
                  <a:cxn ang="0">
                    <a:pos x="T4" y="T5"/>
                  </a:cxn>
                  <a:cxn ang="0">
                    <a:pos x="T6" y="T7"/>
                  </a:cxn>
                  <a:cxn ang="0">
                    <a:pos x="T8" y="T9"/>
                  </a:cxn>
                </a:cxnLst>
                <a:rect l="0" t="0" r="r" b="b"/>
                <a:pathLst>
                  <a:path w="14" h="16">
                    <a:moveTo>
                      <a:pt x="0" y="8"/>
                    </a:moveTo>
                    <a:cubicBezTo>
                      <a:pt x="0" y="4"/>
                      <a:pt x="3" y="1"/>
                      <a:pt x="6" y="1"/>
                    </a:cubicBezTo>
                    <a:cubicBezTo>
                      <a:pt x="10" y="0"/>
                      <a:pt x="13" y="4"/>
                      <a:pt x="14" y="8"/>
                    </a:cubicBezTo>
                    <a:cubicBezTo>
                      <a:pt x="14" y="12"/>
                      <a:pt x="11" y="15"/>
                      <a:pt x="7" y="15"/>
                    </a:cubicBezTo>
                    <a:cubicBezTo>
                      <a:pt x="3" y="16"/>
                      <a:pt x="0" y="12"/>
                      <a:pt x="0" y="8"/>
                    </a:cubicBezTo>
                    <a:close/>
                  </a:path>
                </a:pathLst>
              </a:custGeom>
              <a:solidFill>
                <a:srgbClr val="46444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1" name="Freeform 113"/>
              <p:cNvSpPr>
                <a:spLocks/>
              </p:cNvSpPr>
              <p:nvPr/>
            </p:nvSpPr>
            <p:spPr bwMode="auto">
              <a:xfrm>
                <a:off x="7357533" y="4127962"/>
                <a:ext cx="63500" cy="146091"/>
              </a:xfrm>
              <a:custGeom>
                <a:avLst/>
                <a:gdLst>
                  <a:gd name="T0" fmla="*/ 0 w 34"/>
                  <a:gd name="T1" fmla="*/ 66 h 79"/>
                  <a:gd name="T2" fmla="*/ 34 w 34"/>
                  <a:gd name="T3" fmla="*/ 0 h 79"/>
                  <a:gd name="T4" fmla="*/ 16 w 34"/>
                  <a:gd name="T5" fmla="*/ 79 h 79"/>
                  <a:gd name="T6" fmla="*/ 0 w 34"/>
                  <a:gd name="T7" fmla="*/ 66 h 79"/>
                </a:gdLst>
                <a:ahLst/>
                <a:cxnLst>
                  <a:cxn ang="0">
                    <a:pos x="T0" y="T1"/>
                  </a:cxn>
                  <a:cxn ang="0">
                    <a:pos x="T2" y="T3"/>
                  </a:cxn>
                  <a:cxn ang="0">
                    <a:pos x="T4" y="T5"/>
                  </a:cxn>
                  <a:cxn ang="0">
                    <a:pos x="T6" y="T7"/>
                  </a:cxn>
                </a:cxnLst>
                <a:rect l="0" t="0" r="r" b="b"/>
                <a:pathLst>
                  <a:path w="34" h="79">
                    <a:moveTo>
                      <a:pt x="0" y="66"/>
                    </a:moveTo>
                    <a:cubicBezTo>
                      <a:pt x="0" y="66"/>
                      <a:pt x="6" y="11"/>
                      <a:pt x="34" y="0"/>
                    </a:cubicBezTo>
                    <a:cubicBezTo>
                      <a:pt x="16" y="79"/>
                      <a:pt x="16" y="79"/>
                      <a:pt x="16" y="79"/>
                    </a:cubicBezTo>
                    <a:lnTo>
                      <a:pt x="0" y="66"/>
                    </a:lnTo>
                    <a:close/>
                  </a:path>
                </a:pathLst>
              </a:custGeom>
              <a:solidFill>
                <a:srgbClr val="7263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2" name="Freeform 114"/>
              <p:cNvSpPr>
                <a:spLocks/>
              </p:cNvSpPr>
              <p:nvPr/>
            </p:nvSpPr>
            <p:spPr bwMode="auto">
              <a:xfrm>
                <a:off x="7389283" y="4127962"/>
                <a:ext cx="50800" cy="146091"/>
              </a:xfrm>
              <a:custGeom>
                <a:avLst/>
                <a:gdLst>
                  <a:gd name="T0" fmla="*/ 28 w 28"/>
                  <a:gd name="T1" fmla="*/ 67 h 79"/>
                  <a:gd name="T2" fmla="*/ 0 w 28"/>
                  <a:gd name="T3" fmla="*/ 79 h 79"/>
                  <a:gd name="T4" fmla="*/ 18 w 28"/>
                  <a:gd name="T5" fmla="*/ 0 h 79"/>
                  <a:gd name="T6" fmla="*/ 28 w 28"/>
                  <a:gd name="T7" fmla="*/ 67 h 79"/>
                </a:gdLst>
                <a:ahLst/>
                <a:cxnLst>
                  <a:cxn ang="0">
                    <a:pos x="T0" y="T1"/>
                  </a:cxn>
                  <a:cxn ang="0">
                    <a:pos x="T2" y="T3"/>
                  </a:cxn>
                  <a:cxn ang="0">
                    <a:pos x="T4" y="T5"/>
                  </a:cxn>
                  <a:cxn ang="0">
                    <a:pos x="T6" y="T7"/>
                  </a:cxn>
                </a:cxnLst>
                <a:rect l="0" t="0" r="r" b="b"/>
                <a:pathLst>
                  <a:path w="28" h="79">
                    <a:moveTo>
                      <a:pt x="28" y="67"/>
                    </a:moveTo>
                    <a:cubicBezTo>
                      <a:pt x="0" y="79"/>
                      <a:pt x="0" y="79"/>
                      <a:pt x="0" y="79"/>
                    </a:cubicBezTo>
                    <a:cubicBezTo>
                      <a:pt x="0" y="79"/>
                      <a:pt x="0" y="11"/>
                      <a:pt x="18" y="0"/>
                    </a:cubicBezTo>
                    <a:cubicBezTo>
                      <a:pt x="18" y="0"/>
                      <a:pt x="21" y="63"/>
                      <a:pt x="28" y="67"/>
                    </a:cubicBezTo>
                    <a:close/>
                  </a:path>
                </a:pathLst>
              </a:custGeom>
              <a:solidFill>
                <a:srgbClr val="E6956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3" name="Freeform 115"/>
              <p:cNvSpPr>
                <a:spLocks/>
              </p:cNvSpPr>
              <p:nvPr/>
            </p:nvSpPr>
            <p:spPr bwMode="auto">
              <a:xfrm>
                <a:off x="7048500" y="4159720"/>
                <a:ext cx="270933" cy="171499"/>
              </a:xfrm>
              <a:custGeom>
                <a:avLst/>
                <a:gdLst>
                  <a:gd name="T0" fmla="*/ 150 w 150"/>
                  <a:gd name="T1" fmla="*/ 34 h 93"/>
                  <a:gd name="T2" fmla="*/ 141 w 150"/>
                  <a:gd name="T3" fmla="*/ 53 h 93"/>
                  <a:gd name="T4" fmla="*/ 11 w 150"/>
                  <a:gd name="T5" fmla="*/ 93 h 93"/>
                  <a:gd name="T6" fmla="*/ 0 w 150"/>
                  <a:gd name="T7" fmla="*/ 73 h 93"/>
                  <a:gd name="T8" fmla="*/ 150 w 150"/>
                  <a:gd name="T9" fmla="*/ 34 h 93"/>
                </a:gdLst>
                <a:ahLst/>
                <a:cxnLst>
                  <a:cxn ang="0">
                    <a:pos x="T0" y="T1"/>
                  </a:cxn>
                  <a:cxn ang="0">
                    <a:pos x="T2" y="T3"/>
                  </a:cxn>
                  <a:cxn ang="0">
                    <a:pos x="T4" y="T5"/>
                  </a:cxn>
                  <a:cxn ang="0">
                    <a:pos x="T6" y="T7"/>
                  </a:cxn>
                  <a:cxn ang="0">
                    <a:pos x="T8" y="T9"/>
                  </a:cxn>
                </a:cxnLst>
                <a:rect l="0" t="0" r="r" b="b"/>
                <a:pathLst>
                  <a:path w="150" h="93">
                    <a:moveTo>
                      <a:pt x="150" y="34"/>
                    </a:moveTo>
                    <a:cubicBezTo>
                      <a:pt x="141" y="53"/>
                      <a:pt x="141" y="53"/>
                      <a:pt x="141" y="53"/>
                    </a:cubicBezTo>
                    <a:cubicBezTo>
                      <a:pt x="141" y="53"/>
                      <a:pt x="76" y="9"/>
                      <a:pt x="11" y="93"/>
                    </a:cubicBezTo>
                    <a:cubicBezTo>
                      <a:pt x="0" y="73"/>
                      <a:pt x="0" y="73"/>
                      <a:pt x="0" y="73"/>
                    </a:cubicBezTo>
                    <a:cubicBezTo>
                      <a:pt x="0" y="73"/>
                      <a:pt x="50" y="0"/>
                      <a:pt x="150" y="34"/>
                    </a:cubicBezTo>
                    <a:close/>
                  </a:path>
                </a:pathLst>
              </a:custGeom>
              <a:solidFill>
                <a:srgbClr val="46444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4" name="Freeform 116"/>
              <p:cNvSpPr>
                <a:spLocks/>
              </p:cNvSpPr>
              <p:nvPr/>
            </p:nvSpPr>
            <p:spPr bwMode="auto">
              <a:xfrm>
                <a:off x="7048500" y="3983988"/>
                <a:ext cx="258233" cy="251954"/>
              </a:xfrm>
              <a:custGeom>
                <a:avLst/>
                <a:gdLst>
                  <a:gd name="T0" fmla="*/ 76 w 143"/>
                  <a:gd name="T1" fmla="*/ 0 h 138"/>
                  <a:gd name="T2" fmla="*/ 71 w 143"/>
                  <a:gd name="T3" fmla="*/ 0 h 138"/>
                  <a:gd name="T4" fmla="*/ 66 w 143"/>
                  <a:gd name="T5" fmla="*/ 0 h 138"/>
                  <a:gd name="T6" fmla="*/ 0 w 143"/>
                  <a:gd name="T7" fmla="*/ 69 h 138"/>
                  <a:gd name="T8" fmla="*/ 66 w 143"/>
                  <a:gd name="T9" fmla="*/ 138 h 138"/>
                  <a:gd name="T10" fmla="*/ 71 w 143"/>
                  <a:gd name="T11" fmla="*/ 138 h 138"/>
                  <a:gd name="T12" fmla="*/ 76 w 143"/>
                  <a:gd name="T13" fmla="*/ 138 h 138"/>
                  <a:gd name="T14" fmla="*/ 143 w 143"/>
                  <a:gd name="T15" fmla="*/ 69 h 138"/>
                  <a:gd name="T16" fmla="*/ 76 w 14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38">
                    <a:moveTo>
                      <a:pt x="76" y="0"/>
                    </a:moveTo>
                    <a:cubicBezTo>
                      <a:pt x="75" y="0"/>
                      <a:pt x="73" y="0"/>
                      <a:pt x="71" y="0"/>
                    </a:cubicBezTo>
                    <a:cubicBezTo>
                      <a:pt x="69" y="0"/>
                      <a:pt x="68" y="0"/>
                      <a:pt x="66" y="0"/>
                    </a:cubicBezTo>
                    <a:cubicBezTo>
                      <a:pt x="29" y="0"/>
                      <a:pt x="0" y="31"/>
                      <a:pt x="0" y="69"/>
                    </a:cubicBezTo>
                    <a:cubicBezTo>
                      <a:pt x="0" y="107"/>
                      <a:pt x="29" y="138"/>
                      <a:pt x="66" y="138"/>
                    </a:cubicBezTo>
                    <a:cubicBezTo>
                      <a:pt x="68" y="138"/>
                      <a:pt x="69" y="138"/>
                      <a:pt x="71" y="138"/>
                    </a:cubicBezTo>
                    <a:cubicBezTo>
                      <a:pt x="73" y="138"/>
                      <a:pt x="75" y="138"/>
                      <a:pt x="76" y="138"/>
                    </a:cubicBezTo>
                    <a:cubicBezTo>
                      <a:pt x="113" y="138"/>
                      <a:pt x="143" y="107"/>
                      <a:pt x="143" y="69"/>
                    </a:cubicBezTo>
                    <a:cubicBezTo>
                      <a:pt x="143" y="31"/>
                      <a:pt x="113" y="0"/>
                      <a:pt x="76" y="0"/>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5" name="Oval 117"/>
              <p:cNvSpPr>
                <a:spLocks noChangeArrowheads="1"/>
              </p:cNvSpPr>
              <p:nvPr/>
            </p:nvSpPr>
            <p:spPr bwMode="auto">
              <a:xfrm>
                <a:off x="7067550" y="4041153"/>
                <a:ext cx="19051"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6" name="Oval 118"/>
              <p:cNvSpPr>
                <a:spLocks noChangeArrowheads="1"/>
              </p:cNvSpPr>
              <p:nvPr/>
            </p:nvSpPr>
            <p:spPr bwMode="auto">
              <a:xfrm>
                <a:off x="7073900" y="4034802"/>
                <a:ext cx="19049"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7" name="Oval 119"/>
              <p:cNvSpPr>
                <a:spLocks noChangeArrowheads="1"/>
              </p:cNvSpPr>
              <p:nvPr/>
            </p:nvSpPr>
            <p:spPr bwMode="auto">
              <a:xfrm>
                <a:off x="7078134" y="4026333"/>
                <a:ext cx="21167"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8" name="Oval 120"/>
              <p:cNvSpPr>
                <a:spLocks noChangeArrowheads="1"/>
              </p:cNvSpPr>
              <p:nvPr/>
            </p:nvSpPr>
            <p:spPr bwMode="auto">
              <a:xfrm>
                <a:off x="7084483" y="4019980"/>
                <a:ext cx="19051"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19" name="Oval 121"/>
              <p:cNvSpPr>
                <a:spLocks noChangeArrowheads="1"/>
              </p:cNvSpPr>
              <p:nvPr/>
            </p:nvSpPr>
            <p:spPr bwMode="auto">
              <a:xfrm>
                <a:off x="7092950" y="4013629"/>
                <a:ext cx="19051"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0" name="Oval 122"/>
              <p:cNvSpPr>
                <a:spLocks noChangeArrowheads="1"/>
              </p:cNvSpPr>
              <p:nvPr/>
            </p:nvSpPr>
            <p:spPr bwMode="auto">
              <a:xfrm>
                <a:off x="7099300" y="4005160"/>
                <a:ext cx="19049"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1" name="Oval 123"/>
              <p:cNvSpPr>
                <a:spLocks noChangeArrowheads="1"/>
              </p:cNvSpPr>
              <p:nvPr/>
            </p:nvSpPr>
            <p:spPr bwMode="auto">
              <a:xfrm>
                <a:off x="7109883" y="3998808"/>
                <a:ext cx="19051"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2" name="Oval 124"/>
              <p:cNvSpPr>
                <a:spLocks noChangeArrowheads="1"/>
              </p:cNvSpPr>
              <p:nvPr/>
            </p:nvSpPr>
            <p:spPr bwMode="auto">
              <a:xfrm>
                <a:off x="7124700" y="3992457"/>
                <a:ext cx="14816"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3" name="Oval 125"/>
              <p:cNvSpPr>
                <a:spLocks noChangeArrowheads="1"/>
              </p:cNvSpPr>
              <p:nvPr/>
            </p:nvSpPr>
            <p:spPr bwMode="auto">
              <a:xfrm>
                <a:off x="7135283" y="3988222"/>
                <a:ext cx="14817"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4" name="Oval 126"/>
              <p:cNvSpPr>
                <a:spLocks noChangeArrowheads="1"/>
              </p:cNvSpPr>
              <p:nvPr/>
            </p:nvSpPr>
            <p:spPr bwMode="auto">
              <a:xfrm>
                <a:off x="7050616" y="4127962"/>
                <a:ext cx="21167"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5" name="Oval 127"/>
              <p:cNvSpPr>
                <a:spLocks noChangeArrowheads="1"/>
              </p:cNvSpPr>
              <p:nvPr/>
            </p:nvSpPr>
            <p:spPr bwMode="auto">
              <a:xfrm>
                <a:off x="7052734" y="4136431"/>
                <a:ext cx="21167"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6" name="Oval 128"/>
              <p:cNvSpPr>
                <a:spLocks noChangeArrowheads="1"/>
              </p:cNvSpPr>
              <p:nvPr/>
            </p:nvSpPr>
            <p:spPr bwMode="auto">
              <a:xfrm>
                <a:off x="7054850" y="4144900"/>
                <a:ext cx="19051"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7" name="Oval 129"/>
              <p:cNvSpPr>
                <a:spLocks noChangeArrowheads="1"/>
              </p:cNvSpPr>
              <p:nvPr/>
            </p:nvSpPr>
            <p:spPr bwMode="auto">
              <a:xfrm>
                <a:off x="7059083" y="4153369"/>
                <a:ext cx="16933"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8" name="Oval 130"/>
              <p:cNvSpPr>
                <a:spLocks noChangeArrowheads="1"/>
              </p:cNvSpPr>
              <p:nvPr/>
            </p:nvSpPr>
            <p:spPr bwMode="auto">
              <a:xfrm>
                <a:off x="7061200" y="4159720"/>
                <a:ext cx="19049"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29" name="Oval 131"/>
              <p:cNvSpPr>
                <a:spLocks noChangeArrowheads="1"/>
              </p:cNvSpPr>
              <p:nvPr/>
            </p:nvSpPr>
            <p:spPr bwMode="auto">
              <a:xfrm>
                <a:off x="7065434" y="4166073"/>
                <a:ext cx="19049"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0" name="Oval 132"/>
              <p:cNvSpPr>
                <a:spLocks noChangeArrowheads="1"/>
              </p:cNvSpPr>
              <p:nvPr/>
            </p:nvSpPr>
            <p:spPr bwMode="auto">
              <a:xfrm>
                <a:off x="7067550" y="4174542"/>
                <a:ext cx="21167"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1" name="Oval 133"/>
              <p:cNvSpPr>
                <a:spLocks noChangeArrowheads="1"/>
              </p:cNvSpPr>
              <p:nvPr/>
            </p:nvSpPr>
            <p:spPr bwMode="auto">
              <a:xfrm>
                <a:off x="7073900" y="4183011"/>
                <a:ext cx="19049"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2" name="Oval 134"/>
              <p:cNvSpPr>
                <a:spLocks noChangeArrowheads="1"/>
              </p:cNvSpPr>
              <p:nvPr/>
            </p:nvSpPr>
            <p:spPr bwMode="auto">
              <a:xfrm>
                <a:off x="7080250" y="4189362"/>
                <a:ext cx="21167"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3" name="Oval 135"/>
              <p:cNvSpPr>
                <a:spLocks noChangeArrowheads="1"/>
              </p:cNvSpPr>
              <p:nvPr/>
            </p:nvSpPr>
            <p:spPr bwMode="auto">
              <a:xfrm>
                <a:off x="7088716" y="4197831"/>
                <a:ext cx="16933"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4" name="Oval 136"/>
              <p:cNvSpPr>
                <a:spLocks noChangeArrowheads="1"/>
              </p:cNvSpPr>
              <p:nvPr/>
            </p:nvSpPr>
            <p:spPr bwMode="auto">
              <a:xfrm>
                <a:off x="7097183" y="4206300"/>
                <a:ext cx="19051"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5" name="Freeform 137"/>
              <p:cNvSpPr>
                <a:spLocks/>
              </p:cNvSpPr>
              <p:nvPr/>
            </p:nvSpPr>
            <p:spPr bwMode="auto">
              <a:xfrm>
                <a:off x="7105650" y="4212652"/>
                <a:ext cx="19051" cy="6351"/>
              </a:xfrm>
              <a:custGeom>
                <a:avLst/>
                <a:gdLst>
                  <a:gd name="T0" fmla="*/ 0 w 10"/>
                  <a:gd name="T1" fmla="*/ 1 h 3"/>
                  <a:gd name="T2" fmla="*/ 5 w 10"/>
                  <a:gd name="T3" fmla="*/ 0 h 3"/>
                  <a:gd name="T4" fmla="*/ 10 w 10"/>
                  <a:gd name="T5" fmla="*/ 1 h 3"/>
                  <a:gd name="T6" fmla="*/ 5 w 10"/>
                  <a:gd name="T7" fmla="*/ 2 h 3"/>
                  <a:gd name="T8" fmla="*/ 0 w 10"/>
                  <a:gd name="T9" fmla="*/ 1 h 3"/>
                </a:gdLst>
                <a:ahLst/>
                <a:cxnLst>
                  <a:cxn ang="0">
                    <a:pos x="T0" y="T1"/>
                  </a:cxn>
                  <a:cxn ang="0">
                    <a:pos x="T2" y="T3"/>
                  </a:cxn>
                  <a:cxn ang="0">
                    <a:pos x="T4" y="T5"/>
                  </a:cxn>
                  <a:cxn ang="0">
                    <a:pos x="T6" y="T7"/>
                  </a:cxn>
                  <a:cxn ang="0">
                    <a:pos x="T8" y="T9"/>
                  </a:cxn>
                </a:cxnLst>
                <a:rect l="0" t="0" r="r" b="b"/>
                <a:pathLst>
                  <a:path w="10" h="3">
                    <a:moveTo>
                      <a:pt x="0" y="1"/>
                    </a:moveTo>
                    <a:cubicBezTo>
                      <a:pt x="0" y="1"/>
                      <a:pt x="2" y="0"/>
                      <a:pt x="5" y="0"/>
                    </a:cubicBezTo>
                    <a:cubicBezTo>
                      <a:pt x="8" y="0"/>
                      <a:pt x="10" y="0"/>
                      <a:pt x="10" y="1"/>
                    </a:cubicBezTo>
                    <a:cubicBezTo>
                      <a:pt x="10" y="2"/>
                      <a:pt x="8" y="2"/>
                      <a:pt x="5" y="2"/>
                    </a:cubicBezTo>
                    <a:cubicBezTo>
                      <a:pt x="2" y="3"/>
                      <a:pt x="0" y="2"/>
                      <a:pt x="0" y="1"/>
                    </a:cubicBezTo>
                    <a:close/>
                  </a:path>
                </a:pathLst>
              </a:cu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6" name="Oval 138"/>
              <p:cNvSpPr>
                <a:spLocks noChangeArrowheads="1"/>
              </p:cNvSpPr>
              <p:nvPr/>
            </p:nvSpPr>
            <p:spPr bwMode="auto">
              <a:xfrm>
                <a:off x="7118350" y="4219004"/>
                <a:ext cx="12700"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7" name="Oval 139"/>
              <p:cNvSpPr>
                <a:spLocks noChangeArrowheads="1"/>
              </p:cNvSpPr>
              <p:nvPr/>
            </p:nvSpPr>
            <p:spPr bwMode="auto">
              <a:xfrm>
                <a:off x="7048500" y="4117375"/>
                <a:ext cx="19049"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8" name="Oval 140"/>
              <p:cNvSpPr>
                <a:spLocks noChangeArrowheads="1"/>
              </p:cNvSpPr>
              <p:nvPr/>
            </p:nvSpPr>
            <p:spPr bwMode="auto">
              <a:xfrm>
                <a:off x="7048500" y="4108906"/>
                <a:ext cx="19049"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39" name="Oval 141"/>
              <p:cNvSpPr>
                <a:spLocks noChangeArrowheads="1"/>
              </p:cNvSpPr>
              <p:nvPr/>
            </p:nvSpPr>
            <p:spPr bwMode="auto">
              <a:xfrm>
                <a:off x="7048500" y="4100437"/>
                <a:ext cx="19049"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0" name="Oval 142"/>
              <p:cNvSpPr>
                <a:spLocks noChangeArrowheads="1"/>
              </p:cNvSpPr>
              <p:nvPr/>
            </p:nvSpPr>
            <p:spPr bwMode="auto">
              <a:xfrm>
                <a:off x="7050616" y="4089851"/>
                <a:ext cx="21167"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1" name="Oval 143"/>
              <p:cNvSpPr>
                <a:spLocks noChangeArrowheads="1"/>
              </p:cNvSpPr>
              <p:nvPr/>
            </p:nvSpPr>
            <p:spPr bwMode="auto">
              <a:xfrm>
                <a:off x="7052734" y="4083498"/>
                <a:ext cx="21167" cy="2118"/>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2" name="Oval 144"/>
              <p:cNvSpPr>
                <a:spLocks noChangeArrowheads="1"/>
              </p:cNvSpPr>
              <p:nvPr/>
            </p:nvSpPr>
            <p:spPr bwMode="auto">
              <a:xfrm>
                <a:off x="7054850" y="4070795"/>
                <a:ext cx="19051" cy="6352"/>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3" name="Oval 145"/>
              <p:cNvSpPr>
                <a:spLocks noChangeArrowheads="1"/>
              </p:cNvSpPr>
              <p:nvPr/>
            </p:nvSpPr>
            <p:spPr bwMode="auto">
              <a:xfrm>
                <a:off x="7054850" y="4064444"/>
                <a:ext cx="21167"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4" name="Oval 146"/>
              <p:cNvSpPr>
                <a:spLocks noChangeArrowheads="1"/>
              </p:cNvSpPr>
              <p:nvPr/>
            </p:nvSpPr>
            <p:spPr bwMode="auto">
              <a:xfrm>
                <a:off x="7061200" y="4055975"/>
                <a:ext cx="19049" cy="6351"/>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45" name="Oval 147"/>
              <p:cNvSpPr>
                <a:spLocks noChangeArrowheads="1"/>
              </p:cNvSpPr>
              <p:nvPr/>
            </p:nvSpPr>
            <p:spPr bwMode="auto">
              <a:xfrm>
                <a:off x="7063316" y="4049622"/>
                <a:ext cx="16933" cy="4235"/>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4" name="组合 159"/>
            <p:cNvGrpSpPr>
              <a:grpSpLocks/>
            </p:cNvGrpSpPr>
            <p:nvPr/>
          </p:nvGrpSpPr>
          <p:grpSpPr bwMode="auto">
            <a:xfrm>
              <a:off x="540069" y="4725591"/>
              <a:ext cx="779860" cy="781051"/>
              <a:chOff x="781051" y="5291138"/>
              <a:chExt cx="1039813" cy="1041401"/>
            </a:xfrm>
          </p:grpSpPr>
          <p:sp>
            <p:nvSpPr>
              <p:cNvPr id="191" name="Oval 151"/>
              <p:cNvSpPr>
                <a:spLocks noChangeArrowheads="1"/>
              </p:cNvSpPr>
              <p:nvPr/>
            </p:nvSpPr>
            <p:spPr bwMode="auto">
              <a:xfrm>
                <a:off x="781051" y="5291371"/>
                <a:ext cx="1039284" cy="1041694"/>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2" name="Freeform 152"/>
              <p:cNvSpPr>
                <a:spLocks/>
              </p:cNvSpPr>
              <p:nvPr/>
            </p:nvSpPr>
            <p:spPr bwMode="auto">
              <a:xfrm>
                <a:off x="781051" y="5433229"/>
                <a:ext cx="1039284" cy="899837"/>
              </a:xfrm>
              <a:custGeom>
                <a:avLst/>
                <a:gdLst>
                  <a:gd name="T0" fmla="*/ 470 w 558"/>
                  <a:gd name="T1" fmla="*/ 0 h 481"/>
                  <a:gd name="T2" fmla="*/ 452 w 558"/>
                  <a:gd name="T3" fmla="*/ 30 h 481"/>
                  <a:gd name="T4" fmla="*/ 406 w 558"/>
                  <a:gd name="T5" fmla="*/ 13 h 481"/>
                  <a:gd name="T6" fmla="*/ 381 w 558"/>
                  <a:gd name="T7" fmla="*/ 43 h 481"/>
                  <a:gd name="T8" fmla="*/ 328 w 558"/>
                  <a:gd name="T9" fmla="*/ 20 h 481"/>
                  <a:gd name="T10" fmla="*/ 288 w 558"/>
                  <a:gd name="T11" fmla="*/ 53 h 481"/>
                  <a:gd name="T12" fmla="*/ 243 w 558"/>
                  <a:gd name="T13" fmla="*/ 27 h 481"/>
                  <a:gd name="T14" fmla="*/ 184 w 558"/>
                  <a:gd name="T15" fmla="*/ 51 h 481"/>
                  <a:gd name="T16" fmla="*/ 150 w 558"/>
                  <a:gd name="T17" fmla="*/ 13 h 481"/>
                  <a:gd name="T18" fmla="*/ 71 w 558"/>
                  <a:gd name="T19" fmla="*/ 43 h 481"/>
                  <a:gd name="T20" fmla="*/ 71 w 558"/>
                  <a:gd name="T21" fmla="*/ 16 h 481"/>
                  <a:gd name="T22" fmla="*/ 0 w 558"/>
                  <a:gd name="T23" fmla="*/ 202 h 481"/>
                  <a:gd name="T24" fmla="*/ 279 w 558"/>
                  <a:gd name="T25" fmla="*/ 481 h 481"/>
                  <a:gd name="T26" fmla="*/ 558 w 558"/>
                  <a:gd name="T27" fmla="*/ 202 h 481"/>
                  <a:gd name="T28" fmla="*/ 470 w 558"/>
                  <a:gd name="T2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8" h="481">
                    <a:moveTo>
                      <a:pt x="470" y="0"/>
                    </a:moveTo>
                    <a:cubicBezTo>
                      <a:pt x="452" y="30"/>
                      <a:pt x="452" y="30"/>
                      <a:pt x="452" y="30"/>
                    </a:cubicBezTo>
                    <a:cubicBezTo>
                      <a:pt x="406" y="13"/>
                      <a:pt x="406" y="13"/>
                      <a:pt x="406" y="13"/>
                    </a:cubicBezTo>
                    <a:cubicBezTo>
                      <a:pt x="381" y="43"/>
                      <a:pt x="381" y="43"/>
                      <a:pt x="381" y="43"/>
                    </a:cubicBezTo>
                    <a:cubicBezTo>
                      <a:pt x="328" y="20"/>
                      <a:pt x="328" y="20"/>
                      <a:pt x="328" y="20"/>
                    </a:cubicBezTo>
                    <a:cubicBezTo>
                      <a:pt x="288" y="53"/>
                      <a:pt x="288" y="53"/>
                      <a:pt x="288" y="53"/>
                    </a:cubicBezTo>
                    <a:cubicBezTo>
                      <a:pt x="243" y="27"/>
                      <a:pt x="243" y="27"/>
                      <a:pt x="243" y="27"/>
                    </a:cubicBezTo>
                    <a:cubicBezTo>
                      <a:pt x="184" y="51"/>
                      <a:pt x="184" y="51"/>
                      <a:pt x="184" y="51"/>
                    </a:cubicBezTo>
                    <a:cubicBezTo>
                      <a:pt x="150" y="13"/>
                      <a:pt x="150" y="13"/>
                      <a:pt x="150" y="13"/>
                    </a:cubicBezTo>
                    <a:cubicBezTo>
                      <a:pt x="71" y="43"/>
                      <a:pt x="71" y="43"/>
                      <a:pt x="71" y="43"/>
                    </a:cubicBezTo>
                    <a:cubicBezTo>
                      <a:pt x="71" y="16"/>
                      <a:pt x="71" y="16"/>
                      <a:pt x="71" y="16"/>
                    </a:cubicBezTo>
                    <a:cubicBezTo>
                      <a:pt x="27" y="66"/>
                      <a:pt x="0" y="131"/>
                      <a:pt x="0" y="202"/>
                    </a:cubicBezTo>
                    <a:cubicBezTo>
                      <a:pt x="0" y="356"/>
                      <a:pt x="125" y="481"/>
                      <a:pt x="279" y="481"/>
                    </a:cubicBezTo>
                    <a:cubicBezTo>
                      <a:pt x="433" y="481"/>
                      <a:pt x="558" y="356"/>
                      <a:pt x="558" y="202"/>
                    </a:cubicBezTo>
                    <a:cubicBezTo>
                      <a:pt x="558" y="122"/>
                      <a:pt x="524" y="51"/>
                      <a:pt x="470" y="0"/>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3" name="Freeform 153"/>
              <p:cNvSpPr>
                <a:spLocks/>
              </p:cNvSpPr>
              <p:nvPr/>
            </p:nvSpPr>
            <p:spPr bwMode="auto">
              <a:xfrm>
                <a:off x="914402" y="5831275"/>
                <a:ext cx="376767" cy="38111"/>
              </a:xfrm>
              <a:custGeom>
                <a:avLst/>
                <a:gdLst>
                  <a:gd name="T0" fmla="*/ 203 w 203"/>
                  <a:gd name="T1" fmla="*/ 10 h 20"/>
                  <a:gd name="T2" fmla="*/ 196 w 203"/>
                  <a:gd name="T3" fmla="*/ 0 h 20"/>
                  <a:gd name="T4" fmla="*/ 8 w 203"/>
                  <a:gd name="T5" fmla="*/ 0 h 20"/>
                  <a:gd name="T6" fmla="*/ 0 w 203"/>
                  <a:gd name="T7" fmla="*/ 10 h 20"/>
                  <a:gd name="T8" fmla="*/ 0 w 203"/>
                  <a:gd name="T9" fmla="*/ 10 h 20"/>
                  <a:gd name="T10" fmla="*/ 8 w 203"/>
                  <a:gd name="T11" fmla="*/ 20 h 20"/>
                  <a:gd name="T12" fmla="*/ 196 w 203"/>
                  <a:gd name="T13" fmla="*/ 20 h 20"/>
                  <a:gd name="T14" fmla="*/ 203 w 20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0">
                    <a:moveTo>
                      <a:pt x="203" y="10"/>
                    </a:moveTo>
                    <a:cubicBezTo>
                      <a:pt x="203" y="4"/>
                      <a:pt x="200" y="0"/>
                      <a:pt x="196" y="0"/>
                    </a:cubicBezTo>
                    <a:cubicBezTo>
                      <a:pt x="8" y="0"/>
                      <a:pt x="8" y="0"/>
                      <a:pt x="8" y="0"/>
                    </a:cubicBezTo>
                    <a:cubicBezTo>
                      <a:pt x="4" y="0"/>
                      <a:pt x="0" y="4"/>
                      <a:pt x="0" y="10"/>
                    </a:cubicBezTo>
                    <a:cubicBezTo>
                      <a:pt x="0" y="10"/>
                      <a:pt x="0" y="10"/>
                      <a:pt x="0" y="10"/>
                    </a:cubicBezTo>
                    <a:cubicBezTo>
                      <a:pt x="0" y="15"/>
                      <a:pt x="4" y="20"/>
                      <a:pt x="8" y="20"/>
                    </a:cubicBezTo>
                    <a:cubicBezTo>
                      <a:pt x="196" y="20"/>
                      <a:pt x="196" y="20"/>
                      <a:pt x="196" y="20"/>
                    </a:cubicBezTo>
                    <a:cubicBezTo>
                      <a:pt x="200" y="20"/>
                      <a:pt x="203" y="15"/>
                      <a:pt x="203" y="1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4" name="Freeform 154"/>
              <p:cNvSpPr>
                <a:spLocks/>
              </p:cNvSpPr>
              <p:nvPr/>
            </p:nvSpPr>
            <p:spPr bwMode="auto">
              <a:xfrm>
                <a:off x="914402" y="5924434"/>
                <a:ext cx="376767" cy="38111"/>
              </a:xfrm>
              <a:custGeom>
                <a:avLst/>
                <a:gdLst>
                  <a:gd name="T0" fmla="*/ 203 w 203"/>
                  <a:gd name="T1" fmla="*/ 10 h 20"/>
                  <a:gd name="T2" fmla="*/ 196 w 203"/>
                  <a:gd name="T3" fmla="*/ 0 h 20"/>
                  <a:gd name="T4" fmla="*/ 8 w 203"/>
                  <a:gd name="T5" fmla="*/ 0 h 20"/>
                  <a:gd name="T6" fmla="*/ 0 w 203"/>
                  <a:gd name="T7" fmla="*/ 10 h 20"/>
                  <a:gd name="T8" fmla="*/ 0 w 203"/>
                  <a:gd name="T9" fmla="*/ 10 h 20"/>
                  <a:gd name="T10" fmla="*/ 8 w 203"/>
                  <a:gd name="T11" fmla="*/ 20 h 20"/>
                  <a:gd name="T12" fmla="*/ 196 w 203"/>
                  <a:gd name="T13" fmla="*/ 20 h 20"/>
                  <a:gd name="T14" fmla="*/ 203 w 20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0">
                    <a:moveTo>
                      <a:pt x="203" y="10"/>
                    </a:moveTo>
                    <a:cubicBezTo>
                      <a:pt x="203" y="4"/>
                      <a:pt x="200" y="0"/>
                      <a:pt x="196" y="0"/>
                    </a:cubicBezTo>
                    <a:cubicBezTo>
                      <a:pt x="8" y="0"/>
                      <a:pt x="8" y="0"/>
                      <a:pt x="8" y="0"/>
                    </a:cubicBezTo>
                    <a:cubicBezTo>
                      <a:pt x="4" y="0"/>
                      <a:pt x="0" y="4"/>
                      <a:pt x="0" y="10"/>
                    </a:cubicBezTo>
                    <a:cubicBezTo>
                      <a:pt x="0" y="10"/>
                      <a:pt x="0" y="10"/>
                      <a:pt x="0" y="10"/>
                    </a:cubicBezTo>
                    <a:cubicBezTo>
                      <a:pt x="0" y="15"/>
                      <a:pt x="4" y="20"/>
                      <a:pt x="8" y="20"/>
                    </a:cubicBezTo>
                    <a:cubicBezTo>
                      <a:pt x="196" y="20"/>
                      <a:pt x="196" y="20"/>
                      <a:pt x="196" y="20"/>
                    </a:cubicBezTo>
                    <a:cubicBezTo>
                      <a:pt x="200" y="20"/>
                      <a:pt x="203" y="15"/>
                      <a:pt x="203" y="1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5" name="Freeform 155"/>
              <p:cNvSpPr>
                <a:spLocks/>
              </p:cNvSpPr>
              <p:nvPr/>
            </p:nvSpPr>
            <p:spPr bwMode="auto">
              <a:xfrm>
                <a:off x="914402" y="6017594"/>
                <a:ext cx="376767" cy="38111"/>
              </a:xfrm>
              <a:custGeom>
                <a:avLst/>
                <a:gdLst>
                  <a:gd name="T0" fmla="*/ 203 w 203"/>
                  <a:gd name="T1" fmla="*/ 10 h 20"/>
                  <a:gd name="T2" fmla="*/ 196 w 203"/>
                  <a:gd name="T3" fmla="*/ 0 h 20"/>
                  <a:gd name="T4" fmla="*/ 8 w 203"/>
                  <a:gd name="T5" fmla="*/ 0 h 20"/>
                  <a:gd name="T6" fmla="*/ 0 w 203"/>
                  <a:gd name="T7" fmla="*/ 10 h 20"/>
                  <a:gd name="T8" fmla="*/ 0 w 203"/>
                  <a:gd name="T9" fmla="*/ 10 h 20"/>
                  <a:gd name="T10" fmla="*/ 8 w 203"/>
                  <a:gd name="T11" fmla="*/ 20 h 20"/>
                  <a:gd name="T12" fmla="*/ 196 w 203"/>
                  <a:gd name="T13" fmla="*/ 20 h 20"/>
                  <a:gd name="T14" fmla="*/ 203 w 20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0">
                    <a:moveTo>
                      <a:pt x="203" y="10"/>
                    </a:moveTo>
                    <a:cubicBezTo>
                      <a:pt x="203" y="4"/>
                      <a:pt x="200" y="0"/>
                      <a:pt x="196" y="0"/>
                    </a:cubicBezTo>
                    <a:cubicBezTo>
                      <a:pt x="8" y="0"/>
                      <a:pt x="8" y="0"/>
                      <a:pt x="8" y="0"/>
                    </a:cubicBezTo>
                    <a:cubicBezTo>
                      <a:pt x="4" y="0"/>
                      <a:pt x="0" y="4"/>
                      <a:pt x="0" y="10"/>
                    </a:cubicBezTo>
                    <a:cubicBezTo>
                      <a:pt x="0" y="10"/>
                      <a:pt x="0" y="10"/>
                      <a:pt x="0" y="10"/>
                    </a:cubicBezTo>
                    <a:cubicBezTo>
                      <a:pt x="0" y="15"/>
                      <a:pt x="4" y="20"/>
                      <a:pt x="8" y="20"/>
                    </a:cubicBezTo>
                    <a:cubicBezTo>
                      <a:pt x="196" y="20"/>
                      <a:pt x="196" y="20"/>
                      <a:pt x="196" y="20"/>
                    </a:cubicBezTo>
                    <a:cubicBezTo>
                      <a:pt x="200" y="20"/>
                      <a:pt x="203" y="15"/>
                      <a:pt x="203" y="1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6" name="Rectangle 156"/>
              <p:cNvSpPr>
                <a:spLocks noChangeArrowheads="1"/>
              </p:cNvSpPr>
              <p:nvPr/>
            </p:nvSpPr>
            <p:spPr bwMode="auto">
              <a:xfrm>
                <a:off x="1327151" y="5831275"/>
                <a:ext cx="364067" cy="224430"/>
              </a:xfrm>
              <a:prstGeom prst="rect">
                <a:avLst/>
              </a:prstGeom>
              <a:solidFill>
                <a:srgbClr val="57595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7" name="Rectangle 157"/>
              <p:cNvSpPr>
                <a:spLocks noChangeArrowheads="1"/>
              </p:cNvSpPr>
              <p:nvPr/>
            </p:nvSpPr>
            <p:spPr bwMode="auto">
              <a:xfrm>
                <a:off x="914402" y="5653424"/>
                <a:ext cx="776816" cy="97394"/>
              </a:xfrm>
              <a:prstGeom prst="rect">
                <a:avLst/>
              </a:prstGeom>
              <a:solidFill>
                <a:srgbClr val="48B1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8" name="Freeform 158"/>
              <p:cNvSpPr>
                <a:spLocks/>
              </p:cNvSpPr>
              <p:nvPr/>
            </p:nvSpPr>
            <p:spPr bwMode="auto">
              <a:xfrm>
                <a:off x="914402" y="6106519"/>
                <a:ext cx="376767" cy="38111"/>
              </a:xfrm>
              <a:custGeom>
                <a:avLst/>
                <a:gdLst>
                  <a:gd name="T0" fmla="*/ 196 w 203"/>
                  <a:gd name="T1" fmla="*/ 0 h 19"/>
                  <a:gd name="T2" fmla="*/ 8 w 203"/>
                  <a:gd name="T3" fmla="*/ 0 h 19"/>
                  <a:gd name="T4" fmla="*/ 0 w 203"/>
                  <a:gd name="T5" fmla="*/ 10 h 19"/>
                  <a:gd name="T6" fmla="*/ 8 w 203"/>
                  <a:gd name="T7" fmla="*/ 19 h 19"/>
                  <a:gd name="T8" fmla="*/ 196 w 203"/>
                  <a:gd name="T9" fmla="*/ 19 h 19"/>
                  <a:gd name="T10" fmla="*/ 203 w 203"/>
                  <a:gd name="T11" fmla="*/ 10 h 19"/>
                  <a:gd name="T12" fmla="*/ 196 w 20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03" h="19">
                    <a:moveTo>
                      <a:pt x="196" y="0"/>
                    </a:moveTo>
                    <a:cubicBezTo>
                      <a:pt x="8" y="0"/>
                      <a:pt x="8" y="0"/>
                      <a:pt x="8" y="0"/>
                    </a:cubicBezTo>
                    <a:cubicBezTo>
                      <a:pt x="4" y="0"/>
                      <a:pt x="0" y="4"/>
                      <a:pt x="0" y="10"/>
                    </a:cubicBezTo>
                    <a:cubicBezTo>
                      <a:pt x="0" y="15"/>
                      <a:pt x="4" y="19"/>
                      <a:pt x="8" y="19"/>
                    </a:cubicBezTo>
                    <a:cubicBezTo>
                      <a:pt x="196" y="19"/>
                      <a:pt x="196" y="19"/>
                      <a:pt x="196" y="19"/>
                    </a:cubicBezTo>
                    <a:cubicBezTo>
                      <a:pt x="200" y="19"/>
                      <a:pt x="203" y="15"/>
                      <a:pt x="203" y="10"/>
                    </a:cubicBezTo>
                    <a:cubicBezTo>
                      <a:pt x="203" y="4"/>
                      <a:pt x="200" y="0"/>
                      <a:pt x="196" y="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9" name="Freeform 159"/>
              <p:cNvSpPr>
                <a:spLocks/>
              </p:cNvSpPr>
              <p:nvPr/>
            </p:nvSpPr>
            <p:spPr bwMode="auto">
              <a:xfrm>
                <a:off x="956735" y="6201795"/>
                <a:ext cx="334433" cy="38111"/>
              </a:xfrm>
              <a:custGeom>
                <a:avLst/>
                <a:gdLst>
                  <a:gd name="T0" fmla="*/ 173 w 180"/>
                  <a:gd name="T1" fmla="*/ 0 h 20"/>
                  <a:gd name="T2" fmla="*/ 0 w 180"/>
                  <a:gd name="T3" fmla="*/ 0 h 20"/>
                  <a:gd name="T4" fmla="*/ 25 w 180"/>
                  <a:gd name="T5" fmla="*/ 20 h 20"/>
                  <a:gd name="T6" fmla="*/ 173 w 180"/>
                  <a:gd name="T7" fmla="*/ 20 h 20"/>
                  <a:gd name="T8" fmla="*/ 180 w 180"/>
                  <a:gd name="T9" fmla="*/ 10 h 20"/>
                  <a:gd name="T10" fmla="*/ 173 w 180"/>
                  <a:gd name="T11" fmla="*/ 0 h 20"/>
                </a:gdLst>
                <a:ahLst/>
                <a:cxnLst>
                  <a:cxn ang="0">
                    <a:pos x="T0" y="T1"/>
                  </a:cxn>
                  <a:cxn ang="0">
                    <a:pos x="T2" y="T3"/>
                  </a:cxn>
                  <a:cxn ang="0">
                    <a:pos x="T4" y="T5"/>
                  </a:cxn>
                  <a:cxn ang="0">
                    <a:pos x="T6" y="T7"/>
                  </a:cxn>
                  <a:cxn ang="0">
                    <a:pos x="T8" y="T9"/>
                  </a:cxn>
                  <a:cxn ang="0">
                    <a:pos x="T10" y="T11"/>
                  </a:cxn>
                </a:cxnLst>
                <a:rect l="0" t="0" r="r" b="b"/>
                <a:pathLst>
                  <a:path w="180" h="20">
                    <a:moveTo>
                      <a:pt x="173" y="0"/>
                    </a:moveTo>
                    <a:cubicBezTo>
                      <a:pt x="0" y="0"/>
                      <a:pt x="0" y="0"/>
                      <a:pt x="0" y="0"/>
                    </a:cubicBezTo>
                    <a:cubicBezTo>
                      <a:pt x="8" y="7"/>
                      <a:pt x="16" y="13"/>
                      <a:pt x="25" y="20"/>
                    </a:cubicBezTo>
                    <a:cubicBezTo>
                      <a:pt x="173" y="20"/>
                      <a:pt x="173" y="20"/>
                      <a:pt x="173" y="20"/>
                    </a:cubicBezTo>
                    <a:cubicBezTo>
                      <a:pt x="177" y="20"/>
                      <a:pt x="180" y="15"/>
                      <a:pt x="180" y="10"/>
                    </a:cubicBezTo>
                    <a:cubicBezTo>
                      <a:pt x="180" y="4"/>
                      <a:pt x="177" y="0"/>
                      <a:pt x="173" y="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0" name="Freeform 160"/>
              <p:cNvSpPr>
                <a:spLocks/>
              </p:cNvSpPr>
              <p:nvPr/>
            </p:nvSpPr>
            <p:spPr bwMode="auto">
              <a:xfrm>
                <a:off x="1104902" y="6294955"/>
                <a:ext cx="186267" cy="33876"/>
              </a:xfrm>
              <a:custGeom>
                <a:avLst/>
                <a:gdLst>
                  <a:gd name="T0" fmla="*/ 93 w 100"/>
                  <a:gd name="T1" fmla="*/ 0 h 19"/>
                  <a:gd name="T2" fmla="*/ 0 w 100"/>
                  <a:gd name="T3" fmla="*/ 0 h 19"/>
                  <a:gd name="T4" fmla="*/ 88 w 100"/>
                  <a:gd name="T5" fmla="*/ 19 h 19"/>
                  <a:gd name="T6" fmla="*/ 93 w 100"/>
                  <a:gd name="T7" fmla="*/ 19 h 19"/>
                  <a:gd name="T8" fmla="*/ 100 w 100"/>
                  <a:gd name="T9" fmla="*/ 10 h 19"/>
                  <a:gd name="T10" fmla="*/ 93 w 100"/>
                  <a:gd name="T11" fmla="*/ 0 h 19"/>
                </a:gdLst>
                <a:ahLst/>
                <a:cxnLst>
                  <a:cxn ang="0">
                    <a:pos x="T0" y="T1"/>
                  </a:cxn>
                  <a:cxn ang="0">
                    <a:pos x="T2" y="T3"/>
                  </a:cxn>
                  <a:cxn ang="0">
                    <a:pos x="T4" y="T5"/>
                  </a:cxn>
                  <a:cxn ang="0">
                    <a:pos x="T6" y="T7"/>
                  </a:cxn>
                  <a:cxn ang="0">
                    <a:pos x="T8" y="T9"/>
                  </a:cxn>
                  <a:cxn ang="0">
                    <a:pos x="T10" y="T11"/>
                  </a:cxn>
                </a:cxnLst>
                <a:rect l="0" t="0" r="r" b="b"/>
                <a:pathLst>
                  <a:path w="100" h="19">
                    <a:moveTo>
                      <a:pt x="93" y="0"/>
                    </a:moveTo>
                    <a:cubicBezTo>
                      <a:pt x="0" y="0"/>
                      <a:pt x="0" y="0"/>
                      <a:pt x="0" y="0"/>
                    </a:cubicBezTo>
                    <a:cubicBezTo>
                      <a:pt x="27" y="11"/>
                      <a:pt x="57" y="18"/>
                      <a:pt x="88" y="19"/>
                    </a:cubicBezTo>
                    <a:cubicBezTo>
                      <a:pt x="93" y="19"/>
                      <a:pt x="93" y="19"/>
                      <a:pt x="93" y="19"/>
                    </a:cubicBezTo>
                    <a:cubicBezTo>
                      <a:pt x="97" y="19"/>
                      <a:pt x="100" y="15"/>
                      <a:pt x="100" y="10"/>
                    </a:cubicBezTo>
                    <a:cubicBezTo>
                      <a:pt x="100" y="4"/>
                      <a:pt x="97" y="0"/>
                      <a:pt x="93" y="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1" name="Freeform 161"/>
              <p:cNvSpPr>
                <a:spLocks/>
              </p:cNvSpPr>
              <p:nvPr/>
            </p:nvSpPr>
            <p:spPr bwMode="auto">
              <a:xfrm>
                <a:off x="1361017" y="6125574"/>
                <a:ext cx="353484" cy="38111"/>
              </a:xfrm>
              <a:custGeom>
                <a:avLst/>
                <a:gdLst>
                  <a:gd name="T0" fmla="*/ 190 w 190"/>
                  <a:gd name="T1" fmla="*/ 0 h 20"/>
                  <a:gd name="T2" fmla="*/ 7 w 190"/>
                  <a:gd name="T3" fmla="*/ 0 h 20"/>
                  <a:gd name="T4" fmla="*/ 0 w 190"/>
                  <a:gd name="T5" fmla="*/ 10 h 20"/>
                  <a:gd name="T6" fmla="*/ 7 w 190"/>
                  <a:gd name="T7" fmla="*/ 20 h 20"/>
                  <a:gd name="T8" fmla="*/ 174 w 190"/>
                  <a:gd name="T9" fmla="*/ 20 h 20"/>
                  <a:gd name="T10" fmla="*/ 190 w 190"/>
                  <a:gd name="T11" fmla="*/ 0 h 20"/>
                </a:gdLst>
                <a:ahLst/>
                <a:cxnLst>
                  <a:cxn ang="0">
                    <a:pos x="T0" y="T1"/>
                  </a:cxn>
                  <a:cxn ang="0">
                    <a:pos x="T2" y="T3"/>
                  </a:cxn>
                  <a:cxn ang="0">
                    <a:pos x="T4" y="T5"/>
                  </a:cxn>
                  <a:cxn ang="0">
                    <a:pos x="T6" y="T7"/>
                  </a:cxn>
                  <a:cxn ang="0">
                    <a:pos x="T8" y="T9"/>
                  </a:cxn>
                  <a:cxn ang="0">
                    <a:pos x="T10" y="T11"/>
                  </a:cxn>
                </a:cxnLst>
                <a:rect l="0" t="0" r="r" b="b"/>
                <a:pathLst>
                  <a:path w="190" h="20">
                    <a:moveTo>
                      <a:pt x="190" y="0"/>
                    </a:moveTo>
                    <a:cubicBezTo>
                      <a:pt x="7" y="0"/>
                      <a:pt x="7" y="0"/>
                      <a:pt x="7" y="0"/>
                    </a:cubicBezTo>
                    <a:cubicBezTo>
                      <a:pt x="3" y="0"/>
                      <a:pt x="0" y="4"/>
                      <a:pt x="0" y="10"/>
                    </a:cubicBezTo>
                    <a:cubicBezTo>
                      <a:pt x="0" y="15"/>
                      <a:pt x="3" y="20"/>
                      <a:pt x="7" y="20"/>
                    </a:cubicBezTo>
                    <a:cubicBezTo>
                      <a:pt x="174" y="20"/>
                      <a:pt x="174" y="20"/>
                      <a:pt x="174" y="20"/>
                    </a:cubicBezTo>
                    <a:cubicBezTo>
                      <a:pt x="179" y="13"/>
                      <a:pt x="185" y="7"/>
                      <a:pt x="190" y="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2" name="Freeform 162"/>
              <p:cNvSpPr>
                <a:spLocks/>
              </p:cNvSpPr>
              <p:nvPr/>
            </p:nvSpPr>
            <p:spPr bwMode="auto">
              <a:xfrm>
                <a:off x="1361017" y="6220851"/>
                <a:ext cx="262467" cy="38111"/>
              </a:xfrm>
              <a:custGeom>
                <a:avLst/>
                <a:gdLst>
                  <a:gd name="T0" fmla="*/ 7 w 141"/>
                  <a:gd name="T1" fmla="*/ 0 h 20"/>
                  <a:gd name="T2" fmla="*/ 0 w 141"/>
                  <a:gd name="T3" fmla="*/ 10 h 20"/>
                  <a:gd name="T4" fmla="*/ 7 w 141"/>
                  <a:gd name="T5" fmla="*/ 20 h 20"/>
                  <a:gd name="T6" fmla="*/ 113 w 141"/>
                  <a:gd name="T7" fmla="*/ 20 h 20"/>
                  <a:gd name="T8" fmla="*/ 141 w 141"/>
                  <a:gd name="T9" fmla="*/ 0 h 20"/>
                  <a:gd name="T10" fmla="*/ 7 w 141"/>
                  <a:gd name="T11" fmla="*/ 0 h 20"/>
                </a:gdLst>
                <a:ahLst/>
                <a:cxnLst>
                  <a:cxn ang="0">
                    <a:pos x="T0" y="T1"/>
                  </a:cxn>
                  <a:cxn ang="0">
                    <a:pos x="T2" y="T3"/>
                  </a:cxn>
                  <a:cxn ang="0">
                    <a:pos x="T4" y="T5"/>
                  </a:cxn>
                  <a:cxn ang="0">
                    <a:pos x="T6" y="T7"/>
                  </a:cxn>
                  <a:cxn ang="0">
                    <a:pos x="T8" y="T9"/>
                  </a:cxn>
                  <a:cxn ang="0">
                    <a:pos x="T10" y="T11"/>
                  </a:cxn>
                </a:cxnLst>
                <a:rect l="0" t="0" r="r" b="b"/>
                <a:pathLst>
                  <a:path w="141" h="20">
                    <a:moveTo>
                      <a:pt x="7" y="0"/>
                    </a:moveTo>
                    <a:cubicBezTo>
                      <a:pt x="3" y="0"/>
                      <a:pt x="0" y="4"/>
                      <a:pt x="0" y="10"/>
                    </a:cubicBezTo>
                    <a:cubicBezTo>
                      <a:pt x="0" y="15"/>
                      <a:pt x="3" y="20"/>
                      <a:pt x="7" y="20"/>
                    </a:cubicBezTo>
                    <a:cubicBezTo>
                      <a:pt x="113" y="20"/>
                      <a:pt x="113" y="20"/>
                      <a:pt x="113" y="20"/>
                    </a:cubicBezTo>
                    <a:cubicBezTo>
                      <a:pt x="123" y="14"/>
                      <a:pt x="132" y="7"/>
                      <a:pt x="141" y="0"/>
                    </a:cubicBezTo>
                    <a:lnTo>
                      <a:pt x="7" y="0"/>
                    </a:ln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203" name="Freeform 163"/>
              <p:cNvSpPr>
                <a:spLocks/>
              </p:cNvSpPr>
              <p:nvPr/>
            </p:nvSpPr>
            <p:spPr bwMode="auto">
              <a:xfrm>
                <a:off x="1361017" y="6314011"/>
                <a:ext cx="80433" cy="14820"/>
              </a:xfrm>
              <a:custGeom>
                <a:avLst/>
                <a:gdLst>
                  <a:gd name="T0" fmla="*/ 43 w 43"/>
                  <a:gd name="T1" fmla="*/ 0 h 8"/>
                  <a:gd name="T2" fmla="*/ 7 w 43"/>
                  <a:gd name="T3" fmla="*/ 0 h 8"/>
                  <a:gd name="T4" fmla="*/ 0 w 43"/>
                  <a:gd name="T5" fmla="*/ 8 h 8"/>
                  <a:gd name="T6" fmla="*/ 43 w 43"/>
                  <a:gd name="T7" fmla="*/ 0 h 8"/>
                </a:gdLst>
                <a:ahLst/>
                <a:cxnLst>
                  <a:cxn ang="0">
                    <a:pos x="T0" y="T1"/>
                  </a:cxn>
                  <a:cxn ang="0">
                    <a:pos x="T2" y="T3"/>
                  </a:cxn>
                  <a:cxn ang="0">
                    <a:pos x="T4" y="T5"/>
                  </a:cxn>
                  <a:cxn ang="0">
                    <a:pos x="T6" y="T7"/>
                  </a:cxn>
                </a:cxnLst>
                <a:rect l="0" t="0" r="r" b="b"/>
                <a:pathLst>
                  <a:path w="43" h="8">
                    <a:moveTo>
                      <a:pt x="43" y="0"/>
                    </a:moveTo>
                    <a:cubicBezTo>
                      <a:pt x="7" y="0"/>
                      <a:pt x="7" y="0"/>
                      <a:pt x="7" y="0"/>
                    </a:cubicBezTo>
                    <a:cubicBezTo>
                      <a:pt x="4" y="0"/>
                      <a:pt x="0" y="3"/>
                      <a:pt x="0" y="8"/>
                    </a:cubicBezTo>
                    <a:cubicBezTo>
                      <a:pt x="15" y="6"/>
                      <a:pt x="29" y="4"/>
                      <a:pt x="43" y="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5" name="组合 173"/>
            <p:cNvGrpSpPr>
              <a:grpSpLocks/>
            </p:cNvGrpSpPr>
            <p:nvPr/>
          </p:nvGrpSpPr>
          <p:grpSpPr bwMode="auto">
            <a:xfrm>
              <a:off x="1448515" y="4725591"/>
              <a:ext cx="779860" cy="782241"/>
              <a:chOff x="1992313" y="5292726"/>
              <a:chExt cx="1039813" cy="1042988"/>
            </a:xfrm>
          </p:grpSpPr>
          <p:sp>
            <p:nvSpPr>
              <p:cNvPr id="183" name="Oval 164"/>
              <p:cNvSpPr>
                <a:spLocks noChangeArrowheads="1"/>
              </p:cNvSpPr>
              <p:nvPr/>
            </p:nvSpPr>
            <p:spPr bwMode="auto">
              <a:xfrm>
                <a:off x="1993902" y="5292959"/>
                <a:ext cx="1039282" cy="1043814"/>
              </a:xfrm>
              <a:prstGeom prst="ellipse">
                <a:avLst/>
              </a:prstGeom>
              <a:solidFill>
                <a:srgbClr val="4447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4" name="Freeform 165"/>
              <p:cNvSpPr>
                <a:spLocks/>
              </p:cNvSpPr>
              <p:nvPr/>
            </p:nvSpPr>
            <p:spPr bwMode="auto">
              <a:xfrm>
                <a:off x="1991785" y="5292959"/>
                <a:ext cx="1041400" cy="520848"/>
              </a:xfrm>
              <a:custGeom>
                <a:avLst/>
                <a:gdLst>
                  <a:gd name="T0" fmla="*/ 557 w 558"/>
                  <a:gd name="T1" fmla="*/ 257 h 279"/>
                  <a:gd name="T2" fmla="*/ 280 w 558"/>
                  <a:gd name="T3" fmla="*/ 0 h 279"/>
                  <a:gd name="T4" fmla="*/ 2 w 558"/>
                  <a:gd name="T5" fmla="*/ 255 h 279"/>
                  <a:gd name="T6" fmla="*/ 4 w 558"/>
                  <a:gd name="T7" fmla="*/ 272 h 279"/>
                  <a:gd name="T8" fmla="*/ 23 w 558"/>
                  <a:gd name="T9" fmla="*/ 279 h 279"/>
                  <a:gd name="T10" fmla="*/ 536 w 558"/>
                  <a:gd name="T11" fmla="*/ 279 h 279"/>
                  <a:gd name="T12" fmla="*/ 552 w 558"/>
                  <a:gd name="T13" fmla="*/ 274 h 279"/>
                  <a:gd name="T14" fmla="*/ 557 w 558"/>
                  <a:gd name="T15" fmla="*/ 257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279">
                    <a:moveTo>
                      <a:pt x="557" y="257"/>
                    </a:moveTo>
                    <a:cubicBezTo>
                      <a:pt x="546" y="113"/>
                      <a:pt x="426" y="0"/>
                      <a:pt x="280" y="0"/>
                    </a:cubicBezTo>
                    <a:cubicBezTo>
                      <a:pt x="134" y="0"/>
                      <a:pt x="14" y="112"/>
                      <a:pt x="2" y="255"/>
                    </a:cubicBezTo>
                    <a:cubicBezTo>
                      <a:pt x="1" y="263"/>
                      <a:pt x="0" y="265"/>
                      <a:pt x="4" y="272"/>
                    </a:cubicBezTo>
                    <a:cubicBezTo>
                      <a:pt x="8" y="278"/>
                      <a:pt x="23" y="279"/>
                      <a:pt x="23" y="279"/>
                    </a:cubicBezTo>
                    <a:cubicBezTo>
                      <a:pt x="536" y="279"/>
                      <a:pt x="536" y="279"/>
                      <a:pt x="536" y="279"/>
                    </a:cubicBezTo>
                    <a:cubicBezTo>
                      <a:pt x="536" y="279"/>
                      <a:pt x="545" y="279"/>
                      <a:pt x="552" y="274"/>
                    </a:cubicBezTo>
                    <a:cubicBezTo>
                      <a:pt x="558" y="270"/>
                      <a:pt x="558" y="264"/>
                      <a:pt x="557" y="257"/>
                    </a:cubicBezTo>
                    <a:close/>
                  </a:path>
                </a:pathLst>
              </a:custGeom>
              <a:solidFill>
                <a:srgbClr val="D3D8D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5" name="Freeform 166"/>
              <p:cNvSpPr>
                <a:spLocks/>
              </p:cNvSpPr>
              <p:nvPr/>
            </p:nvSpPr>
            <p:spPr bwMode="auto">
              <a:xfrm>
                <a:off x="1991785" y="5813807"/>
                <a:ext cx="1041400" cy="522966"/>
              </a:xfrm>
              <a:custGeom>
                <a:avLst/>
                <a:gdLst>
                  <a:gd name="T0" fmla="*/ 557 w 558"/>
                  <a:gd name="T1" fmla="*/ 22 h 279"/>
                  <a:gd name="T2" fmla="*/ 280 w 558"/>
                  <a:gd name="T3" fmla="*/ 279 h 279"/>
                  <a:gd name="T4" fmla="*/ 2 w 558"/>
                  <a:gd name="T5" fmla="*/ 24 h 279"/>
                  <a:gd name="T6" fmla="*/ 4 w 558"/>
                  <a:gd name="T7" fmla="*/ 7 h 279"/>
                  <a:gd name="T8" fmla="*/ 23 w 558"/>
                  <a:gd name="T9" fmla="*/ 0 h 279"/>
                  <a:gd name="T10" fmla="*/ 536 w 558"/>
                  <a:gd name="T11" fmla="*/ 0 h 279"/>
                  <a:gd name="T12" fmla="*/ 552 w 558"/>
                  <a:gd name="T13" fmla="*/ 5 h 279"/>
                  <a:gd name="T14" fmla="*/ 557 w 558"/>
                  <a:gd name="T15" fmla="*/ 22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279">
                    <a:moveTo>
                      <a:pt x="557" y="22"/>
                    </a:moveTo>
                    <a:cubicBezTo>
                      <a:pt x="546" y="166"/>
                      <a:pt x="426" y="279"/>
                      <a:pt x="280" y="279"/>
                    </a:cubicBezTo>
                    <a:cubicBezTo>
                      <a:pt x="134" y="279"/>
                      <a:pt x="14" y="167"/>
                      <a:pt x="2" y="24"/>
                    </a:cubicBezTo>
                    <a:cubicBezTo>
                      <a:pt x="1" y="16"/>
                      <a:pt x="0" y="14"/>
                      <a:pt x="4" y="7"/>
                    </a:cubicBezTo>
                    <a:cubicBezTo>
                      <a:pt x="8" y="1"/>
                      <a:pt x="23" y="0"/>
                      <a:pt x="23" y="0"/>
                    </a:cubicBezTo>
                    <a:cubicBezTo>
                      <a:pt x="536" y="0"/>
                      <a:pt x="536" y="0"/>
                      <a:pt x="536" y="0"/>
                    </a:cubicBezTo>
                    <a:cubicBezTo>
                      <a:pt x="536" y="0"/>
                      <a:pt x="545" y="0"/>
                      <a:pt x="552" y="5"/>
                    </a:cubicBezTo>
                    <a:cubicBezTo>
                      <a:pt x="558" y="9"/>
                      <a:pt x="558" y="15"/>
                      <a:pt x="557" y="22"/>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6" name="Freeform 167"/>
              <p:cNvSpPr>
                <a:spLocks/>
              </p:cNvSpPr>
              <p:nvPr/>
            </p:nvSpPr>
            <p:spPr bwMode="auto">
              <a:xfrm>
                <a:off x="2347385" y="5549149"/>
                <a:ext cx="385233" cy="537786"/>
              </a:xfrm>
              <a:custGeom>
                <a:avLst/>
                <a:gdLst>
                  <a:gd name="T0" fmla="*/ 5 w 243"/>
                  <a:gd name="T1" fmla="*/ 0 h 339"/>
                  <a:gd name="T2" fmla="*/ 5 w 243"/>
                  <a:gd name="T3" fmla="*/ 98 h 339"/>
                  <a:gd name="T4" fmla="*/ 118 w 243"/>
                  <a:gd name="T5" fmla="*/ 98 h 339"/>
                  <a:gd name="T6" fmla="*/ 0 w 243"/>
                  <a:gd name="T7" fmla="*/ 339 h 339"/>
                  <a:gd name="T8" fmla="*/ 113 w 243"/>
                  <a:gd name="T9" fmla="*/ 339 h 339"/>
                  <a:gd name="T10" fmla="*/ 243 w 243"/>
                  <a:gd name="T11" fmla="*/ 66 h 339"/>
                  <a:gd name="T12" fmla="*/ 243 w 243"/>
                  <a:gd name="T13" fmla="*/ 0 h 339"/>
                  <a:gd name="T14" fmla="*/ 5 w 243"/>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9">
                    <a:moveTo>
                      <a:pt x="5" y="0"/>
                    </a:moveTo>
                    <a:lnTo>
                      <a:pt x="5" y="98"/>
                    </a:lnTo>
                    <a:lnTo>
                      <a:pt x="118" y="98"/>
                    </a:lnTo>
                    <a:lnTo>
                      <a:pt x="0" y="339"/>
                    </a:lnTo>
                    <a:lnTo>
                      <a:pt x="113" y="339"/>
                    </a:lnTo>
                    <a:lnTo>
                      <a:pt x="243" y="66"/>
                    </a:lnTo>
                    <a:lnTo>
                      <a:pt x="243" y="0"/>
                    </a:lnTo>
                    <a:lnTo>
                      <a:pt x="5" y="0"/>
                    </a:lnTo>
                    <a:close/>
                  </a:path>
                </a:pathLst>
              </a:custGeom>
              <a:solidFill>
                <a:srgbClr val="888F9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7" name="Freeform 168"/>
              <p:cNvSpPr>
                <a:spLocks/>
              </p:cNvSpPr>
              <p:nvPr/>
            </p:nvSpPr>
            <p:spPr bwMode="auto">
              <a:xfrm>
                <a:off x="2353736" y="5549149"/>
                <a:ext cx="378883" cy="262541"/>
              </a:xfrm>
              <a:custGeom>
                <a:avLst/>
                <a:gdLst>
                  <a:gd name="T0" fmla="*/ 0 w 238"/>
                  <a:gd name="T1" fmla="*/ 98 h 165"/>
                  <a:gd name="T2" fmla="*/ 113 w 238"/>
                  <a:gd name="T3" fmla="*/ 98 h 165"/>
                  <a:gd name="T4" fmla="*/ 80 w 238"/>
                  <a:gd name="T5" fmla="*/ 165 h 165"/>
                  <a:gd name="T6" fmla="*/ 191 w 238"/>
                  <a:gd name="T7" fmla="*/ 165 h 165"/>
                  <a:gd name="T8" fmla="*/ 238 w 238"/>
                  <a:gd name="T9" fmla="*/ 66 h 165"/>
                  <a:gd name="T10" fmla="*/ 238 w 238"/>
                  <a:gd name="T11" fmla="*/ 0 h 165"/>
                  <a:gd name="T12" fmla="*/ 0 w 238"/>
                  <a:gd name="T13" fmla="*/ 0 h 165"/>
                  <a:gd name="T14" fmla="*/ 0 w 238"/>
                  <a:gd name="T15" fmla="*/ 9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65">
                    <a:moveTo>
                      <a:pt x="0" y="98"/>
                    </a:moveTo>
                    <a:lnTo>
                      <a:pt x="113" y="98"/>
                    </a:lnTo>
                    <a:lnTo>
                      <a:pt x="80" y="165"/>
                    </a:lnTo>
                    <a:lnTo>
                      <a:pt x="191" y="165"/>
                    </a:lnTo>
                    <a:lnTo>
                      <a:pt x="238" y="66"/>
                    </a:lnTo>
                    <a:lnTo>
                      <a:pt x="238" y="0"/>
                    </a:lnTo>
                    <a:lnTo>
                      <a:pt x="0" y="0"/>
                    </a:lnTo>
                    <a:lnTo>
                      <a:pt x="0" y="98"/>
                    </a:lnTo>
                    <a:close/>
                  </a:path>
                </a:pathLst>
              </a:custGeom>
              <a:solidFill>
                <a:srgbClr val="656B6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8" name="Rectangle 169"/>
              <p:cNvSpPr>
                <a:spLocks noChangeArrowheads="1"/>
              </p:cNvSpPr>
              <p:nvPr/>
            </p:nvSpPr>
            <p:spPr bwMode="auto">
              <a:xfrm>
                <a:off x="2010836" y="5811691"/>
                <a:ext cx="1005416" cy="6351"/>
              </a:xfrm>
              <a:prstGeom prst="rect">
                <a:avLst/>
              </a:prstGeom>
              <a:solidFill>
                <a:srgbClr val="4447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9" name="Freeform 170"/>
              <p:cNvSpPr>
                <a:spLocks/>
              </p:cNvSpPr>
              <p:nvPr/>
            </p:nvSpPr>
            <p:spPr bwMode="auto">
              <a:xfrm>
                <a:off x="2180169" y="5743938"/>
                <a:ext cx="59267" cy="141856"/>
              </a:xfrm>
              <a:custGeom>
                <a:avLst/>
                <a:gdLst>
                  <a:gd name="T0" fmla="*/ 23 w 33"/>
                  <a:gd name="T1" fmla="*/ 76 h 76"/>
                  <a:gd name="T2" fmla="*/ 33 w 33"/>
                  <a:gd name="T3" fmla="*/ 66 h 76"/>
                  <a:gd name="T4" fmla="*/ 33 w 33"/>
                  <a:gd name="T5" fmla="*/ 10 h 76"/>
                  <a:gd name="T6" fmla="*/ 23 w 33"/>
                  <a:gd name="T7" fmla="*/ 0 h 76"/>
                  <a:gd name="T8" fmla="*/ 10 w 33"/>
                  <a:gd name="T9" fmla="*/ 0 h 76"/>
                  <a:gd name="T10" fmla="*/ 0 w 33"/>
                  <a:gd name="T11" fmla="*/ 10 h 76"/>
                  <a:gd name="T12" fmla="*/ 0 w 33"/>
                  <a:gd name="T13" fmla="*/ 66 h 76"/>
                  <a:gd name="T14" fmla="*/ 10 w 33"/>
                  <a:gd name="T15" fmla="*/ 76 h 76"/>
                  <a:gd name="T16" fmla="*/ 23 w 3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6">
                    <a:moveTo>
                      <a:pt x="23" y="76"/>
                    </a:moveTo>
                    <a:cubicBezTo>
                      <a:pt x="28" y="76"/>
                      <a:pt x="33" y="71"/>
                      <a:pt x="33" y="66"/>
                    </a:cubicBezTo>
                    <a:cubicBezTo>
                      <a:pt x="33" y="10"/>
                      <a:pt x="33" y="10"/>
                      <a:pt x="33" y="10"/>
                    </a:cubicBezTo>
                    <a:cubicBezTo>
                      <a:pt x="33" y="5"/>
                      <a:pt x="28" y="0"/>
                      <a:pt x="23" y="0"/>
                    </a:cubicBezTo>
                    <a:cubicBezTo>
                      <a:pt x="10" y="0"/>
                      <a:pt x="10" y="0"/>
                      <a:pt x="10" y="0"/>
                    </a:cubicBezTo>
                    <a:cubicBezTo>
                      <a:pt x="5" y="0"/>
                      <a:pt x="0" y="5"/>
                      <a:pt x="0" y="10"/>
                    </a:cubicBezTo>
                    <a:cubicBezTo>
                      <a:pt x="0" y="66"/>
                      <a:pt x="0" y="66"/>
                      <a:pt x="0" y="66"/>
                    </a:cubicBezTo>
                    <a:cubicBezTo>
                      <a:pt x="0" y="71"/>
                      <a:pt x="5" y="76"/>
                      <a:pt x="10" y="76"/>
                    </a:cubicBezTo>
                    <a:lnTo>
                      <a:pt x="23" y="76"/>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0" name="Freeform 171"/>
              <p:cNvSpPr>
                <a:spLocks/>
              </p:cNvSpPr>
              <p:nvPr/>
            </p:nvSpPr>
            <p:spPr bwMode="auto">
              <a:xfrm>
                <a:off x="2796118" y="5743938"/>
                <a:ext cx="61384" cy="141856"/>
              </a:xfrm>
              <a:custGeom>
                <a:avLst/>
                <a:gdLst>
                  <a:gd name="T0" fmla="*/ 23 w 33"/>
                  <a:gd name="T1" fmla="*/ 76 h 76"/>
                  <a:gd name="T2" fmla="*/ 33 w 33"/>
                  <a:gd name="T3" fmla="*/ 66 h 76"/>
                  <a:gd name="T4" fmla="*/ 33 w 33"/>
                  <a:gd name="T5" fmla="*/ 10 h 76"/>
                  <a:gd name="T6" fmla="*/ 23 w 33"/>
                  <a:gd name="T7" fmla="*/ 0 h 76"/>
                  <a:gd name="T8" fmla="*/ 10 w 33"/>
                  <a:gd name="T9" fmla="*/ 0 h 76"/>
                  <a:gd name="T10" fmla="*/ 0 w 33"/>
                  <a:gd name="T11" fmla="*/ 10 h 76"/>
                  <a:gd name="T12" fmla="*/ 0 w 33"/>
                  <a:gd name="T13" fmla="*/ 66 h 76"/>
                  <a:gd name="T14" fmla="*/ 10 w 33"/>
                  <a:gd name="T15" fmla="*/ 76 h 76"/>
                  <a:gd name="T16" fmla="*/ 23 w 3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6">
                    <a:moveTo>
                      <a:pt x="23" y="76"/>
                    </a:moveTo>
                    <a:cubicBezTo>
                      <a:pt x="28" y="76"/>
                      <a:pt x="33" y="71"/>
                      <a:pt x="33" y="66"/>
                    </a:cubicBezTo>
                    <a:cubicBezTo>
                      <a:pt x="33" y="10"/>
                      <a:pt x="33" y="10"/>
                      <a:pt x="33" y="10"/>
                    </a:cubicBezTo>
                    <a:cubicBezTo>
                      <a:pt x="33" y="5"/>
                      <a:pt x="28" y="0"/>
                      <a:pt x="23" y="0"/>
                    </a:cubicBezTo>
                    <a:cubicBezTo>
                      <a:pt x="10" y="0"/>
                      <a:pt x="10" y="0"/>
                      <a:pt x="10" y="0"/>
                    </a:cubicBezTo>
                    <a:cubicBezTo>
                      <a:pt x="5" y="0"/>
                      <a:pt x="0" y="5"/>
                      <a:pt x="0" y="10"/>
                    </a:cubicBezTo>
                    <a:cubicBezTo>
                      <a:pt x="0" y="66"/>
                      <a:pt x="0" y="66"/>
                      <a:pt x="0" y="66"/>
                    </a:cubicBezTo>
                    <a:cubicBezTo>
                      <a:pt x="0" y="71"/>
                      <a:pt x="5" y="76"/>
                      <a:pt x="10" y="76"/>
                    </a:cubicBezTo>
                    <a:lnTo>
                      <a:pt x="23" y="76"/>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6" name="组合 182"/>
            <p:cNvGrpSpPr>
              <a:grpSpLocks/>
            </p:cNvGrpSpPr>
            <p:nvPr/>
          </p:nvGrpSpPr>
          <p:grpSpPr bwMode="auto">
            <a:xfrm>
              <a:off x="2414112" y="4725591"/>
              <a:ext cx="779860" cy="782241"/>
              <a:chOff x="3279776" y="5248276"/>
              <a:chExt cx="1039813" cy="1042988"/>
            </a:xfrm>
          </p:grpSpPr>
          <p:sp>
            <p:nvSpPr>
              <p:cNvPr id="176" name="Freeform 172"/>
              <p:cNvSpPr>
                <a:spLocks/>
              </p:cNvSpPr>
              <p:nvPr/>
            </p:nvSpPr>
            <p:spPr bwMode="auto">
              <a:xfrm>
                <a:off x="3278719" y="5248509"/>
                <a:ext cx="1041400" cy="1043814"/>
              </a:xfrm>
              <a:custGeom>
                <a:avLst/>
                <a:gdLst>
                  <a:gd name="T0" fmla="*/ 537 w 558"/>
                  <a:gd name="T1" fmla="*/ 174 h 558"/>
                  <a:gd name="T2" fmla="*/ 279 w 558"/>
                  <a:gd name="T3" fmla="*/ 0 h 558"/>
                  <a:gd name="T4" fmla="*/ 21 w 558"/>
                  <a:gd name="T5" fmla="*/ 174 h 558"/>
                  <a:gd name="T6" fmla="*/ 0 w 558"/>
                  <a:gd name="T7" fmla="*/ 279 h 558"/>
                  <a:gd name="T8" fmla="*/ 279 w 558"/>
                  <a:gd name="T9" fmla="*/ 558 h 558"/>
                  <a:gd name="T10" fmla="*/ 558 w 558"/>
                  <a:gd name="T11" fmla="*/ 279 h 558"/>
                  <a:gd name="T12" fmla="*/ 537 w 558"/>
                  <a:gd name="T13" fmla="*/ 174 h 558"/>
                </a:gdLst>
                <a:ahLst/>
                <a:cxnLst>
                  <a:cxn ang="0">
                    <a:pos x="T0" y="T1"/>
                  </a:cxn>
                  <a:cxn ang="0">
                    <a:pos x="T2" y="T3"/>
                  </a:cxn>
                  <a:cxn ang="0">
                    <a:pos x="T4" y="T5"/>
                  </a:cxn>
                  <a:cxn ang="0">
                    <a:pos x="T6" y="T7"/>
                  </a:cxn>
                  <a:cxn ang="0">
                    <a:pos x="T8" y="T9"/>
                  </a:cxn>
                  <a:cxn ang="0">
                    <a:pos x="T10" y="T11"/>
                  </a:cxn>
                  <a:cxn ang="0">
                    <a:pos x="T12" y="T13"/>
                  </a:cxn>
                </a:cxnLst>
                <a:rect l="0" t="0" r="r" b="b"/>
                <a:pathLst>
                  <a:path w="558" h="558">
                    <a:moveTo>
                      <a:pt x="537" y="174"/>
                    </a:moveTo>
                    <a:cubicBezTo>
                      <a:pt x="496" y="72"/>
                      <a:pt x="396" y="0"/>
                      <a:pt x="279" y="0"/>
                    </a:cubicBezTo>
                    <a:cubicBezTo>
                      <a:pt x="162" y="0"/>
                      <a:pt x="63" y="72"/>
                      <a:pt x="21" y="174"/>
                    </a:cubicBezTo>
                    <a:cubicBezTo>
                      <a:pt x="8" y="206"/>
                      <a:pt x="0" y="242"/>
                      <a:pt x="0" y="279"/>
                    </a:cubicBezTo>
                    <a:cubicBezTo>
                      <a:pt x="0" y="433"/>
                      <a:pt x="125" y="558"/>
                      <a:pt x="279" y="558"/>
                    </a:cubicBezTo>
                    <a:cubicBezTo>
                      <a:pt x="433" y="558"/>
                      <a:pt x="558" y="433"/>
                      <a:pt x="558" y="279"/>
                    </a:cubicBezTo>
                    <a:cubicBezTo>
                      <a:pt x="558" y="242"/>
                      <a:pt x="551" y="206"/>
                      <a:pt x="537" y="174"/>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7" name="Freeform 173"/>
              <p:cNvSpPr>
                <a:spLocks/>
              </p:cNvSpPr>
              <p:nvPr/>
            </p:nvSpPr>
            <p:spPr bwMode="auto">
              <a:xfrm>
                <a:off x="3318936" y="5248509"/>
                <a:ext cx="963082" cy="326059"/>
              </a:xfrm>
              <a:custGeom>
                <a:avLst/>
                <a:gdLst>
                  <a:gd name="T0" fmla="*/ 258 w 516"/>
                  <a:gd name="T1" fmla="*/ 0 h 174"/>
                  <a:gd name="T2" fmla="*/ 0 w 516"/>
                  <a:gd name="T3" fmla="*/ 174 h 174"/>
                  <a:gd name="T4" fmla="*/ 516 w 516"/>
                  <a:gd name="T5" fmla="*/ 174 h 174"/>
                  <a:gd name="T6" fmla="*/ 258 w 516"/>
                  <a:gd name="T7" fmla="*/ 0 h 174"/>
                </a:gdLst>
                <a:ahLst/>
                <a:cxnLst>
                  <a:cxn ang="0">
                    <a:pos x="T0" y="T1"/>
                  </a:cxn>
                  <a:cxn ang="0">
                    <a:pos x="T2" y="T3"/>
                  </a:cxn>
                  <a:cxn ang="0">
                    <a:pos x="T4" y="T5"/>
                  </a:cxn>
                  <a:cxn ang="0">
                    <a:pos x="T6" y="T7"/>
                  </a:cxn>
                </a:cxnLst>
                <a:rect l="0" t="0" r="r" b="b"/>
                <a:pathLst>
                  <a:path w="516" h="174">
                    <a:moveTo>
                      <a:pt x="258" y="0"/>
                    </a:moveTo>
                    <a:cubicBezTo>
                      <a:pt x="141" y="0"/>
                      <a:pt x="42" y="72"/>
                      <a:pt x="0" y="174"/>
                    </a:cubicBezTo>
                    <a:cubicBezTo>
                      <a:pt x="516" y="174"/>
                      <a:pt x="516" y="174"/>
                      <a:pt x="516" y="174"/>
                    </a:cubicBezTo>
                    <a:cubicBezTo>
                      <a:pt x="475" y="72"/>
                      <a:pt x="375" y="0"/>
                      <a:pt x="258"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8" name="Oval 174"/>
              <p:cNvSpPr>
                <a:spLocks noChangeArrowheads="1"/>
              </p:cNvSpPr>
              <p:nvPr/>
            </p:nvSpPr>
            <p:spPr bwMode="auto">
              <a:xfrm>
                <a:off x="3587752" y="5411540"/>
                <a:ext cx="65617" cy="63518"/>
              </a:xfrm>
              <a:prstGeom prst="ellipse">
                <a:avLst/>
              </a:prstGeom>
              <a:solidFill>
                <a:srgbClr val="A85C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9" name="Oval 175"/>
              <p:cNvSpPr>
                <a:spLocks noChangeArrowheads="1"/>
              </p:cNvSpPr>
              <p:nvPr/>
            </p:nvSpPr>
            <p:spPr bwMode="auto">
              <a:xfrm>
                <a:off x="3949702" y="5411540"/>
                <a:ext cx="65616" cy="63518"/>
              </a:xfrm>
              <a:prstGeom prst="ellipse">
                <a:avLst/>
              </a:prstGeom>
              <a:solidFill>
                <a:srgbClr val="A85C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0" name="Freeform 176"/>
              <p:cNvSpPr>
                <a:spLocks/>
              </p:cNvSpPr>
              <p:nvPr/>
            </p:nvSpPr>
            <p:spPr bwMode="auto">
              <a:xfrm>
                <a:off x="3606803" y="5417891"/>
                <a:ext cx="385233" cy="48698"/>
              </a:xfrm>
              <a:custGeom>
                <a:avLst/>
                <a:gdLst>
                  <a:gd name="T0" fmla="*/ 206 w 206"/>
                  <a:gd name="T1" fmla="*/ 13 h 26"/>
                  <a:gd name="T2" fmla="*/ 194 w 206"/>
                  <a:gd name="T3" fmla="*/ 0 h 26"/>
                  <a:gd name="T4" fmla="*/ 13 w 206"/>
                  <a:gd name="T5" fmla="*/ 0 h 26"/>
                  <a:gd name="T6" fmla="*/ 0 w 206"/>
                  <a:gd name="T7" fmla="*/ 13 h 26"/>
                  <a:gd name="T8" fmla="*/ 0 w 206"/>
                  <a:gd name="T9" fmla="*/ 13 h 26"/>
                  <a:gd name="T10" fmla="*/ 13 w 206"/>
                  <a:gd name="T11" fmla="*/ 26 h 26"/>
                  <a:gd name="T12" fmla="*/ 194 w 206"/>
                  <a:gd name="T13" fmla="*/ 26 h 26"/>
                  <a:gd name="T14" fmla="*/ 206 w 206"/>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6">
                    <a:moveTo>
                      <a:pt x="206" y="13"/>
                    </a:moveTo>
                    <a:cubicBezTo>
                      <a:pt x="206" y="6"/>
                      <a:pt x="201" y="0"/>
                      <a:pt x="194" y="0"/>
                    </a:cubicBezTo>
                    <a:cubicBezTo>
                      <a:pt x="13" y="0"/>
                      <a:pt x="13" y="0"/>
                      <a:pt x="13" y="0"/>
                    </a:cubicBezTo>
                    <a:cubicBezTo>
                      <a:pt x="6" y="0"/>
                      <a:pt x="0" y="6"/>
                      <a:pt x="0" y="13"/>
                    </a:cubicBezTo>
                    <a:cubicBezTo>
                      <a:pt x="0" y="13"/>
                      <a:pt x="0" y="13"/>
                      <a:pt x="0" y="13"/>
                    </a:cubicBezTo>
                    <a:cubicBezTo>
                      <a:pt x="0" y="20"/>
                      <a:pt x="6" y="26"/>
                      <a:pt x="13" y="26"/>
                    </a:cubicBezTo>
                    <a:cubicBezTo>
                      <a:pt x="194" y="26"/>
                      <a:pt x="194" y="26"/>
                      <a:pt x="194" y="26"/>
                    </a:cubicBezTo>
                    <a:cubicBezTo>
                      <a:pt x="201" y="26"/>
                      <a:pt x="206" y="20"/>
                      <a:pt x="206" y="13"/>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1" name="Freeform 177"/>
              <p:cNvSpPr>
                <a:spLocks/>
              </p:cNvSpPr>
              <p:nvPr/>
            </p:nvSpPr>
            <p:spPr bwMode="auto">
              <a:xfrm>
                <a:off x="3520019" y="5652908"/>
                <a:ext cx="196851" cy="429805"/>
              </a:xfrm>
              <a:custGeom>
                <a:avLst/>
                <a:gdLst>
                  <a:gd name="T0" fmla="*/ 59 w 105"/>
                  <a:gd name="T1" fmla="*/ 8 h 230"/>
                  <a:gd name="T2" fmla="*/ 41 w 105"/>
                  <a:gd name="T3" fmla="*/ 30 h 230"/>
                  <a:gd name="T4" fmla="*/ 10 w 105"/>
                  <a:gd name="T5" fmla="*/ 51 h 230"/>
                  <a:gd name="T6" fmla="*/ 0 w 105"/>
                  <a:gd name="T7" fmla="*/ 55 h 230"/>
                  <a:gd name="T8" fmla="*/ 0 w 105"/>
                  <a:gd name="T9" fmla="*/ 112 h 230"/>
                  <a:gd name="T10" fmla="*/ 22 w 105"/>
                  <a:gd name="T11" fmla="*/ 104 h 230"/>
                  <a:gd name="T12" fmla="*/ 49 w 105"/>
                  <a:gd name="T13" fmla="*/ 90 h 230"/>
                  <a:gd name="T14" fmla="*/ 49 w 105"/>
                  <a:gd name="T15" fmla="*/ 230 h 230"/>
                  <a:gd name="T16" fmla="*/ 105 w 105"/>
                  <a:gd name="T17" fmla="*/ 230 h 230"/>
                  <a:gd name="T18" fmla="*/ 105 w 105"/>
                  <a:gd name="T19" fmla="*/ 0 h 230"/>
                  <a:gd name="T20" fmla="*/ 64 w 105"/>
                  <a:gd name="T21" fmla="*/ 0 h 230"/>
                  <a:gd name="T22" fmla="*/ 59 w 105"/>
                  <a:gd name="T23" fmla="*/ 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230">
                    <a:moveTo>
                      <a:pt x="59" y="8"/>
                    </a:moveTo>
                    <a:cubicBezTo>
                      <a:pt x="56" y="15"/>
                      <a:pt x="50" y="22"/>
                      <a:pt x="41" y="30"/>
                    </a:cubicBezTo>
                    <a:cubicBezTo>
                      <a:pt x="32" y="38"/>
                      <a:pt x="22" y="45"/>
                      <a:pt x="10" y="51"/>
                    </a:cubicBezTo>
                    <a:cubicBezTo>
                      <a:pt x="0" y="55"/>
                      <a:pt x="0" y="55"/>
                      <a:pt x="0" y="55"/>
                    </a:cubicBezTo>
                    <a:cubicBezTo>
                      <a:pt x="0" y="112"/>
                      <a:pt x="0" y="112"/>
                      <a:pt x="0" y="112"/>
                    </a:cubicBezTo>
                    <a:cubicBezTo>
                      <a:pt x="22" y="104"/>
                      <a:pt x="22" y="104"/>
                      <a:pt x="22" y="104"/>
                    </a:cubicBezTo>
                    <a:cubicBezTo>
                      <a:pt x="30" y="101"/>
                      <a:pt x="39" y="96"/>
                      <a:pt x="49" y="90"/>
                    </a:cubicBezTo>
                    <a:cubicBezTo>
                      <a:pt x="49" y="230"/>
                      <a:pt x="49" y="230"/>
                      <a:pt x="49" y="230"/>
                    </a:cubicBezTo>
                    <a:cubicBezTo>
                      <a:pt x="105" y="230"/>
                      <a:pt x="105" y="230"/>
                      <a:pt x="105" y="230"/>
                    </a:cubicBezTo>
                    <a:cubicBezTo>
                      <a:pt x="105" y="0"/>
                      <a:pt x="105" y="0"/>
                      <a:pt x="105" y="0"/>
                    </a:cubicBezTo>
                    <a:cubicBezTo>
                      <a:pt x="64" y="0"/>
                      <a:pt x="64" y="0"/>
                      <a:pt x="64" y="0"/>
                    </a:cubicBezTo>
                    <a:lnTo>
                      <a:pt x="59" y="8"/>
                    </a:lnTo>
                    <a:close/>
                  </a:path>
                </a:pathLst>
              </a:custGeom>
              <a:solidFill>
                <a:srgbClr val="B5BE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82" name="Freeform 178"/>
              <p:cNvSpPr>
                <a:spLocks/>
              </p:cNvSpPr>
              <p:nvPr/>
            </p:nvSpPr>
            <p:spPr bwMode="auto">
              <a:xfrm>
                <a:off x="3767669" y="5652908"/>
                <a:ext cx="302683" cy="429805"/>
              </a:xfrm>
              <a:custGeom>
                <a:avLst/>
                <a:gdLst>
                  <a:gd name="T0" fmla="*/ 87 w 163"/>
                  <a:gd name="T1" fmla="*/ 175 h 230"/>
                  <a:gd name="T2" fmla="*/ 99 w 163"/>
                  <a:gd name="T3" fmla="*/ 165 h 230"/>
                  <a:gd name="T4" fmla="*/ 138 w 163"/>
                  <a:gd name="T5" fmla="*/ 128 h 230"/>
                  <a:gd name="T6" fmla="*/ 156 w 163"/>
                  <a:gd name="T7" fmla="*/ 100 h 230"/>
                  <a:gd name="T8" fmla="*/ 163 w 163"/>
                  <a:gd name="T9" fmla="*/ 70 h 230"/>
                  <a:gd name="T10" fmla="*/ 141 w 163"/>
                  <a:gd name="T11" fmla="*/ 20 h 230"/>
                  <a:gd name="T12" fmla="*/ 85 w 163"/>
                  <a:gd name="T13" fmla="*/ 0 h 230"/>
                  <a:gd name="T14" fmla="*/ 30 w 163"/>
                  <a:gd name="T15" fmla="*/ 18 h 230"/>
                  <a:gd name="T16" fmla="*/ 5 w 163"/>
                  <a:gd name="T17" fmla="*/ 71 h 230"/>
                  <a:gd name="T18" fmla="*/ 3 w 163"/>
                  <a:gd name="T19" fmla="*/ 87 h 230"/>
                  <a:gd name="T20" fmla="*/ 62 w 163"/>
                  <a:gd name="T21" fmla="*/ 93 h 230"/>
                  <a:gd name="T22" fmla="*/ 62 w 163"/>
                  <a:gd name="T23" fmla="*/ 75 h 230"/>
                  <a:gd name="T24" fmla="*/ 68 w 163"/>
                  <a:gd name="T25" fmla="*/ 57 h 230"/>
                  <a:gd name="T26" fmla="*/ 84 w 163"/>
                  <a:gd name="T27" fmla="*/ 52 h 230"/>
                  <a:gd name="T28" fmla="*/ 100 w 163"/>
                  <a:gd name="T29" fmla="*/ 57 h 230"/>
                  <a:gd name="T30" fmla="*/ 106 w 163"/>
                  <a:gd name="T31" fmla="*/ 70 h 230"/>
                  <a:gd name="T32" fmla="*/ 97 w 163"/>
                  <a:gd name="T33" fmla="*/ 90 h 230"/>
                  <a:gd name="T34" fmla="*/ 57 w 163"/>
                  <a:gd name="T35" fmla="*/ 128 h 230"/>
                  <a:gd name="T36" fmla="*/ 23 w 163"/>
                  <a:gd name="T37" fmla="*/ 160 h 230"/>
                  <a:gd name="T38" fmla="*/ 4 w 163"/>
                  <a:gd name="T39" fmla="*/ 191 h 230"/>
                  <a:gd name="T40" fmla="*/ 0 w 163"/>
                  <a:gd name="T41" fmla="*/ 214 h 230"/>
                  <a:gd name="T42" fmla="*/ 1 w 163"/>
                  <a:gd name="T43" fmla="*/ 230 h 230"/>
                  <a:gd name="T44" fmla="*/ 163 w 163"/>
                  <a:gd name="T45" fmla="*/ 230 h 230"/>
                  <a:gd name="T46" fmla="*/ 163 w 163"/>
                  <a:gd name="T47" fmla="*/ 175 h 230"/>
                  <a:gd name="T48" fmla="*/ 87 w 163"/>
                  <a:gd name="T49" fmla="*/ 17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230">
                    <a:moveTo>
                      <a:pt x="87" y="175"/>
                    </a:moveTo>
                    <a:cubicBezTo>
                      <a:pt x="90" y="172"/>
                      <a:pt x="94" y="169"/>
                      <a:pt x="99" y="165"/>
                    </a:cubicBezTo>
                    <a:cubicBezTo>
                      <a:pt x="117" y="149"/>
                      <a:pt x="129" y="138"/>
                      <a:pt x="138" y="128"/>
                    </a:cubicBezTo>
                    <a:cubicBezTo>
                      <a:pt x="146" y="119"/>
                      <a:pt x="153" y="109"/>
                      <a:pt x="156" y="100"/>
                    </a:cubicBezTo>
                    <a:cubicBezTo>
                      <a:pt x="160" y="90"/>
                      <a:pt x="163" y="80"/>
                      <a:pt x="163" y="70"/>
                    </a:cubicBezTo>
                    <a:cubicBezTo>
                      <a:pt x="163" y="50"/>
                      <a:pt x="155" y="33"/>
                      <a:pt x="141" y="20"/>
                    </a:cubicBezTo>
                    <a:cubicBezTo>
                      <a:pt x="127" y="6"/>
                      <a:pt x="108" y="0"/>
                      <a:pt x="85" y="0"/>
                    </a:cubicBezTo>
                    <a:cubicBezTo>
                      <a:pt x="62" y="0"/>
                      <a:pt x="44" y="6"/>
                      <a:pt x="30" y="18"/>
                    </a:cubicBezTo>
                    <a:cubicBezTo>
                      <a:pt x="15" y="31"/>
                      <a:pt x="7" y="48"/>
                      <a:pt x="5" y="71"/>
                    </a:cubicBezTo>
                    <a:cubicBezTo>
                      <a:pt x="3" y="87"/>
                      <a:pt x="3" y="87"/>
                      <a:pt x="3" y="87"/>
                    </a:cubicBezTo>
                    <a:cubicBezTo>
                      <a:pt x="62" y="93"/>
                      <a:pt x="62" y="93"/>
                      <a:pt x="62" y="93"/>
                    </a:cubicBezTo>
                    <a:cubicBezTo>
                      <a:pt x="62" y="75"/>
                      <a:pt x="62" y="75"/>
                      <a:pt x="62" y="75"/>
                    </a:cubicBezTo>
                    <a:cubicBezTo>
                      <a:pt x="62" y="67"/>
                      <a:pt x="64" y="61"/>
                      <a:pt x="68" y="57"/>
                    </a:cubicBezTo>
                    <a:cubicBezTo>
                      <a:pt x="70" y="55"/>
                      <a:pt x="75" y="52"/>
                      <a:pt x="84" y="52"/>
                    </a:cubicBezTo>
                    <a:cubicBezTo>
                      <a:pt x="93" y="52"/>
                      <a:pt x="98" y="55"/>
                      <a:pt x="100" y="57"/>
                    </a:cubicBezTo>
                    <a:cubicBezTo>
                      <a:pt x="104" y="61"/>
                      <a:pt x="106" y="65"/>
                      <a:pt x="106" y="70"/>
                    </a:cubicBezTo>
                    <a:cubicBezTo>
                      <a:pt x="106" y="75"/>
                      <a:pt x="103" y="82"/>
                      <a:pt x="97" y="90"/>
                    </a:cubicBezTo>
                    <a:cubicBezTo>
                      <a:pt x="93" y="96"/>
                      <a:pt x="82" y="108"/>
                      <a:pt x="57" y="128"/>
                    </a:cubicBezTo>
                    <a:cubicBezTo>
                      <a:pt x="42" y="141"/>
                      <a:pt x="31" y="151"/>
                      <a:pt x="23" y="160"/>
                    </a:cubicBezTo>
                    <a:cubicBezTo>
                      <a:pt x="14" y="170"/>
                      <a:pt x="8" y="181"/>
                      <a:pt x="4" y="191"/>
                    </a:cubicBezTo>
                    <a:cubicBezTo>
                      <a:pt x="1" y="199"/>
                      <a:pt x="0" y="206"/>
                      <a:pt x="0" y="214"/>
                    </a:cubicBezTo>
                    <a:cubicBezTo>
                      <a:pt x="1" y="230"/>
                      <a:pt x="1" y="230"/>
                      <a:pt x="1" y="230"/>
                    </a:cubicBezTo>
                    <a:cubicBezTo>
                      <a:pt x="163" y="230"/>
                      <a:pt x="163" y="230"/>
                      <a:pt x="163" y="230"/>
                    </a:cubicBezTo>
                    <a:cubicBezTo>
                      <a:pt x="163" y="175"/>
                      <a:pt x="163" y="175"/>
                      <a:pt x="163" y="175"/>
                    </a:cubicBezTo>
                    <a:lnTo>
                      <a:pt x="87" y="175"/>
                    </a:lnTo>
                    <a:close/>
                  </a:path>
                </a:pathLst>
              </a:custGeom>
              <a:solidFill>
                <a:srgbClr val="B5BE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7" name="组合 190"/>
            <p:cNvGrpSpPr>
              <a:grpSpLocks/>
            </p:cNvGrpSpPr>
            <p:nvPr/>
          </p:nvGrpSpPr>
          <p:grpSpPr bwMode="auto">
            <a:xfrm>
              <a:off x="3324940" y="4725591"/>
              <a:ext cx="779860" cy="781050"/>
              <a:chOff x="4494213" y="5195888"/>
              <a:chExt cx="1039813" cy="1041400"/>
            </a:xfrm>
          </p:grpSpPr>
          <p:sp>
            <p:nvSpPr>
              <p:cNvPr id="174" name="Oval 179"/>
              <p:cNvSpPr>
                <a:spLocks noChangeArrowheads="1"/>
              </p:cNvSpPr>
              <p:nvPr/>
            </p:nvSpPr>
            <p:spPr bwMode="auto">
              <a:xfrm>
                <a:off x="4493684" y="5196121"/>
                <a:ext cx="1041400" cy="1041695"/>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5" name="Freeform 180"/>
              <p:cNvSpPr>
                <a:spLocks/>
              </p:cNvSpPr>
              <p:nvPr/>
            </p:nvSpPr>
            <p:spPr bwMode="auto">
              <a:xfrm>
                <a:off x="4819650" y="5492539"/>
                <a:ext cx="463551" cy="493324"/>
              </a:xfrm>
              <a:custGeom>
                <a:avLst/>
                <a:gdLst>
                  <a:gd name="T0" fmla="*/ 31 w 248"/>
                  <a:gd name="T1" fmla="*/ 246 h 263"/>
                  <a:gd name="T2" fmla="*/ 32 w 248"/>
                  <a:gd name="T3" fmla="*/ 18 h 263"/>
                  <a:gd name="T4" fmla="*/ 248 w 248"/>
                  <a:gd name="T5" fmla="*/ 134 h 263"/>
                  <a:gd name="T6" fmla="*/ 31 w 248"/>
                  <a:gd name="T7" fmla="*/ 246 h 263"/>
                </a:gdLst>
                <a:ahLst/>
                <a:cxnLst>
                  <a:cxn ang="0">
                    <a:pos x="T0" y="T1"/>
                  </a:cxn>
                  <a:cxn ang="0">
                    <a:pos x="T2" y="T3"/>
                  </a:cxn>
                  <a:cxn ang="0">
                    <a:pos x="T4" y="T5"/>
                  </a:cxn>
                  <a:cxn ang="0">
                    <a:pos x="T6" y="T7"/>
                  </a:cxn>
                </a:cxnLst>
                <a:rect l="0" t="0" r="r" b="b"/>
                <a:pathLst>
                  <a:path w="248" h="263">
                    <a:moveTo>
                      <a:pt x="31" y="246"/>
                    </a:moveTo>
                    <a:cubicBezTo>
                      <a:pt x="0" y="231"/>
                      <a:pt x="2" y="37"/>
                      <a:pt x="32" y="18"/>
                    </a:cubicBezTo>
                    <a:cubicBezTo>
                      <a:pt x="62" y="0"/>
                      <a:pt x="248" y="93"/>
                      <a:pt x="248" y="134"/>
                    </a:cubicBezTo>
                    <a:cubicBezTo>
                      <a:pt x="248" y="179"/>
                      <a:pt x="65" y="263"/>
                      <a:pt x="31" y="246"/>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8" name="组合 193"/>
            <p:cNvGrpSpPr>
              <a:grpSpLocks/>
            </p:cNvGrpSpPr>
            <p:nvPr/>
          </p:nvGrpSpPr>
          <p:grpSpPr bwMode="auto">
            <a:xfrm>
              <a:off x="4178619" y="4725591"/>
              <a:ext cx="778669" cy="782241"/>
              <a:chOff x="5632451" y="5157788"/>
              <a:chExt cx="1038225" cy="1042988"/>
            </a:xfrm>
          </p:grpSpPr>
          <p:sp>
            <p:nvSpPr>
              <p:cNvPr id="163" name="Oval 181"/>
              <p:cNvSpPr>
                <a:spLocks noChangeArrowheads="1"/>
              </p:cNvSpPr>
              <p:nvPr/>
            </p:nvSpPr>
            <p:spPr bwMode="auto">
              <a:xfrm>
                <a:off x="5632450" y="5158021"/>
                <a:ext cx="1039284" cy="1043814"/>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4" name="Freeform 182"/>
              <p:cNvSpPr>
                <a:spLocks/>
              </p:cNvSpPr>
              <p:nvPr/>
            </p:nvSpPr>
            <p:spPr bwMode="auto">
              <a:xfrm>
                <a:off x="5632450" y="5445970"/>
                <a:ext cx="751417" cy="459448"/>
              </a:xfrm>
              <a:custGeom>
                <a:avLst/>
                <a:gdLst>
                  <a:gd name="T0" fmla="*/ 366 w 403"/>
                  <a:gd name="T1" fmla="*/ 0 h 246"/>
                  <a:gd name="T2" fmla="*/ 29 w 403"/>
                  <a:gd name="T3" fmla="*/ 0 h 246"/>
                  <a:gd name="T4" fmla="*/ 0 w 403"/>
                  <a:gd name="T5" fmla="*/ 125 h 246"/>
                  <a:gd name="T6" fmla="*/ 27 w 403"/>
                  <a:gd name="T7" fmla="*/ 246 h 246"/>
                  <a:gd name="T8" fmla="*/ 366 w 403"/>
                  <a:gd name="T9" fmla="*/ 246 h 246"/>
                  <a:gd name="T10" fmla="*/ 403 w 403"/>
                  <a:gd name="T11" fmla="*/ 209 h 246"/>
                  <a:gd name="T12" fmla="*/ 403 w 403"/>
                  <a:gd name="T13" fmla="*/ 37 h 246"/>
                  <a:gd name="T14" fmla="*/ 366 w 403"/>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246">
                    <a:moveTo>
                      <a:pt x="366" y="0"/>
                    </a:moveTo>
                    <a:cubicBezTo>
                      <a:pt x="29" y="0"/>
                      <a:pt x="29" y="0"/>
                      <a:pt x="29" y="0"/>
                    </a:cubicBezTo>
                    <a:cubicBezTo>
                      <a:pt x="10" y="37"/>
                      <a:pt x="0" y="80"/>
                      <a:pt x="0" y="125"/>
                    </a:cubicBezTo>
                    <a:cubicBezTo>
                      <a:pt x="0" y="168"/>
                      <a:pt x="9" y="209"/>
                      <a:pt x="27" y="246"/>
                    </a:cubicBezTo>
                    <a:cubicBezTo>
                      <a:pt x="366" y="246"/>
                      <a:pt x="366" y="246"/>
                      <a:pt x="366" y="246"/>
                    </a:cubicBezTo>
                    <a:cubicBezTo>
                      <a:pt x="386" y="246"/>
                      <a:pt x="403" y="229"/>
                      <a:pt x="403" y="209"/>
                    </a:cubicBezTo>
                    <a:cubicBezTo>
                      <a:pt x="403" y="37"/>
                      <a:pt x="403" y="37"/>
                      <a:pt x="403" y="37"/>
                    </a:cubicBezTo>
                    <a:cubicBezTo>
                      <a:pt x="403" y="16"/>
                      <a:pt x="386" y="0"/>
                      <a:pt x="366" y="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5" name="Freeform 183"/>
              <p:cNvSpPr>
                <a:spLocks/>
              </p:cNvSpPr>
              <p:nvPr/>
            </p:nvSpPr>
            <p:spPr bwMode="auto">
              <a:xfrm>
                <a:off x="5636683" y="5505253"/>
                <a:ext cx="683684" cy="95278"/>
              </a:xfrm>
              <a:custGeom>
                <a:avLst/>
                <a:gdLst>
                  <a:gd name="T0" fmla="*/ 0 w 366"/>
                  <a:gd name="T1" fmla="*/ 50 h 50"/>
                  <a:gd name="T2" fmla="*/ 366 w 366"/>
                  <a:gd name="T3" fmla="*/ 50 h 50"/>
                  <a:gd name="T4" fmla="*/ 366 w 366"/>
                  <a:gd name="T5" fmla="*/ 0 h 50"/>
                  <a:gd name="T6" fmla="*/ 13 w 366"/>
                  <a:gd name="T7" fmla="*/ 0 h 50"/>
                  <a:gd name="T8" fmla="*/ 0 w 366"/>
                  <a:gd name="T9" fmla="*/ 50 h 50"/>
                </a:gdLst>
                <a:ahLst/>
                <a:cxnLst>
                  <a:cxn ang="0">
                    <a:pos x="T0" y="T1"/>
                  </a:cxn>
                  <a:cxn ang="0">
                    <a:pos x="T2" y="T3"/>
                  </a:cxn>
                  <a:cxn ang="0">
                    <a:pos x="T4" y="T5"/>
                  </a:cxn>
                  <a:cxn ang="0">
                    <a:pos x="T6" y="T7"/>
                  </a:cxn>
                  <a:cxn ang="0">
                    <a:pos x="T8" y="T9"/>
                  </a:cxn>
                </a:cxnLst>
                <a:rect l="0" t="0" r="r" b="b"/>
                <a:pathLst>
                  <a:path w="366" h="50">
                    <a:moveTo>
                      <a:pt x="0" y="50"/>
                    </a:moveTo>
                    <a:cubicBezTo>
                      <a:pt x="366" y="50"/>
                      <a:pt x="366" y="50"/>
                      <a:pt x="366" y="50"/>
                    </a:cubicBezTo>
                    <a:cubicBezTo>
                      <a:pt x="366" y="0"/>
                      <a:pt x="366" y="0"/>
                      <a:pt x="366" y="0"/>
                    </a:cubicBezTo>
                    <a:cubicBezTo>
                      <a:pt x="13" y="0"/>
                      <a:pt x="13" y="0"/>
                      <a:pt x="13" y="0"/>
                    </a:cubicBezTo>
                    <a:cubicBezTo>
                      <a:pt x="7" y="16"/>
                      <a:pt x="3" y="33"/>
                      <a:pt x="0" y="50"/>
                    </a:cubicBez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6" name="Freeform 184"/>
              <p:cNvSpPr>
                <a:spLocks/>
              </p:cNvSpPr>
              <p:nvPr/>
            </p:nvSpPr>
            <p:spPr bwMode="auto">
              <a:xfrm>
                <a:off x="5632450" y="5685222"/>
                <a:ext cx="524933" cy="63518"/>
              </a:xfrm>
              <a:custGeom>
                <a:avLst/>
                <a:gdLst>
                  <a:gd name="T0" fmla="*/ 2 w 281"/>
                  <a:gd name="T1" fmla="*/ 34 h 34"/>
                  <a:gd name="T2" fmla="*/ 281 w 281"/>
                  <a:gd name="T3" fmla="*/ 34 h 34"/>
                  <a:gd name="T4" fmla="*/ 281 w 281"/>
                  <a:gd name="T5" fmla="*/ 0 h 34"/>
                  <a:gd name="T6" fmla="*/ 0 w 281"/>
                  <a:gd name="T7" fmla="*/ 0 h 34"/>
                  <a:gd name="T8" fmla="*/ 2 w 281"/>
                  <a:gd name="T9" fmla="*/ 34 h 34"/>
                </a:gdLst>
                <a:ahLst/>
                <a:cxnLst>
                  <a:cxn ang="0">
                    <a:pos x="T0" y="T1"/>
                  </a:cxn>
                  <a:cxn ang="0">
                    <a:pos x="T2" y="T3"/>
                  </a:cxn>
                  <a:cxn ang="0">
                    <a:pos x="T4" y="T5"/>
                  </a:cxn>
                  <a:cxn ang="0">
                    <a:pos x="T6" y="T7"/>
                  </a:cxn>
                  <a:cxn ang="0">
                    <a:pos x="T8" y="T9"/>
                  </a:cxn>
                </a:cxnLst>
                <a:rect l="0" t="0" r="r" b="b"/>
                <a:pathLst>
                  <a:path w="281" h="34">
                    <a:moveTo>
                      <a:pt x="2" y="34"/>
                    </a:moveTo>
                    <a:cubicBezTo>
                      <a:pt x="281" y="34"/>
                      <a:pt x="281" y="34"/>
                      <a:pt x="281" y="34"/>
                    </a:cubicBezTo>
                    <a:cubicBezTo>
                      <a:pt x="281" y="0"/>
                      <a:pt x="281" y="0"/>
                      <a:pt x="281" y="0"/>
                    </a:cubicBezTo>
                    <a:cubicBezTo>
                      <a:pt x="0" y="0"/>
                      <a:pt x="0" y="0"/>
                      <a:pt x="0" y="0"/>
                    </a:cubicBezTo>
                    <a:cubicBezTo>
                      <a:pt x="0" y="11"/>
                      <a:pt x="1" y="23"/>
                      <a:pt x="2" y="34"/>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7" name="Freeform 185"/>
              <p:cNvSpPr>
                <a:spLocks/>
              </p:cNvSpPr>
              <p:nvPr/>
            </p:nvSpPr>
            <p:spPr bwMode="auto">
              <a:xfrm>
                <a:off x="5645150" y="5801671"/>
                <a:ext cx="512233" cy="52932"/>
              </a:xfrm>
              <a:custGeom>
                <a:avLst/>
                <a:gdLst>
                  <a:gd name="T0" fmla="*/ 9 w 274"/>
                  <a:gd name="T1" fmla="*/ 29 h 29"/>
                  <a:gd name="T2" fmla="*/ 274 w 274"/>
                  <a:gd name="T3" fmla="*/ 29 h 29"/>
                  <a:gd name="T4" fmla="*/ 274 w 274"/>
                  <a:gd name="T5" fmla="*/ 0 h 29"/>
                  <a:gd name="T6" fmla="*/ 0 w 274"/>
                  <a:gd name="T7" fmla="*/ 0 h 29"/>
                  <a:gd name="T8" fmla="*/ 9 w 274"/>
                  <a:gd name="T9" fmla="*/ 29 h 29"/>
                </a:gdLst>
                <a:ahLst/>
                <a:cxnLst>
                  <a:cxn ang="0">
                    <a:pos x="T0" y="T1"/>
                  </a:cxn>
                  <a:cxn ang="0">
                    <a:pos x="T2" y="T3"/>
                  </a:cxn>
                  <a:cxn ang="0">
                    <a:pos x="T4" y="T5"/>
                  </a:cxn>
                  <a:cxn ang="0">
                    <a:pos x="T6" y="T7"/>
                  </a:cxn>
                  <a:cxn ang="0">
                    <a:pos x="T8" y="T9"/>
                  </a:cxn>
                </a:cxnLst>
                <a:rect l="0" t="0" r="r" b="b"/>
                <a:pathLst>
                  <a:path w="274" h="29">
                    <a:moveTo>
                      <a:pt x="9" y="29"/>
                    </a:moveTo>
                    <a:cubicBezTo>
                      <a:pt x="274" y="29"/>
                      <a:pt x="274" y="29"/>
                      <a:pt x="274" y="29"/>
                    </a:cubicBezTo>
                    <a:cubicBezTo>
                      <a:pt x="274" y="0"/>
                      <a:pt x="274" y="0"/>
                      <a:pt x="274" y="0"/>
                    </a:cubicBezTo>
                    <a:cubicBezTo>
                      <a:pt x="0" y="0"/>
                      <a:pt x="0" y="0"/>
                      <a:pt x="0" y="0"/>
                    </a:cubicBezTo>
                    <a:cubicBezTo>
                      <a:pt x="3" y="10"/>
                      <a:pt x="5" y="19"/>
                      <a:pt x="9" y="29"/>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8" name="Freeform 186"/>
              <p:cNvSpPr>
                <a:spLocks/>
              </p:cNvSpPr>
              <p:nvPr/>
            </p:nvSpPr>
            <p:spPr bwMode="auto">
              <a:xfrm>
                <a:off x="6201833" y="5664049"/>
                <a:ext cx="118533" cy="107980"/>
              </a:xfrm>
              <a:custGeom>
                <a:avLst/>
                <a:gdLst>
                  <a:gd name="T0" fmla="*/ 64 w 64"/>
                  <a:gd name="T1" fmla="*/ 0 h 58"/>
                  <a:gd name="T2" fmla="*/ 0 w 64"/>
                  <a:gd name="T3" fmla="*/ 0 h 58"/>
                  <a:gd name="T4" fmla="*/ 0 w 64"/>
                  <a:gd name="T5" fmla="*/ 58 h 58"/>
                  <a:gd name="T6" fmla="*/ 45 w 64"/>
                  <a:gd name="T7" fmla="*/ 58 h 58"/>
                  <a:gd name="T8" fmla="*/ 64 w 64"/>
                  <a:gd name="T9" fmla="*/ 13 h 58"/>
                  <a:gd name="T10" fmla="*/ 64 w 64"/>
                  <a:gd name="T11" fmla="*/ 0 h 58"/>
                </a:gdLst>
                <a:ahLst/>
                <a:cxnLst>
                  <a:cxn ang="0">
                    <a:pos x="T0" y="T1"/>
                  </a:cxn>
                  <a:cxn ang="0">
                    <a:pos x="T2" y="T3"/>
                  </a:cxn>
                  <a:cxn ang="0">
                    <a:pos x="T4" y="T5"/>
                  </a:cxn>
                  <a:cxn ang="0">
                    <a:pos x="T6" y="T7"/>
                  </a:cxn>
                  <a:cxn ang="0">
                    <a:pos x="T8" y="T9"/>
                  </a:cxn>
                  <a:cxn ang="0">
                    <a:pos x="T10" y="T11"/>
                  </a:cxn>
                </a:cxnLst>
                <a:rect l="0" t="0" r="r" b="b"/>
                <a:pathLst>
                  <a:path w="64" h="58">
                    <a:moveTo>
                      <a:pt x="64" y="0"/>
                    </a:moveTo>
                    <a:cubicBezTo>
                      <a:pt x="0" y="0"/>
                      <a:pt x="0" y="0"/>
                      <a:pt x="0" y="0"/>
                    </a:cubicBezTo>
                    <a:cubicBezTo>
                      <a:pt x="0" y="58"/>
                      <a:pt x="0" y="58"/>
                      <a:pt x="0" y="58"/>
                    </a:cubicBezTo>
                    <a:cubicBezTo>
                      <a:pt x="45" y="58"/>
                      <a:pt x="45" y="58"/>
                      <a:pt x="45" y="58"/>
                    </a:cubicBezTo>
                    <a:cubicBezTo>
                      <a:pt x="53" y="44"/>
                      <a:pt x="59" y="29"/>
                      <a:pt x="64" y="13"/>
                    </a:cubicBezTo>
                    <a:lnTo>
                      <a:pt x="64" y="0"/>
                    </a:lnTo>
                    <a:close/>
                  </a:path>
                </a:pathLst>
              </a:cu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9" name="Freeform 187"/>
              <p:cNvSpPr>
                <a:spLocks/>
              </p:cNvSpPr>
              <p:nvPr/>
            </p:nvSpPr>
            <p:spPr bwMode="auto">
              <a:xfrm>
                <a:off x="5888567" y="5606882"/>
                <a:ext cx="783166" cy="459448"/>
              </a:xfrm>
              <a:custGeom>
                <a:avLst/>
                <a:gdLst>
                  <a:gd name="T0" fmla="*/ 389 w 420"/>
                  <a:gd name="T1" fmla="*/ 0 h 246"/>
                  <a:gd name="T2" fmla="*/ 37 w 420"/>
                  <a:gd name="T3" fmla="*/ 0 h 246"/>
                  <a:gd name="T4" fmla="*/ 0 w 420"/>
                  <a:gd name="T5" fmla="*/ 37 h 246"/>
                  <a:gd name="T6" fmla="*/ 0 w 420"/>
                  <a:gd name="T7" fmla="*/ 209 h 246"/>
                  <a:gd name="T8" fmla="*/ 37 w 420"/>
                  <a:gd name="T9" fmla="*/ 246 h 246"/>
                  <a:gd name="T10" fmla="*/ 328 w 420"/>
                  <a:gd name="T11" fmla="*/ 246 h 246"/>
                  <a:gd name="T12" fmla="*/ 420 w 420"/>
                  <a:gd name="T13" fmla="*/ 39 h 246"/>
                  <a:gd name="T14" fmla="*/ 419 w 420"/>
                  <a:gd name="T15" fmla="*/ 16 h 246"/>
                  <a:gd name="T16" fmla="*/ 389 w 420"/>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246">
                    <a:moveTo>
                      <a:pt x="389" y="0"/>
                    </a:moveTo>
                    <a:cubicBezTo>
                      <a:pt x="37" y="0"/>
                      <a:pt x="37" y="0"/>
                      <a:pt x="37" y="0"/>
                    </a:cubicBezTo>
                    <a:cubicBezTo>
                      <a:pt x="17" y="0"/>
                      <a:pt x="0" y="17"/>
                      <a:pt x="0" y="37"/>
                    </a:cubicBezTo>
                    <a:cubicBezTo>
                      <a:pt x="0" y="209"/>
                      <a:pt x="0" y="209"/>
                      <a:pt x="0" y="209"/>
                    </a:cubicBezTo>
                    <a:cubicBezTo>
                      <a:pt x="0" y="230"/>
                      <a:pt x="17" y="246"/>
                      <a:pt x="37" y="246"/>
                    </a:cubicBezTo>
                    <a:cubicBezTo>
                      <a:pt x="328" y="246"/>
                      <a:pt x="328" y="246"/>
                      <a:pt x="328" y="246"/>
                    </a:cubicBezTo>
                    <a:cubicBezTo>
                      <a:pt x="385" y="195"/>
                      <a:pt x="420" y="121"/>
                      <a:pt x="420" y="39"/>
                    </a:cubicBezTo>
                    <a:cubicBezTo>
                      <a:pt x="420" y="31"/>
                      <a:pt x="420" y="24"/>
                      <a:pt x="419" y="16"/>
                    </a:cubicBezTo>
                    <a:cubicBezTo>
                      <a:pt x="413" y="7"/>
                      <a:pt x="401" y="0"/>
                      <a:pt x="389"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0" name="Rectangle 188"/>
              <p:cNvSpPr>
                <a:spLocks noChangeArrowheads="1"/>
              </p:cNvSpPr>
              <p:nvPr/>
            </p:nvSpPr>
            <p:spPr bwMode="auto">
              <a:xfrm>
                <a:off x="5935134" y="5659814"/>
                <a:ext cx="709082" cy="93160"/>
              </a:xfrm>
              <a:prstGeom prst="rect">
                <a:avLst/>
              </a:prstGeom>
              <a:solidFill>
                <a:srgbClr val="57595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1" name="Rectangle 189"/>
              <p:cNvSpPr>
                <a:spLocks noChangeArrowheads="1"/>
              </p:cNvSpPr>
              <p:nvPr/>
            </p:nvSpPr>
            <p:spPr bwMode="auto">
              <a:xfrm>
                <a:off x="5949950" y="5839782"/>
                <a:ext cx="531284" cy="63518"/>
              </a:xfrm>
              <a:prstGeom prst="rect">
                <a:avLst/>
              </a:prstGeom>
              <a:solidFill>
                <a:srgbClr val="EDC6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2" name="Rectangle 190"/>
              <p:cNvSpPr>
                <a:spLocks noChangeArrowheads="1"/>
              </p:cNvSpPr>
              <p:nvPr/>
            </p:nvSpPr>
            <p:spPr bwMode="auto">
              <a:xfrm>
                <a:off x="5949950" y="5956232"/>
                <a:ext cx="531284" cy="52931"/>
              </a:xfrm>
              <a:prstGeom prst="rect">
                <a:avLst/>
              </a:prstGeom>
              <a:solidFill>
                <a:srgbClr val="EDC6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73" name="Freeform 191"/>
              <p:cNvSpPr>
                <a:spLocks/>
              </p:cNvSpPr>
              <p:nvPr/>
            </p:nvSpPr>
            <p:spPr bwMode="auto">
              <a:xfrm>
                <a:off x="6525683" y="5816492"/>
                <a:ext cx="120651" cy="107980"/>
              </a:xfrm>
              <a:custGeom>
                <a:avLst/>
                <a:gdLst>
                  <a:gd name="T0" fmla="*/ 65 w 65"/>
                  <a:gd name="T1" fmla="*/ 0 h 58"/>
                  <a:gd name="T2" fmla="*/ 0 w 65"/>
                  <a:gd name="T3" fmla="*/ 0 h 58"/>
                  <a:gd name="T4" fmla="*/ 0 w 65"/>
                  <a:gd name="T5" fmla="*/ 58 h 58"/>
                  <a:gd name="T6" fmla="*/ 45 w 65"/>
                  <a:gd name="T7" fmla="*/ 58 h 58"/>
                  <a:gd name="T8" fmla="*/ 65 w 65"/>
                  <a:gd name="T9" fmla="*/ 13 h 58"/>
                  <a:gd name="T10" fmla="*/ 65 w 65"/>
                  <a:gd name="T11" fmla="*/ 0 h 58"/>
                </a:gdLst>
                <a:ahLst/>
                <a:cxnLst>
                  <a:cxn ang="0">
                    <a:pos x="T0" y="T1"/>
                  </a:cxn>
                  <a:cxn ang="0">
                    <a:pos x="T2" y="T3"/>
                  </a:cxn>
                  <a:cxn ang="0">
                    <a:pos x="T4" y="T5"/>
                  </a:cxn>
                  <a:cxn ang="0">
                    <a:pos x="T6" y="T7"/>
                  </a:cxn>
                  <a:cxn ang="0">
                    <a:pos x="T8" y="T9"/>
                  </a:cxn>
                  <a:cxn ang="0">
                    <a:pos x="T10" y="T11"/>
                  </a:cxn>
                </a:cxnLst>
                <a:rect l="0" t="0" r="r" b="b"/>
                <a:pathLst>
                  <a:path w="65" h="58">
                    <a:moveTo>
                      <a:pt x="65" y="0"/>
                    </a:moveTo>
                    <a:cubicBezTo>
                      <a:pt x="0" y="0"/>
                      <a:pt x="0" y="0"/>
                      <a:pt x="0" y="0"/>
                    </a:cubicBezTo>
                    <a:cubicBezTo>
                      <a:pt x="0" y="58"/>
                      <a:pt x="0" y="58"/>
                      <a:pt x="0" y="58"/>
                    </a:cubicBezTo>
                    <a:cubicBezTo>
                      <a:pt x="45" y="58"/>
                      <a:pt x="45" y="58"/>
                      <a:pt x="45" y="58"/>
                    </a:cubicBezTo>
                    <a:cubicBezTo>
                      <a:pt x="53" y="44"/>
                      <a:pt x="59" y="29"/>
                      <a:pt x="65" y="13"/>
                    </a:cubicBezTo>
                    <a:lnTo>
                      <a:pt x="65" y="0"/>
                    </a:ln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29" name="组合 205"/>
            <p:cNvGrpSpPr>
              <a:grpSpLocks/>
            </p:cNvGrpSpPr>
            <p:nvPr/>
          </p:nvGrpSpPr>
          <p:grpSpPr bwMode="auto">
            <a:xfrm>
              <a:off x="5103734" y="4725591"/>
              <a:ext cx="779860" cy="782241"/>
              <a:chOff x="6865938" y="5164138"/>
              <a:chExt cx="1039813" cy="1042988"/>
            </a:xfrm>
          </p:grpSpPr>
          <p:sp>
            <p:nvSpPr>
              <p:cNvPr id="150" name="Oval 192"/>
              <p:cNvSpPr>
                <a:spLocks noChangeArrowheads="1"/>
              </p:cNvSpPr>
              <p:nvPr/>
            </p:nvSpPr>
            <p:spPr bwMode="auto">
              <a:xfrm>
                <a:off x="6866467" y="5164371"/>
                <a:ext cx="1039282" cy="1041696"/>
              </a:xfrm>
              <a:prstGeom prst="ellipse">
                <a:avLst/>
              </a:pr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1" name="Freeform 193"/>
              <p:cNvSpPr>
                <a:spLocks/>
              </p:cNvSpPr>
              <p:nvPr/>
            </p:nvSpPr>
            <p:spPr bwMode="auto">
              <a:xfrm>
                <a:off x="7245350" y="5282938"/>
                <a:ext cx="658284" cy="923129"/>
              </a:xfrm>
              <a:custGeom>
                <a:avLst/>
                <a:gdLst>
                  <a:gd name="T0" fmla="*/ 75 w 353"/>
                  <a:gd name="T1" fmla="*/ 494 h 494"/>
                  <a:gd name="T2" fmla="*/ 272 w 353"/>
                  <a:gd name="T3" fmla="*/ 413 h 494"/>
                  <a:gd name="T4" fmla="*/ 353 w 353"/>
                  <a:gd name="T5" fmla="*/ 216 h 494"/>
                  <a:gd name="T6" fmla="*/ 351 w 353"/>
                  <a:gd name="T7" fmla="*/ 172 h 494"/>
                  <a:gd name="T8" fmla="*/ 253 w 353"/>
                  <a:gd name="T9" fmla="*/ 0 h 494"/>
                  <a:gd name="T10" fmla="*/ 0 w 353"/>
                  <a:gd name="T11" fmla="*/ 159 h 494"/>
                  <a:gd name="T12" fmla="*/ 0 w 353"/>
                  <a:gd name="T13" fmla="*/ 484 h 494"/>
                  <a:gd name="T14" fmla="*/ 75 w 353"/>
                  <a:gd name="T15" fmla="*/ 494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494">
                    <a:moveTo>
                      <a:pt x="75" y="494"/>
                    </a:moveTo>
                    <a:cubicBezTo>
                      <a:pt x="152" y="494"/>
                      <a:pt x="221" y="463"/>
                      <a:pt x="272" y="413"/>
                    </a:cubicBezTo>
                    <a:cubicBezTo>
                      <a:pt x="322" y="362"/>
                      <a:pt x="353" y="293"/>
                      <a:pt x="353" y="216"/>
                    </a:cubicBezTo>
                    <a:cubicBezTo>
                      <a:pt x="353" y="204"/>
                      <a:pt x="352" y="189"/>
                      <a:pt x="351" y="172"/>
                    </a:cubicBezTo>
                    <a:cubicBezTo>
                      <a:pt x="340" y="103"/>
                      <a:pt x="304" y="43"/>
                      <a:pt x="253" y="0"/>
                    </a:cubicBezTo>
                    <a:cubicBezTo>
                      <a:pt x="0" y="159"/>
                      <a:pt x="0" y="159"/>
                      <a:pt x="0" y="159"/>
                    </a:cubicBezTo>
                    <a:cubicBezTo>
                      <a:pt x="0" y="159"/>
                      <a:pt x="0" y="414"/>
                      <a:pt x="0" y="484"/>
                    </a:cubicBezTo>
                    <a:cubicBezTo>
                      <a:pt x="24" y="490"/>
                      <a:pt x="49" y="494"/>
                      <a:pt x="75" y="494"/>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2" name="Freeform 194"/>
              <p:cNvSpPr>
                <a:spLocks/>
              </p:cNvSpPr>
              <p:nvPr/>
            </p:nvSpPr>
            <p:spPr bwMode="auto">
              <a:xfrm>
                <a:off x="6917267" y="5164371"/>
                <a:ext cx="821266" cy="486972"/>
              </a:xfrm>
              <a:custGeom>
                <a:avLst/>
                <a:gdLst>
                  <a:gd name="T0" fmla="*/ 174 w 442"/>
                  <a:gd name="T1" fmla="*/ 261 h 261"/>
                  <a:gd name="T2" fmla="*/ 442 w 442"/>
                  <a:gd name="T3" fmla="*/ 74 h 261"/>
                  <a:gd name="T4" fmla="*/ 252 w 442"/>
                  <a:gd name="T5" fmla="*/ 0 h 261"/>
                  <a:gd name="T6" fmla="*/ 0 w 442"/>
                  <a:gd name="T7" fmla="*/ 159 h 261"/>
                  <a:gd name="T8" fmla="*/ 174 w 442"/>
                  <a:gd name="T9" fmla="*/ 261 h 261"/>
                </a:gdLst>
                <a:ahLst/>
                <a:cxnLst>
                  <a:cxn ang="0">
                    <a:pos x="T0" y="T1"/>
                  </a:cxn>
                  <a:cxn ang="0">
                    <a:pos x="T2" y="T3"/>
                  </a:cxn>
                  <a:cxn ang="0">
                    <a:pos x="T4" y="T5"/>
                  </a:cxn>
                  <a:cxn ang="0">
                    <a:pos x="T6" y="T7"/>
                  </a:cxn>
                  <a:cxn ang="0">
                    <a:pos x="T8" y="T9"/>
                  </a:cxn>
                </a:cxnLst>
                <a:rect l="0" t="0" r="r" b="b"/>
                <a:pathLst>
                  <a:path w="442" h="261">
                    <a:moveTo>
                      <a:pt x="174" y="261"/>
                    </a:moveTo>
                    <a:cubicBezTo>
                      <a:pt x="442" y="74"/>
                      <a:pt x="442" y="74"/>
                      <a:pt x="442" y="74"/>
                    </a:cubicBezTo>
                    <a:cubicBezTo>
                      <a:pt x="392" y="28"/>
                      <a:pt x="325" y="0"/>
                      <a:pt x="252" y="0"/>
                    </a:cubicBezTo>
                    <a:cubicBezTo>
                      <a:pt x="141" y="0"/>
                      <a:pt x="45" y="65"/>
                      <a:pt x="0" y="159"/>
                    </a:cubicBezTo>
                    <a:lnTo>
                      <a:pt x="174" y="261"/>
                    </a:lnTo>
                    <a:close/>
                  </a:path>
                </a:pathLst>
              </a:custGeom>
              <a:solidFill>
                <a:srgbClr val="36857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3" name="Freeform 195"/>
              <p:cNvSpPr>
                <a:spLocks/>
              </p:cNvSpPr>
              <p:nvPr/>
            </p:nvSpPr>
            <p:spPr bwMode="auto">
              <a:xfrm>
                <a:off x="7245350" y="5200366"/>
                <a:ext cx="493184" cy="448861"/>
              </a:xfrm>
              <a:custGeom>
                <a:avLst/>
                <a:gdLst>
                  <a:gd name="T0" fmla="*/ 180 w 265"/>
                  <a:gd name="T1" fmla="*/ 0 h 239"/>
                  <a:gd name="T2" fmla="*/ 0 w 265"/>
                  <a:gd name="T3" fmla="*/ 138 h 239"/>
                  <a:gd name="T4" fmla="*/ 0 w 265"/>
                  <a:gd name="T5" fmla="*/ 239 h 239"/>
                  <a:gd name="T6" fmla="*/ 265 w 265"/>
                  <a:gd name="T7" fmla="*/ 54 h 239"/>
                  <a:gd name="T8" fmla="*/ 180 w 265"/>
                  <a:gd name="T9" fmla="*/ 0 h 239"/>
                </a:gdLst>
                <a:ahLst/>
                <a:cxnLst>
                  <a:cxn ang="0">
                    <a:pos x="T0" y="T1"/>
                  </a:cxn>
                  <a:cxn ang="0">
                    <a:pos x="T2" y="T3"/>
                  </a:cxn>
                  <a:cxn ang="0">
                    <a:pos x="T4" y="T5"/>
                  </a:cxn>
                  <a:cxn ang="0">
                    <a:pos x="T6" y="T7"/>
                  </a:cxn>
                  <a:cxn ang="0">
                    <a:pos x="T8" y="T9"/>
                  </a:cxn>
                </a:cxnLst>
                <a:rect l="0" t="0" r="r" b="b"/>
                <a:pathLst>
                  <a:path w="265" h="239">
                    <a:moveTo>
                      <a:pt x="180" y="0"/>
                    </a:moveTo>
                    <a:cubicBezTo>
                      <a:pt x="0" y="138"/>
                      <a:pt x="0" y="138"/>
                      <a:pt x="0" y="138"/>
                    </a:cubicBezTo>
                    <a:cubicBezTo>
                      <a:pt x="0" y="239"/>
                      <a:pt x="0" y="239"/>
                      <a:pt x="0" y="239"/>
                    </a:cubicBezTo>
                    <a:cubicBezTo>
                      <a:pt x="265" y="54"/>
                      <a:pt x="265" y="54"/>
                      <a:pt x="265" y="54"/>
                    </a:cubicBezTo>
                    <a:cubicBezTo>
                      <a:pt x="240" y="31"/>
                      <a:pt x="211" y="13"/>
                      <a:pt x="180" y="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4" name="Freeform 196"/>
              <p:cNvSpPr>
                <a:spLocks/>
              </p:cNvSpPr>
              <p:nvPr/>
            </p:nvSpPr>
            <p:spPr bwMode="auto">
              <a:xfrm>
                <a:off x="6965950" y="5164371"/>
                <a:ext cx="694266" cy="353584"/>
              </a:xfrm>
              <a:custGeom>
                <a:avLst/>
                <a:gdLst>
                  <a:gd name="T0" fmla="*/ 0 w 372"/>
                  <a:gd name="T1" fmla="*/ 114 h 190"/>
                  <a:gd name="T2" fmla="*/ 149 w 372"/>
                  <a:gd name="T3" fmla="*/ 190 h 190"/>
                  <a:gd name="T4" fmla="*/ 372 w 372"/>
                  <a:gd name="T5" fmla="*/ 41 h 190"/>
                  <a:gd name="T6" fmla="*/ 225 w 372"/>
                  <a:gd name="T7" fmla="*/ 0 h 190"/>
                  <a:gd name="T8" fmla="*/ 0 w 372"/>
                  <a:gd name="T9" fmla="*/ 114 h 190"/>
                </a:gdLst>
                <a:ahLst/>
                <a:cxnLst>
                  <a:cxn ang="0">
                    <a:pos x="T0" y="T1"/>
                  </a:cxn>
                  <a:cxn ang="0">
                    <a:pos x="T2" y="T3"/>
                  </a:cxn>
                  <a:cxn ang="0">
                    <a:pos x="T4" y="T5"/>
                  </a:cxn>
                  <a:cxn ang="0">
                    <a:pos x="T6" y="T7"/>
                  </a:cxn>
                  <a:cxn ang="0">
                    <a:pos x="T8" y="T9"/>
                  </a:cxn>
                </a:cxnLst>
                <a:rect l="0" t="0" r="r" b="b"/>
                <a:pathLst>
                  <a:path w="372" h="190">
                    <a:moveTo>
                      <a:pt x="0" y="114"/>
                    </a:moveTo>
                    <a:cubicBezTo>
                      <a:pt x="149" y="190"/>
                      <a:pt x="149" y="190"/>
                      <a:pt x="149" y="190"/>
                    </a:cubicBezTo>
                    <a:cubicBezTo>
                      <a:pt x="372" y="41"/>
                      <a:pt x="372" y="41"/>
                      <a:pt x="372" y="41"/>
                    </a:cubicBezTo>
                    <a:cubicBezTo>
                      <a:pt x="329" y="15"/>
                      <a:pt x="279" y="0"/>
                      <a:pt x="225" y="0"/>
                    </a:cubicBezTo>
                    <a:cubicBezTo>
                      <a:pt x="133" y="0"/>
                      <a:pt x="51" y="44"/>
                      <a:pt x="0" y="114"/>
                    </a:cubicBezTo>
                    <a:close/>
                  </a:path>
                </a:pathLst>
              </a:custGeom>
              <a:solidFill>
                <a:srgbClr val="91D0C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5" name="Freeform 197"/>
              <p:cNvSpPr>
                <a:spLocks/>
              </p:cNvSpPr>
              <p:nvPr/>
            </p:nvSpPr>
            <p:spPr bwMode="auto">
              <a:xfrm>
                <a:off x="7617883" y="5537010"/>
                <a:ext cx="179917" cy="359935"/>
              </a:xfrm>
              <a:custGeom>
                <a:avLst/>
                <a:gdLst>
                  <a:gd name="T0" fmla="*/ 0 w 114"/>
                  <a:gd name="T1" fmla="*/ 86 h 227"/>
                  <a:gd name="T2" fmla="*/ 0 w 114"/>
                  <a:gd name="T3" fmla="*/ 227 h 227"/>
                  <a:gd name="T4" fmla="*/ 114 w 114"/>
                  <a:gd name="T5" fmla="*/ 138 h 227"/>
                  <a:gd name="T6" fmla="*/ 114 w 114"/>
                  <a:gd name="T7" fmla="*/ 0 h 227"/>
                  <a:gd name="T8" fmla="*/ 0 w 114"/>
                  <a:gd name="T9" fmla="*/ 86 h 227"/>
                </a:gdLst>
                <a:ahLst/>
                <a:cxnLst>
                  <a:cxn ang="0">
                    <a:pos x="T0" y="T1"/>
                  </a:cxn>
                  <a:cxn ang="0">
                    <a:pos x="T2" y="T3"/>
                  </a:cxn>
                  <a:cxn ang="0">
                    <a:pos x="T4" y="T5"/>
                  </a:cxn>
                  <a:cxn ang="0">
                    <a:pos x="T6" y="T7"/>
                  </a:cxn>
                  <a:cxn ang="0">
                    <a:pos x="T8" y="T9"/>
                  </a:cxn>
                </a:cxnLst>
                <a:rect l="0" t="0" r="r" b="b"/>
                <a:pathLst>
                  <a:path w="114" h="227">
                    <a:moveTo>
                      <a:pt x="0" y="86"/>
                    </a:moveTo>
                    <a:lnTo>
                      <a:pt x="0" y="227"/>
                    </a:lnTo>
                    <a:lnTo>
                      <a:pt x="114" y="138"/>
                    </a:lnTo>
                    <a:lnTo>
                      <a:pt x="114" y="0"/>
                    </a:lnTo>
                    <a:lnTo>
                      <a:pt x="0" y="86"/>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6" name="Freeform 198"/>
              <p:cNvSpPr>
                <a:spLocks/>
              </p:cNvSpPr>
              <p:nvPr/>
            </p:nvSpPr>
            <p:spPr bwMode="auto">
              <a:xfrm>
                <a:off x="6970183" y="5695806"/>
                <a:ext cx="133351" cy="268892"/>
              </a:xfrm>
              <a:custGeom>
                <a:avLst/>
                <a:gdLst>
                  <a:gd name="T0" fmla="*/ 84 w 84"/>
                  <a:gd name="T1" fmla="*/ 52 h 170"/>
                  <a:gd name="T2" fmla="*/ 84 w 84"/>
                  <a:gd name="T3" fmla="*/ 170 h 170"/>
                  <a:gd name="T4" fmla="*/ 4 w 84"/>
                  <a:gd name="T5" fmla="*/ 113 h 170"/>
                  <a:gd name="T6" fmla="*/ 0 w 84"/>
                  <a:gd name="T7" fmla="*/ 0 h 170"/>
                  <a:gd name="T8" fmla="*/ 84 w 84"/>
                  <a:gd name="T9" fmla="*/ 52 h 170"/>
                </a:gdLst>
                <a:ahLst/>
                <a:cxnLst>
                  <a:cxn ang="0">
                    <a:pos x="T0" y="T1"/>
                  </a:cxn>
                  <a:cxn ang="0">
                    <a:pos x="T2" y="T3"/>
                  </a:cxn>
                  <a:cxn ang="0">
                    <a:pos x="T4" y="T5"/>
                  </a:cxn>
                  <a:cxn ang="0">
                    <a:pos x="T6" y="T7"/>
                  </a:cxn>
                  <a:cxn ang="0">
                    <a:pos x="T8" y="T9"/>
                  </a:cxn>
                </a:cxnLst>
                <a:rect l="0" t="0" r="r" b="b"/>
                <a:pathLst>
                  <a:path w="84" h="170">
                    <a:moveTo>
                      <a:pt x="84" y="52"/>
                    </a:moveTo>
                    <a:lnTo>
                      <a:pt x="84" y="170"/>
                    </a:lnTo>
                    <a:lnTo>
                      <a:pt x="4" y="113"/>
                    </a:lnTo>
                    <a:lnTo>
                      <a:pt x="0" y="0"/>
                    </a:lnTo>
                    <a:lnTo>
                      <a:pt x="84" y="52"/>
                    </a:lnTo>
                    <a:close/>
                  </a:path>
                </a:pathLst>
              </a:custGeom>
              <a:solidFill>
                <a:srgbClr val="AEB1B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7" name="Freeform 199"/>
              <p:cNvSpPr>
                <a:spLocks/>
              </p:cNvSpPr>
              <p:nvPr/>
            </p:nvSpPr>
            <p:spPr bwMode="auto">
              <a:xfrm>
                <a:off x="7357534" y="5716979"/>
                <a:ext cx="167216" cy="491206"/>
              </a:xfrm>
              <a:custGeom>
                <a:avLst/>
                <a:gdLst>
                  <a:gd name="T0" fmla="*/ 0 w 91"/>
                  <a:gd name="T1" fmla="*/ 262 h 262"/>
                  <a:gd name="T2" fmla="*/ 15 w 91"/>
                  <a:gd name="T3" fmla="*/ 262 h 262"/>
                  <a:gd name="T4" fmla="*/ 91 w 91"/>
                  <a:gd name="T5" fmla="*/ 252 h 262"/>
                  <a:gd name="T6" fmla="*/ 91 w 91"/>
                  <a:gd name="T7" fmla="*/ 0 h 262"/>
                  <a:gd name="T8" fmla="*/ 0 w 91"/>
                  <a:gd name="T9" fmla="*/ 56 h 262"/>
                  <a:gd name="T10" fmla="*/ 0 w 91"/>
                  <a:gd name="T11" fmla="*/ 262 h 262"/>
                </a:gdLst>
                <a:ahLst/>
                <a:cxnLst>
                  <a:cxn ang="0">
                    <a:pos x="T0" y="T1"/>
                  </a:cxn>
                  <a:cxn ang="0">
                    <a:pos x="T2" y="T3"/>
                  </a:cxn>
                  <a:cxn ang="0">
                    <a:pos x="T4" y="T5"/>
                  </a:cxn>
                  <a:cxn ang="0">
                    <a:pos x="T6" y="T7"/>
                  </a:cxn>
                  <a:cxn ang="0">
                    <a:pos x="T8" y="T9"/>
                  </a:cxn>
                  <a:cxn ang="0">
                    <a:pos x="T10" y="T11"/>
                  </a:cxn>
                </a:cxnLst>
                <a:rect l="0" t="0" r="r" b="b"/>
                <a:pathLst>
                  <a:path w="91" h="262">
                    <a:moveTo>
                      <a:pt x="0" y="262"/>
                    </a:moveTo>
                    <a:cubicBezTo>
                      <a:pt x="5" y="262"/>
                      <a:pt x="10" y="262"/>
                      <a:pt x="15" y="262"/>
                    </a:cubicBezTo>
                    <a:cubicBezTo>
                      <a:pt x="42" y="262"/>
                      <a:pt x="67" y="258"/>
                      <a:pt x="91" y="252"/>
                    </a:cubicBezTo>
                    <a:cubicBezTo>
                      <a:pt x="91" y="0"/>
                      <a:pt x="91" y="0"/>
                      <a:pt x="91" y="0"/>
                    </a:cubicBezTo>
                    <a:cubicBezTo>
                      <a:pt x="0" y="56"/>
                      <a:pt x="0" y="56"/>
                      <a:pt x="0" y="56"/>
                    </a:cubicBezTo>
                    <a:lnTo>
                      <a:pt x="0" y="262"/>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8" name="Rectangle 200"/>
              <p:cNvSpPr>
                <a:spLocks noChangeArrowheads="1"/>
              </p:cNvSpPr>
              <p:nvPr/>
            </p:nvSpPr>
            <p:spPr bwMode="auto">
              <a:xfrm>
                <a:off x="7700434" y="5577239"/>
                <a:ext cx="12700" cy="277361"/>
              </a:xfrm>
              <a:prstGeom prst="rect">
                <a:avLst/>
              </a:prstGeom>
              <a:solidFill>
                <a:srgbClr val="EDC6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59" name="Freeform 201"/>
              <p:cNvSpPr>
                <a:spLocks/>
              </p:cNvSpPr>
              <p:nvPr/>
            </p:nvSpPr>
            <p:spPr bwMode="auto">
              <a:xfrm>
                <a:off x="7605183" y="5651343"/>
                <a:ext cx="203200" cy="158796"/>
              </a:xfrm>
              <a:custGeom>
                <a:avLst/>
                <a:gdLst>
                  <a:gd name="T0" fmla="*/ 6 w 128"/>
                  <a:gd name="T1" fmla="*/ 100 h 100"/>
                  <a:gd name="T2" fmla="*/ 0 w 128"/>
                  <a:gd name="T3" fmla="*/ 93 h 100"/>
                  <a:gd name="T4" fmla="*/ 122 w 128"/>
                  <a:gd name="T5" fmla="*/ 0 h 100"/>
                  <a:gd name="T6" fmla="*/ 128 w 128"/>
                  <a:gd name="T7" fmla="*/ 8 h 100"/>
                  <a:gd name="T8" fmla="*/ 6 w 128"/>
                  <a:gd name="T9" fmla="*/ 100 h 100"/>
                </a:gdLst>
                <a:ahLst/>
                <a:cxnLst>
                  <a:cxn ang="0">
                    <a:pos x="T0" y="T1"/>
                  </a:cxn>
                  <a:cxn ang="0">
                    <a:pos x="T2" y="T3"/>
                  </a:cxn>
                  <a:cxn ang="0">
                    <a:pos x="T4" y="T5"/>
                  </a:cxn>
                  <a:cxn ang="0">
                    <a:pos x="T6" y="T7"/>
                  </a:cxn>
                  <a:cxn ang="0">
                    <a:pos x="T8" y="T9"/>
                  </a:cxn>
                </a:cxnLst>
                <a:rect l="0" t="0" r="r" b="b"/>
                <a:pathLst>
                  <a:path w="128" h="100">
                    <a:moveTo>
                      <a:pt x="6" y="100"/>
                    </a:moveTo>
                    <a:lnTo>
                      <a:pt x="0" y="93"/>
                    </a:lnTo>
                    <a:lnTo>
                      <a:pt x="122" y="0"/>
                    </a:lnTo>
                    <a:lnTo>
                      <a:pt x="128" y="8"/>
                    </a:lnTo>
                    <a:lnTo>
                      <a:pt x="6" y="100"/>
                    </a:ln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0" name="Rectangle 202"/>
              <p:cNvSpPr>
                <a:spLocks noChangeArrowheads="1"/>
              </p:cNvSpPr>
              <p:nvPr/>
            </p:nvSpPr>
            <p:spPr bwMode="auto">
              <a:xfrm>
                <a:off x="7029450" y="5723330"/>
                <a:ext cx="12700" cy="213845"/>
              </a:xfrm>
              <a:prstGeom prst="rect">
                <a:avLst/>
              </a:prstGeom>
              <a:solidFill>
                <a:srgbClr val="B295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1" name="Freeform 203"/>
              <p:cNvSpPr>
                <a:spLocks/>
              </p:cNvSpPr>
              <p:nvPr/>
            </p:nvSpPr>
            <p:spPr bwMode="auto">
              <a:xfrm>
                <a:off x="6951134" y="5776262"/>
                <a:ext cx="186267" cy="120684"/>
              </a:xfrm>
              <a:custGeom>
                <a:avLst/>
                <a:gdLst>
                  <a:gd name="T0" fmla="*/ 0 w 118"/>
                  <a:gd name="T1" fmla="*/ 7 h 76"/>
                  <a:gd name="T2" fmla="*/ 3 w 118"/>
                  <a:gd name="T3" fmla="*/ 0 h 76"/>
                  <a:gd name="T4" fmla="*/ 118 w 118"/>
                  <a:gd name="T5" fmla="*/ 69 h 76"/>
                  <a:gd name="T6" fmla="*/ 115 w 118"/>
                  <a:gd name="T7" fmla="*/ 76 h 76"/>
                  <a:gd name="T8" fmla="*/ 0 w 118"/>
                  <a:gd name="T9" fmla="*/ 7 h 76"/>
                </a:gdLst>
                <a:ahLst/>
                <a:cxnLst>
                  <a:cxn ang="0">
                    <a:pos x="T0" y="T1"/>
                  </a:cxn>
                  <a:cxn ang="0">
                    <a:pos x="T2" y="T3"/>
                  </a:cxn>
                  <a:cxn ang="0">
                    <a:pos x="T4" y="T5"/>
                  </a:cxn>
                  <a:cxn ang="0">
                    <a:pos x="T6" y="T7"/>
                  </a:cxn>
                  <a:cxn ang="0">
                    <a:pos x="T8" y="T9"/>
                  </a:cxn>
                </a:cxnLst>
                <a:rect l="0" t="0" r="r" b="b"/>
                <a:pathLst>
                  <a:path w="118" h="76">
                    <a:moveTo>
                      <a:pt x="0" y="7"/>
                    </a:moveTo>
                    <a:lnTo>
                      <a:pt x="3" y="0"/>
                    </a:lnTo>
                    <a:lnTo>
                      <a:pt x="118" y="69"/>
                    </a:lnTo>
                    <a:lnTo>
                      <a:pt x="115" y="76"/>
                    </a:lnTo>
                    <a:lnTo>
                      <a:pt x="0" y="7"/>
                    </a:lnTo>
                    <a:close/>
                  </a:path>
                </a:pathLst>
              </a:custGeom>
              <a:solidFill>
                <a:srgbClr val="B2953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62" name="Oval 204"/>
              <p:cNvSpPr>
                <a:spLocks noChangeArrowheads="1"/>
              </p:cNvSpPr>
              <p:nvPr/>
            </p:nvSpPr>
            <p:spPr bwMode="auto">
              <a:xfrm>
                <a:off x="7385050" y="6064211"/>
                <a:ext cx="31751" cy="38111"/>
              </a:xfrm>
              <a:prstGeom prst="ellipse">
                <a:avLst/>
              </a:pr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0" name="组合 219"/>
            <p:cNvGrpSpPr>
              <a:grpSpLocks/>
            </p:cNvGrpSpPr>
            <p:nvPr/>
          </p:nvGrpSpPr>
          <p:grpSpPr bwMode="auto">
            <a:xfrm>
              <a:off x="5983606" y="2707482"/>
              <a:ext cx="758429" cy="763191"/>
              <a:chOff x="8039101" y="2651125"/>
              <a:chExt cx="1011238" cy="1017588"/>
            </a:xfrm>
          </p:grpSpPr>
          <p:sp>
            <p:nvSpPr>
              <p:cNvPr id="140" name="Oval 208"/>
              <p:cNvSpPr>
                <a:spLocks noChangeArrowheads="1"/>
              </p:cNvSpPr>
              <p:nvPr/>
            </p:nvSpPr>
            <p:spPr bwMode="auto">
              <a:xfrm>
                <a:off x="8039101" y="2651125"/>
                <a:ext cx="1011766" cy="1018404"/>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1" name="Freeform 209"/>
              <p:cNvSpPr>
                <a:spLocks/>
              </p:cNvSpPr>
              <p:nvPr/>
            </p:nvSpPr>
            <p:spPr bwMode="auto">
              <a:xfrm>
                <a:off x="8039101" y="2699821"/>
                <a:ext cx="1011766" cy="749512"/>
              </a:xfrm>
              <a:custGeom>
                <a:avLst/>
                <a:gdLst>
                  <a:gd name="T0" fmla="*/ 0 w 637"/>
                  <a:gd name="T1" fmla="*/ 289 h 472"/>
                  <a:gd name="T2" fmla="*/ 319 w 637"/>
                  <a:gd name="T3" fmla="*/ 0 h 472"/>
                  <a:gd name="T4" fmla="*/ 637 w 637"/>
                  <a:gd name="T5" fmla="*/ 285 h 472"/>
                  <a:gd name="T6" fmla="*/ 333 w 637"/>
                  <a:gd name="T7" fmla="*/ 472 h 472"/>
                  <a:gd name="T8" fmla="*/ 0 w 637"/>
                  <a:gd name="T9" fmla="*/ 289 h 472"/>
                </a:gdLst>
                <a:ahLst/>
                <a:cxnLst>
                  <a:cxn ang="0">
                    <a:pos x="T0" y="T1"/>
                  </a:cxn>
                  <a:cxn ang="0">
                    <a:pos x="T2" y="T3"/>
                  </a:cxn>
                  <a:cxn ang="0">
                    <a:pos x="T4" y="T5"/>
                  </a:cxn>
                  <a:cxn ang="0">
                    <a:pos x="T6" y="T7"/>
                  </a:cxn>
                  <a:cxn ang="0">
                    <a:pos x="T8" y="T9"/>
                  </a:cxn>
                </a:cxnLst>
                <a:rect l="0" t="0" r="r" b="b"/>
                <a:pathLst>
                  <a:path w="637" h="472">
                    <a:moveTo>
                      <a:pt x="0" y="289"/>
                    </a:moveTo>
                    <a:lnTo>
                      <a:pt x="319" y="0"/>
                    </a:lnTo>
                    <a:lnTo>
                      <a:pt x="637" y="285"/>
                    </a:lnTo>
                    <a:lnTo>
                      <a:pt x="333" y="472"/>
                    </a:lnTo>
                    <a:lnTo>
                      <a:pt x="0" y="289"/>
                    </a:lnTo>
                    <a:close/>
                  </a:path>
                </a:pathLst>
              </a:custGeom>
              <a:solidFill>
                <a:srgbClr val="1B433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2" name="Freeform 210"/>
              <p:cNvSpPr>
                <a:spLocks/>
              </p:cNvSpPr>
              <p:nvPr/>
            </p:nvSpPr>
            <p:spPr bwMode="auto">
              <a:xfrm>
                <a:off x="8202084" y="2776043"/>
                <a:ext cx="692150" cy="711401"/>
              </a:xfrm>
              <a:custGeom>
                <a:avLst/>
                <a:gdLst>
                  <a:gd name="T0" fmla="*/ 381 w 381"/>
                  <a:gd name="T1" fmla="*/ 233 h 390"/>
                  <a:gd name="T2" fmla="*/ 261 w 381"/>
                  <a:gd name="T3" fmla="*/ 340 h 390"/>
                  <a:gd name="T4" fmla="*/ 244 w 381"/>
                  <a:gd name="T5" fmla="*/ 341 h 390"/>
                  <a:gd name="T6" fmla="*/ 236 w 381"/>
                  <a:gd name="T7" fmla="*/ 390 h 390"/>
                  <a:gd name="T8" fmla="*/ 158 w 381"/>
                  <a:gd name="T9" fmla="*/ 340 h 390"/>
                  <a:gd name="T10" fmla="*/ 120 w 381"/>
                  <a:gd name="T11" fmla="*/ 340 h 390"/>
                  <a:gd name="T12" fmla="*/ 0 w 381"/>
                  <a:gd name="T13" fmla="*/ 233 h 390"/>
                  <a:gd name="T14" fmla="*/ 0 w 381"/>
                  <a:gd name="T15" fmla="*/ 107 h 390"/>
                  <a:gd name="T16" fmla="*/ 120 w 381"/>
                  <a:gd name="T17" fmla="*/ 0 h 390"/>
                  <a:gd name="T18" fmla="*/ 261 w 381"/>
                  <a:gd name="T19" fmla="*/ 0 h 390"/>
                  <a:gd name="T20" fmla="*/ 381 w 381"/>
                  <a:gd name="T21" fmla="*/ 107 h 390"/>
                  <a:gd name="T22" fmla="*/ 381 w 381"/>
                  <a:gd name="T23" fmla="*/ 23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390">
                    <a:moveTo>
                      <a:pt x="381" y="233"/>
                    </a:moveTo>
                    <a:cubicBezTo>
                      <a:pt x="381" y="292"/>
                      <a:pt x="327" y="340"/>
                      <a:pt x="261" y="340"/>
                    </a:cubicBezTo>
                    <a:cubicBezTo>
                      <a:pt x="244" y="341"/>
                      <a:pt x="244" y="341"/>
                      <a:pt x="244" y="341"/>
                    </a:cubicBezTo>
                    <a:cubicBezTo>
                      <a:pt x="236" y="390"/>
                      <a:pt x="236" y="390"/>
                      <a:pt x="236" y="390"/>
                    </a:cubicBezTo>
                    <a:cubicBezTo>
                      <a:pt x="158" y="340"/>
                      <a:pt x="158" y="340"/>
                      <a:pt x="158" y="340"/>
                    </a:cubicBezTo>
                    <a:cubicBezTo>
                      <a:pt x="120" y="340"/>
                      <a:pt x="120" y="340"/>
                      <a:pt x="120" y="340"/>
                    </a:cubicBezTo>
                    <a:cubicBezTo>
                      <a:pt x="53" y="340"/>
                      <a:pt x="0" y="292"/>
                      <a:pt x="0" y="233"/>
                    </a:cubicBezTo>
                    <a:cubicBezTo>
                      <a:pt x="0" y="107"/>
                      <a:pt x="0" y="107"/>
                      <a:pt x="0" y="107"/>
                    </a:cubicBezTo>
                    <a:cubicBezTo>
                      <a:pt x="0" y="48"/>
                      <a:pt x="53" y="0"/>
                      <a:pt x="120" y="0"/>
                    </a:cubicBezTo>
                    <a:cubicBezTo>
                      <a:pt x="261" y="0"/>
                      <a:pt x="261" y="0"/>
                      <a:pt x="261" y="0"/>
                    </a:cubicBezTo>
                    <a:cubicBezTo>
                      <a:pt x="327" y="0"/>
                      <a:pt x="381" y="48"/>
                      <a:pt x="381" y="107"/>
                    </a:cubicBezTo>
                    <a:lnTo>
                      <a:pt x="381" y="233"/>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3" name="Freeform 211"/>
              <p:cNvSpPr>
                <a:spLocks/>
              </p:cNvSpPr>
              <p:nvPr/>
            </p:nvSpPr>
            <p:spPr bwMode="auto">
              <a:xfrm>
                <a:off x="8290984" y="2858617"/>
                <a:ext cx="520700" cy="38111"/>
              </a:xfrm>
              <a:custGeom>
                <a:avLst/>
                <a:gdLst>
                  <a:gd name="T0" fmla="*/ 288 w 288"/>
                  <a:gd name="T1" fmla="*/ 10 h 21"/>
                  <a:gd name="T2" fmla="*/ 278 w 288"/>
                  <a:gd name="T3" fmla="*/ 0 h 21"/>
                  <a:gd name="T4" fmla="*/ 11 w 288"/>
                  <a:gd name="T5" fmla="*/ 0 h 21"/>
                  <a:gd name="T6" fmla="*/ 0 w 288"/>
                  <a:gd name="T7" fmla="*/ 10 h 21"/>
                  <a:gd name="T8" fmla="*/ 0 w 288"/>
                  <a:gd name="T9" fmla="*/ 10 h 21"/>
                  <a:gd name="T10" fmla="*/ 11 w 288"/>
                  <a:gd name="T11" fmla="*/ 21 h 21"/>
                  <a:gd name="T12" fmla="*/ 278 w 288"/>
                  <a:gd name="T13" fmla="*/ 21 h 21"/>
                  <a:gd name="T14" fmla="*/ 288 w 288"/>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1">
                    <a:moveTo>
                      <a:pt x="288" y="10"/>
                    </a:moveTo>
                    <a:cubicBezTo>
                      <a:pt x="288" y="5"/>
                      <a:pt x="284" y="0"/>
                      <a:pt x="278" y="0"/>
                    </a:cubicBezTo>
                    <a:cubicBezTo>
                      <a:pt x="11" y="0"/>
                      <a:pt x="11" y="0"/>
                      <a:pt x="11" y="0"/>
                    </a:cubicBezTo>
                    <a:cubicBezTo>
                      <a:pt x="5" y="0"/>
                      <a:pt x="0" y="5"/>
                      <a:pt x="0" y="10"/>
                    </a:cubicBezTo>
                    <a:cubicBezTo>
                      <a:pt x="0" y="10"/>
                      <a:pt x="0" y="10"/>
                      <a:pt x="0" y="10"/>
                    </a:cubicBezTo>
                    <a:cubicBezTo>
                      <a:pt x="0" y="16"/>
                      <a:pt x="5" y="21"/>
                      <a:pt x="11" y="21"/>
                    </a:cubicBezTo>
                    <a:cubicBezTo>
                      <a:pt x="278" y="21"/>
                      <a:pt x="278" y="21"/>
                      <a:pt x="278" y="21"/>
                    </a:cubicBezTo>
                    <a:cubicBezTo>
                      <a:pt x="284" y="21"/>
                      <a:pt x="288" y="16"/>
                      <a:pt x="288" y="10"/>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4" name="Freeform 212"/>
              <p:cNvSpPr>
                <a:spLocks/>
              </p:cNvSpPr>
              <p:nvPr/>
            </p:nvSpPr>
            <p:spPr bwMode="auto">
              <a:xfrm>
                <a:off x="8290984" y="2953893"/>
                <a:ext cx="520700" cy="38111"/>
              </a:xfrm>
              <a:custGeom>
                <a:avLst/>
                <a:gdLst>
                  <a:gd name="T0" fmla="*/ 288 w 288"/>
                  <a:gd name="T1" fmla="*/ 10 h 21"/>
                  <a:gd name="T2" fmla="*/ 278 w 288"/>
                  <a:gd name="T3" fmla="*/ 0 h 21"/>
                  <a:gd name="T4" fmla="*/ 11 w 288"/>
                  <a:gd name="T5" fmla="*/ 0 h 21"/>
                  <a:gd name="T6" fmla="*/ 0 w 288"/>
                  <a:gd name="T7" fmla="*/ 10 h 21"/>
                  <a:gd name="T8" fmla="*/ 0 w 288"/>
                  <a:gd name="T9" fmla="*/ 10 h 21"/>
                  <a:gd name="T10" fmla="*/ 11 w 288"/>
                  <a:gd name="T11" fmla="*/ 21 h 21"/>
                  <a:gd name="T12" fmla="*/ 278 w 288"/>
                  <a:gd name="T13" fmla="*/ 21 h 21"/>
                  <a:gd name="T14" fmla="*/ 288 w 288"/>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1">
                    <a:moveTo>
                      <a:pt x="288" y="10"/>
                    </a:moveTo>
                    <a:cubicBezTo>
                      <a:pt x="288" y="4"/>
                      <a:pt x="284" y="0"/>
                      <a:pt x="278" y="0"/>
                    </a:cubicBezTo>
                    <a:cubicBezTo>
                      <a:pt x="11" y="0"/>
                      <a:pt x="11" y="0"/>
                      <a:pt x="11" y="0"/>
                    </a:cubicBezTo>
                    <a:cubicBezTo>
                      <a:pt x="5" y="0"/>
                      <a:pt x="0" y="4"/>
                      <a:pt x="0" y="10"/>
                    </a:cubicBezTo>
                    <a:cubicBezTo>
                      <a:pt x="0" y="10"/>
                      <a:pt x="0" y="10"/>
                      <a:pt x="0" y="10"/>
                    </a:cubicBezTo>
                    <a:cubicBezTo>
                      <a:pt x="0" y="16"/>
                      <a:pt x="5" y="21"/>
                      <a:pt x="11" y="21"/>
                    </a:cubicBezTo>
                    <a:cubicBezTo>
                      <a:pt x="278" y="21"/>
                      <a:pt x="278" y="21"/>
                      <a:pt x="278" y="21"/>
                    </a:cubicBezTo>
                    <a:cubicBezTo>
                      <a:pt x="284" y="21"/>
                      <a:pt x="288" y="16"/>
                      <a:pt x="288" y="10"/>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5" name="Freeform 213"/>
              <p:cNvSpPr>
                <a:spLocks/>
              </p:cNvSpPr>
              <p:nvPr/>
            </p:nvSpPr>
            <p:spPr bwMode="auto">
              <a:xfrm>
                <a:off x="8290984" y="3042819"/>
                <a:ext cx="520700" cy="38111"/>
              </a:xfrm>
              <a:custGeom>
                <a:avLst/>
                <a:gdLst>
                  <a:gd name="T0" fmla="*/ 288 w 288"/>
                  <a:gd name="T1" fmla="*/ 10 h 21"/>
                  <a:gd name="T2" fmla="*/ 278 w 288"/>
                  <a:gd name="T3" fmla="*/ 0 h 21"/>
                  <a:gd name="T4" fmla="*/ 11 w 288"/>
                  <a:gd name="T5" fmla="*/ 0 h 21"/>
                  <a:gd name="T6" fmla="*/ 0 w 288"/>
                  <a:gd name="T7" fmla="*/ 10 h 21"/>
                  <a:gd name="T8" fmla="*/ 0 w 288"/>
                  <a:gd name="T9" fmla="*/ 10 h 21"/>
                  <a:gd name="T10" fmla="*/ 11 w 288"/>
                  <a:gd name="T11" fmla="*/ 21 h 21"/>
                  <a:gd name="T12" fmla="*/ 278 w 288"/>
                  <a:gd name="T13" fmla="*/ 21 h 21"/>
                  <a:gd name="T14" fmla="*/ 288 w 288"/>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1">
                    <a:moveTo>
                      <a:pt x="288" y="10"/>
                    </a:moveTo>
                    <a:cubicBezTo>
                      <a:pt x="288" y="5"/>
                      <a:pt x="284" y="0"/>
                      <a:pt x="278" y="0"/>
                    </a:cubicBezTo>
                    <a:cubicBezTo>
                      <a:pt x="11" y="0"/>
                      <a:pt x="11" y="0"/>
                      <a:pt x="11" y="0"/>
                    </a:cubicBezTo>
                    <a:cubicBezTo>
                      <a:pt x="5" y="0"/>
                      <a:pt x="0" y="5"/>
                      <a:pt x="0" y="10"/>
                    </a:cubicBezTo>
                    <a:cubicBezTo>
                      <a:pt x="0" y="10"/>
                      <a:pt x="0" y="10"/>
                      <a:pt x="0" y="10"/>
                    </a:cubicBezTo>
                    <a:cubicBezTo>
                      <a:pt x="0" y="16"/>
                      <a:pt x="5" y="21"/>
                      <a:pt x="11" y="21"/>
                    </a:cubicBezTo>
                    <a:cubicBezTo>
                      <a:pt x="278" y="21"/>
                      <a:pt x="278" y="21"/>
                      <a:pt x="278" y="21"/>
                    </a:cubicBezTo>
                    <a:cubicBezTo>
                      <a:pt x="284" y="21"/>
                      <a:pt x="288" y="16"/>
                      <a:pt x="288" y="10"/>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6" name="Freeform 214"/>
              <p:cNvSpPr>
                <a:spLocks/>
              </p:cNvSpPr>
              <p:nvPr/>
            </p:nvSpPr>
            <p:spPr bwMode="auto">
              <a:xfrm>
                <a:off x="8290984" y="3131744"/>
                <a:ext cx="342900" cy="38111"/>
              </a:xfrm>
              <a:custGeom>
                <a:avLst/>
                <a:gdLst>
                  <a:gd name="T0" fmla="*/ 189 w 189"/>
                  <a:gd name="T1" fmla="*/ 11 h 21"/>
                  <a:gd name="T2" fmla="*/ 182 w 189"/>
                  <a:gd name="T3" fmla="*/ 0 h 21"/>
                  <a:gd name="T4" fmla="*/ 7 w 189"/>
                  <a:gd name="T5" fmla="*/ 0 h 21"/>
                  <a:gd name="T6" fmla="*/ 0 w 189"/>
                  <a:gd name="T7" fmla="*/ 11 h 21"/>
                  <a:gd name="T8" fmla="*/ 0 w 189"/>
                  <a:gd name="T9" fmla="*/ 11 h 21"/>
                  <a:gd name="T10" fmla="*/ 7 w 189"/>
                  <a:gd name="T11" fmla="*/ 21 h 21"/>
                  <a:gd name="T12" fmla="*/ 182 w 189"/>
                  <a:gd name="T13" fmla="*/ 21 h 21"/>
                  <a:gd name="T14" fmla="*/ 189 w 189"/>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1">
                    <a:moveTo>
                      <a:pt x="189" y="11"/>
                    </a:moveTo>
                    <a:cubicBezTo>
                      <a:pt x="189" y="5"/>
                      <a:pt x="186" y="0"/>
                      <a:pt x="182" y="0"/>
                    </a:cubicBezTo>
                    <a:cubicBezTo>
                      <a:pt x="7" y="0"/>
                      <a:pt x="7" y="0"/>
                      <a:pt x="7" y="0"/>
                    </a:cubicBezTo>
                    <a:cubicBezTo>
                      <a:pt x="4" y="0"/>
                      <a:pt x="0" y="5"/>
                      <a:pt x="0" y="11"/>
                    </a:cubicBezTo>
                    <a:cubicBezTo>
                      <a:pt x="0" y="11"/>
                      <a:pt x="0" y="11"/>
                      <a:pt x="0" y="11"/>
                    </a:cubicBezTo>
                    <a:cubicBezTo>
                      <a:pt x="0" y="16"/>
                      <a:pt x="4" y="21"/>
                      <a:pt x="7" y="21"/>
                    </a:cubicBezTo>
                    <a:cubicBezTo>
                      <a:pt x="182" y="21"/>
                      <a:pt x="182" y="21"/>
                      <a:pt x="182" y="21"/>
                    </a:cubicBezTo>
                    <a:cubicBezTo>
                      <a:pt x="186" y="21"/>
                      <a:pt x="189" y="16"/>
                      <a:pt x="189" y="11"/>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7" name="Freeform 215"/>
              <p:cNvSpPr>
                <a:spLocks/>
              </p:cNvSpPr>
              <p:nvPr/>
            </p:nvSpPr>
            <p:spPr bwMode="auto">
              <a:xfrm>
                <a:off x="8039101" y="3152916"/>
                <a:ext cx="1011766" cy="516613"/>
              </a:xfrm>
              <a:custGeom>
                <a:avLst/>
                <a:gdLst>
                  <a:gd name="T0" fmla="*/ 557 w 557"/>
                  <a:gd name="T1" fmla="*/ 0 h 283"/>
                  <a:gd name="T2" fmla="*/ 279 w 557"/>
                  <a:gd name="T3" fmla="*/ 90 h 283"/>
                  <a:gd name="T4" fmla="*/ 0 w 557"/>
                  <a:gd name="T5" fmla="*/ 3 h 283"/>
                  <a:gd name="T6" fmla="*/ 0 w 557"/>
                  <a:gd name="T7" fmla="*/ 4 h 283"/>
                  <a:gd name="T8" fmla="*/ 279 w 557"/>
                  <a:gd name="T9" fmla="*/ 283 h 283"/>
                  <a:gd name="T10" fmla="*/ 557 w 557"/>
                  <a:gd name="T11" fmla="*/ 4 h 283"/>
                  <a:gd name="T12" fmla="*/ 557 w 557"/>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557" h="283">
                    <a:moveTo>
                      <a:pt x="557" y="0"/>
                    </a:moveTo>
                    <a:cubicBezTo>
                      <a:pt x="279" y="90"/>
                      <a:pt x="279" y="90"/>
                      <a:pt x="279" y="90"/>
                    </a:cubicBezTo>
                    <a:cubicBezTo>
                      <a:pt x="0" y="3"/>
                      <a:pt x="0" y="3"/>
                      <a:pt x="0" y="3"/>
                    </a:cubicBezTo>
                    <a:cubicBezTo>
                      <a:pt x="0" y="3"/>
                      <a:pt x="0" y="3"/>
                      <a:pt x="0" y="4"/>
                    </a:cubicBezTo>
                    <a:cubicBezTo>
                      <a:pt x="0" y="158"/>
                      <a:pt x="125" y="283"/>
                      <a:pt x="279" y="283"/>
                    </a:cubicBezTo>
                    <a:cubicBezTo>
                      <a:pt x="433" y="283"/>
                      <a:pt x="557" y="158"/>
                      <a:pt x="557" y="4"/>
                    </a:cubicBezTo>
                    <a:cubicBezTo>
                      <a:pt x="557" y="3"/>
                      <a:pt x="557" y="1"/>
                      <a:pt x="557" y="0"/>
                    </a:cubicBezTo>
                    <a:close/>
                  </a:path>
                </a:pathLst>
              </a:custGeom>
              <a:solidFill>
                <a:srgbClr val="6DC1A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8" name="Freeform 216"/>
              <p:cNvSpPr>
                <a:spLocks/>
              </p:cNvSpPr>
              <p:nvPr/>
            </p:nvSpPr>
            <p:spPr bwMode="auto">
              <a:xfrm>
                <a:off x="8544983" y="3152916"/>
                <a:ext cx="505884" cy="516613"/>
              </a:xfrm>
              <a:custGeom>
                <a:avLst/>
                <a:gdLst>
                  <a:gd name="T0" fmla="*/ 0 w 278"/>
                  <a:gd name="T1" fmla="*/ 89 h 283"/>
                  <a:gd name="T2" fmla="*/ 0 w 278"/>
                  <a:gd name="T3" fmla="*/ 283 h 283"/>
                  <a:gd name="T4" fmla="*/ 278 w 278"/>
                  <a:gd name="T5" fmla="*/ 4 h 283"/>
                  <a:gd name="T6" fmla="*/ 278 w 278"/>
                  <a:gd name="T7" fmla="*/ 0 h 283"/>
                  <a:gd name="T8" fmla="*/ 0 w 278"/>
                  <a:gd name="T9" fmla="*/ 89 h 283"/>
                </a:gdLst>
                <a:ahLst/>
                <a:cxnLst>
                  <a:cxn ang="0">
                    <a:pos x="T0" y="T1"/>
                  </a:cxn>
                  <a:cxn ang="0">
                    <a:pos x="T2" y="T3"/>
                  </a:cxn>
                  <a:cxn ang="0">
                    <a:pos x="T4" y="T5"/>
                  </a:cxn>
                  <a:cxn ang="0">
                    <a:pos x="T6" y="T7"/>
                  </a:cxn>
                  <a:cxn ang="0">
                    <a:pos x="T8" y="T9"/>
                  </a:cxn>
                </a:cxnLst>
                <a:rect l="0" t="0" r="r" b="b"/>
                <a:pathLst>
                  <a:path w="278" h="283">
                    <a:moveTo>
                      <a:pt x="0" y="89"/>
                    </a:moveTo>
                    <a:cubicBezTo>
                      <a:pt x="0" y="283"/>
                      <a:pt x="0" y="283"/>
                      <a:pt x="0" y="283"/>
                    </a:cubicBezTo>
                    <a:cubicBezTo>
                      <a:pt x="154" y="283"/>
                      <a:pt x="278" y="158"/>
                      <a:pt x="278" y="4"/>
                    </a:cubicBezTo>
                    <a:cubicBezTo>
                      <a:pt x="278" y="3"/>
                      <a:pt x="278" y="1"/>
                      <a:pt x="278" y="0"/>
                    </a:cubicBezTo>
                    <a:lnTo>
                      <a:pt x="0" y="89"/>
                    </a:lnTo>
                    <a:close/>
                  </a:path>
                </a:pathLst>
              </a:custGeom>
              <a:solidFill>
                <a:srgbClr val="36857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9" name="Freeform 217"/>
              <p:cNvSpPr>
                <a:spLocks/>
              </p:cNvSpPr>
              <p:nvPr/>
            </p:nvSpPr>
            <p:spPr bwMode="auto">
              <a:xfrm>
                <a:off x="8252884" y="3315946"/>
                <a:ext cx="590550" cy="353583"/>
              </a:xfrm>
              <a:custGeom>
                <a:avLst/>
                <a:gdLst>
                  <a:gd name="T0" fmla="*/ 162 w 325"/>
                  <a:gd name="T1" fmla="*/ 193 h 193"/>
                  <a:gd name="T2" fmla="*/ 325 w 325"/>
                  <a:gd name="T3" fmla="*/ 140 h 193"/>
                  <a:gd name="T4" fmla="*/ 162 w 325"/>
                  <a:gd name="T5" fmla="*/ 0 h 193"/>
                  <a:gd name="T6" fmla="*/ 0 w 325"/>
                  <a:gd name="T7" fmla="*/ 141 h 193"/>
                  <a:gd name="T8" fmla="*/ 162 w 325"/>
                  <a:gd name="T9" fmla="*/ 193 h 193"/>
                </a:gdLst>
                <a:ahLst/>
                <a:cxnLst>
                  <a:cxn ang="0">
                    <a:pos x="T0" y="T1"/>
                  </a:cxn>
                  <a:cxn ang="0">
                    <a:pos x="T2" y="T3"/>
                  </a:cxn>
                  <a:cxn ang="0">
                    <a:pos x="T4" y="T5"/>
                  </a:cxn>
                  <a:cxn ang="0">
                    <a:pos x="T6" y="T7"/>
                  </a:cxn>
                  <a:cxn ang="0">
                    <a:pos x="T8" y="T9"/>
                  </a:cxn>
                </a:cxnLst>
                <a:rect l="0" t="0" r="r" b="b"/>
                <a:pathLst>
                  <a:path w="325" h="193">
                    <a:moveTo>
                      <a:pt x="162" y="193"/>
                    </a:moveTo>
                    <a:cubicBezTo>
                      <a:pt x="223" y="193"/>
                      <a:pt x="279" y="173"/>
                      <a:pt x="325" y="140"/>
                    </a:cubicBezTo>
                    <a:cubicBezTo>
                      <a:pt x="162" y="0"/>
                      <a:pt x="162" y="0"/>
                      <a:pt x="162" y="0"/>
                    </a:cubicBezTo>
                    <a:cubicBezTo>
                      <a:pt x="162" y="0"/>
                      <a:pt x="52" y="96"/>
                      <a:pt x="0" y="141"/>
                    </a:cubicBezTo>
                    <a:cubicBezTo>
                      <a:pt x="46" y="174"/>
                      <a:pt x="101" y="193"/>
                      <a:pt x="162" y="193"/>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1" name="组合 230"/>
            <p:cNvGrpSpPr>
              <a:grpSpLocks/>
            </p:cNvGrpSpPr>
            <p:nvPr/>
          </p:nvGrpSpPr>
          <p:grpSpPr bwMode="auto">
            <a:xfrm>
              <a:off x="6842046" y="2707483"/>
              <a:ext cx="759619" cy="763190"/>
              <a:chOff x="9183688" y="2624138"/>
              <a:chExt cx="1012825" cy="1017587"/>
            </a:xfrm>
          </p:grpSpPr>
          <p:sp>
            <p:nvSpPr>
              <p:cNvPr id="112" name="Oval 218"/>
              <p:cNvSpPr>
                <a:spLocks noChangeArrowheads="1"/>
              </p:cNvSpPr>
              <p:nvPr/>
            </p:nvSpPr>
            <p:spPr bwMode="auto">
              <a:xfrm>
                <a:off x="9184216" y="2624137"/>
                <a:ext cx="1011766" cy="1018405"/>
              </a:xfrm>
              <a:prstGeom prst="ellipse">
                <a:avLst/>
              </a:prstGeom>
              <a:solidFill>
                <a:srgbClr val="D8DAD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3" name="Freeform 219"/>
              <p:cNvSpPr>
                <a:spLocks/>
              </p:cNvSpPr>
              <p:nvPr/>
            </p:nvSpPr>
            <p:spPr bwMode="auto">
              <a:xfrm>
                <a:off x="9186333" y="3017948"/>
                <a:ext cx="1001182" cy="624593"/>
              </a:xfrm>
              <a:custGeom>
                <a:avLst/>
                <a:gdLst>
                  <a:gd name="T0" fmla="*/ 0 w 551"/>
                  <a:gd name="T1" fmla="*/ 100 h 342"/>
                  <a:gd name="T2" fmla="*/ 277 w 551"/>
                  <a:gd name="T3" fmla="*/ 342 h 342"/>
                  <a:gd name="T4" fmla="*/ 551 w 551"/>
                  <a:gd name="T5" fmla="*/ 112 h 342"/>
                  <a:gd name="T6" fmla="*/ 277 w 551"/>
                  <a:gd name="T7" fmla="*/ 0 h 342"/>
                  <a:gd name="T8" fmla="*/ 0 w 551"/>
                  <a:gd name="T9" fmla="*/ 100 h 342"/>
                </a:gdLst>
                <a:ahLst/>
                <a:cxnLst>
                  <a:cxn ang="0">
                    <a:pos x="T0" y="T1"/>
                  </a:cxn>
                  <a:cxn ang="0">
                    <a:pos x="T2" y="T3"/>
                  </a:cxn>
                  <a:cxn ang="0">
                    <a:pos x="T4" y="T5"/>
                  </a:cxn>
                  <a:cxn ang="0">
                    <a:pos x="T6" y="T7"/>
                  </a:cxn>
                  <a:cxn ang="0">
                    <a:pos x="T8" y="T9"/>
                  </a:cxn>
                </a:cxnLst>
                <a:rect l="0" t="0" r="r" b="b"/>
                <a:pathLst>
                  <a:path w="551" h="342">
                    <a:moveTo>
                      <a:pt x="0" y="100"/>
                    </a:moveTo>
                    <a:cubicBezTo>
                      <a:pt x="18" y="236"/>
                      <a:pt x="135" y="342"/>
                      <a:pt x="277" y="342"/>
                    </a:cubicBezTo>
                    <a:cubicBezTo>
                      <a:pt x="414" y="342"/>
                      <a:pt x="528" y="243"/>
                      <a:pt x="551" y="112"/>
                    </a:cubicBezTo>
                    <a:cubicBezTo>
                      <a:pt x="277" y="0"/>
                      <a:pt x="277" y="0"/>
                      <a:pt x="277" y="0"/>
                    </a:cubicBezTo>
                    <a:cubicBezTo>
                      <a:pt x="277" y="0"/>
                      <a:pt x="92" y="68"/>
                      <a:pt x="0" y="100"/>
                    </a:cubicBezTo>
                    <a:close/>
                  </a:path>
                </a:pathLst>
              </a:custGeom>
              <a:solidFill>
                <a:srgbClr val="EBECE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4" name="Freeform 220"/>
              <p:cNvSpPr>
                <a:spLocks/>
              </p:cNvSpPr>
              <p:nvPr/>
            </p:nvSpPr>
            <p:spPr bwMode="auto">
              <a:xfrm>
                <a:off x="9199033" y="2624137"/>
                <a:ext cx="980016" cy="628828"/>
              </a:xfrm>
              <a:custGeom>
                <a:avLst/>
                <a:gdLst>
                  <a:gd name="T0" fmla="*/ 0 w 540"/>
                  <a:gd name="T1" fmla="*/ 214 h 345"/>
                  <a:gd name="T2" fmla="*/ 271 w 540"/>
                  <a:gd name="T3" fmla="*/ 345 h 345"/>
                  <a:gd name="T4" fmla="*/ 540 w 540"/>
                  <a:gd name="T5" fmla="*/ 205 h 345"/>
                  <a:gd name="T6" fmla="*/ 271 w 540"/>
                  <a:gd name="T7" fmla="*/ 0 h 345"/>
                  <a:gd name="T8" fmla="*/ 0 w 540"/>
                  <a:gd name="T9" fmla="*/ 214 h 345"/>
                </a:gdLst>
                <a:ahLst/>
                <a:cxnLst>
                  <a:cxn ang="0">
                    <a:pos x="T0" y="T1"/>
                  </a:cxn>
                  <a:cxn ang="0">
                    <a:pos x="T2" y="T3"/>
                  </a:cxn>
                  <a:cxn ang="0">
                    <a:pos x="T4" y="T5"/>
                  </a:cxn>
                  <a:cxn ang="0">
                    <a:pos x="T6" y="T7"/>
                  </a:cxn>
                  <a:cxn ang="0">
                    <a:pos x="T8" y="T9"/>
                  </a:cxn>
                </a:cxnLst>
                <a:rect l="0" t="0" r="r" b="b"/>
                <a:pathLst>
                  <a:path w="540" h="345">
                    <a:moveTo>
                      <a:pt x="0" y="214"/>
                    </a:moveTo>
                    <a:cubicBezTo>
                      <a:pt x="271" y="345"/>
                      <a:pt x="271" y="345"/>
                      <a:pt x="271" y="345"/>
                    </a:cubicBezTo>
                    <a:cubicBezTo>
                      <a:pt x="540" y="205"/>
                      <a:pt x="540" y="205"/>
                      <a:pt x="540" y="205"/>
                    </a:cubicBezTo>
                    <a:cubicBezTo>
                      <a:pt x="507" y="87"/>
                      <a:pt x="399" y="0"/>
                      <a:pt x="271" y="0"/>
                    </a:cubicBezTo>
                    <a:cubicBezTo>
                      <a:pt x="139" y="0"/>
                      <a:pt x="29" y="92"/>
                      <a:pt x="0" y="214"/>
                    </a:cubicBezTo>
                    <a:close/>
                  </a:path>
                </a:pathLst>
              </a:custGeom>
              <a:solidFill>
                <a:srgbClr val="B1B5B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5" name="Freeform 221"/>
              <p:cNvSpPr>
                <a:spLocks/>
              </p:cNvSpPr>
              <p:nvPr/>
            </p:nvSpPr>
            <p:spPr bwMode="auto">
              <a:xfrm>
                <a:off x="9199033" y="2624137"/>
                <a:ext cx="980016" cy="603420"/>
              </a:xfrm>
              <a:custGeom>
                <a:avLst/>
                <a:gdLst>
                  <a:gd name="T0" fmla="*/ 0 w 540"/>
                  <a:gd name="T1" fmla="*/ 214 h 331"/>
                  <a:gd name="T2" fmla="*/ 271 w 540"/>
                  <a:gd name="T3" fmla="*/ 331 h 331"/>
                  <a:gd name="T4" fmla="*/ 540 w 540"/>
                  <a:gd name="T5" fmla="*/ 205 h 331"/>
                  <a:gd name="T6" fmla="*/ 271 w 540"/>
                  <a:gd name="T7" fmla="*/ 0 h 331"/>
                  <a:gd name="T8" fmla="*/ 0 w 540"/>
                  <a:gd name="T9" fmla="*/ 214 h 331"/>
                </a:gdLst>
                <a:ahLst/>
                <a:cxnLst>
                  <a:cxn ang="0">
                    <a:pos x="T0" y="T1"/>
                  </a:cxn>
                  <a:cxn ang="0">
                    <a:pos x="T2" y="T3"/>
                  </a:cxn>
                  <a:cxn ang="0">
                    <a:pos x="T4" y="T5"/>
                  </a:cxn>
                  <a:cxn ang="0">
                    <a:pos x="T6" y="T7"/>
                  </a:cxn>
                  <a:cxn ang="0">
                    <a:pos x="T8" y="T9"/>
                  </a:cxn>
                </a:cxnLst>
                <a:rect l="0" t="0" r="r" b="b"/>
                <a:pathLst>
                  <a:path w="540" h="331">
                    <a:moveTo>
                      <a:pt x="0" y="214"/>
                    </a:moveTo>
                    <a:cubicBezTo>
                      <a:pt x="271" y="331"/>
                      <a:pt x="271" y="331"/>
                      <a:pt x="271" y="331"/>
                    </a:cubicBezTo>
                    <a:cubicBezTo>
                      <a:pt x="540" y="205"/>
                      <a:pt x="540" y="205"/>
                      <a:pt x="540" y="205"/>
                    </a:cubicBezTo>
                    <a:cubicBezTo>
                      <a:pt x="507" y="87"/>
                      <a:pt x="399" y="0"/>
                      <a:pt x="271" y="0"/>
                    </a:cubicBezTo>
                    <a:cubicBezTo>
                      <a:pt x="139" y="0"/>
                      <a:pt x="29" y="92"/>
                      <a:pt x="0" y="214"/>
                    </a:cubicBezTo>
                    <a:close/>
                  </a:path>
                </a:pathLst>
              </a:custGeom>
              <a:solidFill>
                <a:srgbClr val="EBECE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6" name="Freeform 222"/>
              <p:cNvSpPr>
                <a:spLocks/>
              </p:cNvSpPr>
              <p:nvPr/>
            </p:nvSpPr>
            <p:spPr bwMode="auto">
              <a:xfrm>
                <a:off x="9491133" y="2641075"/>
                <a:ext cx="69849" cy="69869"/>
              </a:xfrm>
              <a:custGeom>
                <a:avLst/>
                <a:gdLst>
                  <a:gd name="T0" fmla="*/ 0 w 37"/>
                  <a:gd name="T1" fmla="*/ 38 h 38"/>
                  <a:gd name="T2" fmla="*/ 20 w 37"/>
                  <a:gd name="T3" fmla="*/ 30 h 38"/>
                  <a:gd name="T4" fmla="*/ 37 w 37"/>
                  <a:gd name="T5" fmla="*/ 0 h 38"/>
                  <a:gd name="T6" fmla="*/ 5 w 37"/>
                  <a:gd name="T7" fmla="*/ 11 h 38"/>
                  <a:gd name="T8" fmla="*/ 0 w 37"/>
                  <a:gd name="T9" fmla="*/ 38 h 38"/>
                </a:gdLst>
                <a:ahLst/>
                <a:cxnLst>
                  <a:cxn ang="0">
                    <a:pos x="T0" y="T1"/>
                  </a:cxn>
                  <a:cxn ang="0">
                    <a:pos x="T2" y="T3"/>
                  </a:cxn>
                  <a:cxn ang="0">
                    <a:pos x="T4" y="T5"/>
                  </a:cxn>
                  <a:cxn ang="0">
                    <a:pos x="T6" y="T7"/>
                  </a:cxn>
                  <a:cxn ang="0">
                    <a:pos x="T8" y="T9"/>
                  </a:cxn>
                </a:cxnLst>
                <a:rect l="0" t="0" r="r" b="b"/>
                <a:pathLst>
                  <a:path w="37" h="38">
                    <a:moveTo>
                      <a:pt x="0" y="38"/>
                    </a:moveTo>
                    <a:cubicBezTo>
                      <a:pt x="6" y="35"/>
                      <a:pt x="13" y="32"/>
                      <a:pt x="20" y="30"/>
                    </a:cubicBezTo>
                    <a:cubicBezTo>
                      <a:pt x="37" y="0"/>
                      <a:pt x="37" y="0"/>
                      <a:pt x="37" y="0"/>
                    </a:cubicBezTo>
                    <a:cubicBezTo>
                      <a:pt x="26" y="3"/>
                      <a:pt x="15" y="6"/>
                      <a:pt x="5" y="11"/>
                    </a:cubicBezTo>
                    <a:lnTo>
                      <a:pt x="0" y="38"/>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7" name="Freeform 223"/>
              <p:cNvSpPr>
                <a:spLocks/>
              </p:cNvSpPr>
              <p:nvPr/>
            </p:nvSpPr>
            <p:spPr bwMode="auto">
              <a:xfrm>
                <a:off x="9194800" y="2967134"/>
                <a:ext cx="44449" cy="86807"/>
              </a:xfrm>
              <a:custGeom>
                <a:avLst/>
                <a:gdLst>
                  <a:gd name="T0" fmla="*/ 21 w 25"/>
                  <a:gd name="T1" fmla="*/ 48 h 48"/>
                  <a:gd name="T2" fmla="*/ 25 w 25"/>
                  <a:gd name="T3" fmla="*/ 28 h 48"/>
                  <a:gd name="T4" fmla="*/ 9 w 25"/>
                  <a:gd name="T5" fmla="*/ 0 h 48"/>
                  <a:gd name="T6" fmla="*/ 0 w 25"/>
                  <a:gd name="T7" fmla="*/ 32 h 48"/>
                  <a:gd name="T8" fmla="*/ 21 w 25"/>
                  <a:gd name="T9" fmla="*/ 48 h 48"/>
                </a:gdLst>
                <a:ahLst/>
                <a:cxnLst>
                  <a:cxn ang="0">
                    <a:pos x="T0" y="T1"/>
                  </a:cxn>
                  <a:cxn ang="0">
                    <a:pos x="T2" y="T3"/>
                  </a:cxn>
                  <a:cxn ang="0">
                    <a:pos x="T4" y="T5"/>
                  </a:cxn>
                  <a:cxn ang="0">
                    <a:pos x="T6" y="T7"/>
                  </a:cxn>
                  <a:cxn ang="0">
                    <a:pos x="T8" y="T9"/>
                  </a:cxn>
                </a:cxnLst>
                <a:rect l="0" t="0" r="r" b="b"/>
                <a:pathLst>
                  <a:path w="25" h="48">
                    <a:moveTo>
                      <a:pt x="21" y="48"/>
                    </a:moveTo>
                    <a:cubicBezTo>
                      <a:pt x="22" y="41"/>
                      <a:pt x="23" y="35"/>
                      <a:pt x="25" y="28"/>
                    </a:cubicBezTo>
                    <a:cubicBezTo>
                      <a:pt x="9" y="0"/>
                      <a:pt x="9" y="0"/>
                      <a:pt x="9" y="0"/>
                    </a:cubicBezTo>
                    <a:cubicBezTo>
                      <a:pt x="6" y="11"/>
                      <a:pt x="3" y="21"/>
                      <a:pt x="0" y="32"/>
                    </a:cubicBezTo>
                    <a:lnTo>
                      <a:pt x="21" y="48"/>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8" name="Freeform 224"/>
              <p:cNvSpPr>
                <a:spLocks/>
              </p:cNvSpPr>
              <p:nvPr/>
            </p:nvSpPr>
            <p:spPr bwMode="auto">
              <a:xfrm>
                <a:off x="9190567" y="3214853"/>
                <a:ext cx="69849" cy="99512"/>
              </a:xfrm>
              <a:custGeom>
                <a:avLst/>
                <a:gdLst>
                  <a:gd name="T0" fmla="*/ 38 w 38"/>
                  <a:gd name="T1" fmla="*/ 54 h 54"/>
                  <a:gd name="T2" fmla="*/ 27 w 38"/>
                  <a:gd name="T3" fmla="*/ 22 h 54"/>
                  <a:gd name="T4" fmla="*/ 0 w 38"/>
                  <a:gd name="T5" fmla="*/ 0 h 54"/>
                  <a:gd name="T6" fmla="*/ 11 w 38"/>
                  <a:gd name="T7" fmla="*/ 45 h 54"/>
                  <a:gd name="T8" fmla="*/ 38 w 38"/>
                  <a:gd name="T9" fmla="*/ 54 h 54"/>
                </a:gdLst>
                <a:ahLst/>
                <a:cxnLst>
                  <a:cxn ang="0">
                    <a:pos x="T0" y="T1"/>
                  </a:cxn>
                  <a:cxn ang="0">
                    <a:pos x="T2" y="T3"/>
                  </a:cxn>
                  <a:cxn ang="0">
                    <a:pos x="T4" y="T5"/>
                  </a:cxn>
                  <a:cxn ang="0">
                    <a:pos x="T6" y="T7"/>
                  </a:cxn>
                  <a:cxn ang="0">
                    <a:pos x="T8" y="T9"/>
                  </a:cxn>
                </a:cxnLst>
                <a:rect l="0" t="0" r="r" b="b"/>
                <a:pathLst>
                  <a:path w="38" h="54">
                    <a:moveTo>
                      <a:pt x="38" y="54"/>
                    </a:moveTo>
                    <a:cubicBezTo>
                      <a:pt x="34" y="44"/>
                      <a:pt x="30" y="33"/>
                      <a:pt x="27" y="22"/>
                    </a:cubicBezTo>
                    <a:cubicBezTo>
                      <a:pt x="0" y="0"/>
                      <a:pt x="0" y="0"/>
                      <a:pt x="0" y="0"/>
                    </a:cubicBezTo>
                    <a:cubicBezTo>
                      <a:pt x="2" y="16"/>
                      <a:pt x="6" y="31"/>
                      <a:pt x="11" y="45"/>
                    </a:cubicBezTo>
                    <a:lnTo>
                      <a:pt x="38" y="54"/>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9" name="Freeform 225"/>
              <p:cNvSpPr>
                <a:spLocks/>
              </p:cNvSpPr>
              <p:nvPr/>
            </p:nvSpPr>
            <p:spPr bwMode="auto">
              <a:xfrm>
                <a:off x="9326033" y="3485864"/>
                <a:ext cx="97367" cy="40229"/>
              </a:xfrm>
              <a:custGeom>
                <a:avLst/>
                <a:gdLst>
                  <a:gd name="T0" fmla="*/ 31 w 54"/>
                  <a:gd name="T1" fmla="*/ 0 h 23"/>
                  <a:gd name="T2" fmla="*/ 0 w 54"/>
                  <a:gd name="T3" fmla="*/ 0 h 23"/>
                  <a:gd name="T4" fmla="*/ 25 w 54"/>
                  <a:gd name="T5" fmla="*/ 23 h 23"/>
                  <a:gd name="T6" fmla="*/ 54 w 54"/>
                  <a:gd name="T7" fmla="*/ 18 h 23"/>
                  <a:gd name="T8" fmla="*/ 31 w 54"/>
                  <a:gd name="T9" fmla="*/ 0 h 23"/>
                </a:gdLst>
                <a:ahLst/>
                <a:cxnLst>
                  <a:cxn ang="0">
                    <a:pos x="T0" y="T1"/>
                  </a:cxn>
                  <a:cxn ang="0">
                    <a:pos x="T2" y="T3"/>
                  </a:cxn>
                  <a:cxn ang="0">
                    <a:pos x="T4" y="T5"/>
                  </a:cxn>
                  <a:cxn ang="0">
                    <a:pos x="T6" y="T7"/>
                  </a:cxn>
                  <a:cxn ang="0">
                    <a:pos x="T8" y="T9"/>
                  </a:cxn>
                </a:cxnLst>
                <a:rect l="0" t="0" r="r" b="b"/>
                <a:pathLst>
                  <a:path w="54" h="23">
                    <a:moveTo>
                      <a:pt x="31" y="0"/>
                    </a:moveTo>
                    <a:cubicBezTo>
                      <a:pt x="0" y="0"/>
                      <a:pt x="0" y="0"/>
                      <a:pt x="0" y="0"/>
                    </a:cubicBezTo>
                    <a:cubicBezTo>
                      <a:pt x="8" y="8"/>
                      <a:pt x="16" y="16"/>
                      <a:pt x="25" y="23"/>
                    </a:cubicBezTo>
                    <a:cubicBezTo>
                      <a:pt x="54" y="18"/>
                      <a:pt x="54" y="18"/>
                      <a:pt x="54" y="18"/>
                    </a:cubicBezTo>
                    <a:cubicBezTo>
                      <a:pt x="46" y="13"/>
                      <a:pt x="38" y="7"/>
                      <a:pt x="31" y="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0" name="Freeform 226"/>
              <p:cNvSpPr>
                <a:spLocks/>
              </p:cNvSpPr>
              <p:nvPr/>
            </p:nvSpPr>
            <p:spPr bwMode="auto">
              <a:xfrm>
                <a:off x="9723966" y="2628371"/>
                <a:ext cx="99483" cy="46580"/>
              </a:xfrm>
              <a:custGeom>
                <a:avLst/>
                <a:gdLst>
                  <a:gd name="T0" fmla="*/ 21 w 54"/>
                  <a:gd name="T1" fmla="*/ 0 h 25"/>
                  <a:gd name="T2" fmla="*/ 0 w 54"/>
                  <a:gd name="T3" fmla="*/ 21 h 25"/>
                  <a:gd name="T4" fmla="*/ 30 w 54"/>
                  <a:gd name="T5" fmla="*/ 25 h 25"/>
                  <a:gd name="T6" fmla="*/ 54 w 54"/>
                  <a:gd name="T7" fmla="*/ 7 h 25"/>
                  <a:gd name="T8" fmla="*/ 21 w 54"/>
                  <a:gd name="T9" fmla="*/ 0 h 25"/>
                </a:gdLst>
                <a:ahLst/>
                <a:cxnLst>
                  <a:cxn ang="0">
                    <a:pos x="T0" y="T1"/>
                  </a:cxn>
                  <a:cxn ang="0">
                    <a:pos x="T2" y="T3"/>
                  </a:cxn>
                  <a:cxn ang="0">
                    <a:pos x="T4" y="T5"/>
                  </a:cxn>
                  <a:cxn ang="0">
                    <a:pos x="T6" y="T7"/>
                  </a:cxn>
                  <a:cxn ang="0">
                    <a:pos x="T8" y="T9"/>
                  </a:cxn>
                </a:cxnLst>
                <a:rect l="0" t="0" r="r" b="b"/>
                <a:pathLst>
                  <a:path w="54" h="25">
                    <a:moveTo>
                      <a:pt x="21" y="0"/>
                    </a:moveTo>
                    <a:cubicBezTo>
                      <a:pt x="0" y="21"/>
                      <a:pt x="0" y="21"/>
                      <a:pt x="0" y="21"/>
                    </a:cubicBezTo>
                    <a:cubicBezTo>
                      <a:pt x="10" y="22"/>
                      <a:pt x="20" y="23"/>
                      <a:pt x="30" y="25"/>
                    </a:cubicBezTo>
                    <a:cubicBezTo>
                      <a:pt x="54" y="7"/>
                      <a:pt x="54" y="7"/>
                      <a:pt x="54" y="7"/>
                    </a:cubicBezTo>
                    <a:cubicBezTo>
                      <a:pt x="43" y="4"/>
                      <a:pt x="32" y="2"/>
                      <a:pt x="21" y="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1" name="Freeform 227"/>
              <p:cNvSpPr>
                <a:spLocks/>
              </p:cNvSpPr>
              <p:nvPr/>
            </p:nvSpPr>
            <p:spPr bwMode="auto">
              <a:xfrm>
                <a:off x="9298516" y="2770227"/>
                <a:ext cx="46567" cy="91043"/>
              </a:xfrm>
              <a:custGeom>
                <a:avLst/>
                <a:gdLst>
                  <a:gd name="T0" fmla="*/ 9 w 25"/>
                  <a:gd name="T1" fmla="*/ 50 h 50"/>
                  <a:gd name="T2" fmla="*/ 25 w 25"/>
                  <a:gd name="T3" fmla="*/ 29 h 50"/>
                  <a:gd name="T4" fmla="*/ 21 w 25"/>
                  <a:gd name="T5" fmla="*/ 0 h 50"/>
                  <a:gd name="T6" fmla="*/ 0 w 25"/>
                  <a:gd name="T7" fmla="*/ 23 h 50"/>
                  <a:gd name="T8" fmla="*/ 9 w 25"/>
                  <a:gd name="T9" fmla="*/ 50 h 50"/>
                </a:gdLst>
                <a:ahLst/>
                <a:cxnLst>
                  <a:cxn ang="0">
                    <a:pos x="T0" y="T1"/>
                  </a:cxn>
                  <a:cxn ang="0">
                    <a:pos x="T2" y="T3"/>
                  </a:cxn>
                  <a:cxn ang="0">
                    <a:pos x="T4" y="T5"/>
                  </a:cxn>
                  <a:cxn ang="0">
                    <a:pos x="T6" y="T7"/>
                  </a:cxn>
                  <a:cxn ang="0">
                    <a:pos x="T8" y="T9"/>
                  </a:cxn>
                </a:cxnLst>
                <a:rect l="0" t="0" r="r" b="b"/>
                <a:pathLst>
                  <a:path w="25" h="50">
                    <a:moveTo>
                      <a:pt x="9" y="50"/>
                    </a:moveTo>
                    <a:cubicBezTo>
                      <a:pt x="14" y="43"/>
                      <a:pt x="19" y="36"/>
                      <a:pt x="25" y="29"/>
                    </a:cubicBezTo>
                    <a:cubicBezTo>
                      <a:pt x="21" y="0"/>
                      <a:pt x="21" y="0"/>
                      <a:pt x="21" y="0"/>
                    </a:cubicBezTo>
                    <a:cubicBezTo>
                      <a:pt x="14" y="7"/>
                      <a:pt x="7" y="15"/>
                      <a:pt x="0" y="23"/>
                    </a:cubicBezTo>
                    <a:lnTo>
                      <a:pt x="9" y="50"/>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2" name="Freeform 228"/>
              <p:cNvSpPr>
                <a:spLocks/>
              </p:cNvSpPr>
              <p:nvPr/>
            </p:nvSpPr>
            <p:spPr bwMode="auto">
              <a:xfrm>
                <a:off x="9842500" y="3549382"/>
                <a:ext cx="71967" cy="69870"/>
              </a:xfrm>
              <a:custGeom>
                <a:avLst/>
                <a:gdLst>
                  <a:gd name="T0" fmla="*/ 36 w 39"/>
                  <a:gd name="T1" fmla="*/ 24 h 38"/>
                  <a:gd name="T2" fmla="*/ 39 w 39"/>
                  <a:gd name="T3" fmla="*/ 0 h 38"/>
                  <a:gd name="T4" fmla="*/ 12 w 39"/>
                  <a:gd name="T5" fmla="*/ 13 h 38"/>
                  <a:gd name="T6" fmla="*/ 0 w 39"/>
                  <a:gd name="T7" fmla="*/ 38 h 38"/>
                  <a:gd name="T8" fmla="*/ 36 w 39"/>
                  <a:gd name="T9" fmla="*/ 24 h 38"/>
                </a:gdLst>
                <a:ahLst/>
                <a:cxnLst>
                  <a:cxn ang="0">
                    <a:pos x="T0" y="T1"/>
                  </a:cxn>
                  <a:cxn ang="0">
                    <a:pos x="T2" y="T3"/>
                  </a:cxn>
                  <a:cxn ang="0">
                    <a:pos x="T4" y="T5"/>
                  </a:cxn>
                  <a:cxn ang="0">
                    <a:pos x="T6" y="T7"/>
                  </a:cxn>
                  <a:cxn ang="0">
                    <a:pos x="T8" y="T9"/>
                  </a:cxn>
                </a:cxnLst>
                <a:rect l="0" t="0" r="r" b="b"/>
                <a:pathLst>
                  <a:path w="39" h="38">
                    <a:moveTo>
                      <a:pt x="36" y="24"/>
                    </a:moveTo>
                    <a:cubicBezTo>
                      <a:pt x="39" y="0"/>
                      <a:pt x="39" y="0"/>
                      <a:pt x="39" y="0"/>
                    </a:cubicBezTo>
                    <a:cubicBezTo>
                      <a:pt x="30" y="5"/>
                      <a:pt x="21" y="9"/>
                      <a:pt x="12" y="13"/>
                    </a:cubicBezTo>
                    <a:cubicBezTo>
                      <a:pt x="0" y="38"/>
                      <a:pt x="0" y="38"/>
                      <a:pt x="0" y="38"/>
                    </a:cubicBezTo>
                    <a:cubicBezTo>
                      <a:pt x="12" y="34"/>
                      <a:pt x="25" y="29"/>
                      <a:pt x="36" y="24"/>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3" name="Freeform 229"/>
              <p:cNvSpPr>
                <a:spLocks/>
              </p:cNvSpPr>
              <p:nvPr/>
            </p:nvSpPr>
            <p:spPr bwMode="auto">
              <a:xfrm>
                <a:off x="10153649" y="3140750"/>
                <a:ext cx="40217" cy="110098"/>
              </a:xfrm>
              <a:custGeom>
                <a:avLst/>
                <a:gdLst>
                  <a:gd name="T0" fmla="*/ 3 w 23"/>
                  <a:gd name="T1" fmla="*/ 0 h 61"/>
                  <a:gd name="T2" fmla="*/ 0 w 23"/>
                  <a:gd name="T3" fmla="*/ 38 h 61"/>
                  <a:gd name="T4" fmla="*/ 16 w 23"/>
                  <a:gd name="T5" fmla="*/ 61 h 61"/>
                  <a:gd name="T6" fmla="*/ 23 w 23"/>
                  <a:gd name="T7" fmla="*/ 15 h 61"/>
                  <a:gd name="T8" fmla="*/ 3 w 23"/>
                  <a:gd name="T9" fmla="*/ 0 h 61"/>
                </a:gdLst>
                <a:ahLst/>
                <a:cxnLst>
                  <a:cxn ang="0">
                    <a:pos x="T0" y="T1"/>
                  </a:cxn>
                  <a:cxn ang="0">
                    <a:pos x="T2" y="T3"/>
                  </a:cxn>
                  <a:cxn ang="0">
                    <a:pos x="T4" y="T5"/>
                  </a:cxn>
                  <a:cxn ang="0">
                    <a:pos x="T6" y="T7"/>
                  </a:cxn>
                  <a:cxn ang="0">
                    <a:pos x="T8" y="T9"/>
                  </a:cxn>
                </a:cxnLst>
                <a:rect l="0" t="0" r="r" b="b"/>
                <a:pathLst>
                  <a:path w="23" h="61">
                    <a:moveTo>
                      <a:pt x="3" y="0"/>
                    </a:moveTo>
                    <a:cubicBezTo>
                      <a:pt x="3" y="13"/>
                      <a:pt x="2" y="26"/>
                      <a:pt x="0" y="38"/>
                    </a:cubicBezTo>
                    <a:cubicBezTo>
                      <a:pt x="16" y="61"/>
                      <a:pt x="16" y="61"/>
                      <a:pt x="16" y="61"/>
                    </a:cubicBezTo>
                    <a:cubicBezTo>
                      <a:pt x="19" y="46"/>
                      <a:pt x="22" y="31"/>
                      <a:pt x="23" y="15"/>
                    </a:cubicBezTo>
                    <a:lnTo>
                      <a:pt x="3" y="0"/>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4" name="Freeform 230"/>
              <p:cNvSpPr>
                <a:spLocks/>
              </p:cNvSpPr>
              <p:nvPr/>
            </p:nvSpPr>
            <p:spPr bwMode="auto">
              <a:xfrm>
                <a:off x="10060516" y="3377884"/>
                <a:ext cx="46567" cy="91042"/>
              </a:xfrm>
              <a:custGeom>
                <a:avLst/>
                <a:gdLst>
                  <a:gd name="T0" fmla="*/ 17 w 26"/>
                  <a:gd name="T1" fmla="*/ 0 h 49"/>
                  <a:gd name="T2" fmla="*/ 0 w 26"/>
                  <a:gd name="T3" fmla="*/ 25 h 49"/>
                  <a:gd name="T4" fmla="*/ 5 w 26"/>
                  <a:gd name="T5" fmla="*/ 49 h 49"/>
                  <a:gd name="T6" fmla="*/ 26 w 26"/>
                  <a:gd name="T7" fmla="*/ 22 h 49"/>
                  <a:gd name="T8" fmla="*/ 17 w 26"/>
                  <a:gd name="T9" fmla="*/ 0 h 49"/>
                </a:gdLst>
                <a:ahLst/>
                <a:cxnLst>
                  <a:cxn ang="0">
                    <a:pos x="T0" y="T1"/>
                  </a:cxn>
                  <a:cxn ang="0">
                    <a:pos x="T2" y="T3"/>
                  </a:cxn>
                  <a:cxn ang="0">
                    <a:pos x="T4" y="T5"/>
                  </a:cxn>
                  <a:cxn ang="0">
                    <a:pos x="T6" y="T7"/>
                  </a:cxn>
                  <a:cxn ang="0">
                    <a:pos x="T8" y="T9"/>
                  </a:cxn>
                </a:cxnLst>
                <a:rect l="0" t="0" r="r" b="b"/>
                <a:pathLst>
                  <a:path w="26" h="49">
                    <a:moveTo>
                      <a:pt x="17" y="0"/>
                    </a:moveTo>
                    <a:cubicBezTo>
                      <a:pt x="12" y="9"/>
                      <a:pt x="6" y="17"/>
                      <a:pt x="0" y="25"/>
                    </a:cubicBezTo>
                    <a:cubicBezTo>
                      <a:pt x="5" y="49"/>
                      <a:pt x="5" y="49"/>
                      <a:pt x="5" y="49"/>
                    </a:cubicBezTo>
                    <a:cubicBezTo>
                      <a:pt x="13" y="41"/>
                      <a:pt x="20" y="32"/>
                      <a:pt x="26" y="22"/>
                    </a:cubicBezTo>
                    <a:lnTo>
                      <a:pt x="17" y="0"/>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5" name="Freeform 231"/>
              <p:cNvSpPr>
                <a:spLocks/>
              </p:cNvSpPr>
              <p:nvPr/>
            </p:nvSpPr>
            <p:spPr bwMode="auto">
              <a:xfrm>
                <a:off x="9546167" y="3595961"/>
                <a:ext cx="103716" cy="40229"/>
              </a:xfrm>
              <a:custGeom>
                <a:avLst/>
                <a:gdLst>
                  <a:gd name="T0" fmla="*/ 57 w 57"/>
                  <a:gd name="T1" fmla="*/ 4 h 22"/>
                  <a:gd name="T2" fmla="*/ 33 w 57"/>
                  <a:gd name="T3" fmla="*/ 0 h 22"/>
                  <a:gd name="T4" fmla="*/ 0 w 57"/>
                  <a:gd name="T5" fmla="*/ 13 h 22"/>
                  <a:gd name="T6" fmla="*/ 39 w 57"/>
                  <a:gd name="T7" fmla="*/ 22 h 22"/>
                  <a:gd name="T8" fmla="*/ 57 w 57"/>
                  <a:gd name="T9" fmla="*/ 4 h 22"/>
                </a:gdLst>
                <a:ahLst/>
                <a:cxnLst>
                  <a:cxn ang="0">
                    <a:pos x="T0" y="T1"/>
                  </a:cxn>
                  <a:cxn ang="0">
                    <a:pos x="T2" y="T3"/>
                  </a:cxn>
                  <a:cxn ang="0">
                    <a:pos x="T4" y="T5"/>
                  </a:cxn>
                  <a:cxn ang="0">
                    <a:pos x="T6" y="T7"/>
                  </a:cxn>
                  <a:cxn ang="0">
                    <a:pos x="T8" y="T9"/>
                  </a:cxn>
                </a:cxnLst>
                <a:rect l="0" t="0" r="r" b="b"/>
                <a:pathLst>
                  <a:path w="57" h="22">
                    <a:moveTo>
                      <a:pt x="57" y="4"/>
                    </a:moveTo>
                    <a:cubicBezTo>
                      <a:pt x="49" y="3"/>
                      <a:pt x="41" y="2"/>
                      <a:pt x="33" y="0"/>
                    </a:cubicBezTo>
                    <a:cubicBezTo>
                      <a:pt x="0" y="13"/>
                      <a:pt x="0" y="13"/>
                      <a:pt x="0" y="13"/>
                    </a:cubicBezTo>
                    <a:cubicBezTo>
                      <a:pt x="13" y="17"/>
                      <a:pt x="25" y="20"/>
                      <a:pt x="39" y="22"/>
                    </a:cubicBezTo>
                    <a:lnTo>
                      <a:pt x="57" y="4"/>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6" name="Freeform 232"/>
              <p:cNvSpPr>
                <a:spLocks/>
              </p:cNvSpPr>
              <p:nvPr/>
            </p:nvSpPr>
            <p:spPr bwMode="auto">
              <a:xfrm>
                <a:off x="9937749" y="2717296"/>
                <a:ext cx="86784" cy="46580"/>
              </a:xfrm>
              <a:custGeom>
                <a:avLst/>
                <a:gdLst>
                  <a:gd name="T0" fmla="*/ 0 w 48"/>
                  <a:gd name="T1" fmla="*/ 11 h 26"/>
                  <a:gd name="T2" fmla="*/ 22 w 48"/>
                  <a:gd name="T3" fmla="*/ 26 h 26"/>
                  <a:gd name="T4" fmla="*/ 48 w 48"/>
                  <a:gd name="T5" fmla="*/ 19 h 26"/>
                  <a:gd name="T6" fmla="*/ 24 w 48"/>
                  <a:gd name="T7" fmla="*/ 0 h 26"/>
                  <a:gd name="T8" fmla="*/ 0 w 48"/>
                  <a:gd name="T9" fmla="*/ 11 h 26"/>
                </a:gdLst>
                <a:ahLst/>
                <a:cxnLst>
                  <a:cxn ang="0">
                    <a:pos x="T0" y="T1"/>
                  </a:cxn>
                  <a:cxn ang="0">
                    <a:pos x="T2" y="T3"/>
                  </a:cxn>
                  <a:cxn ang="0">
                    <a:pos x="T4" y="T5"/>
                  </a:cxn>
                  <a:cxn ang="0">
                    <a:pos x="T6" y="T7"/>
                  </a:cxn>
                  <a:cxn ang="0">
                    <a:pos x="T8" y="T9"/>
                  </a:cxn>
                </a:cxnLst>
                <a:rect l="0" t="0" r="r" b="b"/>
                <a:pathLst>
                  <a:path w="48" h="26">
                    <a:moveTo>
                      <a:pt x="0" y="11"/>
                    </a:moveTo>
                    <a:cubicBezTo>
                      <a:pt x="8" y="15"/>
                      <a:pt x="15" y="20"/>
                      <a:pt x="22" y="26"/>
                    </a:cubicBezTo>
                    <a:cubicBezTo>
                      <a:pt x="48" y="19"/>
                      <a:pt x="48" y="19"/>
                      <a:pt x="48" y="19"/>
                    </a:cubicBezTo>
                    <a:cubicBezTo>
                      <a:pt x="40" y="12"/>
                      <a:pt x="32" y="6"/>
                      <a:pt x="24" y="0"/>
                    </a:cubicBezTo>
                    <a:lnTo>
                      <a:pt x="0" y="11"/>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7" name="Freeform 233"/>
              <p:cNvSpPr>
                <a:spLocks/>
              </p:cNvSpPr>
              <p:nvPr/>
            </p:nvSpPr>
            <p:spPr bwMode="auto">
              <a:xfrm>
                <a:off x="10094382" y="2899381"/>
                <a:ext cx="69851" cy="55049"/>
              </a:xfrm>
              <a:custGeom>
                <a:avLst/>
                <a:gdLst>
                  <a:gd name="T0" fmla="*/ 25 w 38"/>
                  <a:gd name="T1" fmla="*/ 1 h 30"/>
                  <a:gd name="T2" fmla="*/ 0 w 38"/>
                  <a:gd name="T3" fmla="*/ 0 h 30"/>
                  <a:gd name="T4" fmla="*/ 10 w 38"/>
                  <a:gd name="T5" fmla="*/ 18 h 30"/>
                  <a:gd name="T6" fmla="*/ 38 w 38"/>
                  <a:gd name="T7" fmla="*/ 30 h 30"/>
                  <a:gd name="T8" fmla="*/ 25 w 38"/>
                  <a:gd name="T9" fmla="*/ 1 h 30"/>
                </a:gdLst>
                <a:ahLst/>
                <a:cxnLst>
                  <a:cxn ang="0">
                    <a:pos x="T0" y="T1"/>
                  </a:cxn>
                  <a:cxn ang="0">
                    <a:pos x="T2" y="T3"/>
                  </a:cxn>
                  <a:cxn ang="0">
                    <a:pos x="T4" y="T5"/>
                  </a:cxn>
                  <a:cxn ang="0">
                    <a:pos x="T6" y="T7"/>
                  </a:cxn>
                  <a:cxn ang="0">
                    <a:pos x="T8" y="T9"/>
                  </a:cxn>
                </a:cxnLst>
                <a:rect l="0" t="0" r="r" b="b"/>
                <a:pathLst>
                  <a:path w="38" h="30">
                    <a:moveTo>
                      <a:pt x="25" y="1"/>
                    </a:moveTo>
                    <a:cubicBezTo>
                      <a:pt x="0" y="0"/>
                      <a:pt x="0" y="0"/>
                      <a:pt x="0" y="0"/>
                    </a:cubicBezTo>
                    <a:cubicBezTo>
                      <a:pt x="4" y="6"/>
                      <a:pt x="7" y="12"/>
                      <a:pt x="10" y="18"/>
                    </a:cubicBezTo>
                    <a:cubicBezTo>
                      <a:pt x="38" y="30"/>
                      <a:pt x="38" y="30"/>
                      <a:pt x="38" y="30"/>
                    </a:cubicBezTo>
                    <a:cubicBezTo>
                      <a:pt x="34" y="20"/>
                      <a:pt x="30" y="11"/>
                      <a:pt x="25" y="1"/>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8" name="Freeform 234"/>
              <p:cNvSpPr>
                <a:spLocks/>
              </p:cNvSpPr>
              <p:nvPr/>
            </p:nvSpPr>
            <p:spPr bwMode="auto">
              <a:xfrm>
                <a:off x="9237133" y="2869740"/>
                <a:ext cx="38100" cy="78338"/>
              </a:xfrm>
              <a:custGeom>
                <a:avLst/>
                <a:gdLst>
                  <a:gd name="T0" fmla="*/ 14 w 21"/>
                  <a:gd name="T1" fmla="*/ 44 h 44"/>
                  <a:gd name="T2" fmla="*/ 21 w 21"/>
                  <a:gd name="T3" fmla="*/ 30 h 44"/>
                  <a:gd name="T4" fmla="*/ 11 w 21"/>
                  <a:gd name="T5" fmla="*/ 0 h 44"/>
                  <a:gd name="T6" fmla="*/ 0 w 21"/>
                  <a:gd name="T7" fmla="*/ 19 h 44"/>
                  <a:gd name="T8" fmla="*/ 14 w 21"/>
                  <a:gd name="T9" fmla="*/ 44 h 44"/>
                </a:gdLst>
                <a:ahLst/>
                <a:cxnLst>
                  <a:cxn ang="0">
                    <a:pos x="T0" y="T1"/>
                  </a:cxn>
                  <a:cxn ang="0">
                    <a:pos x="T2" y="T3"/>
                  </a:cxn>
                  <a:cxn ang="0">
                    <a:pos x="T4" y="T5"/>
                  </a:cxn>
                  <a:cxn ang="0">
                    <a:pos x="T6" y="T7"/>
                  </a:cxn>
                  <a:cxn ang="0">
                    <a:pos x="T8" y="T9"/>
                  </a:cxn>
                </a:cxnLst>
                <a:rect l="0" t="0" r="r" b="b"/>
                <a:pathLst>
                  <a:path w="21" h="44">
                    <a:moveTo>
                      <a:pt x="14" y="44"/>
                    </a:moveTo>
                    <a:cubicBezTo>
                      <a:pt x="16" y="39"/>
                      <a:pt x="19" y="35"/>
                      <a:pt x="21" y="30"/>
                    </a:cubicBezTo>
                    <a:cubicBezTo>
                      <a:pt x="11" y="0"/>
                      <a:pt x="11" y="0"/>
                      <a:pt x="11" y="0"/>
                    </a:cubicBezTo>
                    <a:cubicBezTo>
                      <a:pt x="7" y="6"/>
                      <a:pt x="4" y="12"/>
                      <a:pt x="0" y="19"/>
                    </a:cubicBezTo>
                    <a:lnTo>
                      <a:pt x="14" y="44"/>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29" name="Freeform 235"/>
              <p:cNvSpPr>
                <a:spLocks/>
              </p:cNvSpPr>
              <p:nvPr/>
            </p:nvSpPr>
            <p:spPr bwMode="auto">
              <a:xfrm>
                <a:off x="9184216" y="3085701"/>
                <a:ext cx="42333" cy="86807"/>
              </a:xfrm>
              <a:custGeom>
                <a:avLst/>
                <a:gdLst>
                  <a:gd name="T0" fmla="*/ 0 w 24"/>
                  <a:gd name="T1" fmla="*/ 29 h 47"/>
                  <a:gd name="T2" fmla="*/ 24 w 24"/>
                  <a:gd name="T3" fmla="*/ 47 h 47"/>
                  <a:gd name="T4" fmla="*/ 23 w 24"/>
                  <a:gd name="T5" fmla="*/ 27 h 47"/>
                  <a:gd name="T6" fmla="*/ 23 w 24"/>
                  <a:gd name="T7" fmla="*/ 17 h 47"/>
                  <a:gd name="T8" fmla="*/ 1 w 24"/>
                  <a:gd name="T9" fmla="*/ 0 h 47"/>
                  <a:gd name="T10" fmla="*/ 0 w 24"/>
                  <a:gd name="T11" fmla="*/ 25 h 47"/>
                  <a:gd name="T12" fmla="*/ 0 w 24"/>
                  <a:gd name="T13" fmla="*/ 29 h 47"/>
                </a:gdLst>
                <a:ahLst/>
                <a:cxnLst>
                  <a:cxn ang="0">
                    <a:pos x="T0" y="T1"/>
                  </a:cxn>
                  <a:cxn ang="0">
                    <a:pos x="T2" y="T3"/>
                  </a:cxn>
                  <a:cxn ang="0">
                    <a:pos x="T4" y="T5"/>
                  </a:cxn>
                  <a:cxn ang="0">
                    <a:pos x="T6" y="T7"/>
                  </a:cxn>
                  <a:cxn ang="0">
                    <a:pos x="T8" y="T9"/>
                  </a:cxn>
                  <a:cxn ang="0">
                    <a:pos x="T10" y="T11"/>
                  </a:cxn>
                  <a:cxn ang="0">
                    <a:pos x="T12" y="T13"/>
                  </a:cxn>
                </a:cxnLst>
                <a:rect l="0" t="0" r="r" b="b"/>
                <a:pathLst>
                  <a:path w="24" h="47">
                    <a:moveTo>
                      <a:pt x="0" y="29"/>
                    </a:moveTo>
                    <a:cubicBezTo>
                      <a:pt x="24" y="47"/>
                      <a:pt x="24" y="47"/>
                      <a:pt x="24" y="47"/>
                    </a:cubicBezTo>
                    <a:cubicBezTo>
                      <a:pt x="23" y="40"/>
                      <a:pt x="23" y="34"/>
                      <a:pt x="23" y="27"/>
                    </a:cubicBezTo>
                    <a:cubicBezTo>
                      <a:pt x="23" y="23"/>
                      <a:pt x="23" y="20"/>
                      <a:pt x="23" y="17"/>
                    </a:cubicBezTo>
                    <a:cubicBezTo>
                      <a:pt x="1" y="0"/>
                      <a:pt x="1" y="0"/>
                      <a:pt x="1" y="0"/>
                    </a:cubicBezTo>
                    <a:cubicBezTo>
                      <a:pt x="0" y="8"/>
                      <a:pt x="0" y="17"/>
                      <a:pt x="0" y="25"/>
                    </a:cubicBezTo>
                    <a:cubicBezTo>
                      <a:pt x="0" y="26"/>
                      <a:pt x="0" y="28"/>
                      <a:pt x="0" y="29"/>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0" name="Freeform 236"/>
              <p:cNvSpPr>
                <a:spLocks/>
              </p:cNvSpPr>
              <p:nvPr/>
            </p:nvSpPr>
            <p:spPr bwMode="auto">
              <a:xfrm>
                <a:off x="9605433" y="2624137"/>
                <a:ext cx="82549" cy="50814"/>
              </a:xfrm>
              <a:custGeom>
                <a:avLst/>
                <a:gdLst>
                  <a:gd name="T0" fmla="*/ 0 w 46"/>
                  <a:gd name="T1" fmla="*/ 28 h 28"/>
                  <a:gd name="T2" fmla="*/ 22 w 46"/>
                  <a:gd name="T3" fmla="*/ 25 h 28"/>
                  <a:gd name="T4" fmla="*/ 46 w 46"/>
                  <a:gd name="T5" fmla="*/ 0 h 28"/>
                  <a:gd name="T6" fmla="*/ 15 w 46"/>
                  <a:gd name="T7" fmla="*/ 2 h 28"/>
                  <a:gd name="T8" fmla="*/ 0 w 46"/>
                  <a:gd name="T9" fmla="*/ 28 h 28"/>
                </a:gdLst>
                <a:ahLst/>
                <a:cxnLst>
                  <a:cxn ang="0">
                    <a:pos x="T0" y="T1"/>
                  </a:cxn>
                  <a:cxn ang="0">
                    <a:pos x="T2" y="T3"/>
                  </a:cxn>
                  <a:cxn ang="0">
                    <a:pos x="T4" y="T5"/>
                  </a:cxn>
                  <a:cxn ang="0">
                    <a:pos x="T6" y="T7"/>
                  </a:cxn>
                  <a:cxn ang="0">
                    <a:pos x="T8" y="T9"/>
                  </a:cxn>
                </a:cxnLst>
                <a:rect l="0" t="0" r="r" b="b"/>
                <a:pathLst>
                  <a:path w="46" h="28">
                    <a:moveTo>
                      <a:pt x="0" y="28"/>
                    </a:moveTo>
                    <a:cubicBezTo>
                      <a:pt x="7" y="26"/>
                      <a:pt x="15" y="25"/>
                      <a:pt x="22" y="25"/>
                    </a:cubicBezTo>
                    <a:cubicBezTo>
                      <a:pt x="46" y="0"/>
                      <a:pt x="46" y="0"/>
                      <a:pt x="46" y="0"/>
                    </a:cubicBezTo>
                    <a:cubicBezTo>
                      <a:pt x="36" y="0"/>
                      <a:pt x="25" y="1"/>
                      <a:pt x="15" y="2"/>
                    </a:cubicBezTo>
                    <a:lnTo>
                      <a:pt x="0" y="28"/>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1" name="Freeform 237"/>
              <p:cNvSpPr>
                <a:spLocks/>
              </p:cNvSpPr>
              <p:nvPr/>
            </p:nvSpPr>
            <p:spPr bwMode="auto">
              <a:xfrm>
                <a:off x="10124016" y="3282606"/>
                <a:ext cx="38100" cy="78340"/>
              </a:xfrm>
              <a:custGeom>
                <a:avLst/>
                <a:gdLst>
                  <a:gd name="T0" fmla="*/ 0 w 20"/>
                  <a:gd name="T1" fmla="*/ 18 h 43"/>
                  <a:gd name="T2" fmla="*/ 10 w 20"/>
                  <a:gd name="T3" fmla="*/ 43 h 43"/>
                  <a:gd name="T4" fmla="*/ 20 w 20"/>
                  <a:gd name="T5" fmla="*/ 20 h 43"/>
                  <a:gd name="T6" fmla="*/ 6 w 20"/>
                  <a:gd name="T7" fmla="*/ 0 h 43"/>
                  <a:gd name="T8" fmla="*/ 0 w 20"/>
                  <a:gd name="T9" fmla="*/ 18 h 43"/>
                </a:gdLst>
                <a:ahLst/>
                <a:cxnLst>
                  <a:cxn ang="0">
                    <a:pos x="T0" y="T1"/>
                  </a:cxn>
                  <a:cxn ang="0">
                    <a:pos x="T2" y="T3"/>
                  </a:cxn>
                  <a:cxn ang="0">
                    <a:pos x="T4" y="T5"/>
                  </a:cxn>
                  <a:cxn ang="0">
                    <a:pos x="T6" y="T7"/>
                  </a:cxn>
                  <a:cxn ang="0">
                    <a:pos x="T8" y="T9"/>
                  </a:cxn>
                </a:cxnLst>
                <a:rect l="0" t="0" r="r" b="b"/>
                <a:pathLst>
                  <a:path w="20" h="43">
                    <a:moveTo>
                      <a:pt x="0" y="18"/>
                    </a:moveTo>
                    <a:cubicBezTo>
                      <a:pt x="10" y="43"/>
                      <a:pt x="10" y="43"/>
                      <a:pt x="10" y="43"/>
                    </a:cubicBezTo>
                    <a:cubicBezTo>
                      <a:pt x="14" y="35"/>
                      <a:pt x="17" y="28"/>
                      <a:pt x="20" y="20"/>
                    </a:cubicBezTo>
                    <a:cubicBezTo>
                      <a:pt x="6" y="0"/>
                      <a:pt x="6" y="0"/>
                      <a:pt x="6" y="0"/>
                    </a:cubicBezTo>
                    <a:cubicBezTo>
                      <a:pt x="4" y="6"/>
                      <a:pt x="2" y="12"/>
                      <a:pt x="0" y="18"/>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2" name="Freeform 238"/>
              <p:cNvSpPr>
                <a:spLocks/>
              </p:cNvSpPr>
              <p:nvPr/>
            </p:nvSpPr>
            <p:spPr bwMode="auto">
              <a:xfrm>
                <a:off x="9239249" y="3365180"/>
                <a:ext cx="88900" cy="63518"/>
              </a:xfrm>
              <a:custGeom>
                <a:avLst/>
                <a:gdLst>
                  <a:gd name="T0" fmla="*/ 49 w 49"/>
                  <a:gd name="T1" fmla="*/ 36 h 36"/>
                  <a:gd name="T2" fmla="*/ 31 w 49"/>
                  <a:gd name="T3" fmla="*/ 11 h 36"/>
                  <a:gd name="T4" fmla="*/ 0 w 49"/>
                  <a:gd name="T5" fmla="*/ 0 h 36"/>
                  <a:gd name="T6" fmla="*/ 21 w 49"/>
                  <a:gd name="T7" fmla="*/ 35 h 36"/>
                  <a:gd name="T8" fmla="*/ 49 w 49"/>
                  <a:gd name="T9" fmla="*/ 36 h 36"/>
                </a:gdLst>
                <a:ahLst/>
                <a:cxnLst>
                  <a:cxn ang="0">
                    <a:pos x="T0" y="T1"/>
                  </a:cxn>
                  <a:cxn ang="0">
                    <a:pos x="T2" y="T3"/>
                  </a:cxn>
                  <a:cxn ang="0">
                    <a:pos x="T4" y="T5"/>
                  </a:cxn>
                  <a:cxn ang="0">
                    <a:pos x="T6" y="T7"/>
                  </a:cxn>
                  <a:cxn ang="0">
                    <a:pos x="T8" y="T9"/>
                  </a:cxn>
                </a:cxnLst>
                <a:rect l="0" t="0" r="r" b="b"/>
                <a:pathLst>
                  <a:path w="49" h="36">
                    <a:moveTo>
                      <a:pt x="49" y="36"/>
                    </a:moveTo>
                    <a:cubicBezTo>
                      <a:pt x="42" y="28"/>
                      <a:pt x="36" y="19"/>
                      <a:pt x="31" y="11"/>
                    </a:cubicBezTo>
                    <a:cubicBezTo>
                      <a:pt x="0" y="0"/>
                      <a:pt x="0" y="0"/>
                      <a:pt x="0" y="0"/>
                    </a:cubicBezTo>
                    <a:cubicBezTo>
                      <a:pt x="6" y="13"/>
                      <a:pt x="13" y="24"/>
                      <a:pt x="21" y="35"/>
                    </a:cubicBezTo>
                    <a:lnTo>
                      <a:pt x="49" y="36"/>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3" name="Freeform 239"/>
              <p:cNvSpPr>
                <a:spLocks/>
              </p:cNvSpPr>
              <p:nvPr/>
            </p:nvSpPr>
            <p:spPr bwMode="auto">
              <a:xfrm>
                <a:off x="9387416" y="2691889"/>
                <a:ext cx="52917" cy="82573"/>
              </a:xfrm>
              <a:custGeom>
                <a:avLst/>
                <a:gdLst>
                  <a:gd name="T0" fmla="*/ 4 w 29"/>
                  <a:gd name="T1" fmla="*/ 46 h 46"/>
                  <a:gd name="T2" fmla="*/ 23 w 29"/>
                  <a:gd name="T3" fmla="*/ 31 h 46"/>
                  <a:gd name="T4" fmla="*/ 29 w 29"/>
                  <a:gd name="T5" fmla="*/ 0 h 46"/>
                  <a:gd name="T6" fmla="*/ 0 w 29"/>
                  <a:gd name="T7" fmla="*/ 19 h 46"/>
                  <a:gd name="T8" fmla="*/ 4 w 29"/>
                  <a:gd name="T9" fmla="*/ 46 h 46"/>
                </a:gdLst>
                <a:ahLst/>
                <a:cxnLst>
                  <a:cxn ang="0">
                    <a:pos x="T0" y="T1"/>
                  </a:cxn>
                  <a:cxn ang="0">
                    <a:pos x="T2" y="T3"/>
                  </a:cxn>
                  <a:cxn ang="0">
                    <a:pos x="T4" y="T5"/>
                  </a:cxn>
                  <a:cxn ang="0">
                    <a:pos x="T6" y="T7"/>
                  </a:cxn>
                  <a:cxn ang="0">
                    <a:pos x="T8" y="T9"/>
                  </a:cxn>
                </a:cxnLst>
                <a:rect l="0" t="0" r="r" b="b"/>
                <a:pathLst>
                  <a:path w="29" h="46">
                    <a:moveTo>
                      <a:pt x="4" y="46"/>
                    </a:moveTo>
                    <a:cubicBezTo>
                      <a:pt x="10" y="41"/>
                      <a:pt x="17" y="36"/>
                      <a:pt x="23" y="31"/>
                    </a:cubicBezTo>
                    <a:cubicBezTo>
                      <a:pt x="29" y="0"/>
                      <a:pt x="29" y="0"/>
                      <a:pt x="29" y="0"/>
                    </a:cubicBezTo>
                    <a:cubicBezTo>
                      <a:pt x="19" y="6"/>
                      <a:pt x="9" y="12"/>
                      <a:pt x="0" y="19"/>
                    </a:cubicBezTo>
                    <a:lnTo>
                      <a:pt x="4" y="46"/>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4" name="Freeform 240"/>
              <p:cNvSpPr>
                <a:spLocks/>
              </p:cNvSpPr>
              <p:nvPr/>
            </p:nvSpPr>
            <p:spPr bwMode="auto">
              <a:xfrm>
                <a:off x="9967382" y="3475278"/>
                <a:ext cx="57151" cy="82573"/>
              </a:xfrm>
              <a:custGeom>
                <a:avLst/>
                <a:gdLst>
                  <a:gd name="T0" fmla="*/ 26 w 31"/>
                  <a:gd name="T1" fmla="*/ 0 h 45"/>
                  <a:gd name="T2" fmla="*/ 2 w 31"/>
                  <a:gd name="T3" fmla="*/ 20 h 45"/>
                  <a:gd name="T4" fmla="*/ 0 w 31"/>
                  <a:gd name="T5" fmla="*/ 45 h 45"/>
                  <a:gd name="T6" fmla="*/ 31 w 31"/>
                  <a:gd name="T7" fmla="*/ 22 h 45"/>
                  <a:gd name="T8" fmla="*/ 26 w 31"/>
                  <a:gd name="T9" fmla="*/ 0 h 45"/>
                </a:gdLst>
                <a:ahLst/>
                <a:cxnLst>
                  <a:cxn ang="0">
                    <a:pos x="T0" y="T1"/>
                  </a:cxn>
                  <a:cxn ang="0">
                    <a:pos x="T2" y="T3"/>
                  </a:cxn>
                  <a:cxn ang="0">
                    <a:pos x="T4" y="T5"/>
                  </a:cxn>
                  <a:cxn ang="0">
                    <a:pos x="T6" y="T7"/>
                  </a:cxn>
                  <a:cxn ang="0">
                    <a:pos x="T8" y="T9"/>
                  </a:cxn>
                </a:cxnLst>
                <a:rect l="0" t="0" r="r" b="b"/>
                <a:pathLst>
                  <a:path w="31" h="45">
                    <a:moveTo>
                      <a:pt x="26" y="0"/>
                    </a:moveTo>
                    <a:cubicBezTo>
                      <a:pt x="18" y="7"/>
                      <a:pt x="10" y="13"/>
                      <a:pt x="2" y="20"/>
                    </a:cubicBezTo>
                    <a:cubicBezTo>
                      <a:pt x="0" y="45"/>
                      <a:pt x="0" y="45"/>
                      <a:pt x="0" y="45"/>
                    </a:cubicBezTo>
                    <a:cubicBezTo>
                      <a:pt x="10" y="38"/>
                      <a:pt x="21" y="30"/>
                      <a:pt x="31" y="22"/>
                    </a:cubicBezTo>
                    <a:lnTo>
                      <a:pt x="26" y="0"/>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5" name="Freeform 241"/>
              <p:cNvSpPr>
                <a:spLocks/>
              </p:cNvSpPr>
              <p:nvPr/>
            </p:nvSpPr>
            <p:spPr bwMode="auto">
              <a:xfrm>
                <a:off x="9687983" y="3593845"/>
                <a:ext cx="103717" cy="48696"/>
              </a:xfrm>
              <a:custGeom>
                <a:avLst/>
                <a:gdLst>
                  <a:gd name="T0" fmla="*/ 57 w 57"/>
                  <a:gd name="T1" fmla="*/ 0 h 26"/>
                  <a:gd name="T2" fmla="*/ 21 w 57"/>
                  <a:gd name="T3" fmla="*/ 5 h 26"/>
                  <a:gd name="T4" fmla="*/ 0 w 57"/>
                  <a:gd name="T5" fmla="*/ 26 h 26"/>
                  <a:gd name="T6" fmla="*/ 1 w 57"/>
                  <a:gd name="T7" fmla="*/ 26 h 26"/>
                  <a:gd name="T8" fmla="*/ 47 w 57"/>
                  <a:gd name="T9" fmla="*/ 22 h 26"/>
                  <a:gd name="T10" fmla="*/ 57 w 57"/>
                  <a:gd name="T11" fmla="*/ 0 h 26"/>
                </a:gdLst>
                <a:ahLst/>
                <a:cxnLst>
                  <a:cxn ang="0">
                    <a:pos x="T0" y="T1"/>
                  </a:cxn>
                  <a:cxn ang="0">
                    <a:pos x="T2" y="T3"/>
                  </a:cxn>
                  <a:cxn ang="0">
                    <a:pos x="T4" y="T5"/>
                  </a:cxn>
                  <a:cxn ang="0">
                    <a:pos x="T6" y="T7"/>
                  </a:cxn>
                  <a:cxn ang="0">
                    <a:pos x="T8" y="T9"/>
                  </a:cxn>
                  <a:cxn ang="0">
                    <a:pos x="T10" y="T11"/>
                  </a:cxn>
                </a:cxnLst>
                <a:rect l="0" t="0" r="r" b="b"/>
                <a:pathLst>
                  <a:path w="57" h="26">
                    <a:moveTo>
                      <a:pt x="57" y="0"/>
                    </a:moveTo>
                    <a:cubicBezTo>
                      <a:pt x="46" y="2"/>
                      <a:pt x="34" y="4"/>
                      <a:pt x="21" y="5"/>
                    </a:cubicBezTo>
                    <a:cubicBezTo>
                      <a:pt x="0" y="26"/>
                      <a:pt x="0" y="26"/>
                      <a:pt x="0" y="26"/>
                    </a:cubicBezTo>
                    <a:cubicBezTo>
                      <a:pt x="0" y="26"/>
                      <a:pt x="1" y="26"/>
                      <a:pt x="1" y="26"/>
                    </a:cubicBezTo>
                    <a:cubicBezTo>
                      <a:pt x="16" y="26"/>
                      <a:pt x="32" y="25"/>
                      <a:pt x="47" y="22"/>
                    </a:cubicBezTo>
                    <a:lnTo>
                      <a:pt x="57" y="0"/>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6" name="Freeform 242"/>
              <p:cNvSpPr>
                <a:spLocks/>
              </p:cNvSpPr>
              <p:nvPr/>
            </p:nvSpPr>
            <p:spPr bwMode="auto">
              <a:xfrm>
                <a:off x="10140949" y="3005245"/>
                <a:ext cx="52917" cy="93160"/>
              </a:xfrm>
              <a:custGeom>
                <a:avLst/>
                <a:gdLst>
                  <a:gd name="T0" fmla="*/ 0 w 30"/>
                  <a:gd name="T1" fmla="*/ 0 h 51"/>
                  <a:gd name="T2" fmla="*/ 8 w 30"/>
                  <a:gd name="T3" fmla="*/ 34 h 51"/>
                  <a:gd name="T4" fmla="*/ 30 w 30"/>
                  <a:gd name="T5" fmla="*/ 51 h 51"/>
                  <a:gd name="T6" fmla="*/ 24 w 30"/>
                  <a:gd name="T7" fmla="*/ 10 h 51"/>
                  <a:gd name="T8" fmla="*/ 0 w 30"/>
                  <a:gd name="T9" fmla="*/ 0 h 51"/>
                </a:gdLst>
                <a:ahLst/>
                <a:cxnLst>
                  <a:cxn ang="0">
                    <a:pos x="T0" y="T1"/>
                  </a:cxn>
                  <a:cxn ang="0">
                    <a:pos x="T2" y="T3"/>
                  </a:cxn>
                  <a:cxn ang="0">
                    <a:pos x="T4" y="T5"/>
                  </a:cxn>
                  <a:cxn ang="0">
                    <a:pos x="T6" y="T7"/>
                  </a:cxn>
                  <a:cxn ang="0">
                    <a:pos x="T8" y="T9"/>
                  </a:cxn>
                </a:cxnLst>
                <a:rect l="0" t="0" r="r" b="b"/>
                <a:pathLst>
                  <a:path w="30" h="51">
                    <a:moveTo>
                      <a:pt x="0" y="0"/>
                    </a:moveTo>
                    <a:cubicBezTo>
                      <a:pt x="3" y="11"/>
                      <a:pt x="6" y="22"/>
                      <a:pt x="8" y="34"/>
                    </a:cubicBezTo>
                    <a:cubicBezTo>
                      <a:pt x="30" y="51"/>
                      <a:pt x="30" y="51"/>
                      <a:pt x="30" y="51"/>
                    </a:cubicBezTo>
                    <a:cubicBezTo>
                      <a:pt x="29" y="37"/>
                      <a:pt x="27" y="23"/>
                      <a:pt x="24" y="10"/>
                    </a:cubicBezTo>
                    <a:lnTo>
                      <a:pt x="0" y="0"/>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7" name="Freeform 243"/>
              <p:cNvSpPr>
                <a:spLocks/>
              </p:cNvSpPr>
              <p:nvPr/>
            </p:nvSpPr>
            <p:spPr bwMode="auto">
              <a:xfrm>
                <a:off x="9848849" y="2664364"/>
                <a:ext cx="74084" cy="40229"/>
              </a:xfrm>
              <a:custGeom>
                <a:avLst/>
                <a:gdLst>
                  <a:gd name="T0" fmla="*/ 41 w 41"/>
                  <a:gd name="T1" fmla="*/ 10 h 22"/>
                  <a:gd name="T2" fmla="*/ 21 w 41"/>
                  <a:gd name="T3" fmla="*/ 0 h 22"/>
                  <a:gd name="T4" fmla="*/ 0 w 41"/>
                  <a:gd name="T5" fmla="*/ 16 h 22"/>
                  <a:gd name="T6" fmla="*/ 15 w 41"/>
                  <a:gd name="T7" fmla="*/ 22 h 22"/>
                  <a:gd name="T8" fmla="*/ 41 w 41"/>
                  <a:gd name="T9" fmla="*/ 10 h 22"/>
                </a:gdLst>
                <a:ahLst/>
                <a:cxnLst>
                  <a:cxn ang="0">
                    <a:pos x="T0" y="T1"/>
                  </a:cxn>
                  <a:cxn ang="0">
                    <a:pos x="T2" y="T3"/>
                  </a:cxn>
                  <a:cxn ang="0">
                    <a:pos x="T4" y="T5"/>
                  </a:cxn>
                  <a:cxn ang="0">
                    <a:pos x="T6" y="T7"/>
                  </a:cxn>
                  <a:cxn ang="0">
                    <a:pos x="T8" y="T9"/>
                  </a:cxn>
                </a:cxnLst>
                <a:rect l="0" t="0" r="r" b="b"/>
                <a:pathLst>
                  <a:path w="41" h="22">
                    <a:moveTo>
                      <a:pt x="41" y="10"/>
                    </a:moveTo>
                    <a:cubicBezTo>
                      <a:pt x="35" y="6"/>
                      <a:pt x="28" y="3"/>
                      <a:pt x="21" y="0"/>
                    </a:cubicBezTo>
                    <a:cubicBezTo>
                      <a:pt x="0" y="16"/>
                      <a:pt x="0" y="16"/>
                      <a:pt x="0" y="16"/>
                    </a:cubicBezTo>
                    <a:cubicBezTo>
                      <a:pt x="5" y="18"/>
                      <a:pt x="10" y="20"/>
                      <a:pt x="15" y="22"/>
                    </a:cubicBezTo>
                    <a:lnTo>
                      <a:pt x="41" y="10"/>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8" name="Freeform 244"/>
              <p:cNvSpPr>
                <a:spLocks/>
              </p:cNvSpPr>
              <p:nvPr/>
            </p:nvSpPr>
            <p:spPr bwMode="auto">
              <a:xfrm>
                <a:off x="9436100" y="3562085"/>
                <a:ext cx="80433" cy="29642"/>
              </a:xfrm>
              <a:custGeom>
                <a:avLst/>
                <a:gdLst>
                  <a:gd name="T0" fmla="*/ 45 w 45"/>
                  <a:gd name="T1" fmla="*/ 5 h 16"/>
                  <a:gd name="T2" fmla="*/ 34 w 45"/>
                  <a:gd name="T3" fmla="*/ 0 h 16"/>
                  <a:gd name="T4" fmla="*/ 0 w 45"/>
                  <a:gd name="T5" fmla="*/ 6 h 16"/>
                  <a:gd name="T6" fmla="*/ 18 w 45"/>
                  <a:gd name="T7" fmla="*/ 16 h 16"/>
                  <a:gd name="T8" fmla="*/ 45 w 45"/>
                  <a:gd name="T9" fmla="*/ 5 h 16"/>
                </a:gdLst>
                <a:ahLst/>
                <a:cxnLst>
                  <a:cxn ang="0">
                    <a:pos x="T0" y="T1"/>
                  </a:cxn>
                  <a:cxn ang="0">
                    <a:pos x="T2" y="T3"/>
                  </a:cxn>
                  <a:cxn ang="0">
                    <a:pos x="T4" y="T5"/>
                  </a:cxn>
                  <a:cxn ang="0">
                    <a:pos x="T6" y="T7"/>
                  </a:cxn>
                  <a:cxn ang="0">
                    <a:pos x="T8" y="T9"/>
                  </a:cxn>
                </a:cxnLst>
                <a:rect l="0" t="0" r="r" b="b"/>
                <a:pathLst>
                  <a:path w="45" h="16">
                    <a:moveTo>
                      <a:pt x="45" y="5"/>
                    </a:moveTo>
                    <a:cubicBezTo>
                      <a:pt x="41" y="4"/>
                      <a:pt x="38" y="2"/>
                      <a:pt x="34" y="0"/>
                    </a:cubicBezTo>
                    <a:cubicBezTo>
                      <a:pt x="0" y="6"/>
                      <a:pt x="0" y="6"/>
                      <a:pt x="0" y="6"/>
                    </a:cubicBezTo>
                    <a:cubicBezTo>
                      <a:pt x="6" y="10"/>
                      <a:pt x="12" y="13"/>
                      <a:pt x="18" y="16"/>
                    </a:cubicBezTo>
                    <a:lnTo>
                      <a:pt x="45" y="5"/>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39" name="Freeform 245"/>
              <p:cNvSpPr>
                <a:spLocks/>
              </p:cNvSpPr>
              <p:nvPr/>
            </p:nvSpPr>
            <p:spPr bwMode="auto">
              <a:xfrm>
                <a:off x="10026649" y="2797753"/>
                <a:ext cx="78317" cy="46580"/>
              </a:xfrm>
              <a:custGeom>
                <a:avLst/>
                <a:gdLst>
                  <a:gd name="T0" fmla="*/ 0 w 44"/>
                  <a:gd name="T1" fmla="*/ 6 h 26"/>
                  <a:gd name="T2" fmla="*/ 17 w 44"/>
                  <a:gd name="T3" fmla="*/ 25 h 26"/>
                  <a:gd name="T4" fmla="*/ 44 w 44"/>
                  <a:gd name="T5" fmla="*/ 26 h 26"/>
                  <a:gd name="T6" fmla="*/ 24 w 44"/>
                  <a:gd name="T7" fmla="*/ 0 h 26"/>
                  <a:gd name="T8" fmla="*/ 0 w 44"/>
                  <a:gd name="T9" fmla="*/ 6 h 26"/>
                </a:gdLst>
                <a:ahLst/>
                <a:cxnLst>
                  <a:cxn ang="0">
                    <a:pos x="T0" y="T1"/>
                  </a:cxn>
                  <a:cxn ang="0">
                    <a:pos x="T2" y="T3"/>
                  </a:cxn>
                  <a:cxn ang="0">
                    <a:pos x="T4" y="T5"/>
                  </a:cxn>
                  <a:cxn ang="0">
                    <a:pos x="T6" y="T7"/>
                  </a:cxn>
                  <a:cxn ang="0">
                    <a:pos x="T8" y="T9"/>
                  </a:cxn>
                </a:cxnLst>
                <a:rect l="0" t="0" r="r" b="b"/>
                <a:pathLst>
                  <a:path w="44" h="26">
                    <a:moveTo>
                      <a:pt x="0" y="6"/>
                    </a:moveTo>
                    <a:cubicBezTo>
                      <a:pt x="6" y="12"/>
                      <a:pt x="12" y="18"/>
                      <a:pt x="17" y="25"/>
                    </a:cubicBezTo>
                    <a:cubicBezTo>
                      <a:pt x="44" y="26"/>
                      <a:pt x="44" y="26"/>
                      <a:pt x="44" y="26"/>
                    </a:cubicBezTo>
                    <a:cubicBezTo>
                      <a:pt x="38" y="17"/>
                      <a:pt x="31" y="8"/>
                      <a:pt x="24" y="0"/>
                    </a:cubicBezTo>
                    <a:lnTo>
                      <a:pt x="0" y="6"/>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2" name="组合 259"/>
            <p:cNvGrpSpPr>
              <a:grpSpLocks/>
            </p:cNvGrpSpPr>
            <p:nvPr/>
          </p:nvGrpSpPr>
          <p:grpSpPr bwMode="auto">
            <a:xfrm>
              <a:off x="7729063" y="2707482"/>
              <a:ext cx="860822" cy="864394"/>
              <a:chOff x="10366376" y="2466976"/>
              <a:chExt cx="1147763" cy="1152525"/>
            </a:xfrm>
          </p:grpSpPr>
          <p:sp>
            <p:nvSpPr>
              <p:cNvPr id="92" name="Oval 246"/>
              <p:cNvSpPr>
                <a:spLocks noChangeArrowheads="1"/>
              </p:cNvSpPr>
              <p:nvPr/>
            </p:nvSpPr>
            <p:spPr bwMode="auto">
              <a:xfrm>
                <a:off x="10433048" y="2532611"/>
                <a:ext cx="1013884" cy="1018406"/>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3" name="Oval 247"/>
              <p:cNvSpPr>
                <a:spLocks noChangeArrowheads="1"/>
              </p:cNvSpPr>
              <p:nvPr/>
            </p:nvSpPr>
            <p:spPr bwMode="auto">
              <a:xfrm>
                <a:off x="10591799" y="2710461"/>
                <a:ext cx="685800" cy="690229"/>
              </a:xfrm>
              <a:prstGeom prst="ellipse">
                <a:avLst/>
              </a:prstGeom>
              <a:solidFill>
                <a:srgbClr val="57595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4" name="Freeform 248"/>
              <p:cNvSpPr>
                <a:spLocks/>
              </p:cNvSpPr>
              <p:nvPr/>
            </p:nvSpPr>
            <p:spPr bwMode="auto">
              <a:xfrm>
                <a:off x="10905065" y="2994175"/>
                <a:ext cx="16933" cy="16938"/>
              </a:xfrm>
              <a:custGeom>
                <a:avLst/>
                <a:gdLst>
                  <a:gd name="T0" fmla="*/ 11 w 11"/>
                  <a:gd name="T1" fmla="*/ 11 h 11"/>
                  <a:gd name="T2" fmla="*/ 0 w 11"/>
                  <a:gd name="T3" fmla="*/ 0 h 11"/>
                  <a:gd name="T4" fmla="*/ 0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lnTo>
                      <a:pt x="0" y="0"/>
                    </a:lnTo>
                    <a:lnTo>
                      <a:pt x="0" y="0"/>
                    </a:lnTo>
                    <a:lnTo>
                      <a:pt x="11" y="11"/>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5" name="Freeform 249"/>
              <p:cNvSpPr>
                <a:spLocks/>
              </p:cNvSpPr>
              <p:nvPr/>
            </p:nvSpPr>
            <p:spPr bwMode="auto">
              <a:xfrm>
                <a:off x="10610848" y="3095803"/>
                <a:ext cx="266700" cy="279479"/>
              </a:xfrm>
              <a:custGeom>
                <a:avLst/>
                <a:gdLst>
                  <a:gd name="T0" fmla="*/ 59 w 147"/>
                  <a:gd name="T1" fmla="*/ 97 h 153"/>
                  <a:gd name="T2" fmla="*/ 4 w 147"/>
                  <a:gd name="T3" fmla="*/ 0 h 153"/>
                  <a:gd name="T4" fmla="*/ 0 w 147"/>
                  <a:gd name="T5" fmla="*/ 1 h 153"/>
                  <a:gd name="T6" fmla="*/ 53 w 147"/>
                  <a:gd name="T7" fmla="*/ 102 h 153"/>
                  <a:gd name="T8" fmla="*/ 146 w 147"/>
                  <a:gd name="T9" fmla="*/ 153 h 153"/>
                  <a:gd name="T10" fmla="*/ 147 w 147"/>
                  <a:gd name="T11" fmla="*/ 149 h 153"/>
                  <a:gd name="T12" fmla="*/ 59 w 147"/>
                  <a:gd name="T13" fmla="*/ 97 h 153"/>
                </a:gdLst>
                <a:ahLst/>
                <a:cxnLst>
                  <a:cxn ang="0">
                    <a:pos x="T0" y="T1"/>
                  </a:cxn>
                  <a:cxn ang="0">
                    <a:pos x="T2" y="T3"/>
                  </a:cxn>
                  <a:cxn ang="0">
                    <a:pos x="T4" y="T5"/>
                  </a:cxn>
                  <a:cxn ang="0">
                    <a:pos x="T6" y="T7"/>
                  </a:cxn>
                  <a:cxn ang="0">
                    <a:pos x="T8" y="T9"/>
                  </a:cxn>
                  <a:cxn ang="0">
                    <a:pos x="T10" y="T11"/>
                  </a:cxn>
                  <a:cxn ang="0">
                    <a:pos x="T12" y="T13"/>
                  </a:cxn>
                </a:cxnLst>
                <a:rect l="0" t="0" r="r" b="b"/>
                <a:pathLst>
                  <a:path w="147" h="153">
                    <a:moveTo>
                      <a:pt x="59" y="97"/>
                    </a:moveTo>
                    <a:cubicBezTo>
                      <a:pt x="30" y="69"/>
                      <a:pt x="12" y="35"/>
                      <a:pt x="4" y="0"/>
                    </a:cubicBezTo>
                    <a:cubicBezTo>
                      <a:pt x="0" y="1"/>
                      <a:pt x="0" y="1"/>
                      <a:pt x="0" y="1"/>
                    </a:cubicBezTo>
                    <a:cubicBezTo>
                      <a:pt x="7" y="38"/>
                      <a:pt x="24" y="74"/>
                      <a:pt x="53" y="102"/>
                    </a:cubicBezTo>
                    <a:cubicBezTo>
                      <a:pt x="79" y="129"/>
                      <a:pt x="112" y="146"/>
                      <a:pt x="146" y="153"/>
                    </a:cubicBezTo>
                    <a:cubicBezTo>
                      <a:pt x="147" y="149"/>
                      <a:pt x="147" y="149"/>
                      <a:pt x="147" y="149"/>
                    </a:cubicBezTo>
                    <a:cubicBezTo>
                      <a:pt x="115" y="140"/>
                      <a:pt x="84" y="123"/>
                      <a:pt x="59" y="97"/>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6" name="Freeform 250"/>
              <p:cNvSpPr>
                <a:spLocks/>
              </p:cNvSpPr>
              <p:nvPr/>
            </p:nvSpPr>
            <p:spPr bwMode="auto">
              <a:xfrm>
                <a:off x="10629899" y="3089452"/>
                <a:ext cx="256116" cy="264658"/>
              </a:xfrm>
              <a:custGeom>
                <a:avLst/>
                <a:gdLst>
                  <a:gd name="T0" fmla="*/ 60 w 141"/>
                  <a:gd name="T1" fmla="*/ 88 h 146"/>
                  <a:gd name="T2" fmla="*/ 5 w 141"/>
                  <a:gd name="T3" fmla="*/ 0 h 146"/>
                  <a:gd name="T4" fmla="*/ 0 w 141"/>
                  <a:gd name="T5" fmla="*/ 1 h 146"/>
                  <a:gd name="T6" fmla="*/ 54 w 141"/>
                  <a:gd name="T7" fmla="*/ 94 h 146"/>
                  <a:gd name="T8" fmla="*/ 139 w 141"/>
                  <a:gd name="T9" fmla="*/ 146 h 146"/>
                  <a:gd name="T10" fmla="*/ 141 w 141"/>
                  <a:gd name="T11" fmla="*/ 140 h 146"/>
                  <a:gd name="T12" fmla="*/ 60 w 141"/>
                  <a:gd name="T13" fmla="*/ 88 h 146"/>
                </a:gdLst>
                <a:ahLst/>
                <a:cxnLst>
                  <a:cxn ang="0">
                    <a:pos x="T0" y="T1"/>
                  </a:cxn>
                  <a:cxn ang="0">
                    <a:pos x="T2" y="T3"/>
                  </a:cxn>
                  <a:cxn ang="0">
                    <a:pos x="T4" y="T5"/>
                  </a:cxn>
                  <a:cxn ang="0">
                    <a:pos x="T6" y="T7"/>
                  </a:cxn>
                  <a:cxn ang="0">
                    <a:pos x="T8" y="T9"/>
                  </a:cxn>
                  <a:cxn ang="0">
                    <a:pos x="T10" y="T11"/>
                  </a:cxn>
                  <a:cxn ang="0">
                    <a:pos x="T12" y="T13"/>
                  </a:cxn>
                </a:cxnLst>
                <a:rect l="0" t="0" r="r" b="b"/>
                <a:pathLst>
                  <a:path w="141" h="146">
                    <a:moveTo>
                      <a:pt x="60" y="88"/>
                    </a:moveTo>
                    <a:cubicBezTo>
                      <a:pt x="33" y="62"/>
                      <a:pt x="15" y="31"/>
                      <a:pt x="5" y="0"/>
                    </a:cubicBezTo>
                    <a:cubicBezTo>
                      <a:pt x="0" y="1"/>
                      <a:pt x="0" y="1"/>
                      <a:pt x="0" y="1"/>
                    </a:cubicBezTo>
                    <a:cubicBezTo>
                      <a:pt x="9" y="35"/>
                      <a:pt x="27" y="67"/>
                      <a:pt x="54" y="94"/>
                    </a:cubicBezTo>
                    <a:cubicBezTo>
                      <a:pt x="79" y="119"/>
                      <a:pt x="108" y="136"/>
                      <a:pt x="139" y="146"/>
                    </a:cubicBezTo>
                    <a:cubicBezTo>
                      <a:pt x="141" y="140"/>
                      <a:pt x="141" y="140"/>
                      <a:pt x="141" y="140"/>
                    </a:cubicBezTo>
                    <a:cubicBezTo>
                      <a:pt x="112" y="130"/>
                      <a:pt x="84" y="112"/>
                      <a:pt x="60" y="88"/>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7" name="Freeform 251"/>
              <p:cNvSpPr>
                <a:spLocks/>
              </p:cNvSpPr>
              <p:nvPr/>
            </p:nvSpPr>
            <p:spPr bwMode="auto">
              <a:xfrm>
                <a:off x="10905065" y="2994175"/>
                <a:ext cx="63500" cy="65636"/>
              </a:xfrm>
              <a:custGeom>
                <a:avLst/>
                <a:gdLst>
                  <a:gd name="T0" fmla="*/ 40 w 40"/>
                  <a:gd name="T1" fmla="*/ 42 h 42"/>
                  <a:gd name="T2" fmla="*/ 0 w 40"/>
                  <a:gd name="T3" fmla="*/ 0 h 42"/>
                  <a:gd name="T4" fmla="*/ 0 w 40"/>
                  <a:gd name="T5" fmla="*/ 0 h 42"/>
                  <a:gd name="T6" fmla="*/ 40 w 40"/>
                  <a:gd name="T7" fmla="*/ 42 h 42"/>
                </a:gdLst>
                <a:ahLst/>
                <a:cxnLst>
                  <a:cxn ang="0">
                    <a:pos x="T0" y="T1"/>
                  </a:cxn>
                  <a:cxn ang="0">
                    <a:pos x="T2" y="T3"/>
                  </a:cxn>
                  <a:cxn ang="0">
                    <a:pos x="T4" y="T5"/>
                  </a:cxn>
                  <a:cxn ang="0">
                    <a:pos x="T6" y="T7"/>
                  </a:cxn>
                </a:cxnLst>
                <a:rect l="0" t="0" r="r" b="b"/>
                <a:pathLst>
                  <a:path w="40" h="42">
                    <a:moveTo>
                      <a:pt x="40" y="42"/>
                    </a:moveTo>
                    <a:lnTo>
                      <a:pt x="0" y="0"/>
                    </a:lnTo>
                    <a:lnTo>
                      <a:pt x="0" y="0"/>
                    </a:lnTo>
                    <a:lnTo>
                      <a:pt x="40" y="42"/>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8" name="Freeform 252"/>
              <p:cNvSpPr>
                <a:spLocks/>
              </p:cNvSpPr>
              <p:nvPr/>
            </p:nvSpPr>
            <p:spPr bwMode="auto">
              <a:xfrm>
                <a:off x="10905065" y="2994175"/>
                <a:ext cx="29633" cy="27525"/>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9" name="Freeform 253"/>
              <p:cNvSpPr>
                <a:spLocks/>
              </p:cNvSpPr>
              <p:nvPr/>
            </p:nvSpPr>
            <p:spPr bwMode="auto">
              <a:xfrm>
                <a:off x="10661648" y="3076749"/>
                <a:ext cx="234951" cy="247719"/>
              </a:xfrm>
              <a:custGeom>
                <a:avLst/>
                <a:gdLst>
                  <a:gd name="T0" fmla="*/ 55 w 130"/>
                  <a:gd name="T1" fmla="*/ 83 h 135"/>
                  <a:gd name="T2" fmla="*/ 4 w 130"/>
                  <a:gd name="T3" fmla="*/ 0 h 135"/>
                  <a:gd name="T4" fmla="*/ 0 w 130"/>
                  <a:gd name="T5" fmla="*/ 2 h 135"/>
                  <a:gd name="T6" fmla="*/ 49 w 130"/>
                  <a:gd name="T7" fmla="*/ 88 h 135"/>
                  <a:gd name="T8" fmla="*/ 128 w 130"/>
                  <a:gd name="T9" fmla="*/ 135 h 135"/>
                  <a:gd name="T10" fmla="*/ 130 w 130"/>
                  <a:gd name="T11" fmla="*/ 131 h 135"/>
                  <a:gd name="T12" fmla="*/ 55 w 130"/>
                  <a:gd name="T13" fmla="*/ 83 h 135"/>
                </a:gdLst>
                <a:ahLst/>
                <a:cxnLst>
                  <a:cxn ang="0">
                    <a:pos x="T0" y="T1"/>
                  </a:cxn>
                  <a:cxn ang="0">
                    <a:pos x="T2" y="T3"/>
                  </a:cxn>
                  <a:cxn ang="0">
                    <a:pos x="T4" y="T5"/>
                  </a:cxn>
                  <a:cxn ang="0">
                    <a:pos x="T6" y="T7"/>
                  </a:cxn>
                  <a:cxn ang="0">
                    <a:pos x="T8" y="T9"/>
                  </a:cxn>
                  <a:cxn ang="0">
                    <a:pos x="T10" y="T11"/>
                  </a:cxn>
                  <a:cxn ang="0">
                    <a:pos x="T12" y="T13"/>
                  </a:cxn>
                </a:cxnLst>
                <a:rect l="0" t="0" r="r" b="b"/>
                <a:pathLst>
                  <a:path w="130" h="135">
                    <a:moveTo>
                      <a:pt x="55" y="83"/>
                    </a:moveTo>
                    <a:cubicBezTo>
                      <a:pt x="30" y="59"/>
                      <a:pt x="14" y="30"/>
                      <a:pt x="4" y="0"/>
                    </a:cubicBezTo>
                    <a:cubicBezTo>
                      <a:pt x="0" y="2"/>
                      <a:pt x="0" y="2"/>
                      <a:pt x="0" y="2"/>
                    </a:cubicBezTo>
                    <a:cubicBezTo>
                      <a:pt x="8" y="33"/>
                      <a:pt x="24" y="63"/>
                      <a:pt x="49" y="88"/>
                    </a:cubicBezTo>
                    <a:cubicBezTo>
                      <a:pt x="72" y="111"/>
                      <a:pt x="99" y="127"/>
                      <a:pt x="128" y="135"/>
                    </a:cubicBezTo>
                    <a:cubicBezTo>
                      <a:pt x="130" y="131"/>
                      <a:pt x="130" y="131"/>
                      <a:pt x="130" y="131"/>
                    </a:cubicBezTo>
                    <a:cubicBezTo>
                      <a:pt x="103" y="121"/>
                      <a:pt x="77" y="105"/>
                      <a:pt x="55" y="83"/>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0" name="Freeform 254"/>
              <p:cNvSpPr>
                <a:spLocks/>
              </p:cNvSpPr>
              <p:nvPr/>
            </p:nvSpPr>
            <p:spPr bwMode="auto">
              <a:xfrm>
                <a:off x="10682815" y="3068280"/>
                <a:ext cx="224367" cy="232899"/>
              </a:xfrm>
              <a:custGeom>
                <a:avLst/>
                <a:gdLst>
                  <a:gd name="T0" fmla="*/ 55 w 123"/>
                  <a:gd name="T1" fmla="*/ 75 h 128"/>
                  <a:gd name="T2" fmla="*/ 6 w 123"/>
                  <a:gd name="T3" fmla="*/ 0 h 128"/>
                  <a:gd name="T4" fmla="*/ 0 w 123"/>
                  <a:gd name="T5" fmla="*/ 2 h 128"/>
                  <a:gd name="T6" fmla="*/ 49 w 123"/>
                  <a:gd name="T7" fmla="*/ 81 h 128"/>
                  <a:gd name="T8" fmla="*/ 121 w 123"/>
                  <a:gd name="T9" fmla="*/ 128 h 128"/>
                  <a:gd name="T10" fmla="*/ 123 w 123"/>
                  <a:gd name="T11" fmla="*/ 122 h 128"/>
                  <a:gd name="T12" fmla="*/ 55 w 123"/>
                  <a:gd name="T13" fmla="*/ 75 h 128"/>
                </a:gdLst>
                <a:ahLst/>
                <a:cxnLst>
                  <a:cxn ang="0">
                    <a:pos x="T0" y="T1"/>
                  </a:cxn>
                  <a:cxn ang="0">
                    <a:pos x="T2" y="T3"/>
                  </a:cxn>
                  <a:cxn ang="0">
                    <a:pos x="T4" y="T5"/>
                  </a:cxn>
                  <a:cxn ang="0">
                    <a:pos x="T6" y="T7"/>
                  </a:cxn>
                  <a:cxn ang="0">
                    <a:pos x="T8" y="T9"/>
                  </a:cxn>
                  <a:cxn ang="0">
                    <a:pos x="T10" y="T11"/>
                  </a:cxn>
                  <a:cxn ang="0">
                    <a:pos x="T12" y="T13"/>
                  </a:cxn>
                </a:cxnLst>
                <a:rect l="0" t="0" r="r" b="b"/>
                <a:pathLst>
                  <a:path w="123" h="128">
                    <a:moveTo>
                      <a:pt x="55" y="75"/>
                    </a:moveTo>
                    <a:cubicBezTo>
                      <a:pt x="33" y="53"/>
                      <a:pt x="16" y="27"/>
                      <a:pt x="6" y="0"/>
                    </a:cubicBezTo>
                    <a:cubicBezTo>
                      <a:pt x="0" y="2"/>
                      <a:pt x="0" y="2"/>
                      <a:pt x="0" y="2"/>
                    </a:cubicBezTo>
                    <a:cubicBezTo>
                      <a:pt x="9" y="31"/>
                      <a:pt x="26" y="58"/>
                      <a:pt x="49" y="81"/>
                    </a:cubicBezTo>
                    <a:cubicBezTo>
                      <a:pt x="70" y="102"/>
                      <a:pt x="95" y="118"/>
                      <a:pt x="121" y="128"/>
                    </a:cubicBezTo>
                    <a:cubicBezTo>
                      <a:pt x="123" y="122"/>
                      <a:pt x="123" y="122"/>
                      <a:pt x="123" y="122"/>
                    </a:cubicBezTo>
                    <a:cubicBezTo>
                      <a:pt x="99" y="111"/>
                      <a:pt x="76" y="96"/>
                      <a:pt x="55" y="75"/>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1" name="Freeform 255"/>
              <p:cNvSpPr>
                <a:spLocks/>
              </p:cNvSpPr>
              <p:nvPr/>
            </p:nvSpPr>
            <p:spPr bwMode="auto">
              <a:xfrm>
                <a:off x="10905065" y="2994175"/>
                <a:ext cx="40216" cy="40229"/>
              </a:xfrm>
              <a:custGeom>
                <a:avLst/>
                <a:gdLst>
                  <a:gd name="T0" fmla="*/ 25 w 25"/>
                  <a:gd name="T1" fmla="*/ 26 h 26"/>
                  <a:gd name="T2" fmla="*/ 0 w 25"/>
                  <a:gd name="T3" fmla="*/ 0 h 26"/>
                  <a:gd name="T4" fmla="*/ 0 w 25"/>
                  <a:gd name="T5" fmla="*/ 0 h 26"/>
                  <a:gd name="T6" fmla="*/ 25 w 25"/>
                  <a:gd name="T7" fmla="*/ 26 h 26"/>
                </a:gdLst>
                <a:ahLst/>
                <a:cxnLst>
                  <a:cxn ang="0">
                    <a:pos x="T0" y="T1"/>
                  </a:cxn>
                  <a:cxn ang="0">
                    <a:pos x="T2" y="T3"/>
                  </a:cxn>
                  <a:cxn ang="0">
                    <a:pos x="T4" y="T5"/>
                  </a:cxn>
                  <a:cxn ang="0">
                    <a:pos x="T6" y="T7"/>
                  </a:cxn>
                </a:cxnLst>
                <a:rect l="0" t="0" r="r" b="b"/>
                <a:pathLst>
                  <a:path w="25" h="26">
                    <a:moveTo>
                      <a:pt x="25" y="26"/>
                    </a:moveTo>
                    <a:lnTo>
                      <a:pt x="0" y="0"/>
                    </a:lnTo>
                    <a:lnTo>
                      <a:pt x="0" y="0"/>
                    </a:lnTo>
                    <a:lnTo>
                      <a:pt x="25" y="26"/>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2" name="Freeform 256"/>
              <p:cNvSpPr>
                <a:spLocks/>
              </p:cNvSpPr>
              <p:nvPr/>
            </p:nvSpPr>
            <p:spPr bwMode="auto">
              <a:xfrm>
                <a:off x="10943166" y="3093687"/>
                <a:ext cx="16933" cy="19055"/>
              </a:xfrm>
              <a:custGeom>
                <a:avLst/>
                <a:gdLst>
                  <a:gd name="T0" fmla="*/ 0 w 11"/>
                  <a:gd name="T1" fmla="*/ 0 h 12"/>
                  <a:gd name="T2" fmla="*/ 11 w 11"/>
                  <a:gd name="T3" fmla="*/ 12 h 12"/>
                  <a:gd name="T4" fmla="*/ 11 w 11"/>
                  <a:gd name="T5" fmla="*/ 12 h 12"/>
                  <a:gd name="T6" fmla="*/ 0 w 11"/>
                  <a:gd name="T7" fmla="*/ 0 h 12"/>
                </a:gdLst>
                <a:ahLst/>
                <a:cxnLst>
                  <a:cxn ang="0">
                    <a:pos x="T0" y="T1"/>
                  </a:cxn>
                  <a:cxn ang="0">
                    <a:pos x="T2" y="T3"/>
                  </a:cxn>
                  <a:cxn ang="0">
                    <a:pos x="T4" y="T5"/>
                  </a:cxn>
                  <a:cxn ang="0">
                    <a:pos x="T6" y="T7"/>
                  </a:cxn>
                </a:cxnLst>
                <a:rect l="0" t="0" r="r" b="b"/>
                <a:pathLst>
                  <a:path w="11" h="12">
                    <a:moveTo>
                      <a:pt x="0" y="0"/>
                    </a:moveTo>
                    <a:lnTo>
                      <a:pt x="11" y="12"/>
                    </a:lnTo>
                    <a:lnTo>
                      <a:pt x="11" y="12"/>
                    </a:lnTo>
                    <a:lnTo>
                      <a:pt x="0"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3" name="Freeform 257"/>
              <p:cNvSpPr>
                <a:spLocks/>
              </p:cNvSpPr>
              <p:nvPr/>
            </p:nvSpPr>
            <p:spPr bwMode="auto">
              <a:xfrm>
                <a:off x="10985499" y="2729517"/>
                <a:ext cx="266700" cy="279479"/>
              </a:xfrm>
              <a:custGeom>
                <a:avLst/>
                <a:gdLst>
                  <a:gd name="T0" fmla="*/ 89 w 147"/>
                  <a:gd name="T1" fmla="*/ 55 h 153"/>
                  <a:gd name="T2" fmla="*/ 143 w 147"/>
                  <a:gd name="T3" fmla="*/ 153 h 153"/>
                  <a:gd name="T4" fmla="*/ 147 w 147"/>
                  <a:gd name="T5" fmla="*/ 151 h 153"/>
                  <a:gd name="T6" fmla="*/ 95 w 147"/>
                  <a:gd name="T7" fmla="*/ 50 h 153"/>
                  <a:gd name="T8" fmla="*/ 2 w 147"/>
                  <a:gd name="T9" fmla="*/ 0 h 153"/>
                  <a:gd name="T10" fmla="*/ 0 w 147"/>
                  <a:gd name="T11" fmla="*/ 3 h 153"/>
                  <a:gd name="T12" fmla="*/ 89 w 147"/>
                  <a:gd name="T13" fmla="*/ 55 h 153"/>
                </a:gdLst>
                <a:ahLst/>
                <a:cxnLst>
                  <a:cxn ang="0">
                    <a:pos x="T0" y="T1"/>
                  </a:cxn>
                  <a:cxn ang="0">
                    <a:pos x="T2" y="T3"/>
                  </a:cxn>
                  <a:cxn ang="0">
                    <a:pos x="T4" y="T5"/>
                  </a:cxn>
                  <a:cxn ang="0">
                    <a:pos x="T6" y="T7"/>
                  </a:cxn>
                  <a:cxn ang="0">
                    <a:pos x="T8" y="T9"/>
                  </a:cxn>
                  <a:cxn ang="0">
                    <a:pos x="T10" y="T11"/>
                  </a:cxn>
                  <a:cxn ang="0">
                    <a:pos x="T12" y="T13"/>
                  </a:cxn>
                </a:cxnLst>
                <a:rect l="0" t="0" r="r" b="b"/>
                <a:pathLst>
                  <a:path w="147" h="153">
                    <a:moveTo>
                      <a:pt x="89" y="55"/>
                    </a:moveTo>
                    <a:cubicBezTo>
                      <a:pt x="117" y="83"/>
                      <a:pt x="135" y="117"/>
                      <a:pt x="143" y="153"/>
                    </a:cubicBezTo>
                    <a:cubicBezTo>
                      <a:pt x="147" y="151"/>
                      <a:pt x="147" y="151"/>
                      <a:pt x="147" y="151"/>
                    </a:cubicBezTo>
                    <a:cubicBezTo>
                      <a:pt x="141" y="114"/>
                      <a:pt x="123" y="79"/>
                      <a:pt x="95" y="50"/>
                    </a:cubicBezTo>
                    <a:cubicBezTo>
                      <a:pt x="68" y="24"/>
                      <a:pt x="36" y="7"/>
                      <a:pt x="2" y="0"/>
                    </a:cubicBezTo>
                    <a:cubicBezTo>
                      <a:pt x="0" y="3"/>
                      <a:pt x="0" y="3"/>
                      <a:pt x="0" y="3"/>
                    </a:cubicBezTo>
                    <a:cubicBezTo>
                      <a:pt x="33" y="12"/>
                      <a:pt x="63" y="30"/>
                      <a:pt x="89" y="55"/>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4" name="Freeform 258"/>
              <p:cNvSpPr>
                <a:spLocks/>
              </p:cNvSpPr>
              <p:nvPr/>
            </p:nvSpPr>
            <p:spPr bwMode="auto">
              <a:xfrm>
                <a:off x="10896599" y="3044989"/>
                <a:ext cx="63500" cy="67753"/>
              </a:xfrm>
              <a:custGeom>
                <a:avLst/>
                <a:gdLst>
                  <a:gd name="T0" fmla="*/ 0 w 41"/>
                  <a:gd name="T1" fmla="*/ 0 h 43"/>
                  <a:gd name="T2" fmla="*/ 41 w 41"/>
                  <a:gd name="T3" fmla="*/ 43 h 43"/>
                  <a:gd name="T4" fmla="*/ 41 w 41"/>
                  <a:gd name="T5" fmla="*/ 43 h 43"/>
                  <a:gd name="T6" fmla="*/ 0 w 41"/>
                  <a:gd name="T7" fmla="*/ 0 h 43"/>
                </a:gdLst>
                <a:ahLst/>
                <a:cxnLst>
                  <a:cxn ang="0">
                    <a:pos x="T0" y="T1"/>
                  </a:cxn>
                  <a:cxn ang="0">
                    <a:pos x="T2" y="T3"/>
                  </a:cxn>
                  <a:cxn ang="0">
                    <a:pos x="T4" y="T5"/>
                  </a:cxn>
                  <a:cxn ang="0">
                    <a:pos x="T6" y="T7"/>
                  </a:cxn>
                </a:cxnLst>
                <a:rect l="0" t="0" r="r" b="b"/>
                <a:pathLst>
                  <a:path w="41" h="43">
                    <a:moveTo>
                      <a:pt x="0" y="0"/>
                    </a:moveTo>
                    <a:lnTo>
                      <a:pt x="41" y="43"/>
                    </a:lnTo>
                    <a:lnTo>
                      <a:pt x="41" y="43"/>
                    </a:lnTo>
                    <a:lnTo>
                      <a:pt x="0"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5" name="Freeform 259"/>
              <p:cNvSpPr>
                <a:spLocks/>
              </p:cNvSpPr>
              <p:nvPr/>
            </p:nvSpPr>
            <p:spPr bwMode="auto">
              <a:xfrm>
                <a:off x="10977032" y="2750690"/>
                <a:ext cx="256116" cy="266776"/>
              </a:xfrm>
              <a:custGeom>
                <a:avLst/>
                <a:gdLst>
                  <a:gd name="T0" fmla="*/ 82 w 141"/>
                  <a:gd name="T1" fmla="*/ 57 h 146"/>
                  <a:gd name="T2" fmla="*/ 136 w 141"/>
                  <a:gd name="T3" fmla="*/ 146 h 146"/>
                  <a:gd name="T4" fmla="*/ 141 w 141"/>
                  <a:gd name="T5" fmla="*/ 144 h 146"/>
                  <a:gd name="T6" fmla="*/ 88 w 141"/>
                  <a:gd name="T7" fmla="*/ 51 h 146"/>
                  <a:gd name="T8" fmla="*/ 2 w 141"/>
                  <a:gd name="T9" fmla="*/ 0 h 146"/>
                  <a:gd name="T10" fmla="*/ 0 w 141"/>
                  <a:gd name="T11" fmla="*/ 6 h 146"/>
                  <a:gd name="T12" fmla="*/ 82 w 141"/>
                  <a:gd name="T13" fmla="*/ 57 h 146"/>
                </a:gdLst>
                <a:ahLst/>
                <a:cxnLst>
                  <a:cxn ang="0">
                    <a:pos x="T0" y="T1"/>
                  </a:cxn>
                  <a:cxn ang="0">
                    <a:pos x="T2" y="T3"/>
                  </a:cxn>
                  <a:cxn ang="0">
                    <a:pos x="T4" y="T5"/>
                  </a:cxn>
                  <a:cxn ang="0">
                    <a:pos x="T6" y="T7"/>
                  </a:cxn>
                  <a:cxn ang="0">
                    <a:pos x="T8" y="T9"/>
                  </a:cxn>
                  <a:cxn ang="0">
                    <a:pos x="T10" y="T11"/>
                  </a:cxn>
                  <a:cxn ang="0">
                    <a:pos x="T12" y="T13"/>
                  </a:cxn>
                </a:cxnLst>
                <a:rect l="0" t="0" r="r" b="b"/>
                <a:pathLst>
                  <a:path w="141" h="146">
                    <a:moveTo>
                      <a:pt x="82" y="57"/>
                    </a:moveTo>
                    <a:cubicBezTo>
                      <a:pt x="108" y="84"/>
                      <a:pt x="126" y="114"/>
                      <a:pt x="136" y="146"/>
                    </a:cubicBezTo>
                    <a:cubicBezTo>
                      <a:pt x="141" y="144"/>
                      <a:pt x="141" y="144"/>
                      <a:pt x="141" y="144"/>
                    </a:cubicBezTo>
                    <a:cubicBezTo>
                      <a:pt x="133" y="111"/>
                      <a:pt x="115" y="78"/>
                      <a:pt x="88" y="51"/>
                    </a:cubicBezTo>
                    <a:cubicBezTo>
                      <a:pt x="63" y="26"/>
                      <a:pt x="33" y="9"/>
                      <a:pt x="2" y="0"/>
                    </a:cubicBezTo>
                    <a:cubicBezTo>
                      <a:pt x="0" y="6"/>
                      <a:pt x="0" y="6"/>
                      <a:pt x="0" y="6"/>
                    </a:cubicBezTo>
                    <a:cubicBezTo>
                      <a:pt x="30" y="16"/>
                      <a:pt x="58" y="33"/>
                      <a:pt x="82" y="57"/>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6" name="Freeform 260"/>
              <p:cNvSpPr>
                <a:spLocks/>
              </p:cNvSpPr>
              <p:nvPr/>
            </p:nvSpPr>
            <p:spPr bwMode="auto">
              <a:xfrm>
                <a:off x="10968566" y="2780331"/>
                <a:ext cx="234949" cy="247719"/>
              </a:xfrm>
              <a:custGeom>
                <a:avLst/>
                <a:gdLst>
                  <a:gd name="T0" fmla="*/ 75 w 130"/>
                  <a:gd name="T1" fmla="*/ 53 h 136"/>
                  <a:gd name="T2" fmla="*/ 125 w 130"/>
                  <a:gd name="T3" fmla="*/ 136 h 136"/>
                  <a:gd name="T4" fmla="*/ 130 w 130"/>
                  <a:gd name="T5" fmla="*/ 134 h 136"/>
                  <a:gd name="T6" fmla="*/ 80 w 130"/>
                  <a:gd name="T7" fmla="*/ 48 h 136"/>
                  <a:gd name="T8" fmla="*/ 1 w 130"/>
                  <a:gd name="T9" fmla="*/ 0 h 136"/>
                  <a:gd name="T10" fmla="*/ 0 w 130"/>
                  <a:gd name="T11" fmla="*/ 5 h 136"/>
                  <a:gd name="T12" fmla="*/ 75 w 130"/>
                  <a:gd name="T13" fmla="*/ 53 h 136"/>
                </a:gdLst>
                <a:ahLst/>
                <a:cxnLst>
                  <a:cxn ang="0">
                    <a:pos x="T0" y="T1"/>
                  </a:cxn>
                  <a:cxn ang="0">
                    <a:pos x="T2" y="T3"/>
                  </a:cxn>
                  <a:cxn ang="0">
                    <a:pos x="T4" y="T5"/>
                  </a:cxn>
                  <a:cxn ang="0">
                    <a:pos x="T6" y="T7"/>
                  </a:cxn>
                  <a:cxn ang="0">
                    <a:pos x="T8" y="T9"/>
                  </a:cxn>
                  <a:cxn ang="0">
                    <a:pos x="T10" y="T11"/>
                  </a:cxn>
                  <a:cxn ang="0">
                    <a:pos x="T12" y="T13"/>
                  </a:cxn>
                </a:cxnLst>
                <a:rect l="0" t="0" r="r" b="b"/>
                <a:pathLst>
                  <a:path w="130" h="136">
                    <a:moveTo>
                      <a:pt x="75" y="53"/>
                    </a:moveTo>
                    <a:cubicBezTo>
                      <a:pt x="99" y="77"/>
                      <a:pt x="116" y="106"/>
                      <a:pt x="125" y="136"/>
                    </a:cubicBezTo>
                    <a:cubicBezTo>
                      <a:pt x="130" y="134"/>
                      <a:pt x="130" y="134"/>
                      <a:pt x="130" y="134"/>
                    </a:cubicBezTo>
                    <a:cubicBezTo>
                      <a:pt x="122" y="102"/>
                      <a:pt x="105" y="72"/>
                      <a:pt x="80" y="48"/>
                    </a:cubicBezTo>
                    <a:cubicBezTo>
                      <a:pt x="58" y="25"/>
                      <a:pt x="30" y="9"/>
                      <a:pt x="1" y="0"/>
                    </a:cubicBezTo>
                    <a:cubicBezTo>
                      <a:pt x="0" y="5"/>
                      <a:pt x="0" y="5"/>
                      <a:pt x="0" y="5"/>
                    </a:cubicBezTo>
                    <a:cubicBezTo>
                      <a:pt x="27" y="15"/>
                      <a:pt x="53" y="31"/>
                      <a:pt x="75" y="53"/>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7" name="Freeform 261"/>
              <p:cNvSpPr>
                <a:spLocks/>
              </p:cNvSpPr>
              <p:nvPr/>
            </p:nvSpPr>
            <p:spPr bwMode="auto">
              <a:xfrm>
                <a:off x="10932581" y="3080983"/>
                <a:ext cx="27517" cy="31758"/>
              </a:xfrm>
              <a:custGeom>
                <a:avLst/>
                <a:gdLst>
                  <a:gd name="T0" fmla="*/ 0 w 18"/>
                  <a:gd name="T1" fmla="*/ 0 h 20"/>
                  <a:gd name="T2" fmla="*/ 18 w 18"/>
                  <a:gd name="T3" fmla="*/ 20 h 20"/>
                  <a:gd name="T4" fmla="*/ 18 w 18"/>
                  <a:gd name="T5" fmla="*/ 20 h 20"/>
                  <a:gd name="T6" fmla="*/ 0 w 18"/>
                  <a:gd name="T7" fmla="*/ 0 h 20"/>
                </a:gdLst>
                <a:ahLst/>
                <a:cxnLst>
                  <a:cxn ang="0">
                    <a:pos x="T0" y="T1"/>
                  </a:cxn>
                  <a:cxn ang="0">
                    <a:pos x="T2" y="T3"/>
                  </a:cxn>
                  <a:cxn ang="0">
                    <a:pos x="T4" y="T5"/>
                  </a:cxn>
                  <a:cxn ang="0">
                    <a:pos x="T6" y="T7"/>
                  </a:cxn>
                </a:cxnLst>
                <a:rect l="0" t="0" r="r" b="b"/>
                <a:pathLst>
                  <a:path w="18" h="20">
                    <a:moveTo>
                      <a:pt x="0" y="0"/>
                    </a:moveTo>
                    <a:lnTo>
                      <a:pt x="18" y="20"/>
                    </a:lnTo>
                    <a:lnTo>
                      <a:pt x="18" y="20"/>
                    </a:lnTo>
                    <a:lnTo>
                      <a:pt x="0"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8" name="Freeform 262"/>
              <p:cNvSpPr>
                <a:spLocks/>
              </p:cNvSpPr>
              <p:nvPr/>
            </p:nvSpPr>
            <p:spPr bwMode="auto">
              <a:xfrm>
                <a:off x="10957982" y="2803621"/>
                <a:ext cx="224367" cy="230783"/>
              </a:xfrm>
              <a:custGeom>
                <a:avLst/>
                <a:gdLst>
                  <a:gd name="T0" fmla="*/ 69 w 124"/>
                  <a:gd name="T1" fmla="*/ 52 h 127"/>
                  <a:gd name="T2" fmla="*/ 118 w 124"/>
                  <a:gd name="T3" fmla="*/ 127 h 127"/>
                  <a:gd name="T4" fmla="*/ 124 w 124"/>
                  <a:gd name="T5" fmla="*/ 125 h 127"/>
                  <a:gd name="T6" fmla="*/ 75 w 124"/>
                  <a:gd name="T7" fmla="*/ 46 h 127"/>
                  <a:gd name="T8" fmla="*/ 3 w 124"/>
                  <a:gd name="T9" fmla="*/ 0 h 127"/>
                  <a:gd name="T10" fmla="*/ 0 w 124"/>
                  <a:gd name="T11" fmla="*/ 6 h 127"/>
                  <a:gd name="T12" fmla="*/ 69 w 124"/>
                  <a:gd name="T13" fmla="*/ 52 h 127"/>
                </a:gdLst>
                <a:ahLst/>
                <a:cxnLst>
                  <a:cxn ang="0">
                    <a:pos x="T0" y="T1"/>
                  </a:cxn>
                  <a:cxn ang="0">
                    <a:pos x="T2" y="T3"/>
                  </a:cxn>
                  <a:cxn ang="0">
                    <a:pos x="T4" y="T5"/>
                  </a:cxn>
                  <a:cxn ang="0">
                    <a:pos x="T6" y="T7"/>
                  </a:cxn>
                  <a:cxn ang="0">
                    <a:pos x="T8" y="T9"/>
                  </a:cxn>
                  <a:cxn ang="0">
                    <a:pos x="T10" y="T11"/>
                  </a:cxn>
                  <a:cxn ang="0">
                    <a:pos x="T12" y="T13"/>
                  </a:cxn>
                </a:cxnLst>
                <a:rect l="0" t="0" r="r" b="b"/>
                <a:pathLst>
                  <a:path w="124" h="127">
                    <a:moveTo>
                      <a:pt x="69" y="52"/>
                    </a:moveTo>
                    <a:cubicBezTo>
                      <a:pt x="91" y="75"/>
                      <a:pt x="107" y="101"/>
                      <a:pt x="118" y="127"/>
                    </a:cubicBezTo>
                    <a:cubicBezTo>
                      <a:pt x="124" y="125"/>
                      <a:pt x="124" y="125"/>
                      <a:pt x="124" y="125"/>
                    </a:cubicBezTo>
                    <a:cubicBezTo>
                      <a:pt x="114" y="97"/>
                      <a:pt x="98" y="70"/>
                      <a:pt x="75" y="46"/>
                    </a:cubicBezTo>
                    <a:cubicBezTo>
                      <a:pt x="53" y="25"/>
                      <a:pt x="29" y="10"/>
                      <a:pt x="3" y="0"/>
                    </a:cubicBezTo>
                    <a:cubicBezTo>
                      <a:pt x="0" y="6"/>
                      <a:pt x="0" y="6"/>
                      <a:pt x="0" y="6"/>
                    </a:cubicBezTo>
                    <a:cubicBezTo>
                      <a:pt x="25" y="16"/>
                      <a:pt x="48" y="32"/>
                      <a:pt x="69" y="52"/>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09" name="Freeform 263"/>
              <p:cNvSpPr>
                <a:spLocks/>
              </p:cNvSpPr>
              <p:nvPr/>
            </p:nvSpPr>
            <p:spPr bwMode="auto">
              <a:xfrm>
                <a:off x="10921999" y="3070396"/>
                <a:ext cx="38100" cy="42345"/>
              </a:xfrm>
              <a:custGeom>
                <a:avLst/>
                <a:gdLst>
                  <a:gd name="T0" fmla="*/ 0 w 25"/>
                  <a:gd name="T1" fmla="*/ 0 h 27"/>
                  <a:gd name="T2" fmla="*/ 25 w 25"/>
                  <a:gd name="T3" fmla="*/ 27 h 27"/>
                  <a:gd name="T4" fmla="*/ 25 w 25"/>
                  <a:gd name="T5" fmla="*/ 27 h 27"/>
                  <a:gd name="T6" fmla="*/ 0 w 25"/>
                  <a:gd name="T7" fmla="*/ 0 h 27"/>
                </a:gdLst>
                <a:ahLst/>
                <a:cxnLst>
                  <a:cxn ang="0">
                    <a:pos x="T0" y="T1"/>
                  </a:cxn>
                  <a:cxn ang="0">
                    <a:pos x="T2" y="T3"/>
                  </a:cxn>
                  <a:cxn ang="0">
                    <a:pos x="T4" y="T5"/>
                  </a:cxn>
                  <a:cxn ang="0">
                    <a:pos x="T6" y="T7"/>
                  </a:cxn>
                </a:cxnLst>
                <a:rect l="0" t="0" r="r" b="b"/>
                <a:pathLst>
                  <a:path w="25" h="27">
                    <a:moveTo>
                      <a:pt x="0" y="0"/>
                    </a:moveTo>
                    <a:lnTo>
                      <a:pt x="25" y="27"/>
                    </a:lnTo>
                    <a:lnTo>
                      <a:pt x="25" y="27"/>
                    </a:lnTo>
                    <a:lnTo>
                      <a:pt x="0"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0" name="Freeform 264"/>
              <p:cNvSpPr>
                <a:spLocks noEditPoints="1"/>
              </p:cNvSpPr>
              <p:nvPr/>
            </p:nvSpPr>
            <p:spPr bwMode="auto">
              <a:xfrm>
                <a:off x="10367432" y="2466976"/>
                <a:ext cx="1147234" cy="1151793"/>
              </a:xfrm>
              <a:custGeom>
                <a:avLst/>
                <a:gdLst>
                  <a:gd name="T0" fmla="*/ 212 w 632"/>
                  <a:gd name="T1" fmla="*/ 57 h 632"/>
                  <a:gd name="T2" fmla="*/ 57 w 632"/>
                  <a:gd name="T3" fmla="*/ 420 h 632"/>
                  <a:gd name="T4" fmla="*/ 419 w 632"/>
                  <a:gd name="T5" fmla="*/ 575 h 632"/>
                  <a:gd name="T6" fmla="*/ 574 w 632"/>
                  <a:gd name="T7" fmla="*/ 212 h 632"/>
                  <a:gd name="T8" fmla="*/ 212 w 632"/>
                  <a:gd name="T9" fmla="*/ 57 h 632"/>
                  <a:gd name="T10" fmla="*/ 173 w 632"/>
                  <a:gd name="T11" fmla="*/ 110 h 632"/>
                  <a:gd name="T12" fmla="*/ 277 w 632"/>
                  <a:gd name="T13" fmla="*/ 155 h 632"/>
                  <a:gd name="T14" fmla="*/ 233 w 632"/>
                  <a:gd name="T15" fmla="*/ 260 h 632"/>
                  <a:gd name="T16" fmla="*/ 128 w 632"/>
                  <a:gd name="T17" fmla="*/ 215 h 632"/>
                  <a:gd name="T18" fmla="*/ 173 w 632"/>
                  <a:gd name="T19" fmla="*/ 110 h 632"/>
                  <a:gd name="T20" fmla="*/ 84 w 632"/>
                  <a:gd name="T21" fmla="*/ 418 h 632"/>
                  <a:gd name="T22" fmla="*/ 128 w 632"/>
                  <a:gd name="T23" fmla="*/ 313 h 632"/>
                  <a:gd name="T24" fmla="*/ 233 w 632"/>
                  <a:gd name="T25" fmla="*/ 358 h 632"/>
                  <a:gd name="T26" fmla="*/ 188 w 632"/>
                  <a:gd name="T27" fmla="*/ 462 h 632"/>
                  <a:gd name="T28" fmla="*/ 84 w 632"/>
                  <a:gd name="T29" fmla="*/ 418 h 632"/>
                  <a:gd name="T30" fmla="*/ 366 w 632"/>
                  <a:gd name="T31" fmla="*/ 564 h 632"/>
                  <a:gd name="T32" fmla="*/ 261 w 632"/>
                  <a:gd name="T33" fmla="*/ 519 h 632"/>
                  <a:gd name="T34" fmla="*/ 306 w 632"/>
                  <a:gd name="T35" fmla="*/ 415 h 632"/>
                  <a:gd name="T36" fmla="*/ 411 w 632"/>
                  <a:gd name="T37" fmla="*/ 459 h 632"/>
                  <a:gd name="T38" fmla="*/ 366 w 632"/>
                  <a:gd name="T39" fmla="*/ 564 h 632"/>
                  <a:gd name="T40" fmla="*/ 376 w 632"/>
                  <a:gd name="T41" fmla="*/ 94 h 632"/>
                  <a:gd name="T42" fmla="*/ 481 w 632"/>
                  <a:gd name="T43" fmla="*/ 139 h 632"/>
                  <a:gd name="T44" fmla="*/ 436 w 632"/>
                  <a:gd name="T45" fmla="*/ 244 h 632"/>
                  <a:gd name="T46" fmla="*/ 332 w 632"/>
                  <a:gd name="T47" fmla="*/ 199 h 632"/>
                  <a:gd name="T48" fmla="*/ 376 w 632"/>
                  <a:gd name="T49" fmla="*/ 94 h 632"/>
                  <a:gd name="T50" fmla="*/ 516 w 632"/>
                  <a:gd name="T51" fmla="*/ 427 h 632"/>
                  <a:gd name="T52" fmla="*/ 411 w 632"/>
                  <a:gd name="T53" fmla="*/ 382 h 632"/>
                  <a:gd name="T54" fmla="*/ 456 w 632"/>
                  <a:gd name="T55" fmla="*/ 278 h 632"/>
                  <a:gd name="T56" fmla="*/ 560 w 632"/>
                  <a:gd name="T57" fmla="*/ 322 h 632"/>
                  <a:gd name="T58" fmla="*/ 516 w 632"/>
                  <a:gd name="T59" fmla="*/ 42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2" h="632">
                    <a:moveTo>
                      <a:pt x="212" y="57"/>
                    </a:moveTo>
                    <a:cubicBezTo>
                      <a:pt x="69" y="115"/>
                      <a:pt x="0" y="277"/>
                      <a:pt x="57" y="420"/>
                    </a:cubicBezTo>
                    <a:cubicBezTo>
                      <a:pt x="114" y="563"/>
                      <a:pt x="277" y="632"/>
                      <a:pt x="419" y="575"/>
                    </a:cubicBezTo>
                    <a:cubicBezTo>
                      <a:pt x="562" y="517"/>
                      <a:pt x="632" y="355"/>
                      <a:pt x="574" y="212"/>
                    </a:cubicBezTo>
                    <a:cubicBezTo>
                      <a:pt x="517" y="69"/>
                      <a:pt x="355" y="0"/>
                      <a:pt x="212" y="57"/>
                    </a:cubicBezTo>
                    <a:close/>
                    <a:moveTo>
                      <a:pt x="173" y="110"/>
                    </a:moveTo>
                    <a:cubicBezTo>
                      <a:pt x="214" y="94"/>
                      <a:pt x="261" y="114"/>
                      <a:pt x="277" y="155"/>
                    </a:cubicBezTo>
                    <a:cubicBezTo>
                      <a:pt x="294" y="196"/>
                      <a:pt x="274" y="243"/>
                      <a:pt x="233" y="260"/>
                    </a:cubicBezTo>
                    <a:cubicBezTo>
                      <a:pt x="191" y="276"/>
                      <a:pt x="144" y="256"/>
                      <a:pt x="128" y="215"/>
                    </a:cubicBezTo>
                    <a:cubicBezTo>
                      <a:pt x="111" y="174"/>
                      <a:pt x="131" y="127"/>
                      <a:pt x="173" y="110"/>
                    </a:cubicBezTo>
                    <a:close/>
                    <a:moveTo>
                      <a:pt x="84" y="418"/>
                    </a:moveTo>
                    <a:cubicBezTo>
                      <a:pt x="67" y="376"/>
                      <a:pt x="87" y="329"/>
                      <a:pt x="128" y="313"/>
                    </a:cubicBezTo>
                    <a:cubicBezTo>
                      <a:pt x="170" y="296"/>
                      <a:pt x="216" y="316"/>
                      <a:pt x="233" y="358"/>
                    </a:cubicBezTo>
                    <a:cubicBezTo>
                      <a:pt x="250" y="399"/>
                      <a:pt x="230" y="446"/>
                      <a:pt x="188" y="462"/>
                    </a:cubicBezTo>
                    <a:cubicBezTo>
                      <a:pt x="147" y="479"/>
                      <a:pt x="100" y="459"/>
                      <a:pt x="84" y="418"/>
                    </a:cubicBezTo>
                    <a:close/>
                    <a:moveTo>
                      <a:pt x="366" y="564"/>
                    </a:moveTo>
                    <a:cubicBezTo>
                      <a:pt x="325" y="581"/>
                      <a:pt x="278" y="561"/>
                      <a:pt x="261" y="519"/>
                    </a:cubicBezTo>
                    <a:cubicBezTo>
                      <a:pt x="245" y="478"/>
                      <a:pt x="265" y="431"/>
                      <a:pt x="306" y="415"/>
                    </a:cubicBezTo>
                    <a:cubicBezTo>
                      <a:pt x="347" y="398"/>
                      <a:pt x="394" y="418"/>
                      <a:pt x="411" y="459"/>
                    </a:cubicBezTo>
                    <a:cubicBezTo>
                      <a:pt x="427" y="501"/>
                      <a:pt x="407" y="548"/>
                      <a:pt x="366" y="564"/>
                    </a:cubicBezTo>
                    <a:close/>
                    <a:moveTo>
                      <a:pt x="376" y="94"/>
                    </a:moveTo>
                    <a:cubicBezTo>
                      <a:pt x="418" y="78"/>
                      <a:pt x="464" y="98"/>
                      <a:pt x="481" y="139"/>
                    </a:cubicBezTo>
                    <a:cubicBezTo>
                      <a:pt x="498" y="180"/>
                      <a:pt x="478" y="227"/>
                      <a:pt x="436" y="244"/>
                    </a:cubicBezTo>
                    <a:cubicBezTo>
                      <a:pt x="395" y="260"/>
                      <a:pt x="348" y="240"/>
                      <a:pt x="332" y="199"/>
                    </a:cubicBezTo>
                    <a:cubicBezTo>
                      <a:pt x="315" y="158"/>
                      <a:pt x="335" y="111"/>
                      <a:pt x="376" y="94"/>
                    </a:cubicBezTo>
                    <a:close/>
                    <a:moveTo>
                      <a:pt x="516" y="427"/>
                    </a:moveTo>
                    <a:cubicBezTo>
                      <a:pt x="474" y="444"/>
                      <a:pt x="427" y="424"/>
                      <a:pt x="411" y="382"/>
                    </a:cubicBezTo>
                    <a:cubicBezTo>
                      <a:pt x="394" y="341"/>
                      <a:pt x="414" y="294"/>
                      <a:pt x="456" y="278"/>
                    </a:cubicBezTo>
                    <a:cubicBezTo>
                      <a:pt x="497" y="261"/>
                      <a:pt x="544" y="281"/>
                      <a:pt x="560" y="322"/>
                    </a:cubicBezTo>
                    <a:cubicBezTo>
                      <a:pt x="577" y="364"/>
                      <a:pt x="557" y="410"/>
                      <a:pt x="516" y="427"/>
                    </a:cubicBez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11" name="Oval 265"/>
              <p:cNvSpPr>
                <a:spLocks noChangeArrowheads="1"/>
              </p:cNvSpPr>
              <p:nvPr/>
            </p:nvSpPr>
            <p:spPr bwMode="auto">
              <a:xfrm>
                <a:off x="10847915" y="2949713"/>
                <a:ext cx="186267" cy="184201"/>
              </a:xfrm>
              <a:prstGeom prst="ellipse">
                <a:avLst/>
              </a:pr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3" name="组合 280"/>
            <p:cNvGrpSpPr>
              <a:grpSpLocks/>
            </p:cNvGrpSpPr>
            <p:nvPr/>
          </p:nvGrpSpPr>
          <p:grpSpPr bwMode="auto">
            <a:xfrm>
              <a:off x="7858125" y="4725592"/>
              <a:ext cx="758429" cy="763190"/>
              <a:chOff x="12769851" y="2514600"/>
              <a:chExt cx="1011238" cy="1017587"/>
            </a:xfrm>
          </p:grpSpPr>
          <p:sp>
            <p:nvSpPr>
              <p:cNvPr id="75" name="Oval 287"/>
              <p:cNvSpPr>
                <a:spLocks noChangeArrowheads="1"/>
              </p:cNvSpPr>
              <p:nvPr/>
            </p:nvSpPr>
            <p:spPr bwMode="auto">
              <a:xfrm>
                <a:off x="12770274" y="2514832"/>
                <a:ext cx="1011766" cy="1018406"/>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6" name="Oval 288"/>
              <p:cNvSpPr>
                <a:spLocks noChangeArrowheads="1"/>
              </p:cNvSpPr>
              <p:nvPr/>
            </p:nvSpPr>
            <p:spPr bwMode="auto">
              <a:xfrm>
                <a:off x="12886691" y="2629164"/>
                <a:ext cx="783166" cy="787623"/>
              </a:xfrm>
              <a:prstGeom prst="ellipse">
                <a:avLst/>
              </a:prstGeom>
              <a:solidFill>
                <a:srgbClr val="D3D8D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7" name="Freeform 289"/>
              <p:cNvSpPr>
                <a:spLocks/>
              </p:cNvSpPr>
              <p:nvPr/>
            </p:nvSpPr>
            <p:spPr bwMode="auto">
              <a:xfrm>
                <a:off x="13259224" y="2749849"/>
                <a:ext cx="52916" cy="249837"/>
              </a:xfrm>
              <a:custGeom>
                <a:avLst/>
                <a:gdLst>
                  <a:gd name="T0" fmla="*/ 0 w 33"/>
                  <a:gd name="T1" fmla="*/ 157 h 157"/>
                  <a:gd name="T2" fmla="*/ 33 w 33"/>
                  <a:gd name="T3" fmla="*/ 157 h 157"/>
                  <a:gd name="T4" fmla="*/ 19 w 33"/>
                  <a:gd name="T5" fmla="*/ 0 h 157"/>
                  <a:gd name="T6" fmla="*/ 0 w 33"/>
                  <a:gd name="T7" fmla="*/ 157 h 157"/>
                </a:gdLst>
                <a:ahLst/>
                <a:cxnLst>
                  <a:cxn ang="0">
                    <a:pos x="T0" y="T1"/>
                  </a:cxn>
                  <a:cxn ang="0">
                    <a:pos x="T2" y="T3"/>
                  </a:cxn>
                  <a:cxn ang="0">
                    <a:pos x="T4" y="T5"/>
                  </a:cxn>
                  <a:cxn ang="0">
                    <a:pos x="T6" y="T7"/>
                  </a:cxn>
                </a:cxnLst>
                <a:rect l="0" t="0" r="r" b="b"/>
                <a:pathLst>
                  <a:path w="33" h="157">
                    <a:moveTo>
                      <a:pt x="0" y="157"/>
                    </a:moveTo>
                    <a:lnTo>
                      <a:pt x="33" y="157"/>
                    </a:lnTo>
                    <a:lnTo>
                      <a:pt x="19" y="0"/>
                    </a:lnTo>
                    <a:lnTo>
                      <a:pt x="0" y="157"/>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8" name="Freeform 290"/>
              <p:cNvSpPr>
                <a:spLocks/>
              </p:cNvSpPr>
              <p:nvPr/>
            </p:nvSpPr>
            <p:spPr bwMode="auto">
              <a:xfrm>
                <a:off x="13022158" y="2989100"/>
                <a:ext cx="251883" cy="52932"/>
              </a:xfrm>
              <a:custGeom>
                <a:avLst/>
                <a:gdLst>
                  <a:gd name="T0" fmla="*/ 158 w 158"/>
                  <a:gd name="T1" fmla="*/ 34 h 34"/>
                  <a:gd name="T2" fmla="*/ 158 w 158"/>
                  <a:gd name="T3" fmla="*/ 0 h 34"/>
                  <a:gd name="T4" fmla="*/ 0 w 158"/>
                  <a:gd name="T5" fmla="*/ 13 h 34"/>
                  <a:gd name="T6" fmla="*/ 158 w 158"/>
                  <a:gd name="T7" fmla="*/ 34 h 34"/>
                </a:gdLst>
                <a:ahLst/>
                <a:cxnLst>
                  <a:cxn ang="0">
                    <a:pos x="T0" y="T1"/>
                  </a:cxn>
                  <a:cxn ang="0">
                    <a:pos x="T2" y="T3"/>
                  </a:cxn>
                  <a:cxn ang="0">
                    <a:pos x="T4" y="T5"/>
                  </a:cxn>
                  <a:cxn ang="0">
                    <a:pos x="T6" y="T7"/>
                  </a:cxn>
                </a:cxnLst>
                <a:rect l="0" t="0" r="r" b="b"/>
                <a:pathLst>
                  <a:path w="158" h="34">
                    <a:moveTo>
                      <a:pt x="158" y="34"/>
                    </a:moveTo>
                    <a:lnTo>
                      <a:pt x="158" y="0"/>
                    </a:lnTo>
                    <a:lnTo>
                      <a:pt x="0" y="13"/>
                    </a:lnTo>
                    <a:lnTo>
                      <a:pt x="158" y="34"/>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9" name="Freeform 291"/>
              <p:cNvSpPr>
                <a:spLocks/>
              </p:cNvSpPr>
              <p:nvPr/>
            </p:nvSpPr>
            <p:spPr bwMode="auto">
              <a:xfrm>
                <a:off x="13259224" y="3022976"/>
                <a:ext cx="52916" cy="251955"/>
              </a:xfrm>
              <a:custGeom>
                <a:avLst/>
                <a:gdLst>
                  <a:gd name="T0" fmla="*/ 33 w 33"/>
                  <a:gd name="T1" fmla="*/ 1 h 159"/>
                  <a:gd name="T2" fmla="*/ 0 w 33"/>
                  <a:gd name="T3" fmla="*/ 0 h 159"/>
                  <a:gd name="T4" fmla="*/ 12 w 33"/>
                  <a:gd name="T5" fmla="*/ 159 h 159"/>
                  <a:gd name="T6" fmla="*/ 33 w 33"/>
                  <a:gd name="T7" fmla="*/ 1 h 159"/>
                </a:gdLst>
                <a:ahLst/>
                <a:cxnLst>
                  <a:cxn ang="0">
                    <a:pos x="T0" y="T1"/>
                  </a:cxn>
                  <a:cxn ang="0">
                    <a:pos x="T2" y="T3"/>
                  </a:cxn>
                  <a:cxn ang="0">
                    <a:pos x="T4" y="T5"/>
                  </a:cxn>
                  <a:cxn ang="0">
                    <a:pos x="T6" y="T7"/>
                  </a:cxn>
                </a:cxnLst>
                <a:rect l="0" t="0" r="r" b="b"/>
                <a:pathLst>
                  <a:path w="33" h="159">
                    <a:moveTo>
                      <a:pt x="33" y="1"/>
                    </a:moveTo>
                    <a:lnTo>
                      <a:pt x="0" y="0"/>
                    </a:lnTo>
                    <a:lnTo>
                      <a:pt x="12" y="159"/>
                    </a:lnTo>
                    <a:lnTo>
                      <a:pt x="33" y="1"/>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0" name="Freeform 292"/>
              <p:cNvSpPr>
                <a:spLocks/>
              </p:cNvSpPr>
              <p:nvPr/>
            </p:nvSpPr>
            <p:spPr bwMode="auto">
              <a:xfrm>
                <a:off x="13297324" y="2989100"/>
                <a:ext cx="251883" cy="52932"/>
              </a:xfrm>
              <a:custGeom>
                <a:avLst/>
                <a:gdLst>
                  <a:gd name="T0" fmla="*/ 1 w 158"/>
                  <a:gd name="T1" fmla="*/ 0 h 34"/>
                  <a:gd name="T2" fmla="*/ 0 w 158"/>
                  <a:gd name="T3" fmla="*/ 34 h 34"/>
                  <a:gd name="T4" fmla="*/ 158 w 158"/>
                  <a:gd name="T5" fmla="*/ 21 h 34"/>
                  <a:gd name="T6" fmla="*/ 1 w 158"/>
                  <a:gd name="T7" fmla="*/ 0 h 34"/>
                </a:gdLst>
                <a:ahLst/>
                <a:cxnLst>
                  <a:cxn ang="0">
                    <a:pos x="T0" y="T1"/>
                  </a:cxn>
                  <a:cxn ang="0">
                    <a:pos x="T2" y="T3"/>
                  </a:cxn>
                  <a:cxn ang="0">
                    <a:pos x="T4" y="T5"/>
                  </a:cxn>
                  <a:cxn ang="0">
                    <a:pos x="T6" y="T7"/>
                  </a:cxn>
                </a:cxnLst>
                <a:rect l="0" t="0" r="r" b="b"/>
                <a:pathLst>
                  <a:path w="158" h="34">
                    <a:moveTo>
                      <a:pt x="1" y="0"/>
                    </a:moveTo>
                    <a:lnTo>
                      <a:pt x="0" y="34"/>
                    </a:lnTo>
                    <a:lnTo>
                      <a:pt x="158" y="21"/>
                    </a:lnTo>
                    <a:lnTo>
                      <a:pt x="1"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1" name="Freeform 293"/>
              <p:cNvSpPr>
                <a:spLocks/>
              </p:cNvSpPr>
              <p:nvPr/>
            </p:nvSpPr>
            <p:spPr bwMode="auto">
              <a:xfrm>
                <a:off x="13278273" y="2879002"/>
                <a:ext cx="143933" cy="141858"/>
              </a:xfrm>
              <a:custGeom>
                <a:avLst/>
                <a:gdLst>
                  <a:gd name="T0" fmla="*/ 0 w 91"/>
                  <a:gd name="T1" fmla="*/ 73 h 90"/>
                  <a:gd name="T2" fmla="*/ 18 w 91"/>
                  <a:gd name="T3" fmla="*/ 90 h 90"/>
                  <a:gd name="T4" fmla="*/ 91 w 91"/>
                  <a:gd name="T5" fmla="*/ 0 h 90"/>
                  <a:gd name="T6" fmla="*/ 0 w 91"/>
                  <a:gd name="T7" fmla="*/ 73 h 90"/>
                </a:gdLst>
                <a:ahLst/>
                <a:cxnLst>
                  <a:cxn ang="0">
                    <a:pos x="T0" y="T1"/>
                  </a:cxn>
                  <a:cxn ang="0">
                    <a:pos x="T2" y="T3"/>
                  </a:cxn>
                  <a:cxn ang="0">
                    <a:pos x="T4" y="T5"/>
                  </a:cxn>
                  <a:cxn ang="0">
                    <a:pos x="T6" y="T7"/>
                  </a:cxn>
                </a:cxnLst>
                <a:rect l="0" t="0" r="r" b="b"/>
                <a:pathLst>
                  <a:path w="91" h="90">
                    <a:moveTo>
                      <a:pt x="0" y="73"/>
                    </a:moveTo>
                    <a:lnTo>
                      <a:pt x="18" y="90"/>
                    </a:lnTo>
                    <a:lnTo>
                      <a:pt x="91" y="0"/>
                    </a:lnTo>
                    <a:lnTo>
                      <a:pt x="0" y="73"/>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2" name="Freeform 294"/>
              <p:cNvSpPr>
                <a:spLocks/>
              </p:cNvSpPr>
              <p:nvPr/>
            </p:nvSpPr>
            <p:spPr bwMode="auto">
              <a:xfrm>
                <a:off x="13151273" y="2879002"/>
                <a:ext cx="143933" cy="143974"/>
              </a:xfrm>
              <a:custGeom>
                <a:avLst/>
                <a:gdLst>
                  <a:gd name="T0" fmla="*/ 72 w 90"/>
                  <a:gd name="T1" fmla="*/ 91 h 91"/>
                  <a:gd name="T2" fmla="*/ 90 w 90"/>
                  <a:gd name="T3" fmla="*/ 74 h 91"/>
                  <a:gd name="T4" fmla="*/ 0 w 90"/>
                  <a:gd name="T5" fmla="*/ 0 h 91"/>
                  <a:gd name="T6" fmla="*/ 72 w 90"/>
                  <a:gd name="T7" fmla="*/ 91 h 91"/>
                </a:gdLst>
                <a:ahLst/>
                <a:cxnLst>
                  <a:cxn ang="0">
                    <a:pos x="T0" y="T1"/>
                  </a:cxn>
                  <a:cxn ang="0">
                    <a:pos x="T2" y="T3"/>
                  </a:cxn>
                  <a:cxn ang="0">
                    <a:pos x="T4" y="T5"/>
                  </a:cxn>
                  <a:cxn ang="0">
                    <a:pos x="T6" y="T7"/>
                  </a:cxn>
                </a:cxnLst>
                <a:rect l="0" t="0" r="r" b="b"/>
                <a:pathLst>
                  <a:path w="90" h="91">
                    <a:moveTo>
                      <a:pt x="72" y="91"/>
                    </a:moveTo>
                    <a:lnTo>
                      <a:pt x="90" y="74"/>
                    </a:lnTo>
                    <a:lnTo>
                      <a:pt x="0" y="0"/>
                    </a:lnTo>
                    <a:lnTo>
                      <a:pt x="72" y="91"/>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3" name="Freeform 295"/>
              <p:cNvSpPr>
                <a:spLocks/>
              </p:cNvSpPr>
              <p:nvPr/>
            </p:nvSpPr>
            <p:spPr bwMode="auto">
              <a:xfrm>
                <a:off x="13151273" y="3008156"/>
                <a:ext cx="143933" cy="139740"/>
              </a:xfrm>
              <a:custGeom>
                <a:avLst/>
                <a:gdLst>
                  <a:gd name="T0" fmla="*/ 91 w 91"/>
                  <a:gd name="T1" fmla="*/ 16 h 88"/>
                  <a:gd name="T2" fmla="*/ 74 w 91"/>
                  <a:gd name="T3" fmla="*/ 0 h 88"/>
                  <a:gd name="T4" fmla="*/ 0 w 91"/>
                  <a:gd name="T5" fmla="*/ 88 h 88"/>
                  <a:gd name="T6" fmla="*/ 91 w 91"/>
                  <a:gd name="T7" fmla="*/ 16 h 88"/>
                </a:gdLst>
                <a:ahLst/>
                <a:cxnLst>
                  <a:cxn ang="0">
                    <a:pos x="T0" y="T1"/>
                  </a:cxn>
                  <a:cxn ang="0">
                    <a:pos x="T2" y="T3"/>
                  </a:cxn>
                  <a:cxn ang="0">
                    <a:pos x="T4" y="T5"/>
                  </a:cxn>
                  <a:cxn ang="0">
                    <a:pos x="T6" y="T7"/>
                  </a:cxn>
                </a:cxnLst>
                <a:rect l="0" t="0" r="r" b="b"/>
                <a:pathLst>
                  <a:path w="91" h="88">
                    <a:moveTo>
                      <a:pt x="91" y="16"/>
                    </a:moveTo>
                    <a:lnTo>
                      <a:pt x="74" y="0"/>
                    </a:lnTo>
                    <a:lnTo>
                      <a:pt x="0" y="88"/>
                    </a:lnTo>
                    <a:lnTo>
                      <a:pt x="91" y="16"/>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4" name="Freeform 296"/>
              <p:cNvSpPr>
                <a:spLocks/>
              </p:cNvSpPr>
              <p:nvPr/>
            </p:nvSpPr>
            <p:spPr bwMode="auto">
              <a:xfrm>
                <a:off x="13278273" y="3008156"/>
                <a:ext cx="143933" cy="143974"/>
              </a:xfrm>
              <a:custGeom>
                <a:avLst/>
                <a:gdLst>
                  <a:gd name="T0" fmla="*/ 18 w 90"/>
                  <a:gd name="T1" fmla="*/ 0 h 90"/>
                  <a:gd name="T2" fmla="*/ 0 w 90"/>
                  <a:gd name="T3" fmla="*/ 17 h 90"/>
                  <a:gd name="T4" fmla="*/ 90 w 90"/>
                  <a:gd name="T5" fmla="*/ 90 h 90"/>
                  <a:gd name="T6" fmla="*/ 18 w 90"/>
                  <a:gd name="T7" fmla="*/ 0 h 90"/>
                </a:gdLst>
                <a:ahLst/>
                <a:cxnLst>
                  <a:cxn ang="0">
                    <a:pos x="T0" y="T1"/>
                  </a:cxn>
                  <a:cxn ang="0">
                    <a:pos x="T2" y="T3"/>
                  </a:cxn>
                  <a:cxn ang="0">
                    <a:pos x="T4" y="T5"/>
                  </a:cxn>
                  <a:cxn ang="0">
                    <a:pos x="T6" y="T7"/>
                  </a:cxn>
                </a:cxnLst>
                <a:rect l="0" t="0" r="r" b="b"/>
                <a:pathLst>
                  <a:path w="90" h="90">
                    <a:moveTo>
                      <a:pt x="18" y="0"/>
                    </a:moveTo>
                    <a:lnTo>
                      <a:pt x="0" y="17"/>
                    </a:lnTo>
                    <a:lnTo>
                      <a:pt x="90" y="90"/>
                    </a:lnTo>
                    <a:lnTo>
                      <a:pt x="18" y="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5" name="Freeform 297"/>
              <p:cNvSpPr>
                <a:spLocks/>
              </p:cNvSpPr>
              <p:nvPr/>
            </p:nvSpPr>
            <p:spPr bwMode="auto">
              <a:xfrm>
                <a:off x="13261340" y="2760435"/>
                <a:ext cx="294217" cy="285832"/>
              </a:xfrm>
              <a:custGeom>
                <a:avLst/>
                <a:gdLst>
                  <a:gd name="T0" fmla="*/ 0 w 186"/>
                  <a:gd name="T1" fmla="*/ 131 h 180"/>
                  <a:gd name="T2" fmla="*/ 47 w 186"/>
                  <a:gd name="T3" fmla="*/ 180 h 180"/>
                  <a:gd name="T4" fmla="*/ 186 w 186"/>
                  <a:gd name="T5" fmla="*/ 0 h 180"/>
                  <a:gd name="T6" fmla="*/ 0 w 186"/>
                  <a:gd name="T7" fmla="*/ 131 h 180"/>
                </a:gdLst>
                <a:ahLst/>
                <a:cxnLst>
                  <a:cxn ang="0">
                    <a:pos x="T0" y="T1"/>
                  </a:cxn>
                  <a:cxn ang="0">
                    <a:pos x="T2" y="T3"/>
                  </a:cxn>
                  <a:cxn ang="0">
                    <a:pos x="T4" y="T5"/>
                  </a:cxn>
                  <a:cxn ang="0">
                    <a:pos x="T6" y="T7"/>
                  </a:cxn>
                </a:cxnLst>
                <a:rect l="0" t="0" r="r" b="b"/>
                <a:pathLst>
                  <a:path w="186" h="180">
                    <a:moveTo>
                      <a:pt x="0" y="131"/>
                    </a:moveTo>
                    <a:lnTo>
                      <a:pt x="47" y="180"/>
                    </a:lnTo>
                    <a:lnTo>
                      <a:pt x="186" y="0"/>
                    </a:lnTo>
                    <a:lnTo>
                      <a:pt x="0" y="131"/>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6" name="Freeform 298"/>
              <p:cNvSpPr>
                <a:spLocks/>
              </p:cNvSpPr>
              <p:nvPr/>
            </p:nvSpPr>
            <p:spPr bwMode="auto">
              <a:xfrm>
                <a:off x="13000991" y="2982749"/>
                <a:ext cx="315382" cy="311238"/>
              </a:xfrm>
              <a:custGeom>
                <a:avLst/>
                <a:gdLst>
                  <a:gd name="T0" fmla="*/ 199 w 199"/>
                  <a:gd name="T1" fmla="*/ 49 h 195"/>
                  <a:gd name="T2" fmla="*/ 151 w 199"/>
                  <a:gd name="T3" fmla="*/ 0 h 195"/>
                  <a:gd name="T4" fmla="*/ 0 w 199"/>
                  <a:gd name="T5" fmla="*/ 195 h 195"/>
                  <a:gd name="T6" fmla="*/ 199 w 199"/>
                  <a:gd name="T7" fmla="*/ 49 h 195"/>
                </a:gdLst>
                <a:ahLst/>
                <a:cxnLst>
                  <a:cxn ang="0">
                    <a:pos x="T0" y="T1"/>
                  </a:cxn>
                  <a:cxn ang="0">
                    <a:pos x="T2" y="T3"/>
                  </a:cxn>
                  <a:cxn ang="0">
                    <a:pos x="T4" y="T5"/>
                  </a:cxn>
                  <a:cxn ang="0">
                    <a:pos x="T6" y="T7"/>
                  </a:cxn>
                </a:cxnLst>
                <a:rect l="0" t="0" r="r" b="b"/>
                <a:pathLst>
                  <a:path w="199" h="195">
                    <a:moveTo>
                      <a:pt x="199" y="49"/>
                    </a:moveTo>
                    <a:lnTo>
                      <a:pt x="151" y="0"/>
                    </a:lnTo>
                    <a:lnTo>
                      <a:pt x="0" y="195"/>
                    </a:lnTo>
                    <a:lnTo>
                      <a:pt x="199" y="49"/>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7" name="Oval 299"/>
              <p:cNvSpPr>
                <a:spLocks noChangeArrowheads="1"/>
              </p:cNvSpPr>
              <p:nvPr/>
            </p:nvSpPr>
            <p:spPr bwMode="auto">
              <a:xfrm>
                <a:off x="13231707" y="2957341"/>
                <a:ext cx="114300" cy="114332"/>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8" name="Oval 300"/>
              <p:cNvSpPr>
                <a:spLocks noChangeArrowheads="1"/>
              </p:cNvSpPr>
              <p:nvPr/>
            </p:nvSpPr>
            <p:spPr bwMode="auto">
              <a:xfrm>
                <a:off x="13263457" y="2620695"/>
                <a:ext cx="35983" cy="33876"/>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89" name="Oval 301"/>
              <p:cNvSpPr>
                <a:spLocks noChangeArrowheads="1"/>
              </p:cNvSpPr>
              <p:nvPr/>
            </p:nvSpPr>
            <p:spPr bwMode="auto">
              <a:xfrm>
                <a:off x="13261340" y="3393498"/>
                <a:ext cx="33867" cy="33876"/>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0" name="Oval 302"/>
              <p:cNvSpPr>
                <a:spLocks noChangeArrowheads="1"/>
              </p:cNvSpPr>
              <p:nvPr/>
            </p:nvSpPr>
            <p:spPr bwMode="auto">
              <a:xfrm>
                <a:off x="13646573" y="3012390"/>
                <a:ext cx="31751" cy="33876"/>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1" name="Oval 303"/>
              <p:cNvSpPr>
                <a:spLocks noChangeArrowheads="1"/>
              </p:cNvSpPr>
              <p:nvPr/>
            </p:nvSpPr>
            <p:spPr bwMode="auto">
              <a:xfrm>
                <a:off x="12876107" y="3010272"/>
                <a:ext cx="35984" cy="35994"/>
              </a:xfrm>
              <a:prstGeom prst="ellipse">
                <a:avLst/>
              </a:pr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4" name="组合 298"/>
            <p:cNvGrpSpPr>
              <a:grpSpLocks/>
            </p:cNvGrpSpPr>
            <p:nvPr/>
          </p:nvGrpSpPr>
          <p:grpSpPr bwMode="auto">
            <a:xfrm>
              <a:off x="5985631" y="3767138"/>
              <a:ext cx="778669" cy="782240"/>
              <a:chOff x="8042275" y="3979863"/>
              <a:chExt cx="1038225" cy="1042987"/>
            </a:xfrm>
          </p:grpSpPr>
          <p:sp>
            <p:nvSpPr>
              <p:cNvPr id="69" name="Oval 317"/>
              <p:cNvSpPr>
                <a:spLocks noChangeArrowheads="1"/>
              </p:cNvSpPr>
              <p:nvPr/>
            </p:nvSpPr>
            <p:spPr bwMode="auto">
              <a:xfrm>
                <a:off x="8041691" y="3979204"/>
                <a:ext cx="1039284" cy="1043814"/>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0" name="Freeform 318"/>
              <p:cNvSpPr>
                <a:spLocks/>
              </p:cNvSpPr>
              <p:nvPr/>
            </p:nvSpPr>
            <p:spPr bwMode="auto">
              <a:xfrm>
                <a:off x="8198324" y="4180345"/>
                <a:ext cx="728133" cy="650001"/>
              </a:xfrm>
              <a:custGeom>
                <a:avLst/>
                <a:gdLst>
                  <a:gd name="T0" fmla="*/ 391 w 391"/>
                  <a:gd name="T1" fmla="*/ 150 h 346"/>
                  <a:gd name="T2" fmla="*/ 195 w 391"/>
                  <a:gd name="T3" fmla="*/ 0 h 346"/>
                  <a:gd name="T4" fmla="*/ 0 w 391"/>
                  <a:gd name="T5" fmla="*/ 150 h 346"/>
                  <a:gd name="T6" fmla="*/ 195 w 391"/>
                  <a:gd name="T7" fmla="*/ 300 h 346"/>
                  <a:gd name="T8" fmla="*/ 247 w 391"/>
                  <a:gd name="T9" fmla="*/ 295 h 346"/>
                  <a:gd name="T10" fmla="*/ 236 w 391"/>
                  <a:gd name="T11" fmla="*/ 346 h 346"/>
                  <a:gd name="T12" fmla="*/ 391 w 391"/>
                  <a:gd name="T13" fmla="*/ 150 h 346"/>
                </a:gdLst>
                <a:ahLst/>
                <a:cxnLst>
                  <a:cxn ang="0">
                    <a:pos x="T0" y="T1"/>
                  </a:cxn>
                  <a:cxn ang="0">
                    <a:pos x="T2" y="T3"/>
                  </a:cxn>
                  <a:cxn ang="0">
                    <a:pos x="T4" y="T5"/>
                  </a:cxn>
                  <a:cxn ang="0">
                    <a:pos x="T6" y="T7"/>
                  </a:cxn>
                  <a:cxn ang="0">
                    <a:pos x="T8" y="T9"/>
                  </a:cxn>
                  <a:cxn ang="0">
                    <a:pos x="T10" y="T11"/>
                  </a:cxn>
                  <a:cxn ang="0">
                    <a:pos x="T12" y="T13"/>
                  </a:cxn>
                </a:cxnLst>
                <a:rect l="0" t="0" r="r" b="b"/>
                <a:pathLst>
                  <a:path w="391" h="346">
                    <a:moveTo>
                      <a:pt x="391" y="150"/>
                    </a:moveTo>
                    <a:cubicBezTo>
                      <a:pt x="391" y="64"/>
                      <a:pt x="303" y="0"/>
                      <a:pt x="195" y="0"/>
                    </a:cubicBezTo>
                    <a:cubicBezTo>
                      <a:pt x="88" y="0"/>
                      <a:pt x="0" y="67"/>
                      <a:pt x="0" y="150"/>
                    </a:cubicBezTo>
                    <a:cubicBezTo>
                      <a:pt x="0" y="233"/>
                      <a:pt x="88" y="300"/>
                      <a:pt x="195" y="300"/>
                    </a:cubicBezTo>
                    <a:cubicBezTo>
                      <a:pt x="213" y="300"/>
                      <a:pt x="231" y="298"/>
                      <a:pt x="247" y="295"/>
                    </a:cubicBezTo>
                    <a:cubicBezTo>
                      <a:pt x="248" y="300"/>
                      <a:pt x="252" y="321"/>
                      <a:pt x="236" y="346"/>
                    </a:cubicBezTo>
                    <a:cubicBezTo>
                      <a:pt x="236" y="346"/>
                      <a:pt x="391" y="303"/>
                      <a:pt x="391" y="150"/>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1" name="Freeform 319"/>
              <p:cNvSpPr>
                <a:spLocks/>
              </p:cNvSpPr>
              <p:nvPr/>
            </p:nvSpPr>
            <p:spPr bwMode="auto">
              <a:xfrm>
                <a:off x="8327442" y="4332789"/>
                <a:ext cx="467783" cy="33876"/>
              </a:xfrm>
              <a:custGeom>
                <a:avLst/>
                <a:gdLst>
                  <a:gd name="T0" fmla="*/ 250 w 250"/>
                  <a:gd name="T1" fmla="*/ 9 h 18"/>
                  <a:gd name="T2" fmla="*/ 241 w 250"/>
                  <a:gd name="T3" fmla="*/ 0 h 18"/>
                  <a:gd name="T4" fmla="*/ 10 w 250"/>
                  <a:gd name="T5" fmla="*/ 0 h 18"/>
                  <a:gd name="T6" fmla="*/ 0 w 250"/>
                  <a:gd name="T7" fmla="*/ 9 h 18"/>
                  <a:gd name="T8" fmla="*/ 0 w 250"/>
                  <a:gd name="T9" fmla="*/ 9 h 18"/>
                  <a:gd name="T10" fmla="*/ 10 w 250"/>
                  <a:gd name="T11" fmla="*/ 18 h 18"/>
                  <a:gd name="T12" fmla="*/ 241 w 250"/>
                  <a:gd name="T13" fmla="*/ 18 h 18"/>
                  <a:gd name="T14" fmla="*/ 250 w 25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8">
                    <a:moveTo>
                      <a:pt x="250" y="9"/>
                    </a:moveTo>
                    <a:cubicBezTo>
                      <a:pt x="250" y="4"/>
                      <a:pt x="246" y="0"/>
                      <a:pt x="241" y="0"/>
                    </a:cubicBezTo>
                    <a:cubicBezTo>
                      <a:pt x="10" y="0"/>
                      <a:pt x="10" y="0"/>
                      <a:pt x="10" y="0"/>
                    </a:cubicBezTo>
                    <a:cubicBezTo>
                      <a:pt x="5" y="0"/>
                      <a:pt x="0" y="4"/>
                      <a:pt x="0" y="9"/>
                    </a:cubicBezTo>
                    <a:cubicBezTo>
                      <a:pt x="0" y="9"/>
                      <a:pt x="0" y="9"/>
                      <a:pt x="0" y="9"/>
                    </a:cubicBezTo>
                    <a:cubicBezTo>
                      <a:pt x="0" y="14"/>
                      <a:pt x="5" y="18"/>
                      <a:pt x="10" y="18"/>
                    </a:cubicBezTo>
                    <a:cubicBezTo>
                      <a:pt x="241" y="18"/>
                      <a:pt x="241" y="18"/>
                      <a:pt x="241" y="18"/>
                    </a:cubicBezTo>
                    <a:cubicBezTo>
                      <a:pt x="246" y="18"/>
                      <a:pt x="250" y="14"/>
                      <a:pt x="250" y="9"/>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2" name="Freeform 320"/>
              <p:cNvSpPr>
                <a:spLocks/>
              </p:cNvSpPr>
              <p:nvPr/>
            </p:nvSpPr>
            <p:spPr bwMode="auto">
              <a:xfrm>
                <a:off x="8327442" y="4417479"/>
                <a:ext cx="467783" cy="33876"/>
              </a:xfrm>
              <a:custGeom>
                <a:avLst/>
                <a:gdLst>
                  <a:gd name="T0" fmla="*/ 250 w 250"/>
                  <a:gd name="T1" fmla="*/ 9 h 18"/>
                  <a:gd name="T2" fmla="*/ 241 w 250"/>
                  <a:gd name="T3" fmla="*/ 0 h 18"/>
                  <a:gd name="T4" fmla="*/ 10 w 250"/>
                  <a:gd name="T5" fmla="*/ 0 h 18"/>
                  <a:gd name="T6" fmla="*/ 0 w 250"/>
                  <a:gd name="T7" fmla="*/ 9 h 18"/>
                  <a:gd name="T8" fmla="*/ 0 w 250"/>
                  <a:gd name="T9" fmla="*/ 9 h 18"/>
                  <a:gd name="T10" fmla="*/ 10 w 250"/>
                  <a:gd name="T11" fmla="*/ 18 h 18"/>
                  <a:gd name="T12" fmla="*/ 241 w 250"/>
                  <a:gd name="T13" fmla="*/ 18 h 18"/>
                  <a:gd name="T14" fmla="*/ 250 w 25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8">
                    <a:moveTo>
                      <a:pt x="250" y="9"/>
                    </a:moveTo>
                    <a:cubicBezTo>
                      <a:pt x="250" y="4"/>
                      <a:pt x="246" y="0"/>
                      <a:pt x="241" y="0"/>
                    </a:cubicBezTo>
                    <a:cubicBezTo>
                      <a:pt x="10" y="0"/>
                      <a:pt x="10" y="0"/>
                      <a:pt x="10" y="0"/>
                    </a:cubicBezTo>
                    <a:cubicBezTo>
                      <a:pt x="5" y="0"/>
                      <a:pt x="0" y="4"/>
                      <a:pt x="0" y="9"/>
                    </a:cubicBezTo>
                    <a:cubicBezTo>
                      <a:pt x="0" y="9"/>
                      <a:pt x="0" y="9"/>
                      <a:pt x="0" y="9"/>
                    </a:cubicBezTo>
                    <a:cubicBezTo>
                      <a:pt x="0" y="14"/>
                      <a:pt x="5" y="18"/>
                      <a:pt x="10" y="18"/>
                    </a:cubicBezTo>
                    <a:cubicBezTo>
                      <a:pt x="241" y="18"/>
                      <a:pt x="241" y="18"/>
                      <a:pt x="241" y="18"/>
                    </a:cubicBezTo>
                    <a:cubicBezTo>
                      <a:pt x="246" y="18"/>
                      <a:pt x="250" y="14"/>
                      <a:pt x="250" y="9"/>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3" name="Freeform 321"/>
              <p:cNvSpPr>
                <a:spLocks/>
              </p:cNvSpPr>
              <p:nvPr/>
            </p:nvSpPr>
            <p:spPr bwMode="auto">
              <a:xfrm>
                <a:off x="8327442" y="4497936"/>
                <a:ext cx="467783" cy="33876"/>
              </a:xfrm>
              <a:custGeom>
                <a:avLst/>
                <a:gdLst>
                  <a:gd name="T0" fmla="*/ 250 w 250"/>
                  <a:gd name="T1" fmla="*/ 9 h 18"/>
                  <a:gd name="T2" fmla="*/ 241 w 250"/>
                  <a:gd name="T3" fmla="*/ 0 h 18"/>
                  <a:gd name="T4" fmla="*/ 10 w 250"/>
                  <a:gd name="T5" fmla="*/ 0 h 18"/>
                  <a:gd name="T6" fmla="*/ 0 w 250"/>
                  <a:gd name="T7" fmla="*/ 9 h 18"/>
                  <a:gd name="T8" fmla="*/ 0 w 250"/>
                  <a:gd name="T9" fmla="*/ 9 h 18"/>
                  <a:gd name="T10" fmla="*/ 10 w 250"/>
                  <a:gd name="T11" fmla="*/ 18 h 18"/>
                  <a:gd name="T12" fmla="*/ 241 w 250"/>
                  <a:gd name="T13" fmla="*/ 18 h 18"/>
                  <a:gd name="T14" fmla="*/ 250 w 25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8">
                    <a:moveTo>
                      <a:pt x="250" y="9"/>
                    </a:moveTo>
                    <a:cubicBezTo>
                      <a:pt x="250" y="4"/>
                      <a:pt x="246" y="0"/>
                      <a:pt x="241" y="0"/>
                    </a:cubicBezTo>
                    <a:cubicBezTo>
                      <a:pt x="10" y="0"/>
                      <a:pt x="10" y="0"/>
                      <a:pt x="10" y="0"/>
                    </a:cubicBezTo>
                    <a:cubicBezTo>
                      <a:pt x="5" y="0"/>
                      <a:pt x="0" y="4"/>
                      <a:pt x="0" y="9"/>
                    </a:cubicBezTo>
                    <a:cubicBezTo>
                      <a:pt x="0" y="9"/>
                      <a:pt x="0" y="9"/>
                      <a:pt x="0" y="9"/>
                    </a:cubicBezTo>
                    <a:cubicBezTo>
                      <a:pt x="0" y="14"/>
                      <a:pt x="5" y="18"/>
                      <a:pt x="10" y="18"/>
                    </a:cubicBezTo>
                    <a:cubicBezTo>
                      <a:pt x="241" y="18"/>
                      <a:pt x="241" y="18"/>
                      <a:pt x="241" y="18"/>
                    </a:cubicBezTo>
                    <a:cubicBezTo>
                      <a:pt x="246" y="18"/>
                      <a:pt x="250" y="14"/>
                      <a:pt x="250" y="9"/>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74" name="Freeform 322"/>
              <p:cNvSpPr>
                <a:spLocks/>
              </p:cNvSpPr>
              <p:nvPr/>
            </p:nvSpPr>
            <p:spPr bwMode="auto">
              <a:xfrm>
                <a:off x="8327442" y="4576274"/>
                <a:ext cx="306916" cy="35994"/>
              </a:xfrm>
              <a:custGeom>
                <a:avLst/>
                <a:gdLst>
                  <a:gd name="T0" fmla="*/ 164 w 164"/>
                  <a:gd name="T1" fmla="*/ 9 h 18"/>
                  <a:gd name="T2" fmla="*/ 158 w 164"/>
                  <a:gd name="T3" fmla="*/ 0 h 18"/>
                  <a:gd name="T4" fmla="*/ 6 w 164"/>
                  <a:gd name="T5" fmla="*/ 0 h 18"/>
                  <a:gd name="T6" fmla="*/ 0 w 164"/>
                  <a:gd name="T7" fmla="*/ 9 h 18"/>
                  <a:gd name="T8" fmla="*/ 0 w 164"/>
                  <a:gd name="T9" fmla="*/ 9 h 18"/>
                  <a:gd name="T10" fmla="*/ 6 w 164"/>
                  <a:gd name="T11" fmla="*/ 18 h 18"/>
                  <a:gd name="T12" fmla="*/ 158 w 164"/>
                  <a:gd name="T13" fmla="*/ 18 h 18"/>
                  <a:gd name="T14" fmla="*/ 164 w 16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8">
                    <a:moveTo>
                      <a:pt x="164" y="9"/>
                    </a:moveTo>
                    <a:cubicBezTo>
                      <a:pt x="164" y="4"/>
                      <a:pt x="161" y="0"/>
                      <a:pt x="158" y="0"/>
                    </a:cubicBezTo>
                    <a:cubicBezTo>
                      <a:pt x="6" y="0"/>
                      <a:pt x="6" y="0"/>
                      <a:pt x="6" y="0"/>
                    </a:cubicBezTo>
                    <a:cubicBezTo>
                      <a:pt x="3" y="0"/>
                      <a:pt x="0" y="4"/>
                      <a:pt x="0" y="9"/>
                    </a:cubicBezTo>
                    <a:cubicBezTo>
                      <a:pt x="0" y="9"/>
                      <a:pt x="0" y="9"/>
                      <a:pt x="0" y="9"/>
                    </a:cubicBezTo>
                    <a:cubicBezTo>
                      <a:pt x="0" y="14"/>
                      <a:pt x="3" y="18"/>
                      <a:pt x="6" y="18"/>
                    </a:cubicBezTo>
                    <a:cubicBezTo>
                      <a:pt x="158" y="18"/>
                      <a:pt x="158" y="18"/>
                      <a:pt x="158" y="18"/>
                    </a:cubicBezTo>
                    <a:cubicBezTo>
                      <a:pt x="161" y="18"/>
                      <a:pt x="164" y="14"/>
                      <a:pt x="164" y="9"/>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5" name="组合 305"/>
            <p:cNvGrpSpPr>
              <a:grpSpLocks/>
            </p:cNvGrpSpPr>
            <p:nvPr/>
          </p:nvGrpSpPr>
          <p:grpSpPr bwMode="auto">
            <a:xfrm>
              <a:off x="6889196" y="3767138"/>
              <a:ext cx="779859" cy="782240"/>
              <a:chOff x="9245600" y="3976688"/>
              <a:chExt cx="1039812" cy="1042987"/>
            </a:xfrm>
          </p:grpSpPr>
          <p:sp>
            <p:nvSpPr>
              <p:cNvPr id="66" name="Oval 323"/>
              <p:cNvSpPr>
                <a:spLocks noChangeArrowheads="1"/>
              </p:cNvSpPr>
              <p:nvPr/>
            </p:nvSpPr>
            <p:spPr bwMode="auto">
              <a:xfrm>
                <a:off x="9244645" y="3976029"/>
                <a:ext cx="1041400" cy="1043814"/>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7" name="Freeform 324"/>
              <p:cNvSpPr>
                <a:spLocks/>
              </p:cNvSpPr>
              <p:nvPr/>
            </p:nvSpPr>
            <p:spPr bwMode="auto">
              <a:xfrm>
                <a:off x="9284861" y="4164467"/>
                <a:ext cx="941917" cy="597070"/>
              </a:xfrm>
              <a:custGeom>
                <a:avLst/>
                <a:gdLst>
                  <a:gd name="T0" fmla="*/ 17 w 505"/>
                  <a:gd name="T1" fmla="*/ 237 h 319"/>
                  <a:gd name="T2" fmla="*/ 174 w 505"/>
                  <a:gd name="T3" fmla="*/ 313 h 319"/>
                  <a:gd name="T4" fmla="*/ 408 w 505"/>
                  <a:gd name="T5" fmla="*/ 310 h 319"/>
                  <a:gd name="T6" fmla="*/ 498 w 505"/>
                  <a:gd name="T7" fmla="*/ 198 h 319"/>
                  <a:gd name="T8" fmla="*/ 387 w 505"/>
                  <a:gd name="T9" fmla="*/ 122 h 319"/>
                  <a:gd name="T10" fmla="*/ 311 w 505"/>
                  <a:gd name="T11" fmla="*/ 9 h 319"/>
                  <a:gd name="T12" fmla="*/ 215 w 505"/>
                  <a:gd name="T13" fmla="*/ 96 h 319"/>
                  <a:gd name="T14" fmla="*/ 133 w 505"/>
                  <a:gd name="T15" fmla="*/ 66 h 319"/>
                  <a:gd name="T16" fmla="*/ 89 w 505"/>
                  <a:gd name="T17" fmla="*/ 164 h 319"/>
                  <a:gd name="T18" fmla="*/ 17 w 505"/>
                  <a:gd name="T19" fmla="*/ 23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5" h="319">
                    <a:moveTo>
                      <a:pt x="17" y="237"/>
                    </a:moveTo>
                    <a:cubicBezTo>
                      <a:pt x="17" y="237"/>
                      <a:pt x="0" y="308"/>
                      <a:pt x="174" y="313"/>
                    </a:cubicBezTo>
                    <a:cubicBezTo>
                      <a:pt x="349" y="319"/>
                      <a:pt x="408" y="310"/>
                      <a:pt x="408" y="310"/>
                    </a:cubicBezTo>
                    <a:cubicBezTo>
                      <a:pt x="408" y="310"/>
                      <a:pt x="491" y="306"/>
                      <a:pt x="498" y="198"/>
                    </a:cubicBezTo>
                    <a:cubicBezTo>
                      <a:pt x="505" y="108"/>
                      <a:pt x="383" y="99"/>
                      <a:pt x="387" y="122"/>
                    </a:cubicBezTo>
                    <a:cubicBezTo>
                      <a:pt x="387" y="122"/>
                      <a:pt x="417" y="22"/>
                      <a:pt x="311" y="9"/>
                    </a:cubicBezTo>
                    <a:cubicBezTo>
                      <a:pt x="228" y="0"/>
                      <a:pt x="215" y="96"/>
                      <a:pt x="215" y="96"/>
                    </a:cubicBezTo>
                    <a:cubicBezTo>
                      <a:pt x="215" y="96"/>
                      <a:pt x="200" y="51"/>
                      <a:pt x="133" y="66"/>
                    </a:cubicBezTo>
                    <a:cubicBezTo>
                      <a:pt x="77" y="79"/>
                      <a:pt x="89" y="164"/>
                      <a:pt x="89" y="164"/>
                    </a:cubicBezTo>
                    <a:cubicBezTo>
                      <a:pt x="89" y="164"/>
                      <a:pt x="14" y="162"/>
                      <a:pt x="17" y="237"/>
                    </a:cubicBez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8" name="Freeform 325"/>
              <p:cNvSpPr>
                <a:spLocks/>
              </p:cNvSpPr>
              <p:nvPr/>
            </p:nvSpPr>
            <p:spPr bwMode="auto">
              <a:xfrm>
                <a:off x="9663745" y="4431242"/>
                <a:ext cx="209549" cy="292183"/>
              </a:xfrm>
              <a:custGeom>
                <a:avLst/>
                <a:gdLst>
                  <a:gd name="T0" fmla="*/ 112 w 112"/>
                  <a:gd name="T1" fmla="*/ 72 h 157"/>
                  <a:gd name="T2" fmla="*/ 55 w 112"/>
                  <a:gd name="T3" fmla="*/ 0 h 157"/>
                  <a:gd name="T4" fmla="*/ 0 w 112"/>
                  <a:gd name="T5" fmla="*/ 72 h 157"/>
                  <a:gd name="T6" fmla="*/ 20 w 112"/>
                  <a:gd name="T7" fmla="*/ 72 h 157"/>
                  <a:gd name="T8" fmla="*/ 20 w 112"/>
                  <a:gd name="T9" fmla="*/ 157 h 157"/>
                  <a:gd name="T10" fmla="*/ 95 w 112"/>
                  <a:gd name="T11" fmla="*/ 157 h 157"/>
                  <a:gd name="T12" fmla="*/ 95 w 112"/>
                  <a:gd name="T13" fmla="*/ 72 h 157"/>
                  <a:gd name="T14" fmla="*/ 112 w 112"/>
                  <a:gd name="T15" fmla="*/ 7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57">
                    <a:moveTo>
                      <a:pt x="112" y="72"/>
                    </a:moveTo>
                    <a:cubicBezTo>
                      <a:pt x="112" y="72"/>
                      <a:pt x="68" y="0"/>
                      <a:pt x="55" y="0"/>
                    </a:cubicBezTo>
                    <a:cubicBezTo>
                      <a:pt x="42" y="0"/>
                      <a:pt x="0" y="72"/>
                      <a:pt x="0" y="72"/>
                    </a:cubicBezTo>
                    <a:cubicBezTo>
                      <a:pt x="20" y="72"/>
                      <a:pt x="20" y="72"/>
                      <a:pt x="20" y="72"/>
                    </a:cubicBezTo>
                    <a:cubicBezTo>
                      <a:pt x="20" y="157"/>
                      <a:pt x="20" y="157"/>
                      <a:pt x="20" y="157"/>
                    </a:cubicBezTo>
                    <a:cubicBezTo>
                      <a:pt x="95" y="157"/>
                      <a:pt x="95" y="157"/>
                      <a:pt x="95" y="157"/>
                    </a:cubicBezTo>
                    <a:cubicBezTo>
                      <a:pt x="95" y="72"/>
                      <a:pt x="95" y="72"/>
                      <a:pt x="95" y="72"/>
                    </a:cubicBezTo>
                    <a:lnTo>
                      <a:pt x="112" y="72"/>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6" name="组合 309"/>
            <p:cNvGrpSpPr>
              <a:grpSpLocks/>
            </p:cNvGrpSpPr>
            <p:nvPr/>
          </p:nvGrpSpPr>
          <p:grpSpPr bwMode="auto">
            <a:xfrm>
              <a:off x="7860030" y="3767138"/>
              <a:ext cx="781050" cy="783431"/>
              <a:chOff x="10541000" y="3895725"/>
              <a:chExt cx="1041400" cy="1044575"/>
            </a:xfrm>
          </p:grpSpPr>
          <p:sp>
            <p:nvSpPr>
              <p:cNvPr id="54" name="Oval 326"/>
              <p:cNvSpPr>
                <a:spLocks noChangeArrowheads="1"/>
              </p:cNvSpPr>
              <p:nvPr/>
            </p:nvSpPr>
            <p:spPr bwMode="auto">
              <a:xfrm>
                <a:off x="10541000" y="3895066"/>
                <a:ext cx="1041400" cy="1045930"/>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5" name="Freeform 327"/>
              <p:cNvSpPr>
                <a:spLocks/>
              </p:cNvSpPr>
              <p:nvPr/>
            </p:nvSpPr>
            <p:spPr bwMode="auto">
              <a:xfrm>
                <a:off x="10541000" y="4377803"/>
                <a:ext cx="508000" cy="279479"/>
              </a:xfrm>
              <a:custGeom>
                <a:avLst/>
                <a:gdLst>
                  <a:gd name="T0" fmla="*/ 224 w 272"/>
                  <a:gd name="T1" fmla="*/ 0 h 149"/>
                  <a:gd name="T2" fmla="*/ 39 w 272"/>
                  <a:gd name="T3" fmla="*/ 0 h 149"/>
                  <a:gd name="T4" fmla="*/ 1 w 272"/>
                  <a:gd name="T5" fmla="*/ 10 h 149"/>
                  <a:gd name="T6" fmla="*/ 0 w 272"/>
                  <a:gd name="T7" fmla="*/ 21 h 149"/>
                  <a:gd name="T8" fmla="*/ 31 w 272"/>
                  <a:gd name="T9" fmla="*/ 148 h 149"/>
                  <a:gd name="T10" fmla="*/ 39 w 272"/>
                  <a:gd name="T11" fmla="*/ 149 h 149"/>
                  <a:gd name="T12" fmla="*/ 224 w 272"/>
                  <a:gd name="T13" fmla="*/ 149 h 149"/>
                  <a:gd name="T14" fmla="*/ 272 w 272"/>
                  <a:gd name="T15" fmla="*/ 123 h 149"/>
                  <a:gd name="T16" fmla="*/ 272 w 272"/>
                  <a:gd name="T17" fmla="*/ 25 h 149"/>
                  <a:gd name="T18" fmla="*/ 224 w 272"/>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49">
                    <a:moveTo>
                      <a:pt x="224" y="0"/>
                    </a:moveTo>
                    <a:cubicBezTo>
                      <a:pt x="39" y="0"/>
                      <a:pt x="39" y="0"/>
                      <a:pt x="39" y="0"/>
                    </a:cubicBezTo>
                    <a:cubicBezTo>
                      <a:pt x="23" y="0"/>
                      <a:pt x="9" y="4"/>
                      <a:pt x="1" y="10"/>
                    </a:cubicBezTo>
                    <a:cubicBezTo>
                      <a:pt x="0" y="14"/>
                      <a:pt x="0" y="17"/>
                      <a:pt x="0" y="21"/>
                    </a:cubicBezTo>
                    <a:cubicBezTo>
                      <a:pt x="0" y="67"/>
                      <a:pt x="12" y="110"/>
                      <a:pt x="31" y="148"/>
                    </a:cubicBezTo>
                    <a:cubicBezTo>
                      <a:pt x="34" y="149"/>
                      <a:pt x="36" y="149"/>
                      <a:pt x="39" y="149"/>
                    </a:cubicBezTo>
                    <a:cubicBezTo>
                      <a:pt x="224" y="149"/>
                      <a:pt x="224" y="149"/>
                      <a:pt x="224" y="149"/>
                    </a:cubicBezTo>
                    <a:cubicBezTo>
                      <a:pt x="251" y="149"/>
                      <a:pt x="272" y="137"/>
                      <a:pt x="272" y="123"/>
                    </a:cubicBezTo>
                    <a:cubicBezTo>
                      <a:pt x="272" y="25"/>
                      <a:pt x="272" y="25"/>
                      <a:pt x="272" y="25"/>
                    </a:cubicBezTo>
                    <a:cubicBezTo>
                      <a:pt x="272" y="11"/>
                      <a:pt x="251" y="0"/>
                      <a:pt x="224"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6" name="Freeform 328"/>
              <p:cNvSpPr>
                <a:spLocks/>
              </p:cNvSpPr>
              <p:nvPr/>
            </p:nvSpPr>
            <p:spPr bwMode="auto">
              <a:xfrm>
                <a:off x="11072283" y="4377803"/>
                <a:ext cx="510117" cy="279479"/>
              </a:xfrm>
              <a:custGeom>
                <a:avLst/>
                <a:gdLst>
                  <a:gd name="T0" fmla="*/ 48 w 273"/>
                  <a:gd name="T1" fmla="*/ 0 h 149"/>
                  <a:gd name="T2" fmla="*/ 0 w 273"/>
                  <a:gd name="T3" fmla="*/ 25 h 149"/>
                  <a:gd name="T4" fmla="*/ 0 w 273"/>
                  <a:gd name="T5" fmla="*/ 123 h 149"/>
                  <a:gd name="T6" fmla="*/ 48 w 273"/>
                  <a:gd name="T7" fmla="*/ 149 h 149"/>
                  <a:gd name="T8" fmla="*/ 233 w 273"/>
                  <a:gd name="T9" fmla="*/ 149 h 149"/>
                  <a:gd name="T10" fmla="*/ 242 w 273"/>
                  <a:gd name="T11" fmla="*/ 148 h 149"/>
                  <a:gd name="T12" fmla="*/ 273 w 273"/>
                  <a:gd name="T13" fmla="*/ 21 h 149"/>
                  <a:gd name="T14" fmla="*/ 273 w 273"/>
                  <a:gd name="T15" fmla="*/ 11 h 149"/>
                  <a:gd name="T16" fmla="*/ 233 w 273"/>
                  <a:gd name="T17" fmla="*/ 0 h 149"/>
                  <a:gd name="T18" fmla="*/ 48 w 273"/>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49">
                    <a:moveTo>
                      <a:pt x="48" y="0"/>
                    </a:moveTo>
                    <a:cubicBezTo>
                      <a:pt x="22" y="0"/>
                      <a:pt x="0" y="11"/>
                      <a:pt x="0" y="25"/>
                    </a:cubicBezTo>
                    <a:cubicBezTo>
                      <a:pt x="0" y="123"/>
                      <a:pt x="0" y="123"/>
                      <a:pt x="0" y="123"/>
                    </a:cubicBezTo>
                    <a:cubicBezTo>
                      <a:pt x="0" y="137"/>
                      <a:pt x="22" y="149"/>
                      <a:pt x="48" y="149"/>
                    </a:cubicBezTo>
                    <a:cubicBezTo>
                      <a:pt x="233" y="149"/>
                      <a:pt x="233" y="149"/>
                      <a:pt x="233" y="149"/>
                    </a:cubicBezTo>
                    <a:cubicBezTo>
                      <a:pt x="236" y="149"/>
                      <a:pt x="239" y="148"/>
                      <a:pt x="242" y="148"/>
                    </a:cubicBezTo>
                    <a:cubicBezTo>
                      <a:pt x="262" y="110"/>
                      <a:pt x="273" y="67"/>
                      <a:pt x="273" y="21"/>
                    </a:cubicBezTo>
                    <a:cubicBezTo>
                      <a:pt x="273" y="18"/>
                      <a:pt x="273" y="14"/>
                      <a:pt x="273" y="11"/>
                    </a:cubicBezTo>
                    <a:cubicBezTo>
                      <a:pt x="264" y="4"/>
                      <a:pt x="250" y="0"/>
                      <a:pt x="233" y="0"/>
                    </a:cubicBezTo>
                    <a:lnTo>
                      <a:pt x="48" y="0"/>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7" name="Freeform 329"/>
              <p:cNvSpPr>
                <a:spLocks/>
              </p:cNvSpPr>
              <p:nvPr/>
            </p:nvSpPr>
            <p:spPr bwMode="auto">
              <a:xfrm>
                <a:off x="10608733" y="4676338"/>
                <a:ext cx="440267" cy="262541"/>
              </a:xfrm>
              <a:custGeom>
                <a:avLst/>
                <a:gdLst>
                  <a:gd name="T0" fmla="*/ 188 w 236"/>
                  <a:gd name="T1" fmla="*/ 0 h 141"/>
                  <a:gd name="T2" fmla="*/ 3 w 236"/>
                  <a:gd name="T3" fmla="*/ 0 h 141"/>
                  <a:gd name="T4" fmla="*/ 0 w 236"/>
                  <a:gd name="T5" fmla="*/ 0 h 141"/>
                  <a:gd name="T6" fmla="*/ 222 w 236"/>
                  <a:gd name="T7" fmla="*/ 141 h 141"/>
                  <a:gd name="T8" fmla="*/ 236 w 236"/>
                  <a:gd name="T9" fmla="*/ 123 h 141"/>
                  <a:gd name="T10" fmla="*/ 236 w 236"/>
                  <a:gd name="T11" fmla="*/ 25 h 141"/>
                  <a:gd name="T12" fmla="*/ 188 w 23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36" h="141">
                    <a:moveTo>
                      <a:pt x="188" y="0"/>
                    </a:moveTo>
                    <a:cubicBezTo>
                      <a:pt x="3" y="0"/>
                      <a:pt x="3" y="0"/>
                      <a:pt x="3" y="0"/>
                    </a:cubicBezTo>
                    <a:cubicBezTo>
                      <a:pt x="2" y="0"/>
                      <a:pt x="1" y="0"/>
                      <a:pt x="0" y="0"/>
                    </a:cubicBezTo>
                    <a:cubicBezTo>
                      <a:pt x="45" y="79"/>
                      <a:pt x="127" y="134"/>
                      <a:pt x="222" y="141"/>
                    </a:cubicBezTo>
                    <a:cubicBezTo>
                      <a:pt x="231" y="136"/>
                      <a:pt x="236" y="130"/>
                      <a:pt x="236" y="123"/>
                    </a:cubicBezTo>
                    <a:cubicBezTo>
                      <a:pt x="236" y="25"/>
                      <a:pt x="236" y="25"/>
                      <a:pt x="236" y="25"/>
                    </a:cubicBezTo>
                    <a:cubicBezTo>
                      <a:pt x="236" y="11"/>
                      <a:pt x="215" y="0"/>
                      <a:pt x="188"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8" name="Freeform 330"/>
              <p:cNvSpPr>
                <a:spLocks/>
              </p:cNvSpPr>
              <p:nvPr/>
            </p:nvSpPr>
            <p:spPr bwMode="auto">
              <a:xfrm>
                <a:off x="11072283" y="4676338"/>
                <a:ext cx="444500" cy="262541"/>
              </a:xfrm>
              <a:custGeom>
                <a:avLst/>
                <a:gdLst>
                  <a:gd name="T0" fmla="*/ 237 w 237"/>
                  <a:gd name="T1" fmla="*/ 0 h 141"/>
                  <a:gd name="T2" fmla="*/ 233 w 237"/>
                  <a:gd name="T3" fmla="*/ 0 h 141"/>
                  <a:gd name="T4" fmla="*/ 48 w 237"/>
                  <a:gd name="T5" fmla="*/ 0 h 141"/>
                  <a:gd name="T6" fmla="*/ 0 w 237"/>
                  <a:gd name="T7" fmla="*/ 25 h 141"/>
                  <a:gd name="T8" fmla="*/ 0 w 237"/>
                  <a:gd name="T9" fmla="*/ 123 h 141"/>
                  <a:gd name="T10" fmla="*/ 14 w 237"/>
                  <a:gd name="T11" fmla="*/ 141 h 141"/>
                  <a:gd name="T12" fmla="*/ 237 w 237"/>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37" h="141">
                    <a:moveTo>
                      <a:pt x="237" y="0"/>
                    </a:moveTo>
                    <a:cubicBezTo>
                      <a:pt x="236" y="0"/>
                      <a:pt x="235" y="0"/>
                      <a:pt x="233" y="0"/>
                    </a:cubicBezTo>
                    <a:cubicBezTo>
                      <a:pt x="48" y="0"/>
                      <a:pt x="48" y="0"/>
                      <a:pt x="48" y="0"/>
                    </a:cubicBezTo>
                    <a:cubicBezTo>
                      <a:pt x="22" y="0"/>
                      <a:pt x="0" y="11"/>
                      <a:pt x="0" y="25"/>
                    </a:cubicBezTo>
                    <a:cubicBezTo>
                      <a:pt x="0" y="123"/>
                      <a:pt x="0" y="123"/>
                      <a:pt x="0" y="123"/>
                    </a:cubicBezTo>
                    <a:cubicBezTo>
                      <a:pt x="0" y="130"/>
                      <a:pt x="6" y="136"/>
                      <a:pt x="14" y="141"/>
                    </a:cubicBezTo>
                    <a:cubicBezTo>
                      <a:pt x="110" y="134"/>
                      <a:pt x="192" y="79"/>
                      <a:pt x="237"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9" name="Freeform 331"/>
              <p:cNvSpPr>
                <a:spLocks/>
              </p:cNvSpPr>
              <p:nvPr/>
            </p:nvSpPr>
            <p:spPr bwMode="auto">
              <a:xfrm>
                <a:off x="10593916" y="3897184"/>
                <a:ext cx="935567" cy="440392"/>
              </a:xfrm>
              <a:custGeom>
                <a:avLst/>
                <a:gdLst>
                  <a:gd name="T0" fmla="*/ 429 w 501"/>
                  <a:gd name="T1" fmla="*/ 236 h 236"/>
                  <a:gd name="T2" fmla="*/ 501 w 501"/>
                  <a:gd name="T3" fmla="*/ 163 h 236"/>
                  <a:gd name="T4" fmla="*/ 501 w 501"/>
                  <a:gd name="T5" fmla="*/ 155 h 236"/>
                  <a:gd name="T6" fmla="*/ 252 w 501"/>
                  <a:gd name="T7" fmla="*/ 0 h 236"/>
                  <a:gd name="T8" fmla="*/ 0 w 501"/>
                  <a:gd name="T9" fmla="*/ 160 h 236"/>
                  <a:gd name="T10" fmla="*/ 0 w 501"/>
                  <a:gd name="T11" fmla="*/ 163 h 236"/>
                  <a:gd name="T12" fmla="*/ 73 w 501"/>
                  <a:gd name="T13" fmla="*/ 236 h 236"/>
                  <a:gd name="T14" fmla="*/ 429 w 501"/>
                  <a:gd name="T15" fmla="*/ 236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236">
                    <a:moveTo>
                      <a:pt x="429" y="236"/>
                    </a:moveTo>
                    <a:cubicBezTo>
                      <a:pt x="469" y="236"/>
                      <a:pt x="501" y="203"/>
                      <a:pt x="501" y="163"/>
                    </a:cubicBezTo>
                    <a:cubicBezTo>
                      <a:pt x="501" y="155"/>
                      <a:pt x="501" y="155"/>
                      <a:pt x="501" y="155"/>
                    </a:cubicBezTo>
                    <a:cubicBezTo>
                      <a:pt x="456" y="63"/>
                      <a:pt x="361" y="0"/>
                      <a:pt x="252" y="0"/>
                    </a:cubicBezTo>
                    <a:cubicBezTo>
                      <a:pt x="140" y="0"/>
                      <a:pt x="44" y="65"/>
                      <a:pt x="0" y="160"/>
                    </a:cubicBezTo>
                    <a:cubicBezTo>
                      <a:pt x="0" y="163"/>
                      <a:pt x="0" y="163"/>
                      <a:pt x="0" y="163"/>
                    </a:cubicBezTo>
                    <a:cubicBezTo>
                      <a:pt x="0" y="203"/>
                      <a:pt x="32" y="236"/>
                      <a:pt x="73" y="236"/>
                    </a:cubicBezTo>
                    <a:lnTo>
                      <a:pt x="429" y="236"/>
                    </a:lnTo>
                    <a:close/>
                  </a:path>
                </a:pathLst>
              </a:custGeom>
              <a:solidFill>
                <a:srgbClr val="48B19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0" name="Freeform 332"/>
              <p:cNvSpPr>
                <a:spLocks/>
              </p:cNvSpPr>
              <p:nvPr/>
            </p:nvSpPr>
            <p:spPr bwMode="auto">
              <a:xfrm>
                <a:off x="10610849" y="3895066"/>
                <a:ext cx="901700" cy="410750"/>
              </a:xfrm>
              <a:custGeom>
                <a:avLst/>
                <a:gdLst>
                  <a:gd name="T0" fmla="*/ 413 w 484"/>
                  <a:gd name="T1" fmla="*/ 220 h 220"/>
                  <a:gd name="T2" fmla="*/ 484 w 484"/>
                  <a:gd name="T3" fmla="*/ 147 h 220"/>
                  <a:gd name="T4" fmla="*/ 484 w 484"/>
                  <a:gd name="T5" fmla="*/ 140 h 220"/>
                  <a:gd name="T6" fmla="*/ 242 w 484"/>
                  <a:gd name="T7" fmla="*/ 0 h 220"/>
                  <a:gd name="T8" fmla="*/ 12 w 484"/>
                  <a:gd name="T9" fmla="*/ 121 h 220"/>
                  <a:gd name="T10" fmla="*/ 0 w 484"/>
                  <a:gd name="T11" fmla="*/ 145 h 220"/>
                  <a:gd name="T12" fmla="*/ 0 w 484"/>
                  <a:gd name="T13" fmla="*/ 147 h 220"/>
                  <a:gd name="T14" fmla="*/ 71 w 484"/>
                  <a:gd name="T15" fmla="*/ 220 h 220"/>
                  <a:gd name="T16" fmla="*/ 413 w 484"/>
                  <a:gd name="T1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20">
                    <a:moveTo>
                      <a:pt x="413" y="220"/>
                    </a:moveTo>
                    <a:cubicBezTo>
                      <a:pt x="452" y="220"/>
                      <a:pt x="484" y="188"/>
                      <a:pt x="484" y="147"/>
                    </a:cubicBezTo>
                    <a:cubicBezTo>
                      <a:pt x="484" y="140"/>
                      <a:pt x="484" y="140"/>
                      <a:pt x="484" y="140"/>
                    </a:cubicBezTo>
                    <a:cubicBezTo>
                      <a:pt x="435" y="56"/>
                      <a:pt x="345" y="0"/>
                      <a:pt x="242" y="0"/>
                    </a:cubicBezTo>
                    <a:cubicBezTo>
                      <a:pt x="147" y="0"/>
                      <a:pt x="63" y="48"/>
                      <a:pt x="12" y="121"/>
                    </a:cubicBezTo>
                    <a:cubicBezTo>
                      <a:pt x="8" y="129"/>
                      <a:pt x="4" y="137"/>
                      <a:pt x="0" y="145"/>
                    </a:cubicBezTo>
                    <a:cubicBezTo>
                      <a:pt x="0" y="147"/>
                      <a:pt x="0" y="147"/>
                      <a:pt x="0" y="147"/>
                    </a:cubicBezTo>
                    <a:cubicBezTo>
                      <a:pt x="0" y="188"/>
                      <a:pt x="32" y="220"/>
                      <a:pt x="71" y="220"/>
                    </a:cubicBezTo>
                    <a:lnTo>
                      <a:pt x="413" y="220"/>
                    </a:lnTo>
                    <a:close/>
                  </a:path>
                </a:pathLst>
              </a:custGeom>
              <a:solidFill>
                <a:srgbClr val="6DC1A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1" name="Freeform 333"/>
              <p:cNvSpPr>
                <a:spLocks/>
              </p:cNvSpPr>
              <p:nvPr/>
            </p:nvSpPr>
            <p:spPr bwMode="auto">
              <a:xfrm>
                <a:off x="10826749" y="4697511"/>
                <a:ext cx="167217" cy="169381"/>
              </a:xfrm>
              <a:custGeom>
                <a:avLst/>
                <a:gdLst>
                  <a:gd name="T0" fmla="*/ 64 w 89"/>
                  <a:gd name="T1" fmla="*/ 45 h 90"/>
                  <a:gd name="T2" fmla="*/ 84 w 89"/>
                  <a:gd name="T3" fmla="*/ 25 h 90"/>
                  <a:gd name="T4" fmla="*/ 86 w 89"/>
                  <a:gd name="T5" fmla="*/ 12 h 90"/>
                  <a:gd name="T6" fmla="*/ 78 w 89"/>
                  <a:gd name="T7" fmla="*/ 3 h 90"/>
                  <a:gd name="T8" fmla="*/ 65 w 89"/>
                  <a:gd name="T9" fmla="*/ 5 h 90"/>
                  <a:gd name="T10" fmla="*/ 45 w 89"/>
                  <a:gd name="T11" fmla="*/ 25 h 90"/>
                  <a:gd name="T12" fmla="*/ 24 w 89"/>
                  <a:gd name="T13" fmla="*/ 5 h 90"/>
                  <a:gd name="T14" fmla="*/ 11 w 89"/>
                  <a:gd name="T15" fmla="*/ 3 h 90"/>
                  <a:gd name="T16" fmla="*/ 3 w 89"/>
                  <a:gd name="T17" fmla="*/ 12 h 90"/>
                  <a:gd name="T18" fmla="*/ 5 w 89"/>
                  <a:gd name="T19" fmla="*/ 25 h 90"/>
                  <a:gd name="T20" fmla="*/ 25 w 89"/>
                  <a:gd name="T21" fmla="*/ 45 h 90"/>
                  <a:gd name="T22" fmla="*/ 5 w 89"/>
                  <a:gd name="T23" fmla="*/ 65 h 90"/>
                  <a:gd name="T24" fmla="*/ 3 w 89"/>
                  <a:gd name="T25" fmla="*/ 78 h 90"/>
                  <a:gd name="T26" fmla="*/ 11 w 89"/>
                  <a:gd name="T27" fmla="*/ 87 h 90"/>
                  <a:gd name="T28" fmla="*/ 24 w 89"/>
                  <a:gd name="T29" fmla="*/ 85 h 90"/>
                  <a:gd name="T30" fmla="*/ 45 w 89"/>
                  <a:gd name="T31" fmla="*/ 65 h 90"/>
                  <a:gd name="T32" fmla="*/ 65 w 89"/>
                  <a:gd name="T33" fmla="*/ 85 h 90"/>
                  <a:gd name="T34" fmla="*/ 78 w 89"/>
                  <a:gd name="T35" fmla="*/ 87 h 90"/>
                  <a:gd name="T36" fmla="*/ 86 w 89"/>
                  <a:gd name="T37" fmla="*/ 78 h 90"/>
                  <a:gd name="T38" fmla="*/ 84 w 89"/>
                  <a:gd name="T39" fmla="*/ 65 h 90"/>
                  <a:gd name="T40" fmla="*/ 64 w 89"/>
                  <a:gd name="T4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90">
                    <a:moveTo>
                      <a:pt x="64" y="45"/>
                    </a:moveTo>
                    <a:cubicBezTo>
                      <a:pt x="84" y="25"/>
                      <a:pt x="84" y="25"/>
                      <a:pt x="84" y="25"/>
                    </a:cubicBezTo>
                    <a:cubicBezTo>
                      <a:pt x="89" y="21"/>
                      <a:pt x="89" y="15"/>
                      <a:pt x="86" y="12"/>
                    </a:cubicBezTo>
                    <a:cubicBezTo>
                      <a:pt x="78" y="3"/>
                      <a:pt x="78" y="3"/>
                      <a:pt x="78" y="3"/>
                    </a:cubicBezTo>
                    <a:cubicBezTo>
                      <a:pt x="75" y="0"/>
                      <a:pt x="69" y="1"/>
                      <a:pt x="65" y="5"/>
                    </a:cubicBezTo>
                    <a:cubicBezTo>
                      <a:pt x="45" y="25"/>
                      <a:pt x="45" y="25"/>
                      <a:pt x="45" y="25"/>
                    </a:cubicBezTo>
                    <a:cubicBezTo>
                      <a:pt x="24" y="5"/>
                      <a:pt x="24" y="5"/>
                      <a:pt x="24" y="5"/>
                    </a:cubicBezTo>
                    <a:cubicBezTo>
                      <a:pt x="20" y="1"/>
                      <a:pt x="15" y="0"/>
                      <a:pt x="11" y="3"/>
                    </a:cubicBezTo>
                    <a:cubicBezTo>
                      <a:pt x="3" y="12"/>
                      <a:pt x="3" y="12"/>
                      <a:pt x="3" y="12"/>
                    </a:cubicBezTo>
                    <a:cubicBezTo>
                      <a:pt x="0" y="15"/>
                      <a:pt x="1" y="21"/>
                      <a:pt x="5" y="25"/>
                    </a:cubicBezTo>
                    <a:cubicBezTo>
                      <a:pt x="25" y="45"/>
                      <a:pt x="25" y="45"/>
                      <a:pt x="25" y="45"/>
                    </a:cubicBezTo>
                    <a:cubicBezTo>
                      <a:pt x="5" y="65"/>
                      <a:pt x="5" y="65"/>
                      <a:pt x="5" y="65"/>
                    </a:cubicBezTo>
                    <a:cubicBezTo>
                      <a:pt x="1" y="69"/>
                      <a:pt x="0" y="75"/>
                      <a:pt x="3" y="78"/>
                    </a:cubicBezTo>
                    <a:cubicBezTo>
                      <a:pt x="11" y="87"/>
                      <a:pt x="11" y="87"/>
                      <a:pt x="11" y="87"/>
                    </a:cubicBezTo>
                    <a:cubicBezTo>
                      <a:pt x="15" y="90"/>
                      <a:pt x="20" y="89"/>
                      <a:pt x="24" y="85"/>
                    </a:cubicBezTo>
                    <a:cubicBezTo>
                      <a:pt x="45" y="65"/>
                      <a:pt x="45" y="65"/>
                      <a:pt x="45" y="65"/>
                    </a:cubicBezTo>
                    <a:cubicBezTo>
                      <a:pt x="65" y="85"/>
                      <a:pt x="65" y="85"/>
                      <a:pt x="65" y="85"/>
                    </a:cubicBezTo>
                    <a:cubicBezTo>
                      <a:pt x="69" y="89"/>
                      <a:pt x="75" y="90"/>
                      <a:pt x="78" y="87"/>
                    </a:cubicBezTo>
                    <a:cubicBezTo>
                      <a:pt x="86" y="78"/>
                      <a:pt x="86" y="78"/>
                      <a:pt x="86" y="78"/>
                    </a:cubicBezTo>
                    <a:cubicBezTo>
                      <a:pt x="89" y="75"/>
                      <a:pt x="89" y="69"/>
                      <a:pt x="84" y="65"/>
                    </a:cubicBezTo>
                    <a:lnTo>
                      <a:pt x="64" y="45"/>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2" name="Freeform 334"/>
              <p:cNvSpPr>
                <a:spLocks/>
              </p:cNvSpPr>
              <p:nvPr/>
            </p:nvSpPr>
            <p:spPr bwMode="auto">
              <a:xfrm>
                <a:off x="10801349" y="4407445"/>
                <a:ext cx="218017" cy="220196"/>
              </a:xfrm>
              <a:custGeom>
                <a:avLst/>
                <a:gdLst>
                  <a:gd name="T0" fmla="*/ 106 w 117"/>
                  <a:gd name="T1" fmla="*/ 43 h 117"/>
                  <a:gd name="T2" fmla="*/ 74 w 117"/>
                  <a:gd name="T3" fmla="*/ 43 h 117"/>
                  <a:gd name="T4" fmla="*/ 74 w 117"/>
                  <a:gd name="T5" fmla="*/ 11 h 117"/>
                  <a:gd name="T6" fmla="*/ 65 w 117"/>
                  <a:gd name="T7" fmla="*/ 0 h 117"/>
                  <a:gd name="T8" fmla="*/ 52 w 117"/>
                  <a:gd name="T9" fmla="*/ 0 h 117"/>
                  <a:gd name="T10" fmla="*/ 43 w 117"/>
                  <a:gd name="T11" fmla="*/ 11 h 117"/>
                  <a:gd name="T12" fmla="*/ 43 w 117"/>
                  <a:gd name="T13" fmla="*/ 43 h 117"/>
                  <a:gd name="T14" fmla="*/ 12 w 117"/>
                  <a:gd name="T15" fmla="*/ 43 h 117"/>
                  <a:gd name="T16" fmla="*/ 0 w 117"/>
                  <a:gd name="T17" fmla="*/ 52 h 117"/>
                  <a:gd name="T18" fmla="*/ 0 w 117"/>
                  <a:gd name="T19" fmla="*/ 65 h 117"/>
                  <a:gd name="T20" fmla="*/ 12 w 117"/>
                  <a:gd name="T21" fmla="*/ 74 h 117"/>
                  <a:gd name="T22" fmla="*/ 43 w 117"/>
                  <a:gd name="T23" fmla="*/ 74 h 117"/>
                  <a:gd name="T24" fmla="*/ 43 w 117"/>
                  <a:gd name="T25" fmla="*/ 105 h 117"/>
                  <a:gd name="T26" fmla="*/ 52 w 117"/>
                  <a:gd name="T27" fmla="*/ 117 h 117"/>
                  <a:gd name="T28" fmla="*/ 65 w 117"/>
                  <a:gd name="T29" fmla="*/ 117 h 117"/>
                  <a:gd name="T30" fmla="*/ 74 w 117"/>
                  <a:gd name="T31" fmla="*/ 105 h 117"/>
                  <a:gd name="T32" fmla="*/ 74 w 117"/>
                  <a:gd name="T33" fmla="*/ 74 h 117"/>
                  <a:gd name="T34" fmla="*/ 106 w 117"/>
                  <a:gd name="T35" fmla="*/ 74 h 117"/>
                  <a:gd name="T36" fmla="*/ 117 w 117"/>
                  <a:gd name="T37" fmla="*/ 65 h 117"/>
                  <a:gd name="T38" fmla="*/ 117 w 117"/>
                  <a:gd name="T39" fmla="*/ 52 h 117"/>
                  <a:gd name="T40" fmla="*/ 106 w 117"/>
                  <a:gd name="T41"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7">
                    <a:moveTo>
                      <a:pt x="106" y="43"/>
                    </a:moveTo>
                    <a:cubicBezTo>
                      <a:pt x="74" y="43"/>
                      <a:pt x="74" y="43"/>
                      <a:pt x="74" y="43"/>
                    </a:cubicBezTo>
                    <a:cubicBezTo>
                      <a:pt x="74" y="11"/>
                      <a:pt x="74" y="11"/>
                      <a:pt x="74" y="11"/>
                    </a:cubicBezTo>
                    <a:cubicBezTo>
                      <a:pt x="74" y="5"/>
                      <a:pt x="70" y="0"/>
                      <a:pt x="65" y="0"/>
                    </a:cubicBezTo>
                    <a:cubicBezTo>
                      <a:pt x="52" y="0"/>
                      <a:pt x="52" y="0"/>
                      <a:pt x="52" y="0"/>
                    </a:cubicBezTo>
                    <a:cubicBezTo>
                      <a:pt x="47" y="0"/>
                      <a:pt x="43" y="5"/>
                      <a:pt x="43" y="11"/>
                    </a:cubicBezTo>
                    <a:cubicBezTo>
                      <a:pt x="43" y="43"/>
                      <a:pt x="43" y="43"/>
                      <a:pt x="43" y="43"/>
                    </a:cubicBezTo>
                    <a:cubicBezTo>
                      <a:pt x="12" y="43"/>
                      <a:pt x="12" y="43"/>
                      <a:pt x="12" y="43"/>
                    </a:cubicBezTo>
                    <a:cubicBezTo>
                      <a:pt x="5" y="43"/>
                      <a:pt x="0" y="47"/>
                      <a:pt x="0" y="52"/>
                    </a:cubicBezTo>
                    <a:cubicBezTo>
                      <a:pt x="0" y="65"/>
                      <a:pt x="0" y="65"/>
                      <a:pt x="0" y="65"/>
                    </a:cubicBezTo>
                    <a:cubicBezTo>
                      <a:pt x="0" y="70"/>
                      <a:pt x="5" y="74"/>
                      <a:pt x="12" y="74"/>
                    </a:cubicBezTo>
                    <a:cubicBezTo>
                      <a:pt x="43" y="74"/>
                      <a:pt x="43" y="74"/>
                      <a:pt x="43" y="74"/>
                    </a:cubicBezTo>
                    <a:cubicBezTo>
                      <a:pt x="43" y="105"/>
                      <a:pt x="43" y="105"/>
                      <a:pt x="43" y="105"/>
                    </a:cubicBezTo>
                    <a:cubicBezTo>
                      <a:pt x="43" y="112"/>
                      <a:pt x="47" y="117"/>
                      <a:pt x="52" y="117"/>
                    </a:cubicBezTo>
                    <a:cubicBezTo>
                      <a:pt x="65" y="117"/>
                      <a:pt x="65" y="117"/>
                      <a:pt x="65" y="117"/>
                    </a:cubicBezTo>
                    <a:cubicBezTo>
                      <a:pt x="70" y="117"/>
                      <a:pt x="74" y="112"/>
                      <a:pt x="74" y="105"/>
                    </a:cubicBezTo>
                    <a:cubicBezTo>
                      <a:pt x="74" y="74"/>
                      <a:pt x="74" y="74"/>
                      <a:pt x="74" y="74"/>
                    </a:cubicBezTo>
                    <a:cubicBezTo>
                      <a:pt x="106" y="74"/>
                      <a:pt x="106" y="74"/>
                      <a:pt x="106" y="74"/>
                    </a:cubicBezTo>
                    <a:cubicBezTo>
                      <a:pt x="112" y="74"/>
                      <a:pt x="117" y="70"/>
                      <a:pt x="117" y="65"/>
                    </a:cubicBezTo>
                    <a:cubicBezTo>
                      <a:pt x="117" y="52"/>
                      <a:pt x="117" y="52"/>
                      <a:pt x="117" y="52"/>
                    </a:cubicBezTo>
                    <a:cubicBezTo>
                      <a:pt x="117" y="47"/>
                      <a:pt x="112" y="43"/>
                      <a:pt x="106" y="43"/>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3" name="Freeform 335"/>
              <p:cNvSpPr>
                <a:spLocks/>
              </p:cNvSpPr>
              <p:nvPr/>
            </p:nvSpPr>
            <p:spPr bwMode="auto">
              <a:xfrm>
                <a:off x="11110383" y="4485784"/>
                <a:ext cx="247651" cy="65635"/>
              </a:xfrm>
              <a:custGeom>
                <a:avLst/>
                <a:gdLst>
                  <a:gd name="T0" fmla="*/ 133 w 133"/>
                  <a:gd name="T1" fmla="*/ 10 h 35"/>
                  <a:gd name="T2" fmla="*/ 120 w 133"/>
                  <a:gd name="T3" fmla="*/ 0 h 35"/>
                  <a:gd name="T4" fmla="*/ 13 w 133"/>
                  <a:gd name="T5" fmla="*/ 0 h 35"/>
                  <a:gd name="T6" fmla="*/ 0 w 133"/>
                  <a:gd name="T7" fmla="*/ 10 h 35"/>
                  <a:gd name="T8" fmla="*/ 0 w 133"/>
                  <a:gd name="T9" fmla="*/ 25 h 35"/>
                  <a:gd name="T10" fmla="*/ 13 w 133"/>
                  <a:gd name="T11" fmla="*/ 35 h 35"/>
                  <a:gd name="T12" fmla="*/ 120 w 133"/>
                  <a:gd name="T13" fmla="*/ 35 h 35"/>
                  <a:gd name="T14" fmla="*/ 133 w 133"/>
                  <a:gd name="T15" fmla="*/ 25 h 35"/>
                  <a:gd name="T16" fmla="*/ 133 w 133"/>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133" y="10"/>
                    </a:moveTo>
                    <a:cubicBezTo>
                      <a:pt x="133" y="4"/>
                      <a:pt x="127" y="0"/>
                      <a:pt x="120" y="0"/>
                    </a:cubicBezTo>
                    <a:cubicBezTo>
                      <a:pt x="13" y="0"/>
                      <a:pt x="13" y="0"/>
                      <a:pt x="13" y="0"/>
                    </a:cubicBezTo>
                    <a:cubicBezTo>
                      <a:pt x="6" y="0"/>
                      <a:pt x="0" y="4"/>
                      <a:pt x="0" y="10"/>
                    </a:cubicBezTo>
                    <a:cubicBezTo>
                      <a:pt x="0" y="25"/>
                      <a:pt x="0" y="25"/>
                      <a:pt x="0" y="25"/>
                    </a:cubicBezTo>
                    <a:cubicBezTo>
                      <a:pt x="0" y="30"/>
                      <a:pt x="6" y="35"/>
                      <a:pt x="13" y="35"/>
                    </a:cubicBezTo>
                    <a:cubicBezTo>
                      <a:pt x="120" y="35"/>
                      <a:pt x="120" y="35"/>
                      <a:pt x="120" y="35"/>
                    </a:cubicBezTo>
                    <a:cubicBezTo>
                      <a:pt x="127" y="35"/>
                      <a:pt x="133" y="30"/>
                      <a:pt x="133" y="25"/>
                    </a:cubicBezTo>
                    <a:lnTo>
                      <a:pt x="133" y="1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4" name="Freeform 336"/>
              <p:cNvSpPr>
                <a:spLocks/>
              </p:cNvSpPr>
              <p:nvPr/>
            </p:nvSpPr>
            <p:spPr bwMode="auto">
              <a:xfrm>
                <a:off x="11110383" y="4714449"/>
                <a:ext cx="209551" cy="57166"/>
              </a:xfrm>
              <a:custGeom>
                <a:avLst/>
                <a:gdLst>
                  <a:gd name="T0" fmla="*/ 113 w 113"/>
                  <a:gd name="T1" fmla="*/ 9 h 30"/>
                  <a:gd name="T2" fmla="*/ 102 w 113"/>
                  <a:gd name="T3" fmla="*/ 0 h 30"/>
                  <a:gd name="T4" fmla="*/ 11 w 113"/>
                  <a:gd name="T5" fmla="*/ 0 h 30"/>
                  <a:gd name="T6" fmla="*/ 0 w 113"/>
                  <a:gd name="T7" fmla="*/ 9 h 30"/>
                  <a:gd name="T8" fmla="*/ 0 w 113"/>
                  <a:gd name="T9" fmla="*/ 21 h 30"/>
                  <a:gd name="T10" fmla="*/ 11 w 113"/>
                  <a:gd name="T11" fmla="*/ 30 h 30"/>
                  <a:gd name="T12" fmla="*/ 102 w 113"/>
                  <a:gd name="T13" fmla="*/ 30 h 30"/>
                  <a:gd name="T14" fmla="*/ 113 w 113"/>
                  <a:gd name="T15" fmla="*/ 21 h 30"/>
                  <a:gd name="T16" fmla="*/ 113 w 113"/>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0">
                    <a:moveTo>
                      <a:pt x="113" y="9"/>
                    </a:moveTo>
                    <a:cubicBezTo>
                      <a:pt x="113" y="4"/>
                      <a:pt x="108" y="0"/>
                      <a:pt x="102" y="0"/>
                    </a:cubicBezTo>
                    <a:cubicBezTo>
                      <a:pt x="11" y="0"/>
                      <a:pt x="11" y="0"/>
                      <a:pt x="11" y="0"/>
                    </a:cubicBezTo>
                    <a:cubicBezTo>
                      <a:pt x="5" y="0"/>
                      <a:pt x="0" y="4"/>
                      <a:pt x="0" y="9"/>
                    </a:cubicBezTo>
                    <a:cubicBezTo>
                      <a:pt x="0" y="21"/>
                      <a:pt x="0" y="21"/>
                      <a:pt x="0" y="21"/>
                    </a:cubicBezTo>
                    <a:cubicBezTo>
                      <a:pt x="0" y="26"/>
                      <a:pt x="5" y="30"/>
                      <a:pt x="11" y="30"/>
                    </a:cubicBezTo>
                    <a:cubicBezTo>
                      <a:pt x="102" y="30"/>
                      <a:pt x="102" y="30"/>
                      <a:pt x="102" y="30"/>
                    </a:cubicBezTo>
                    <a:cubicBezTo>
                      <a:pt x="108" y="30"/>
                      <a:pt x="113" y="26"/>
                      <a:pt x="113" y="21"/>
                    </a:cubicBezTo>
                    <a:lnTo>
                      <a:pt x="113" y="9"/>
                    </a:ln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65" name="Freeform 337"/>
              <p:cNvSpPr>
                <a:spLocks/>
              </p:cNvSpPr>
              <p:nvPr/>
            </p:nvSpPr>
            <p:spPr bwMode="auto">
              <a:xfrm>
                <a:off x="11110383" y="4794905"/>
                <a:ext cx="209551" cy="57166"/>
              </a:xfrm>
              <a:custGeom>
                <a:avLst/>
                <a:gdLst>
                  <a:gd name="T0" fmla="*/ 113 w 113"/>
                  <a:gd name="T1" fmla="*/ 9 h 30"/>
                  <a:gd name="T2" fmla="*/ 102 w 113"/>
                  <a:gd name="T3" fmla="*/ 0 h 30"/>
                  <a:gd name="T4" fmla="*/ 11 w 113"/>
                  <a:gd name="T5" fmla="*/ 0 h 30"/>
                  <a:gd name="T6" fmla="*/ 0 w 113"/>
                  <a:gd name="T7" fmla="*/ 9 h 30"/>
                  <a:gd name="T8" fmla="*/ 0 w 113"/>
                  <a:gd name="T9" fmla="*/ 21 h 30"/>
                  <a:gd name="T10" fmla="*/ 11 w 113"/>
                  <a:gd name="T11" fmla="*/ 30 h 30"/>
                  <a:gd name="T12" fmla="*/ 102 w 113"/>
                  <a:gd name="T13" fmla="*/ 30 h 30"/>
                  <a:gd name="T14" fmla="*/ 113 w 113"/>
                  <a:gd name="T15" fmla="*/ 21 h 30"/>
                  <a:gd name="T16" fmla="*/ 113 w 113"/>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0">
                    <a:moveTo>
                      <a:pt x="113" y="9"/>
                    </a:moveTo>
                    <a:cubicBezTo>
                      <a:pt x="113" y="4"/>
                      <a:pt x="108" y="0"/>
                      <a:pt x="102" y="0"/>
                    </a:cubicBezTo>
                    <a:cubicBezTo>
                      <a:pt x="11" y="0"/>
                      <a:pt x="11" y="0"/>
                      <a:pt x="11" y="0"/>
                    </a:cubicBezTo>
                    <a:cubicBezTo>
                      <a:pt x="5" y="0"/>
                      <a:pt x="0" y="4"/>
                      <a:pt x="0" y="9"/>
                    </a:cubicBezTo>
                    <a:cubicBezTo>
                      <a:pt x="0" y="21"/>
                      <a:pt x="0" y="21"/>
                      <a:pt x="0" y="21"/>
                    </a:cubicBezTo>
                    <a:cubicBezTo>
                      <a:pt x="0" y="26"/>
                      <a:pt x="5" y="30"/>
                      <a:pt x="11" y="30"/>
                    </a:cubicBezTo>
                    <a:cubicBezTo>
                      <a:pt x="102" y="30"/>
                      <a:pt x="102" y="30"/>
                      <a:pt x="102" y="30"/>
                    </a:cubicBezTo>
                    <a:cubicBezTo>
                      <a:pt x="108" y="30"/>
                      <a:pt x="113" y="26"/>
                      <a:pt x="113" y="21"/>
                    </a:cubicBezTo>
                    <a:lnTo>
                      <a:pt x="113" y="9"/>
                    </a:ln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7" name="组合 322"/>
            <p:cNvGrpSpPr>
              <a:grpSpLocks/>
            </p:cNvGrpSpPr>
            <p:nvPr/>
          </p:nvGrpSpPr>
          <p:grpSpPr bwMode="auto">
            <a:xfrm>
              <a:off x="6029326" y="4725591"/>
              <a:ext cx="781050" cy="784622"/>
              <a:chOff x="11747500" y="3911600"/>
              <a:chExt cx="1041400" cy="1046162"/>
            </a:xfrm>
          </p:grpSpPr>
          <p:sp>
            <p:nvSpPr>
              <p:cNvPr id="44" name="Oval 338"/>
              <p:cNvSpPr>
                <a:spLocks noChangeArrowheads="1"/>
              </p:cNvSpPr>
              <p:nvPr/>
            </p:nvSpPr>
            <p:spPr bwMode="auto">
              <a:xfrm>
                <a:off x="11747923" y="3911833"/>
                <a:ext cx="1041400" cy="1045929"/>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5" name="Freeform 339"/>
              <p:cNvSpPr>
                <a:spLocks/>
              </p:cNvSpPr>
              <p:nvPr/>
            </p:nvSpPr>
            <p:spPr bwMode="auto">
              <a:xfrm>
                <a:off x="11752156" y="3918186"/>
                <a:ext cx="505884" cy="510260"/>
              </a:xfrm>
              <a:custGeom>
                <a:avLst/>
                <a:gdLst>
                  <a:gd name="T0" fmla="*/ 0 w 271"/>
                  <a:gd name="T1" fmla="*/ 243 h 273"/>
                  <a:gd name="T2" fmla="*/ 51 w 271"/>
                  <a:gd name="T3" fmla="*/ 273 h 273"/>
                  <a:gd name="T4" fmla="*/ 213 w 271"/>
                  <a:gd name="T5" fmla="*/ 273 h 273"/>
                  <a:gd name="T6" fmla="*/ 271 w 271"/>
                  <a:gd name="T7" fmla="*/ 214 h 273"/>
                  <a:gd name="T8" fmla="*/ 271 w 271"/>
                  <a:gd name="T9" fmla="*/ 53 h 273"/>
                  <a:gd name="T10" fmla="*/ 238 w 271"/>
                  <a:gd name="T11" fmla="*/ 0 h 273"/>
                  <a:gd name="T12" fmla="*/ 0 w 271"/>
                  <a:gd name="T13" fmla="*/ 243 h 273"/>
                </a:gdLst>
                <a:ahLst/>
                <a:cxnLst>
                  <a:cxn ang="0">
                    <a:pos x="T0" y="T1"/>
                  </a:cxn>
                  <a:cxn ang="0">
                    <a:pos x="T2" y="T3"/>
                  </a:cxn>
                  <a:cxn ang="0">
                    <a:pos x="T4" y="T5"/>
                  </a:cxn>
                  <a:cxn ang="0">
                    <a:pos x="T6" y="T7"/>
                  </a:cxn>
                  <a:cxn ang="0">
                    <a:pos x="T8" y="T9"/>
                  </a:cxn>
                  <a:cxn ang="0">
                    <a:pos x="T10" y="T11"/>
                  </a:cxn>
                  <a:cxn ang="0">
                    <a:pos x="T12" y="T13"/>
                  </a:cxn>
                </a:cxnLst>
                <a:rect l="0" t="0" r="r" b="b"/>
                <a:pathLst>
                  <a:path w="271" h="273">
                    <a:moveTo>
                      <a:pt x="0" y="243"/>
                    </a:moveTo>
                    <a:cubicBezTo>
                      <a:pt x="10" y="261"/>
                      <a:pt x="29" y="273"/>
                      <a:pt x="51" y="273"/>
                    </a:cubicBezTo>
                    <a:cubicBezTo>
                      <a:pt x="213" y="273"/>
                      <a:pt x="213" y="273"/>
                      <a:pt x="213" y="273"/>
                    </a:cubicBezTo>
                    <a:cubicBezTo>
                      <a:pt x="245" y="273"/>
                      <a:pt x="271" y="247"/>
                      <a:pt x="271" y="214"/>
                    </a:cubicBezTo>
                    <a:cubicBezTo>
                      <a:pt x="271" y="53"/>
                      <a:pt x="271" y="53"/>
                      <a:pt x="271" y="53"/>
                    </a:cubicBezTo>
                    <a:cubicBezTo>
                      <a:pt x="271" y="29"/>
                      <a:pt x="258" y="9"/>
                      <a:pt x="238" y="0"/>
                    </a:cubicBezTo>
                    <a:cubicBezTo>
                      <a:pt x="113" y="17"/>
                      <a:pt x="15" y="117"/>
                      <a:pt x="0" y="243"/>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6" name="Freeform 340"/>
              <p:cNvSpPr>
                <a:spLocks/>
              </p:cNvSpPr>
              <p:nvPr/>
            </p:nvSpPr>
            <p:spPr bwMode="auto">
              <a:xfrm>
                <a:off x="12279207" y="4441149"/>
                <a:ext cx="508000" cy="510261"/>
              </a:xfrm>
              <a:custGeom>
                <a:avLst/>
                <a:gdLst>
                  <a:gd name="T0" fmla="*/ 271 w 271"/>
                  <a:gd name="T1" fmla="*/ 30 h 273"/>
                  <a:gd name="T2" fmla="*/ 220 w 271"/>
                  <a:gd name="T3" fmla="*/ 0 h 273"/>
                  <a:gd name="T4" fmla="*/ 58 w 271"/>
                  <a:gd name="T5" fmla="*/ 0 h 273"/>
                  <a:gd name="T6" fmla="*/ 0 w 271"/>
                  <a:gd name="T7" fmla="*/ 58 h 273"/>
                  <a:gd name="T8" fmla="*/ 0 w 271"/>
                  <a:gd name="T9" fmla="*/ 220 h 273"/>
                  <a:gd name="T10" fmla="*/ 33 w 271"/>
                  <a:gd name="T11" fmla="*/ 273 h 273"/>
                  <a:gd name="T12" fmla="*/ 271 w 271"/>
                  <a:gd name="T13" fmla="*/ 30 h 273"/>
                </a:gdLst>
                <a:ahLst/>
                <a:cxnLst>
                  <a:cxn ang="0">
                    <a:pos x="T0" y="T1"/>
                  </a:cxn>
                  <a:cxn ang="0">
                    <a:pos x="T2" y="T3"/>
                  </a:cxn>
                  <a:cxn ang="0">
                    <a:pos x="T4" y="T5"/>
                  </a:cxn>
                  <a:cxn ang="0">
                    <a:pos x="T6" y="T7"/>
                  </a:cxn>
                  <a:cxn ang="0">
                    <a:pos x="T8" y="T9"/>
                  </a:cxn>
                  <a:cxn ang="0">
                    <a:pos x="T10" y="T11"/>
                  </a:cxn>
                  <a:cxn ang="0">
                    <a:pos x="T12" y="T13"/>
                  </a:cxn>
                </a:cxnLst>
                <a:rect l="0" t="0" r="r" b="b"/>
                <a:pathLst>
                  <a:path w="271" h="273">
                    <a:moveTo>
                      <a:pt x="271" y="30"/>
                    </a:moveTo>
                    <a:cubicBezTo>
                      <a:pt x="261" y="12"/>
                      <a:pt x="242" y="0"/>
                      <a:pt x="220" y="0"/>
                    </a:cubicBezTo>
                    <a:cubicBezTo>
                      <a:pt x="58" y="0"/>
                      <a:pt x="58" y="0"/>
                      <a:pt x="58" y="0"/>
                    </a:cubicBezTo>
                    <a:cubicBezTo>
                      <a:pt x="26" y="0"/>
                      <a:pt x="0" y="26"/>
                      <a:pt x="0" y="58"/>
                    </a:cubicBezTo>
                    <a:cubicBezTo>
                      <a:pt x="0" y="220"/>
                      <a:pt x="0" y="220"/>
                      <a:pt x="0" y="220"/>
                    </a:cubicBezTo>
                    <a:cubicBezTo>
                      <a:pt x="0" y="243"/>
                      <a:pt x="14" y="263"/>
                      <a:pt x="33" y="273"/>
                    </a:cubicBezTo>
                    <a:cubicBezTo>
                      <a:pt x="158" y="255"/>
                      <a:pt x="256" y="155"/>
                      <a:pt x="271" y="3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7" name="Freeform 341"/>
              <p:cNvSpPr>
                <a:spLocks/>
              </p:cNvSpPr>
              <p:nvPr/>
            </p:nvSpPr>
            <p:spPr bwMode="auto">
              <a:xfrm>
                <a:off x="11754273" y="4436915"/>
                <a:ext cx="514349" cy="514496"/>
              </a:xfrm>
              <a:custGeom>
                <a:avLst/>
                <a:gdLst>
                  <a:gd name="T0" fmla="*/ 218 w 276"/>
                  <a:gd name="T1" fmla="*/ 0 h 275"/>
                  <a:gd name="T2" fmla="*/ 56 w 276"/>
                  <a:gd name="T3" fmla="*/ 0 h 275"/>
                  <a:gd name="T4" fmla="*/ 0 w 276"/>
                  <a:gd name="T5" fmla="*/ 40 h 275"/>
                  <a:gd name="T6" fmla="*/ 237 w 276"/>
                  <a:gd name="T7" fmla="*/ 275 h 275"/>
                  <a:gd name="T8" fmla="*/ 276 w 276"/>
                  <a:gd name="T9" fmla="*/ 220 h 275"/>
                  <a:gd name="T10" fmla="*/ 276 w 276"/>
                  <a:gd name="T11" fmla="*/ 58 h 275"/>
                  <a:gd name="T12" fmla="*/ 218 w 276"/>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76" h="275">
                    <a:moveTo>
                      <a:pt x="218" y="0"/>
                    </a:moveTo>
                    <a:cubicBezTo>
                      <a:pt x="56" y="0"/>
                      <a:pt x="56" y="0"/>
                      <a:pt x="56" y="0"/>
                    </a:cubicBezTo>
                    <a:cubicBezTo>
                      <a:pt x="30" y="0"/>
                      <a:pt x="8" y="17"/>
                      <a:pt x="0" y="40"/>
                    </a:cubicBezTo>
                    <a:cubicBezTo>
                      <a:pt x="19" y="162"/>
                      <a:pt x="115" y="258"/>
                      <a:pt x="237" y="275"/>
                    </a:cubicBezTo>
                    <a:cubicBezTo>
                      <a:pt x="260" y="267"/>
                      <a:pt x="276" y="245"/>
                      <a:pt x="276" y="220"/>
                    </a:cubicBezTo>
                    <a:cubicBezTo>
                      <a:pt x="276" y="58"/>
                      <a:pt x="276" y="58"/>
                      <a:pt x="276" y="58"/>
                    </a:cubicBezTo>
                    <a:cubicBezTo>
                      <a:pt x="276" y="26"/>
                      <a:pt x="250" y="0"/>
                      <a:pt x="218"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8" name="Freeform 342"/>
              <p:cNvSpPr>
                <a:spLocks/>
              </p:cNvSpPr>
              <p:nvPr/>
            </p:nvSpPr>
            <p:spPr bwMode="auto">
              <a:xfrm>
                <a:off x="12268623" y="3918186"/>
                <a:ext cx="514351" cy="514495"/>
              </a:xfrm>
              <a:custGeom>
                <a:avLst/>
                <a:gdLst>
                  <a:gd name="T0" fmla="*/ 276 w 276"/>
                  <a:gd name="T1" fmla="*/ 234 h 275"/>
                  <a:gd name="T2" fmla="*/ 39 w 276"/>
                  <a:gd name="T3" fmla="*/ 0 h 275"/>
                  <a:gd name="T4" fmla="*/ 0 w 276"/>
                  <a:gd name="T5" fmla="*/ 55 h 275"/>
                  <a:gd name="T6" fmla="*/ 0 w 276"/>
                  <a:gd name="T7" fmla="*/ 216 h 275"/>
                  <a:gd name="T8" fmla="*/ 59 w 276"/>
                  <a:gd name="T9" fmla="*/ 275 h 275"/>
                  <a:gd name="T10" fmla="*/ 220 w 276"/>
                  <a:gd name="T11" fmla="*/ 275 h 275"/>
                  <a:gd name="T12" fmla="*/ 276 w 276"/>
                  <a:gd name="T13" fmla="*/ 234 h 275"/>
                </a:gdLst>
                <a:ahLst/>
                <a:cxnLst>
                  <a:cxn ang="0">
                    <a:pos x="T0" y="T1"/>
                  </a:cxn>
                  <a:cxn ang="0">
                    <a:pos x="T2" y="T3"/>
                  </a:cxn>
                  <a:cxn ang="0">
                    <a:pos x="T4" y="T5"/>
                  </a:cxn>
                  <a:cxn ang="0">
                    <a:pos x="T6" y="T7"/>
                  </a:cxn>
                  <a:cxn ang="0">
                    <a:pos x="T8" y="T9"/>
                  </a:cxn>
                  <a:cxn ang="0">
                    <a:pos x="T10" y="T11"/>
                  </a:cxn>
                  <a:cxn ang="0">
                    <a:pos x="T12" y="T13"/>
                  </a:cxn>
                </a:cxnLst>
                <a:rect l="0" t="0" r="r" b="b"/>
                <a:pathLst>
                  <a:path w="276" h="275">
                    <a:moveTo>
                      <a:pt x="276" y="234"/>
                    </a:moveTo>
                    <a:cubicBezTo>
                      <a:pt x="258" y="113"/>
                      <a:pt x="161" y="17"/>
                      <a:pt x="39" y="0"/>
                    </a:cubicBezTo>
                    <a:cubicBezTo>
                      <a:pt x="16" y="8"/>
                      <a:pt x="0" y="29"/>
                      <a:pt x="0" y="55"/>
                    </a:cubicBezTo>
                    <a:cubicBezTo>
                      <a:pt x="0" y="216"/>
                      <a:pt x="0" y="216"/>
                      <a:pt x="0" y="216"/>
                    </a:cubicBezTo>
                    <a:cubicBezTo>
                      <a:pt x="0" y="249"/>
                      <a:pt x="26" y="275"/>
                      <a:pt x="59" y="275"/>
                    </a:cubicBezTo>
                    <a:cubicBezTo>
                      <a:pt x="220" y="275"/>
                      <a:pt x="220" y="275"/>
                      <a:pt x="220" y="275"/>
                    </a:cubicBezTo>
                    <a:cubicBezTo>
                      <a:pt x="246" y="275"/>
                      <a:pt x="268" y="258"/>
                      <a:pt x="276" y="234"/>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9" name="Freeform 343"/>
              <p:cNvSpPr>
                <a:spLocks/>
              </p:cNvSpPr>
              <p:nvPr/>
            </p:nvSpPr>
            <p:spPr bwMode="auto">
              <a:xfrm>
                <a:off x="12370223" y="4218837"/>
                <a:ext cx="245533" cy="65635"/>
              </a:xfrm>
              <a:custGeom>
                <a:avLst/>
                <a:gdLst>
                  <a:gd name="T0" fmla="*/ 132 w 132"/>
                  <a:gd name="T1" fmla="*/ 10 h 35"/>
                  <a:gd name="T2" fmla="*/ 119 w 132"/>
                  <a:gd name="T3" fmla="*/ 0 h 35"/>
                  <a:gd name="T4" fmla="*/ 13 w 132"/>
                  <a:gd name="T5" fmla="*/ 0 h 35"/>
                  <a:gd name="T6" fmla="*/ 0 w 132"/>
                  <a:gd name="T7" fmla="*/ 10 h 35"/>
                  <a:gd name="T8" fmla="*/ 0 w 132"/>
                  <a:gd name="T9" fmla="*/ 25 h 35"/>
                  <a:gd name="T10" fmla="*/ 13 w 132"/>
                  <a:gd name="T11" fmla="*/ 35 h 35"/>
                  <a:gd name="T12" fmla="*/ 119 w 132"/>
                  <a:gd name="T13" fmla="*/ 35 h 35"/>
                  <a:gd name="T14" fmla="*/ 132 w 132"/>
                  <a:gd name="T15" fmla="*/ 25 h 35"/>
                  <a:gd name="T16" fmla="*/ 132 w 132"/>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5">
                    <a:moveTo>
                      <a:pt x="132" y="10"/>
                    </a:moveTo>
                    <a:cubicBezTo>
                      <a:pt x="132" y="5"/>
                      <a:pt x="127" y="0"/>
                      <a:pt x="119" y="0"/>
                    </a:cubicBezTo>
                    <a:cubicBezTo>
                      <a:pt x="13" y="0"/>
                      <a:pt x="13" y="0"/>
                      <a:pt x="13" y="0"/>
                    </a:cubicBezTo>
                    <a:cubicBezTo>
                      <a:pt x="6" y="0"/>
                      <a:pt x="0" y="5"/>
                      <a:pt x="0" y="10"/>
                    </a:cubicBezTo>
                    <a:cubicBezTo>
                      <a:pt x="0" y="25"/>
                      <a:pt x="0" y="25"/>
                      <a:pt x="0" y="25"/>
                    </a:cubicBezTo>
                    <a:cubicBezTo>
                      <a:pt x="0" y="31"/>
                      <a:pt x="6" y="35"/>
                      <a:pt x="13" y="35"/>
                    </a:cubicBezTo>
                    <a:cubicBezTo>
                      <a:pt x="119" y="35"/>
                      <a:pt x="119" y="35"/>
                      <a:pt x="119" y="35"/>
                    </a:cubicBezTo>
                    <a:cubicBezTo>
                      <a:pt x="127" y="35"/>
                      <a:pt x="132" y="31"/>
                      <a:pt x="132" y="25"/>
                    </a:cubicBezTo>
                    <a:lnTo>
                      <a:pt x="132" y="10"/>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0" name="Freeform 344"/>
              <p:cNvSpPr>
                <a:spLocks/>
              </p:cNvSpPr>
              <p:nvPr/>
            </p:nvSpPr>
            <p:spPr bwMode="auto">
              <a:xfrm>
                <a:off x="12370223" y="4566069"/>
                <a:ext cx="245533" cy="65635"/>
              </a:xfrm>
              <a:custGeom>
                <a:avLst/>
                <a:gdLst>
                  <a:gd name="T0" fmla="*/ 132 w 132"/>
                  <a:gd name="T1" fmla="*/ 10 h 35"/>
                  <a:gd name="T2" fmla="*/ 119 w 132"/>
                  <a:gd name="T3" fmla="*/ 0 h 35"/>
                  <a:gd name="T4" fmla="*/ 13 w 132"/>
                  <a:gd name="T5" fmla="*/ 0 h 35"/>
                  <a:gd name="T6" fmla="*/ 0 w 132"/>
                  <a:gd name="T7" fmla="*/ 10 h 35"/>
                  <a:gd name="T8" fmla="*/ 0 w 132"/>
                  <a:gd name="T9" fmla="*/ 25 h 35"/>
                  <a:gd name="T10" fmla="*/ 13 w 132"/>
                  <a:gd name="T11" fmla="*/ 35 h 35"/>
                  <a:gd name="T12" fmla="*/ 119 w 132"/>
                  <a:gd name="T13" fmla="*/ 35 h 35"/>
                  <a:gd name="T14" fmla="*/ 132 w 132"/>
                  <a:gd name="T15" fmla="*/ 25 h 35"/>
                  <a:gd name="T16" fmla="*/ 132 w 132"/>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5">
                    <a:moveTo>
                      <a:pt x="132" y="10"/>
                    </a:moveTo>
                    <a:cubicBezTo>
                      <a:pt x="132" y="5"/>
                      <a:pt x="127" y="0"/>
                      <a:pt x="119" y="0"/>
                    </a:cubicBezTo>
                    <a:cubicBezTo>
                      <a:pt x="13" y="0"/>
                      <a:pt x="13" y="0"/>
                      <a:pt x="13" y="0"/>
                    </a:cubicBezTo>
                    <a:cubicBezTo>
                      <a:pt x="6" y="0"/>
                      <a:pt x="0" y="5"/>
                      <a:pt x="0" y="10"/>
                    </a:cubicBezTo>
                    <a:cubicBezTo>
                      <a:pt x="0" y="25"/>
                      <a:pt x="0" y="25"/>
                      <a:pt x="0" y="25"/>
                    </a:cubicBezTo>
                    <a:cubicBezTo>
                      <a:pt x="0" y="31"/>
                      <a:pt x="6" y="35"/>
                      <a:pt x="13" y="35"/>
                    </a:cubicBezTo>
                    <a:cubicBezTo>
                      <a:pt x="119" y="35"/>
                      <a:pt x="119" y="35"/>
                      <a:pt x="119" y="35"/>
                    </a:cubicBezTo>
                    <a:cubicBezTo>
                      <a:pt x="127" y="35"/>
                      <a:pt x="132" y="31"/>
                      <a:pt x="132" y="25"/>
                    </a:cubicBezTo>
                    <a:lnTo>
                      <a:pt x="132" y="10"/>
                    </a:ln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1" name="Freeform 345"/>
              <p:cNvSpPr>
                <a:spLocks/>
              </p:cNvSpPr>
              <p:nvPr/>
            </p:nvSpPr>
            <p:spPr bwMode="auto">
              <a:xfrm>
                <a:off x="12370223" y="4661345"/>
                <a:ext cx="245533" cy="65636"/>
              </a:xfrm>
              <a:custGeom>
                <a:avLst/>
                <a:gdLst>
                  <a:gd name="T0" fmla="*/ 132 w 132"/>
                  <a:gd name="T1" fmla="*/ 10 h 35"/>
                  <a:gd name="T2" fmla="*/ 119 w 132"/>
                  <a:gd name="T3" fmla="*/ 0 h 35"/>
                  <a:gd name="T4" fmla="*/ 13 w 132"/>
                  <a:gd name="T5" fmla="*/ 0 h 35"/>
                  <a:gd name="T6" fmla="*/ 0 w 132"/>
                  <a:gd name="T7" fmla="*/ 10 h 35"/>
                  <a:gd name="T8" fmla="*/ 0 w 132"/>
                  <a:gd name="T9" fmla="*/ 25 h 35"/>
                  <a:gd name="T10" fmla="*/ 13 w 132"/>
                  <a:gd name="T11" fmla="*/ 35 h 35"/>
                  <a:gd name="T12" fmla="*/ 119 w 132"/>
                  <a:gd name="T13" fmla="*/ 35 h 35"/>
                  <a:gd name="T14" fmla="*/ 132 w 132"/>
                  <a:gd name="T15" fmla="*/ 25 h 35"/>
                  <a:gd name="T16" fmla="*/ 132 w 132"/>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5">
                    <a:moveTo>
                      <a:pt x="132" y="10"/>
                    </a:moveTo>
                    <a:cubicBezTo>
                      <a:pt x="132" y="5"/>
                      <a:pt x="127" y="0"/>
                      <a:pt x="119" y="0"/>
                    </a:cubicBezTo>
                    <a:cubicBezTo>
                      <a:pt x="13" y="0"/>
                      <a:pt x="13" y="0"/>
                      <a:pt x="13" y="0"/>
                    </a:cubicBezTo>
                    <a:cubicBezTo>
                      <a:pt x="6" y="0"/>
                      <a:pt x="0" y="5"/>
                      <a:pt x="0" y="10"/>
                    </a:cubicBezTo>
                    <a:cubicBezTo>
                      <a:pt x="0" y="25"/>
                      <a:pt x="0" y="25"/>
                      <a:pt x="0" y="25"/>
                    </a:cubicBezTo>
                    <a:cubicBezTo>
                      <a:pt x="0" y="30"/>
                      <a:pt x="6" y="35"/>
                      <a:pt x="13" y="35"/>
                    </a:cubicBezTo>
                    <a:cubicBezTo>
                      <a:pt x="119" y="35"/>
                      <a:pt x="119" y="35"/>
                      <a:pt x="119" y="35"/>
                    </a:cubicBezTo>
                    <a:cubicBezTo>
                      <a:pt x="127" y="35"/>
                      <a:pt x="132" y="30"/>
                      <a:pt x="132" y="25"/>
                    </a:cubicBezTo>
                    <a:lnTo>
                      <a:pt x="132" y="10"/>
                    </a:lnTo>
                    <a:close/>
                  </a:path>
                </a:pathLst>
              </a:custGeom>
              <a:solidFill>
                <a:srgbClr val="EDC64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2" name="Freeform 346"/>
              <p:cNvSpPr>
                <a:spLocks/>
              </p:cNvSpPr>
              <p:nvPr/>
            </p:nvSpPr>
            <p:spPr bwMode="auto">
              <a:xfrm>
                <a:off x="11934189" y="4129912"/>
                <a:ext cx="245533" cy="247719"/>
              </a:xfrm>
              <a:custGeom>
                <a:avLst/>
                <a:gdLst>
                  <a:gd name="T0" fmla="*/ 119 w 132"/>
                  <a:gd name="T1" fmla="*/ 48 h 132"/>
                  <a:gd name="T2" fmla="*/ 83 w 132"/>
                  <a:gd name="T3" fmla="*/ 48 h 132"/>
                  <a:gd name="T4" fmla="*/ 83 w 132"/>
                  <a:gd name="T5" fmla="*/ 13 h 132"/>
                  <a:gd name="T6" fmla="*/ 73 w 132"/>
                  <a:gd name="T7" fmla="*/ 0 h 132"/>
                  <a:gd name="T8" fmla="*/ 58 w 132"/>
                  <a:gd name="T9" fmla="*/ 0 h 132"/>
                  <a:gd name="T10" fmla="*/ 48 w 132"/>
                  <a:gd name="T11" fmla="*/ 13 h 132"/>
                  <a:gd name="T12" fmla="*/ 48 w 132"/>
                  <a:gd name="T13" fmla="*/ 48 h 132"/>
                  <a:gd name="T14" fmla="*/ 13 w 132"/>
                  <a:gd name="T15" fmla="*/ 48 h 132"/>
                  <a:gd name="T16" fmla="*/ 0 w 132"/>
                  <a:gd name="T17" fmla="*/ 58 h 132"/>
                  <a:gd name="T18" fmla="*/ 0 w 132"/>
                  <a:gd name="T19" fmla="*/ 73 h 132"/>
                  <a:gd name="T20" fmla="*/ 13 w 132"/>
                  <a:gd name="T21" fmla="*/ 83 h 132"/>
                  <a:gd name="T22" fmla="*/ 48 w 132"/>
                  <a:gd name="T23" fmla="*/ 83 h 132"/>
                  <a:gd name="T24" fmla="*/ 48 w 132"/>
                  <a:gd name="T25" fmla="*/ 119 h 132"/>
                  <a:gd name="T26" fmla="*/ 58 w 132"/>
                  <a:gd name="T27" fmla="*/ 132 h 132"/>
                  <a:gd name="T28" fmla="*/ 73 w 132"/>
                  <a:gd name="T29" fmla="*/ 132 h 132"/>
                  <a:gd name="T30" fmla="*/ 83 w 132"/>
                  <a:gd name="T31" fmla="*/ 119 h 132"/>
                  <a:gd name="T32" fmla="*/ 83 w 132"/>
                  <a:gd name="T33" fmla="*/ 83 h 132"/>
                  <a:gd name="T34" fmla="*/ 119 w 132"/>
                  <a:gd name="T35" fmla="*/ 83 h 132"/>
                  <a:gd name="T36" fmla="*/ 132 w 132"/>
                  <a:gd name="T37" fmla="*/ 73 h 132"/>
                  <a:gd name="T38" fmla="*/ 132 w 132"/>
                  <a:gd name="T39" fmla="*/ 58 h 132"/>
                  <a:gd name="T40" fmla="*/ 119 w 132"/>
                  <a:gd name="T41"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32">
                    <a:moveTo>
                      <a:pt x="119" y="48"/>
                    </a:moveTo>
                    <a:cubicBezTo>
                      <a:pt x="83" y="48"/>
                      <a:pt x="83" y="48"/>
                      <a:pt x="83" y="48"/>
                    </a:cubicBezTo>
                    <a:cubicBezTo>
                      <a:pt x="83" y="13"/>
                      <a:pt x="83" y="13"/>
                      <a:pt x="83" y="13"/>
                    </a:cubicBezTo>
                    <a:cubicBezTo>
                      <a:pt x="83" y="5"/>
                      <a:pt x="79" y="0"/>
                      <a:pt x="73" y="0"/>
                    </a:cubicBezTo>
                    <a:cubicBezTo>
                      <a:pt x="58" y="0"/>
                      <a:pt x="58" y="0"/>
                      <a:pt x="58" y="0"/>
                    </a:cubicBezTo>
                    <a:cubicBezTo>
                      <a:pt x="53" y="0"/>
                      <a:pt x="48" y="5"/>
                      <a:pt x="48" y="13"/>
                    </a:cubicBezTo>
                    <a:cubicBezTo>
                      <a:pt x="48" y="48"/>
                      <a:pt x="48" y="48"/>
                      <a:pt x="48" y="48"/>
                    </a:cubicBezTo>
                    <a:cubicBezTo>
                      <a:pt x="13" y="48"/>
                      <a:pt x="13" y="48"/>
                      <a:pt x="13" y="48"/>
                    </a:cubicBezTo>
                    <a:cubicBezTo>
                      <a:pt x="5" y="48"/>
                      <a:pt x="0" y="53"/>
                      <a:pt x="0" y="58"/>
                    </a:cubicBezTo>
                    <a:cubicBezTo>
                      <a:pt x="0" y="73"/>
                      <a:pt x="0" y="73"/>
                      <a:pt x="0" y="73"/>
                    </a:cubicBezTo>
                    <a:cubicBezTo>
                      <a:pt x="0" y="79"/>
                      <a:pt x="5" y="83"/>
                      <a:pt x="13" y="83"/>
                    </a:cubicBezTo>
                    <a:cubicBezTo>
                      <a:pt x="48" y="83"/>
                      <a:pt x="48" y="83"/>
                      <a:pt x="48" y="83"/>
                    </a:cubicBezTo>
                    <a:cubicBezTo>
                      <a:pt x="48" y="119"/>
                      <a:pt x="48" y="119"/>
                      <a:pt x="48" y="119"/>
                    </a:cubicBezTo>
                    <a:cubicBezTo>
                      <a:pt x="48" y="126"/>
                      <a:pt x="53" y="132"/>
                      <a:pt x="58" y="132"/>
                    </a:cubicBezTo>
                    <a:cubicBezTo>
                      <a:pt x="73" y="132"/>
                      <a:pt x="73" y="132"/>
                      <a:pt x="73" y="132"/>
                    </a:cubicBezTo>
                    <a:cubicBezTo>
                      <a:pt x="79" y="132"/>
                      <a:pt x="83" y="126"/>
                      <a:pt x="83" y="119"/>
                    </a:cubicBezTo>
                    <a:cubicBezTo>
                      <a:pt x="83" y="83"/>
                      <a:pt x="83" y="83"/>
                      <a:pt x="83" y="83"/>
                    </a:cubicBezTo>
                    <a:cubicBezTo>
                      <a:pt x="119" y="83"/>
                      <a:pt x="119" y="83"/>
                      <a:pt x="119" y="83"/>
                    </a:cubicBezTo>
                    <a:cubicBezTo>
                      <a:pt x="126" y="83"/>
                      <a:pt x="132" y="79"/>
                      <a:pt x="132" y="73"/>
                    </a:cubicBezTo>
                    <a:cubicBezTo>
                      <a:pt x="132" y="58"/>
                      <a:pt x="132" y="58"/>
                      <a:pt x="132" y="58"/>
                    </a:cubicBezTo>
                    <a:cubicBezTo>
                      <a:pt x="132" y="53"/>
                      <a:pt x="126" y="48"/>
                      <a:pt x="119" y="48"/>
                    </a:cubicBez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53" name="Freeform 347"/>
              <p:cNvSpPr>
                <a:spLocks/>
              </p:cNvSpPr>
              <p:nvPr/>
            </p:nvSpPr>
            <p:spPr bwMode="auto">
              <a:xfrm>
                <a:off x="11968056" y="4542778"/>
                <a:ext cx="207433" cy="209610"/>
              </a:xfrm>
              <a:custGeom>
                <a:avLst/>
                <a:gdLst>
                  <a:gd name="T0" fmla="*/ 80 w 112"/>
                  <a:gd name="T1" fmla="*/ 56 h 112"/>
                  <a:gd name="T2" fmla="*/ 106 w 112"/>
                  <a:gd name="T3" fmla="*/ 31 h 112"/>
                  <a:gd name="T4" fmla="*/ 108 w 112"/>
                  <a:gd name="T5" fmla="*/ 14 h 112"/>
                  <a:gd name="T6" fmla="*/ 97 w 112"/>
                  <a:gd name="T7" fmla="*/ 4 h 112"/>
                  <a:gd name="T8" fmla="*/ 81 w 112"/>
                  <a:gd name="T9" fmla="*/ 6 h 112"/>
                  <a:gd name="T10" fmla="*/ 56 w 112"/>
                  <a:gd name="T11" fmla="*/ 31 h 112"/>
                  <a:gd name="T12" fmla="*/ 30 w 112"/>
                  <a:gd name="T13" fmla="*/ 6 h 112"/>
                  <a:gd name="T14" fmla="*/ 14 w 112"/>
                  <a:gd name="T15" fmla="*/ 4 h 112"/>
                  <a:gd name="T16" fmla="*/ 4 w 112"/>
                  <a:gd name="T17" fmla="*/ 14 h 112"/>
                  <a:gd name="T18" fmla="*/ 6 w 112"/>
                  <a:gd name="T19" fmla="*/ 31 h 112"/>
                  <a:gd name="T20" fmla="*/ 31 w 112"/>
                  <a:gd name="T21" fmla="*/ 56 h 112"/>
                  <a:gd name="T22" fmla="*/ 6 w 112"/>
                  <a:gd name="T23" fmla="*/ 81 h 112"/>
                  <a:gd name="T24" fmla="*/ 4 w 112"/>
                  <a:gd name="T25" fmla="*/ 98 h 112"/>
                  <a:gd name="T26" fmla="*/ 14 w 112"/>
                  <a:gd name="T27" fmla="*/ 108 h 112"/>
                  <a:gd name="T28" fmla="*/ 30 w 112"/>
                  <a:gd name="T29" fmla="*/ 106 h 112"/>
                  <a:gd name="T30" fmla="*/ 56 w 112"/>
                  <a:gd name="T31" fmla="*/ 81 h 112"/>
                  <a:gd name="T32" fmla="*/ 81 w 112"/>
                  <a:gd name="T33" fmla="*/ 106 h 112"/>
                  <a:gd name="T34" fmla="*/ 97 w 112"/>
                  <a:gd name="T35" fmla="*/ 108 h 112"/>
                  <a:gd name="T36" fmla="*/ 108 w 112"/>
                  <a:gd name="T37" fmla="*/ 98 h 112"/>
                  <a:gd name="T38" fmla="*/ 106 w 112"/>
                  <a:gd name="T39" fmla="*/ 81 h 112"/>
                  <a:gd name="T40" fmla="*/ 80 w 112"/>
                  <a:gd name="T4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2">
                    <a:moveTo>
                      <a:pt x="80" y="56"/>
                    </a:moveTo>
                    <a:cubicBezTo>
                      <a:pt x="106" y="31"/>
                      <a:pt x="106" y="31"/>
                      <a:pt x="106" y="31"/>
                    </a:cubicBezTo>
                    <a:cubicBezTo>
                      <a:pt x="111" y="26"/>
                      <a:pt x="112" y="18"/>
                      <a:pt x="108" y="14"/>
                    </a:cubicBezTo>
                    <a:cubicBezTo>
                      <a:pt x="97" y="4"/>
                      <a:pt x="97" y="4"/>
                      <a:pt x="97" y="4"/>
                    </a:cubicBezTo>
                    <a:cubicBezTo>
                      <a:pt x="93" y="0"/>
                      <a:pt x="86" y="1"/>
                      <a:pt x="81" y="6"/>
                    </a:cubicBezTo>
                    <a:cubicBezTo>
                      <a:pt x="56" y="31"/>
                      <a:pt x="56" y="31"/>
                      <a:pt x="56" y="31"/>
                    </a:cubicBezTo>
                    <a:cubicBezTo>
                      <a:pt x="30" y="6"/>
                      <a:pt x="30" y="6"/>
                      <a:pt x="30" y="6"/>
                    </a:cubicBezTo>
                    <a:cubicBezTo>
                      <a:pt x="25" y="1"/>
                      <a:pt x="18" y="0"/>
                      <a:pt x="14" y="4"/>
                    </a:cubicBezTo>
                    <a:cubicBezTo>
                      <a:pt x="4" y="14"/>
                      <a:pt x="4" y="14"/>
                      <a:pt x="4" y="14"/>
                    </a:cubicBezTo>
                    <a:cubicBezTo>
                      <a:pt x="0" y="18"/>
                      <a:pt x="1" y="26"/>
                      <a:pt x="6" y="31"/>
                    </a:cubicBezTo>
                    <a:cubicBezTo>
                      <a:pt x="31" y="56"/>
                      <a:pt x="31" y="56"/>
                      <a:pt x="31" y="56"/>
                    </a:cubicBezTo>
                    <a:cubicBezTo>
                      <a:pt x="6" y="81"/>
                      <a:pt x="6" y="81"/>
                      <a:pt x="6" y="81"/>
                    </a:cubicBezTo>
                    <a:cubicBezTo>
                      <a:pt x="1" y="86"/>
                      <a:pt x="0" y="94"/>
                      <a:pt x="4" y="98"/>
                    </a:cubicBezTo>
                    <a:cubicBezTo>
                      <a:pt x="14" y="108"/>
                      <a:pt x="14" y="108"/>
                      <a:pt x="14" y="108"/>
                    </a:cubicBezTo>
                    <a:cubicBezTo>
                      <a:pt x="18" y="112"/>
                      <a:pt x="25" y="111"/>
                      <a:pt x="30" y="106"/>
                    </a:cubicBezTo>
                    <a:cubicBezTo>
                      <a:pt x="56" y="81"/>
                      <a:pt x="56" y="81"/>
                      <a:pt x="56" y="81"/>
                    </a:cubicBezTo>
                    <a:cubicBezTo>
                      <a:pt x="81" y="106"/>
                      <a:pt x="81" y="106"/>
                      <a:pt x="81" y="106"/>
                    </a:cubicBezTo>
                    <a:cubicBezTo>
                      <a:pt x="86" y="111"/>
                      <a:pt x="93" y="112"/>
                      <a:pt x="97" y="108"/>
                    </a:cubicBezTo>
                    <a:cubicBezTo>
                      <a:pt x="108" y="98"/>
                      <a:pt x="108" y="98"/>
                      <a:pt x="108" y="98"/>
                    </a:cubicBezTo>
                    <a:cubicBezTo>
                      <a:pt x="112" y="94"/>
                      <a:pt x="111" y="86"/>
                      <a:pt x="106" y="81"/>
                    </a:cubicBezTo>
                    <a:lnTo>
                      <a:pt x="80" y="56"/>
                    </a:lnTo>
                    <a:close/>
                  </a:path>
                </a:pathLst>
              </a:cu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nvGrpSpPr>
            <p:cNvPr id="38" name="组合 333"/>
            <p:cNvGrpSpPr>
              <a:grpSpLocks/>
            </p:cNvGrpSpPr>
            <p:nvPr/>
          </p:nvGrpSpPr>
          <p:grpSpPr bwMode="auto">
            <a:xfrm>
              <a:off x="6962776" y="4725592"/>
              <a:ext cx="779859" cy="783431"/>
              <a:chOff x="12911138" y="3929063"/>
              <a:chExt cx="1039812" cy="1044575"/>
            </a:xfrm>
          </p:grpSpPr>
          <p:sp>
            <p:nvSpPr>
              <p:cNvPr id="39" name="Oval 348"/>
              <p:cNvSpPr>
                <a:spLocks noChangeArrowheads="1"/>
              </p:cNvSpPr>
              <p:nvPr/>
            </p:nvSpPr>
            <p:spPr bwMode="auto">
              <a:xfrm>
                <a:off x="12911559" y="3929295"/>
                <a:ext cx="1039284" cy="1043813"/>
              </a:xfrm>
              <a:prstGeom prst="ellipse">
                <a:avLst/>
              </a:prstGeom>
              <a:solidFill>
                <a:srgbClr val="E8EC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0" name="Freeform 349"/>
              <p:cNvSpPr>
                <a:spLocks/>
              </p:cNvSpPr>
              <p:nvPr/>
            </p:nvSpPr>
            <p:spPr bwMode="auto">
              <a:xfrm>
                <a:off x="13290443" y="3975875"/>
                <a:ext cx="277283" cy="211727"/>
              </a:xfrm>
              <a:custGeom>
                <a:avLst/>
                <a:gdLst>
                  <a:gd name="T0" fmla="*/ 93 w 149"/>
                  <a:gd name="T1" fmla="*/ 0 h 113"/>
                  <a:gd name="T2" fmla="*/ 56 w 149"/>
                  <a:gd name="T3" fmla="*/ 0 h 113"/>
                  <a:gd name="T4" fmla="*/ 0 w 149"/>
                  <a:gd name="T5" fmla="*/ 56 h 113"/>
                  <a:gd name="T6" fmla="*/ 56 w 149"/>
                  <a:gd name="T7" fmla="*/ 113 h 113"/>
                  <a:gd name="T8" fmla="*/ 60 w 149"/>
                  <a:gd name="T9" fmla="*/ 113 h 113"/>
                  <a:gd name="T10" fmla="*/ 18 w 149"/>
                  <a:gd name="T11" fmla="*/ 65 h 113"/>
                  <a:gd name="T12" fmla="*/ 60 w 149"/>
                  <a:gd name="T13" fmla="*/ 17 h 113"/>
                  <a:gd name="T14" fmla="*/ 88 w 149"/>
                  <a:gd name="T15" fmla="*/ 17 h 113"/>
                  <a:gd name="T16" fmla="*/ 131 w 149"/>
                  <a:gd name="T17" fmla="*/ 65 h 113"/>
                  <a:gd name="T18" fmla="*/ 88 w 149"/>
                  <a:gd name="T19" fmla="*/ 113 h 113"/>
                  <a:gd name="T20" fmla="*/ 93 w 149"/>
                  <a:gd name="T21" fmla="*/ 113 h 113"/>
                  <a:gd name="T22" fmla="*/ 149 w 149"/>
                  <a:gd name="T23" fmla="*/ 56 h 113"/>
                  <a:gd name="T24" fmla="*/ 93 w 149"/>
                  <a:gd name="T2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13">
                    <a:moveTo>
                      <a:pt x="93" y="0"/>
                    </a:moveTo>
                    <a:cubicBezTo>
                      <a:pt x="56" y="0"/>
                      <a:pt x="56" y="0"/>
                      <a:pt x="56" y="0"/>
                    </a:cubicBezTo>
                    <a:cubicBezTo>
                      <a:pt x="25" y="0"/>
                      <a:pt x="0" y="26"/>
                      <a:pt x="0" y="56"/>
                    </a:cubicBezTo>
                    <a:cubicBezTo>
                      <a:pt x="0" y="87"/>
                      <a:pt x="25" y="113"/>
                      <a:pt x="56" y="113"/>
                    </a:cubicBezTo>
                    <a:cubicBezTo>
                      <a:pt x="60" y="113"/>
                      <a:pt x="60" y="113"/>
                      <a:pt x="60" y="113"/>
                    </a:cubicBezTo>
                    <a:cubicBezTo>
                      <a:pt x="37" y="113"/>
                      <a:pt x="18" y="91"/>
                      <a:pt x="18" y="65"/>
                    </a:cubicBezTo>
                    <a:cubicBezTo>
                      <a:pt x="18" y="38"/>
                      <a:pt x="37" y="17"/>
                      <a:pt x="60" y="17"/>
                    </a:cubicBezTo>
                    <a:cubicBezTo>
                      <a:pt x="88" y="17"/>
                      <a:pt x="88" y="17"/>
                      <a:pt x="88" y="17"/>
                    </a:cubicBezTo>
                    <a:cubicBezTo>
                      <a:pt x="112" y="17"/>
                      <a:pt x="131" y="38"/>
                      <a:pt x="131" y="65"/>
                    </a:cubicBezTo>
                    <a:cubicBezTo>
                      <a:pt x="131" y="91"/>
                      <a:pt x="112" y="113"/>
                      <a:pt x="88" y="113"/>
                    </a:cubicBezTo>
                    <a:cubicBezTo>
                      <a:pt x="93" y="113"/>
                      <a:pt x="93" y="113"/>
                      <a:pt x="93" y="113"/>
                    </a:cubicBezTo>
                    <a:cubicBezTo>
                      <a:pt x="124" y="113"/>
                      <a:pt x="149" y="87"/>
                      <a:pt x="149" y="56"/>
                    </a:cubicBezTo>
                    <a:cubicBezTo>
                      <a:pt x="149" y="26"/>
                      <a:pt x="124" y="0"/>
                      <a:pt x="93" y="0"/>
                    </a:cubicBez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1" name="Freeform 350"/>
              <p:cNvSpPr>
                <a:spLocks/>
              </p:cNvSpPr>
              <p:nvPr/>
            </p:nvSpPr>
            <p:spPr bwMode="auto">
              <a:xfrm>
                <a:off x="13021626" y="4096560"/>
                <a:ext cx="819151" cy="734691"/>
              </a:xfrm>
              <a:custGeom>
                <a:avLst/>
                <a:gdLst>
                  <a:gd name="T0" fmla="*/ 439 w 439"/>
                  <a:gd name="T1" fmla="*/ 269 h 392"/>
                  <a:gd name="T2" fmla="*/ 301 w 439"/>
                  <a:gd name="T3" fmla="*/ 392 h 392"/>
                  <a:gd name="T4" fmla="*/ 138 w 439"/>
                  <a:gd name="T5" fmla="*/ 392 h 392"/>
                  <a:gd name="T6" fmla="*/ 0 w 439"/>
                  <a:gd name="T7" fmla="*/ 269 h 392"/>
                  <a:gd name="T8" fmla="*/ 0 w 439"/>
                  <a:gd name="T9" fmla="*/ 124 h 392"/>
                  <a:gd name="T10" fmla="*/ 138 w 439"/>
                  <a:gd name="T11" fmla="*/ 0 h 392"/>
                  <a:gd name="T12" fmla="*/ 301 w 439"/>
                  <a:gd name="T13" fmla="*/ 0 h 392"/>
                  <a:gd name="T14" fmla="*/ 439 w 439"/>
                  <a:gd name="T15" fmla="*/ 124 h 392"/>
                  <a:gd name="T16" fmla="*/ 439 w 439"/>
                  <a:gd name="T17"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392">
                    <a:moveTo>
                      <a:pt x="439" y="269"/>
                    </a:moveTo>
                    <a:cubicBezTo>
                      <a:pt x="439" y="337"/>
                      <a:pt x="377" y="392"/>
                      <a:pt x="301" y="392"/>
                    </a:cubicBezTo>
                    <a:cubicBezTo>
                      <a:pt x="138" y="392"/>
                      <a:pt x="138" y="392"/>
                      <a:pt x="138" y="392"/>
                    </a:cubicBezTo>
                    <a:cubicBezTo>
                      <a:pt x="61" y="392"/>
                      <a:pt x="0" y="337"/>
                      <a:pt x="0" y="269"/>
                    </a:cubicBezTo>
                    <a:cubicBezTo>
                      <a:pt x="0" y="124"/>
                      <a:pt x="0" y="124"/>
                      <a:pt x="0" y="124"/>
                    </a:cubicBezTo>
                    <a:cubicBezTo>
                      <a:pt x="0" y="56"/>
                      <a:pt x="61" y="0"/>
                      <a:pt x="138" y="0"/>
                    </a:cubicBezTo>
                    <a:cubicBezTo>
                      <a:pt x="301" y="0"/>
                      <a:pt x="301" y="0"/>
                      <a:pt x="301" y="0"/>
                    </a:cubicBezTo>
                    <a:cubicBezTo>
                      <a:pt x="377" y="0"/>
                      <a:pt x="439" y="56"/>
                      <a:pt x="439" y="124"/>
                    </a:cubicBezTo>
                    <a:lnTo>
                      <a:pt x="439" y="269"/>
                    </a:lnTo>
                    <a:close/>
                  </a:path>
                </a:pathLst>
              </a:custGeom>
              <a:solidFill>
                <a:srgbClr val="E07A4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2" name="Freeform 351"/>
              <p:cNvSpPr>
                <a:spLocks/>
              </p:cNvSpPr>
              <p:nvPr/>
            </p:nvSpPr>
            <p:spPr bwMode="auto">
              <a:xfrm>
                <a:off x="13042793" y="4113498"/>
                <a:ext cx="774700" cy="461564"/>
              </a:xfrm>
              <a:custGeom>
                <a:avLst/>
                <a:gdLst>
                  <a:gd name="T0" fmla="*/ 416 w 416"/>
                  <a:gd name="T1" fmla="*/ 119 h 247"/>
                  <a:gd name="T2" fmla="*/ 285 w 416"/>
                  <a:gd name="T3" fmla="*/ 0 h 247"/>
                  <a:gd name="T4" fmla="*/ 130 w 416"/>
                  <a:gd name="T5" fmla="*/ 0 h 247"/>
                  <a:gd name="T6" fmla="*/ 0 w 416"/>
                  <a:gd name="T7" fmla="*/ 119 h 247"/>
                  <a:gd name="T8" fmla="*/ 0 w 416"/>
                  <a:gd name="T9" fmla="*/ 193 h 247"/>
                  <a:gd name="T10" fmla="*/ 208 w 416"/>
                  <a:gd name="T11" fmla="*/ 247 h 247"/>
                  <a:gd name="T12" fmla="*/ 416 w 416"/>
                  <a:gd name="T13" fmla="*/ 193 h 247"/>
                  <a:gd name="T14" fmla="*/ 416 w 416"/>
                  <a:gd name="T15" fmla="*/ 119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247">
                    <a:moveTo>
                      <a:pt x="416" y="119"/>
                    </a:moveTo>
                    <a:cubicBezTo>
                      <a:pt x="416" y="53"/>
                      <a:pt x="357" y="0"/>
                      <a:pt x="285" y="0"/>
                    </a:cubicBezTo>
                    <a:cubicBezTo>
                      <a:pt x="130" y="0"/>
                      <a:pt x="130" y="0"/>
                      <a:pt x="130" y="0"/>
                    </a:cubicBezTo>
                    <a:cubicBezTo>
                      <a:pt x="58" y="0"/>
                      <a:pt x="0" y="53"/>
                      <a:pt x="0" y="119"/>
                    </a:cubicBezTo>
                    <a:cubicBezTo>
                      <a:pt x="0" y="193"/>
                      <a:pt x="0" y="193"/>
                      <a:pt x="0" y="193"/>
                    </a:cubicBezTo>
                    <a:cubicBezTo>
                      <a:pt x="0" y="193"/>
                      <a:pt x="5" y="247"/>
                      <a:pt x="208" y="247"/>
                    </a:cubicBezTo>
                    <a:cubicBezTo>
                      <a:pt x="410" y="247"/>
                      <a:pt x="416" y="193"/>
                      <a:pt x="416" y="193"/>
                    </a:cubicBezTo>
                    <a:lnTo>
                      <a:pt x="416" y="119"/>
                    </a:lnTo>
                    <a:close/>
                  </a:path>
                </a:pathLst>
              </a:custGeom>
              <a:solidFill>
                <a:srgbClr val="E6956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43" name="Freeform 352"/>
              <p:cNvSpPr>
                <a:spLocks/>
              </p:cNvSpPr>
              <p:nvPr/>
            </p:nvSpPr>
            <p:spPr bwMode="auto">
              <a:xfrm>
                <a:off x="13383577" y="4488254"/>
                <a:ext cx="95249" cy="171499"/>
              </a:xfrm>
              <a:custGeom>
                <a:avLst/>
                <a:gdLst>
                  <a:gd name="T0" fmla="*/ 51 w 51"/>
                  <a:gd name="T1" fmla="*/ 26 h 92"/>
                  <a:gd name="T2" fmla="*/ 25 w 51"/>
                  <a:gd name="T3" fmla="*/ 0 h 92"/>
                  <a:gd name="T4" fmla="*/ 25 w 51"/>
                  <a:gd name="T5" fmla="*/ 0 h 92"/>
                  <a:gd name="T6" fmla="*/ 0 w 51"/>
                  <a:gd name="T7" fmla="*/ 26 h 92"/>
                  <a:gd name="T8" fmla="*/ 0 w 51"/>
                  <a:gd name="T9" fmla="*/ 66 h 92"/>
                  <a:gd name="T10" fmla="*/ 25 w 51"/>
                  <a:gd name="T11" fmla="*/ 92 h 92"/>
                  <a:gd name="T12" fmla="*/ 25 w 51"/>
                  <a:gd name="T13" fmla="*/ 92 h 92"/>
                  <a:gd name="T14" fmla="*/ 51 w 51"/>
                  <a:gd name="T15" fmla="*/ 66 h 92"/>
                  <a:gd name="T16" fmla="*/ 51 w 51"/>
                  <a:gd name="T17"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92">
                    <a:moveTo>
                      <a:pt x="51" y="26"/>
                    </a:moveTo>
                    <a:cubicBezTo>
                      <a:pt x="51" y="12"/>
                      <a:pt x="40" y="0"/>
                      <a:pt x="25" y="0"/>
                    </a:cubicBezTo>
                    <a:cubicBezTo>
                      <a:pt x="25" y="0"/>
                      <a:pt x="25" y="0"/>
                      <a:pt x="25" y="0"/>
                    </a:cubicBezTo>
                    <a:cubicBezTo>
                      <a:pt x="11" y="0"/>
                      <a:pt x="0" y="12"/>
                      <a:pt x="0" y="26"/>
                    </a:cubicBezTo>
                    <a:cubicBezTo>
                      <a:pt x="0" y="66"/>
                      <a:pt x="0" y="66"/>
                      <a:pt x="0" y="66"/>
                    </a:cubicBezTo>
                    <a:cubicBezTo>
                      <a:pt x="0" y="80"/>
                      <a:pt x="11" y="92"/>
                      <a:pt x="25" y="92"/>
                    </a:cubicBezTo>
                    <a:cubicBezTo>
                      <a:pt x="25" y="92"/>
                      <a:pt x="25" y="92"/>
                      <a:pt x="25" y="92"/>
                    </a:cubicBezTo>
                    <a:cubicBezTo>
                      <a:pt x="40" y="92"/>
                      <a:pt x="51" y="80"/>
                      <a:pt x="51" y="66"/>
                    </a:cubicBezTo>
                    <a:lnTo>
                      <a:pt x="51" y="26"/>
                    </a:lnTo>
                    <a:close/>
                  </a:path>
                </a:pathLst>
              </a:custGeom>
              <a:solidFill>
                <a:srgbClr val="E9EDE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grpSp>
    </p:spTree>
    <p:extLst>
      <p:ext uri="{BB962C8B-B14F-4D97-AF65-F5344CB8AC3E}">
        <p14:creationId xmlns:p14="http://schemas.microsoft.com/office/powerpoint/2010/main" val="1663869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0" y="-233263"/>
            <a:ext cx="2377440" cy="280182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60375" y="2189158"/>
            <a:ext cx="720080" cy="73802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76729" y="5645588"/>
            <a:ext cx="538399" cy="51998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987553" y="3917917"/>
            <a:ext cx="437159" cy="43474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350626" y="2876779"/>
            <a:ext cx="367947" cy="365915"/>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8746923" y="6357584"/>
            <a:ext cx="324162" cy="332241"/>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517436" y="5600578"/>
            <a:ext cx="468084" cy="465499"/>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20415" y="4527487"/>
            <a:ext cx="730211" cy="726179"/>
          </a:xfrm>
          <a:prstGeom prst="rect">
            <a:avLst/>
          </a:prstGeom>
        </p:spPr>
      </p:pic>
      <p:sp>
        <p:nvSpPr>
          <p:cNvPr id="10" name="矩形 9"/>
          <p:cNvSpPr/>
          <p:nvPr/>
        </p:nvSpPr>
        <p:spPr>
          <a:xfrm>
            <a:off x="3287062" y="2568560"/>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455549" y="3308638"/>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05937" y="2752224"/>
            <a:ext cx="4780126" cy="1107996"/>
          </a:xfrm>
          <a:prstGeom prst="rect">
            <a:avLst/>
          </a:prstGeom>
          <a:solidFill>
            <a:schemeClr val="bg1"/>
          </a:solidFill>
        </p:spPr>
        <p:txBody>
          <a:bodyPr wrap="square" rtlCol="0">
            <a:spAutoFit/>
          </a:bodyPr>
          <a:lstStyle/>
          <a:p>
            <a:pPr algn="dist">
              <a:defRPr/>
            </a:pPr>
            <a:r>
              <a:rPr lang="en-US" altLang="zh-CN" sz="6600" kern="0" dirty="0">
                <a:solidFill>
                  <a:schemeClr val="accent1">
                    <a:lumMod val="50000"/>
                  </a:schemeClr>
                </a:solidFill>
                <a:latin typeface="微软雅黑" panose="020B0503020204020204" pitchFamily="34" charset="-122"/>
                <a:ea typeface="微软雅黑" panose="020B0503020204020204" pitchFamily="34" charset="-122"/>
              </a:rPr>
              <a:t>01</a:t>
            </a:r>
            <a:r>
              <a:rPr lang="zh-CN" altLang="en-US" sz="3200" kern="0" dirty="0">
                <a:solidFill>
                  <a:srgbClr val="3C4B29"/>
                </a:solidFill>
                <a:latin typeface="微软雅黑" panose="020B0503020204020204" pitchFamily="34" charset="-122"/>
                <a:ea typeface="微软雅黑" panose="020B0503020204020204" pitchFamily="34" charset="-122"/>
              </a:rPr>
              <a:t>Title bar</a:t>
            </a:r>
            <a:endParaRPr lang="zh-CN" altLang="en-US" sz="3600" kern="0" dirty="0">
              <a:solidFill>
                <a:srgbClr val="3C4B2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99249" y="3732077"/>
            <a:ext cx="4572284" cy="584775"/>
          </a:xfrm>
          <a:prstGeom prst="rect">
            <a:avLst/>
          </a:prstGeom>
          <a:solidFill>
            <a:schemeClr val="bg1"/>
          </a:solidFill>
        </p:spPr>
        <p:txBody>
          <a:bodyPr wrap="square" rtlCol="0">
            <a:spAutoFit/>
          </a:bodyPr>
          <a:lstStyle/>
          <a:p>
            <a:pPr algn="ctr">
              <a:defRPr/>
            </a:pPr>
            <a:r>
              <a:rPr lang="en-US" altLang="zh-CN" sz="1600" kern="0" dirty="0">
                <a:solidFill>
                  <a:srgbClr val="3C4B29"/>
                </a:solidFill>
                <a:latin typeface="+mj-lt"/>
              </a:rPr>
              <a:t>Add up your title/add up anything WhatsApp/your-up your title or add up anything </a:t>
            </a:r>
            <a:endParaRPr lang="zh-CN" altLang="en-US" sz="1600" kern="0" dirty="0">
              <a:solidFill>
                <a:srgbClr val="3C4B29"/>
              </a:solidFill>
              <a:latin typeface="+mj-lt"/>
            </a:endParaRP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66694" y="4403223"/>
            <a:ext cx="538399" cy="519981"/>
          </a:xfrm>
          <a:prstGeom prst="rect">
            <a:avLst/>
          </a:prstGeom>
        </p:spPr>
      </p:pic>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1036888" y="5115219"/>
            <a:ext cx="324162" cy="332241"/>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807401" y="4358213"/>
            <a:ext cx="468084" cy="465499"/>
          </a:xfrm>
          <a:prstGeom prst="rect">
            <a:avLst/>
          </a:prstGeom>
        </p:spPr>
      </p:pic>
    </p:spTree>
    <p:extLst>
      <p:ext uri="{BB962C8B-B14F-4D97-AF65-F5344CB8AC3E}">
        <p14:creationId xmlns:p14="http://schemas.microsoft.com/office/powerpoint/2010/main" val="805246615"/>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矩形 7"/>
          <p:cNvSpPr/>
          <p:nvPr/>
        </p:nvSpPr>
        <p:spPr>
          <a:xfrm>
            <a:off x="0" y="1367286"/>
            <a:ext cx="12192000" cy="1673525"/>
          </a:xfrm>
          <a:prstGeom prst="rect">
            <a:avLst/>
          </a:prstGeom>
          <a:solidFill>
            <a:schemeClr val="accent1">
              <a:lumMod val="50000"/>
            </a:schemeClr>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9" name="图片 8"/>
          <p:cNvPicPr>
            <a:picLocks noChangeAspect="1"/>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tretch>
            <a:fillRect/>
          </a:stretch>
        </p:blipFill>
        <p:spPr>
          <a:xfrm>
            <a:off x="3523818" y="489261"/>
            <a:ext cx="5144364" cy="3429576"/>
          </a:xfrm>
          <a:prstGeom prst="rect">
            <a:avLst/>
          </a:prstGeom>
          <a:ln>
            <a:noFill/>
          </a:ln>
          <a:effectLst>
            <a:outerShdw blurRad="292100" dist="139700" dir="2700000" algn="tl" rotWithShape="0">
              <a:srgbClr val="333333">
                <a:alpha val="65000"/>
              </a:srgbClr>
            </a:outerShdw>
          </a:effectLst>
        </p:spPr>
      </p:pic>
      <p:sp>
        <p:nvSpPr>
          <p:cNvPr id="10" name="文本框 9"/>
          <p:cNvSpPr txBox="1"/>
          <p:nvPr/>
        </p:nvSpPr>
        <p:spPr>
          <a:xfrm>
            <a:off x="4642219" y="4242105"/>
            <a:ext cx="2708909" cy="461665"/>
          </a:xfrm>
          <a:prstGeom prst="rect">
            <a:avLst/>
          </a:prstGeom>
          <a:noFill/>
        </p:spPr>
        <p:txBody>
          <a:bodyPr wrap="square" rtlCol="0">
            <a:spAutoFit/>
          </a:bodyPr>
          <a:lstStyle/>
          <a:p>
            <a:pPr algn="ctr"/>
            <a:r>
              <a:rPr lang="en-US" altLang="zh-CN" sz="2400" b="1" spc="600" dirty="0">
                <a:solidFill>
                  <a:schemeClr val="tx1">
                    <a:lumMod val="95000"/>
                    <a:lumOff val="5000"/>
                  </a:schemeClr>
                </a:solidFill>
                <a:latin typeface="微软雅黑" panose="020B0503020204020204" pitchFamily="34" charset="-122"/>
                <a:ea typeface="微软雅黑" panose="020B0503020204020204" pitchFamily="34" charset="-122"/>
              </a:rPr>
              <a:t>PREFACE</a:t>
            </a:r>
            <a:endParaRPr lang="zh-CN" altLang="en-US" sz="2400" b="1" spc="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428340" y="4835635"/>
            <a:ext cx="3136666" cy="36213"/>
            <a:chOff x="4145550" y="1403281"/>
            <a:chExt cx="3960000" cy="45719"/>
          </a:xfrm>
        </p:grpSpPr>
        <p:cxnSp>
          <p:nvCxnSpPr>
            <p:cNvPr id="12" name="直接连接符 11"/>
            <p:cNvCxnSpPr/>
            <p:nvPr/>
          </p:nvCxnSpPr>
          <p:spPr>
            <a:xfrm>
              <a:off x="4145550" y="1426140"/>
              <a:ext cx="396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405550" y="1403281"/>
              <a:ext cx="1440000"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326096" y="5137206"/>
            <a:ext cx="5539809" cy="369332"/>
          </a:xfrm>
          <a:prstGeom prst="rect">
            <a:avLst/>
          </a:prstGeom>
          <a:noFill/>
        </p:spPr>
        <p:txBody>
          <a:bodyPr wrap="square" lIns="0" tIns="0" rIns="0" bIns="0" rtlCol="0" anchor="t" anchorCtr="0">
            <a:spAutoFit/>
          </a:bodyPr>
          <a:lstStyle/>
          <a:p>
            <a:pPr algn="ct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All graphic lines and their corresponding materials in this template can be freely edited, color modification and replaced. For more instructions and works, please read the user manual at the bottom of the template.</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Vientiane demo, give you the best display.</a:t>
            </a:r>
          </a:p>
        </p:txBody>
      </p:sp>
    </p:spTree>
    <p:extLst>
      <p:ext uri="{BB962C8B-B14F-4D97-AF65-F5344CB8AC3E}">
        <p14:creationId xmlns:p14="http://schemas.microsoft.com/office/powerpoint/2010/main" val="419563491"/>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pic>
        <p:nvPicPr>
          <p:cNvPr id="8" name="Group 33"/>
          <p:cNvPicPr>
            <a:picLocks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42594" y="2143125"/>
            <a:ext cx="3706812"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1"/>
          <p:cNvSpPr>
            <a:spLocks/>
          </p:cNvSpPr>
          <p:nvPr/>
        </p:nvSpPr>
        <p:spPr bwMode="auto">
          <a:xfrm>
            <a:off x="3314813" y="6073774"/>
            <a:ext cx="5475288" cy="628650"/>
          </a:xfrm>
          <a:custGeom>
            <a:avLst/>
            <a:gdLst>
              <a:gd name="T0" fmla="*/ 5475288 w 1229"/>
              <a:gd name="T1" fmla="*/ 547758 h 272"/>
              <a:gd name="T2" fmla="*/ 0 w 1229"/>
              <a:gd name="T3" fmla="*/ 628650 h 272"/>
              <a:gd name="T4" fmla="*/ 5475288 w 1229"/>
              <a:gd name="T5" fmla="*/ 547758 h 272"/>
              <a:gd name="T6" fmla="*/ 0 60000 65536"/>
              <a:gd name="T7" fmla="*/ 0 60000 65536"/>
              <a:gd name="T8" fmla="*/ 0 60000 65536"/>
            </a:gdLst>
            <a:ahLst/>
            <a:cxnLst>
              <a:cxn ang="T6">
                <a:pos x="T0" y="T1"/>
              </a:cxn>
              <a:cxn ang="T7">
                <a:pos x="T2" y="T3"/>
              </a:cxn>
              <a:cxn ang="T8">
                <a:pos x="T4" y="T5"/>
              </a:cxn>
            </a:cxnLst>
            <a:rect l="0" t="0" r="r" b="b"/>
            <a:pathLst>
              <a:path w="1229" h="272">
                <a:moveTo>
                  <a:pt x="1229" y="237"/>
                </a:moveTo>
                <a:cubicBezTo>
                  <a:pt x="1229" y="237"/>
                  <a:pt x="463" y="138"/>
                  <a:pt x="0" y="272"/>
                </a:cubicBezTo>
                <a:cubicBezTo>
                  <a:pt x="0" y="272"/>
                  <a:pt x="516" y="0"/>
                  <a:pt x="1229" y="237"/>
                </a:cubicBezTo>
                <a:close/>
              </a:path>
            </a:pathLst>
          </a:custGeom>
          <a:solidFill>
            <a:srgbClr val="C0B8AA"/>
          </a:solidFill>
          <a:ln>
            <a:noFill/>
          </a:ln>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 name="Freeform 13"/>
          <p:cNvSpPr>
            <a:spLocks/>
          </p:cNvSpPr>
          <p:nvPr/>
        </p:nvSpPr>
        <p:spPr bwMode="auto">
          <a:xfrm flipV="1">
            <a:off x="5761831" y="1558925"/>
            <a:ext cx="668338" cy="669925"/>
          </a:xfrm>
          <a:custGeom>
            <a:avLst/>
            <a:gdLst>
              <a:gd name="T0" fmla="*/ 0 w 905504"/>
              <a:gd name="T1" fmla="*/ 334963 h 905504"/>
              <a:gd name="T2" fmla="*/ 97876 w 905504"/>
              <a:gd name="T3" fmla="*/ 98108 h 905504"/>
              <a:gd name="T4" fmla="*/ 334169 w 905504"/>
              <a:gd name="T5" fmla="*/ 0 h 905504"/>
              <a:gd name="T6" fmla="*/ 570462 w 905504"/>
              <a:gd name="T7" fmla="*/ 98108 h 905504"/>
              <a:gd name="T8" fmla="*/ 668338 w 905504"/>
              <a:gd name="T9" fmla="*/ 334963 h 905504"/>
              <a:gd name="T10" fmla="*/ 570462 w 905504"/>
              <a:gd name="T11" fmla="*/ 571817 h 905504"/>
              <a:gd name="T12" fmla="*/ 334169 w 905504"/>
              <a:gd name="T13" fmla="*/ 669925 h 905504"/>
              <a:gd name="T14" fmla="*/ 97876 w 905504"/>
              <a:gd name="T15" fmla="*/ 571817 h 905504"/>
              <a:gd name="T16" fmla="*/ 0 w 905504"/>
              <a:gd name="T17" fmla="*/ 334963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2D050"/>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 name="Freeform 5"/>
          <p:cNvSpPr>
            <a:spLocks noEditPoints="1"/>
          </p:cNvSpPr>
          <p:nvPr/>
        </p:nvSpPr>
        <p:spPr bwMode="auto">
          <a:xfrm>
            <a:off x="5912644" y="1716088"/>
            <a:ext cx="366712" cy="355600"/>
          </a:xfrm>
          <a:custGeom>
            <a:avLst/>
            <a:gdLst>
              <a:gd name="T0" fmla="*/ 360269 w 683"/>
              <a:gd name="T1" fmla="*/ 39213 h 662"/>
              <a:gd name="T2" fmla="*/ 305504 w 683"/>
              <a:gd name="T3" fmla="*/ 13429 h 662"/>
              <a:gd name="T4" fmla="*/ 309262 w 683"/>
              <a:gd name="T5" fmla="*/ 2149 h 662"/>
              <a:gd name="T6" fmla="*/ 304430 w 683"/>
              <a:gd name="T7" fmla="*/ 0 h 662"/>
              <a:gd name="T8" fmla="*/ 59597 w 683"/>
              <a:gd name="T9" fmla="*/ 537 h 662"/>
              <a:gd name="T10" fmla="*/ 57450 w 683"/>
              <a:gd name="T11" fmla="*/ 9669 h 662"/>
              <a:gd name="T12" fmla="*/ 55302 w 683"/>
              <a:gd name="T13" fmla="*/ 39213 h 662"/>
              <a:gd name="T14" fmla="*/ 2148 w 683"/>
              <a:gd name="T15" fmla="*/ 41361 h 662"/>
              <a:gd name="T16" fmla="*/ 35973 w 683"/>
              <a:gd name="T17" fmla="*/ 136439 h 662"/>
              <a:gd name="T18" fmla="*/ 129396 w 683"/>
              <a:gd name="T19" fmla="*/ 210567 h 662"/>
              <a:gd name="T20" fmla="*/ 145504 w 683"/>
              <a:gd name="T21" fmla="*/ 238499 h 662"/>
              <a:gd name="T22" fmla="*/ 156779 w 683"/>
              <a:gd name="T23" fmla="*/ 316924 h 662"/>
              <a:gd name="T24" fmla="*/ 136376 w 683"/>
              <a:gd name="T25" fmla="*/ 319073 h 662"/>
              <a:gd name="T26" fmla="*/ 109530 w 683"/>
              <a:gd name="T27" fmla="*/ 337874 h 662"/>
              <a:gd name="T28" fmla="*/ 114363 w 683"/>
              <a:gd name="T29" fmla="*/ 355600 h 662"/>
              <a:gd name="T30" fmla="*/ 257182 w 683"/>
              <a:gd name="T31" fmla="*/ 351303 h 662"/>
              <a:gd name="T32" fmla="*/ 253423 w 683"/>
              <a:gd name="T33" fmla="*/ 331428 h 662"/>
              <a:gd name="T34" fmla="*/ 222282 w 683"/>
              <a:gd name="T35" fmla="*/ 316924 h 662"/>
              <a:gd name="T36" fmla="*/ 223356 w 683"/>
              <a:gd name="T37" fmla="*/ 244408 h 662"/>
              <a:gd name="T38" fmla="*/ 217987 w 683"/>
              <a:gd name="T39" fmla="*/ 234739 h 662"/>
              <a:gd name="T40" fmla="*/ 231410 w 683"/>
              <a:gd name="T41" fmla="*/ 213253 h 662"/>
              <a:gd name="T42" fmla="*/ 244296 w 683"/>
              <a:gd name="T43" fmla="*/ 191766 h 662"/>
              <a:gd name="T44" fmla="*/ 366712 w 683"/>
              <a:gd name="T45" fmla="*/ 45659 h 662"/>
              <a:gd name="T46" fmla="*/ 78389 w 683"/>
              <a:gd name="T47" fmla="*/ 154702 h 662"/>
              <a:gd name="T48" fmla="*/ 51007 w 683"/>
              <a:gd name="T49" fmla="*/ 131067 h 662"/>
              <a:gd name="T50" fmla="*/ 43490 w 683"/>
              <a:gd name="T51" fmla="*/ 123010 h 662"/>
              <a:gd name="T52" fmla="*/ 41879 w 683"/>
              <a:gd name="T53" fmla="*/ 120324 h 662"/>
              <a:gd name="T54" fmla="*/ 23087 w 683"/>
              <a:gd name="T55" fmla="*/ 89169 h 662"/>
              <a:gd name="T56" fmla="*/ 22013 w 683"/>
              <a:gd name="T57" fmla="*/ 86483 h 662"/>
              <a:gd name="T58" fmla="*/ 16107 w 683"/>
              <a:gd name="T59" fmla="*/ 69831 h 662"/>
              <a:gd name="T60" fmla="*/ 12349 w 683"/>
              <a:gd name="T61" fmla="*/ 52105 h 662"/>
              <a:gd name="T62" fmla="*/ 96644 w 683"/>
              <a:gd name="T63" fmla="*/ 164908 h 662"/>
              <a:gd name="T64" fmla="*/ 243222 w 683"/>
              <a:gd name="T65" fmla="*/ 75740 h 662"/>
              <a:gd name="T66" fmla="*/ 221745 w 683"/>
              <a:gd name="T67" fmla="*/ 142885 h 662"/>
              <a:gd name="T68" fmla="*/ 183624 w 683"/>
              <a:gd name="T69" fmla="*/ 119250 h 662"/>
              <a:gd name="T70" fmla="*/ 145504 w 683"/>
              <a:gd name="T71" fmla="*/ 142885 h 662"/>
              <a:gd name="T72" fmla="*/ 123490 w 683"/>
              <a:gd name="T73" fmla="*/ 75740 h 662"/>
              <a:gd name="T74" fmla="*/ 168591 w 683"/>
              <a:gd name="T75" fmla="*/ 72517 h 662"/>
              <a:gd name="T76" fmla="*/ 185235 w 683"/>
              <a:gd name="T77" fmla="*/ 30618 h 662"/>
              <a:gd name="T78" fmla="*/ 242685 w 683"/>
              <a:gd name="T79" fmla="*/ 72517 h 662"/>
              <a:gd name="T80" fmla="*/ 350605 w 683"/>
              <a:gd name="T81" fmla="*/ 55327 h 662"/>
              <a:gd name="T82" fmla="*/ 342551 w 683"/>
              <a:gd name="T83" fmla="*/ 83797 h 662"/>
              <a:gd name="T84" fmla="*/ 340940 w 683"/>
              <a:gd name="T85" fmla="*/ 87557 h 662"/>
              <a:gd name="T86" fmla="*/ 336645 w 683"/>
              <a:gd name="T87" fmla="*/ 96152 h 662"/>
              <a:gd name="T88" fmla="*/ 321074 w 683"/>
              <a:gd name="T89" fmla="*/ 121398 h 662"/>
              <a:gd name="T90" fmla="*/ 317316 w 683"/>
              <a:gd name="T91" fmla="*/ 125695 h 662"/>
              <a:gd name="T92" fmla="*/ 302282 w 683"/>
              <a:gd name="T93" fmla="*/ 141273 h 662"/>
              <a:gd name="T94" fmla="*/ 266846 w 683"/>
              <a:gd name="T95" fmla="*/ 164908 h 662"/>
              <a:gd name="T96" fmla="*/ 351142 w 683"/>
              <a:gd name="T97" fmla="*/ 52105 h 662"/>
              <a:gd name="T98" fmla="*/ 350605 w 683"/>
              <a:gd name="T99" fmla="*/ 55327 h 6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Freeform 19"/>
          <p:cNvSpPr>
            <a:spLocks/>
          </p:cNvSpPr>
          <p:nvPr/>
        </p:nvSpPr>
        <p:spPr bwMode="auto">
          <a:xfrm flipV="1">
            <a:off x="7630319" y="4264025"/>
            <a:ext cx="669925" cy="669925"/>
          </a:xfrm>
          <a:custGeom>
            <a:avLst/>
            <a:gdLst>
              <a:gd name="T0" fmla="*/ 0 w 905504"/>
              <a:gd name="T1" fmla="*/ 334963 h 905504"/>
              <a:gd name="T2" fmla="*/ 98108 w 905504"/>
              <a:gd name="T3" fmla="*/ 98108 h 905504"/>
              <a:gd name="T4" fmla="*/ 334963 w 905504"/>
              <a:gd name="T5" fmla="*/ 0 h 905504"/>
              <a:gd name="T6" fmla="*/ 571817 w 905504"/>
              <a:gd name="T7" fmla="*/ 98108 h 905504"/>
              <a:gd name="T8" fmla="*/ 669925 w 905504"/>
              <a:gd name="T9" fmla="*/ 334963 h 905504"/>
              <a:gd name="T10" fmla="*/ 571817 w 905504"/>
              <a:gd name="T11" fmla="*/ 571817 h 905504"/>
              <a:gd name="T12" fmla="*/ 334963 w 905504"/>
              <a:gd name="T13" fmla="*/ 669925 h 905504"/>
              <a:gd name="T14" fmla="*/ 98108 w 905504"/>
              <a:gd name="T15" fmla="*/ 571817 h 905504"/>
              <a:gd name="T16" fmla="*/ 0 w 905504"/>
              <a:gd name="T17" fmla="*/ 334963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lumMod val="50000"/>
            </a:schemeClr>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 name="Freeform 177"/>
          <p:cNvSpPr>
            <a:spLocks noEditPoints="1"/>
          </p:cNvSpPr>
          <p:nvPr/>
        </p:nvSpPr>
        <p:spPr bwMode="auto">
          <a:xfrm>
            <a:off x="7776369" y="4400550"/>
            <a:ext cx="377825" cy="398463"/>
          </a:xfrm>
          <a:custGeom>
            <a:avLst/>
            <a:gdLst>
              <a:gd name="T0" fmla="*/ 367330 w 360"/>
              <a:gd name="T1" fmla="*/ 188746 h 380"/>
              <a:gd name="T2" fmla="*/ 10495 w 360"/>
              <a:gd name="T3" fmla="*/ 188746 h 380"/>
              <a:gd name="T4" fmla="*/ 5248 w 360"/>
              <a:gd name="T5" fmla="*/ 179308 h 380"/>
              <a:gd name="T6" fmla="*/ 178417 w 360"/>
              <a:gd name="T7" fmla="*/ 8389 h 380"/>
              <a:gd name="T8" fmla="*/ 198358 w 360"/>
              <a:gd name="T9" fmla="*/ 9437 h 380"/>
              <a:gd name="T10" fmla="*/ 262378 w 360"/>
              <a:gd name="T11" fmla="*/ 72352 h 380"/>
              <a:gd name="T12" fmla="*/ 262378 w 360"/>
              <a:gd name="T13" fmla="*/ 47186 h 380"/>
              <a:gd name="T14" fmla="*/ 294913 w 360"/>
              <a:gd name="T15" fmla="*/ 47186 h 380"/>
              <a:gd name="T16" fmla="*/ 294913 w 360"/>
              <a:gd name="T17" fmla="*/ 104859 h 380"/>
              <a:gd name="T18" fmla="*/ 370478 w 360"/>
              <a:gd name="T19" fmla="*/ 179308 h 380"/>
              <a:gd name="T20" fmla="*/ 367330 w 360"/>
              <a:gd name="T21" fmla="*/ 188746 h 380"/>
              <a:gd name="T22" fmla="*/ 329547 w 360"/>
              <a:gd name="T23" fmla="*/ 384831 h 380"/>
              <a:gd name="T24" fmla="*/ 314854 w 360"/>
              <a:gd name="T25" fmla="*/ 398463 h 380"/>
              <a:gd name="T26" fmla="*/ 203606 w 360"/>
              <a:gd name="T27" fmla="*/ 398463 h 380"/>
              <a:gd name="T28" fmla="*/ 203606 w 360"/>
              <a:gd name="T29" fmla="*/ 316673 h 380"/>
              <a:gd name="T30" fmla="*/ 153229 w 360"/>
              <a:gd name="T31" fmla="*/ 316673 h 380"/>
              <a:gd name="T32" fmla="*/ 153229 w 360"/>
              <a:gd name="T33" fmla="*/ 398463 h 380"/>
              <a:gd name="T34" fmla="*/ 60872 w 360"/>
              <a:gd name="T35" fmla="*/ 398463 h 380"/>
              <a:gd name="T36" fmla="*/ 46179 w 360"/>
              <a:gd name="T37" fmla="*/ 383783 h 380"/>
              <a:gd name="T38" fmla="*/ 46179 w 360"/>
              <a:gd name="T39" fmla="*/ 197134 h 380"/>
              <a:gd name="T40" fmla="*/ 329547 w 360"/>
              <a:gd name="T41" fmla="*/ 197134 h 380"/>
              <a:gd name="T42" fmla="*/ 329547 w 360"/>
              <a:gd name="T43" fmla="*/ 384831 h 380"/>
              <a:gd name="T44" fmla="*/ 286517 w 360"/>
              <a:gd name="T45" fmla="*/ 253758 h 380"/>
              <a:gd name="T46" fmla="*/ 236141 w 360"/>
              <a:gd name="T47" fmla="*/ 253758 h 380"/>
              <a:gd name="T48" fmla="*/ 236141 w 360"/>
              <a:gd name="T49" fmla="*/ 295701 h 380"/>
              <a:gd name="T50" fmla="*/ 286517 w 360"/>
              <a:gd name="T51" fmla="*/ 295701 h 380"/>
              <a:gd name="T52" fmla="*/ 286517 w 360"/>
              <a:gd name="T53" fmla="*/ 253758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4" name="Freeform 22"/>
          <p:cNvSpPr>
            <a:spLocks/>
          </p:cNvSpPr>
          <p:nvPr/>
        </p:nvSpPr>
        <p:spPr bwMode="auto">
          <a:xfrm flipV="1">
            <a:off x="3879056" y="4264025"/>
            <a:ext cx="668338" cy="669925"/>
          </a:xfrm>
          <a:custGeom>
            <a:avLst/>
            <a:gdLst>
              <a:gd name="T0" fmla="*/ 0 w 905504"/>
              <a:gd name="T1" fmla="*/ 334963 h 905504"/>
              <a:gd name="T2" fmla="*/ 97876 w 905504"/>
              <a:gd name="T3" fmla="*/ 98108 h 905504"/>
              <a:gd name="T4" fmla="*/ 334169 w 905504"/>
              <a:gd name="T5" fmla="*/ 0 h 905504"/>
              <a:gd name="T6" fmla="*/ 570462 w 905504"/>
              <a:gd name="T7" fmla="*/ 98108 h 905504"/>
              <a:gd name="T8" fmla="*/ 668338 w 905504"/>
              <a:gd name="T9" fmla="*/ 334963 h 905504"/>
              <a:gd name="T10" fmla="*/ 570462 w 905504"/>
              <a:gd name="T11" fmla="*/ 571817 h 905504"/>
              <a:gd name="T12" fmla="*/ 334169 w 905504"/>
              <a:gd name="T13" fmla="*/ 669925 h 905504"/>
              <a:gd name="T14" fmla="*/ 97876 w 905504"/>
              <a:gd name="T15" fmla="*/ 571817 h 905504"/>
              <a:gd name="T16" fmla="*/ 0 w 905504"/>
              <a:gd name="T17" fmla="*/ 334963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lumMod val="50000"/>
            </a:schemeClr>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 name="Freeform 23"/>
          <p:cNvSpPr>
            <a:spLocks noEditPoints="1"/>
          </p:cNvSpPr>
          <p:nvPr/>
        </p:nvSpPr>
        <p:spPr bwMode="auto">
          <a:xfrm>
            <a:off x="4075906" y="4398963"/>
            <a:ext cx="274638" cy="400050"/>
          </a:xfrm>
          <a:custGeom>
            <a:avLst/>
            <a:gdLst>
              <a:gd name="T0" fmla="*/ 137319 w 70"/>
              <a:gd name="T1" fmla="*/ 0 h 102"/>
              <a:gd name="T2" fmla="*/ 0 w 70"/>
              <a:gd name="T3" fmla="*/ 137272 h 102"/>
              <a:gd name="T4" fmla="*/ 62774 w 70"/>
              <a:gd name="T5" fmla="*/ 290232 h 102"/>
              <a:gd name="T6" fmla="*/ 137319 w 70"/>
              <a:gd name="T7" fmla="*/ 400050 h 102"/>
              <a:gd name="T8" fmla="*/ 211864 w 70"/>
              <a:gd name="T9" fmla="*/ 290232 h 102"/>
              <a:gd name="T10" fmla="*/ 274638 w 70"/>
              <a:gd name="T11" fmla="*/ 137272 h 102"/>
              <a:gd name="T12" fmla="*/ 137319 w 70"/>
              <a:gd name="T13" fmla="*/ 0 h 102"/>
              <a:gd name="T14" fmla="*/ 168706 w 70"/>
              <a:gd name="T15" fmla="*/ 341219 h 102"/>
              <a:gd name="T16" fmla="*/ 105932 w 70"/>
              <a:gd name="T17" fmla="*/ 349063 h 102"/>
              <a:gd name="T18" fmla="*/ 102008 w 70"/>
              <a:gd name="T19" fmla="*/ 325531 h 102"/>
              <a:gd name="T20" fmla="*/ 102008 w 70"/>
              <a:gd name="T21" fmla="*/ 325531 h 102"/>
              <a:gd name="T22" fmla="*/ 176553 w 70"/>
              <a:gd name="T23" fmla="*/ 313765 h 102"/>
              <a:gd name="T24" fmla="*/ 172630 w 70"/>
              <a:gd name="T25" fmla="*/ 325531 h 102"/>
              <a:gd name="T26" fmla="*/ 168706 w 70"/>
              <a:gd name="T27" fmla="*/ 341219 h 102"/>
              <a:gd name="T28" fmla="*/ 98085 w 70"/>
              <a:gd name="T29" fmla="*/ 309843 h 102"/>
              <a:gd name="T30" fmla="*/ 90238 w 70"/>
              <a:gd name="T31" fmla="*/ 286310 h 102"/>
              <a:gd name="T32" fmla="*/ 184400 w 70"/>
              <a:gd name="T33" fmla="*/ 286310 h 102"/>
              <a:gd name="T34" fmla="*/ 180476 w 70"/>
              <a:gd name="T35" fmla="*/ 301999 h 102"/>
              <a:gd name="T36" fmla="*/ 98085 w 70"/>
              <a:gd name="T37" fmla="*/ 309843 h 102"/>
              <a:gd name="T38" fmla="*/ 137319 w 70"/>
              <a:gd name="T39" fmla="*/ 376518 h 102"/>
              <a:gd name="T40" fmla="*/ 113779 w 70"/>
              <a:gd name="T41" fmla="*/ 360829 h 102"/>
              <a:gd name="T42" fmla="*/ 164783 w 70"/>
              <a:gd name="T43" fmla="*/ 352985 h 102"/>
              <a:gd name="T44" fmla="*/ 137319 w 70"/>
              <a:gd name="T45" fmla="*/ 376518 h 102"/>
              <a:gd name="T46" fmla="*/ 196170 w 70"/>
              <a:gd name="T47" fmla="*/ 262778 h 102"/>
              <a:gd name="T48" fmla="*/ 78468 w 70"/>
              <a:gd name="T49" fmla="*/ 262778 h 102"/>
              <a:gd name="T50" fmla="*/ 58851 w 70"/>
              <a:gd name="T51" fmla="*/ 223557 h 102"/>
              <a:gd name="T52" fmla="*/ 23540 w 70"/>
              <a:gd name="T53" fmla="*/ 137272 h 102"/>
              <a:gd name="T54" fmla="*/ 137319 w 70"/>
              <a:gd name="T55" fmla="*/ 23532 h 102"/>
              <a:gd name="T56" fmla="*/ 251098 w 70"/>
              <a:gd name="T57" fmla="*/ 137272 h 102"/>
              <a:gd name="T58" fmla="*/ 215787 w 70"/>
              <a:gd name="T59" fmla="*/ 223557 h 102"/>
              <a:gd name="T60" fmla="*/ 196170 w 70"/>
              <a:gd name="T61" fmla="*/ 262778 h 102"/>
              <a:gd name="T62" fmla="*/ 196170 w 70"/>
              <a:gd name="T63" fmla="*/ 262778 h 102"/>
              <a:gd name="T64" fmla="*/ 196170 w 70"/>
              <a:gd name="T65" fmla="*/ 262778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6" name="Freeform 10"/>
          <p:cNvSpPr>
            <a:spLocks/>
          </p:cNvSpPr>
          <p:nvPr/>
        </p:nvSpPr>
        <p:spPr bwMode="auto">
          <a:xfrm flipV="1">
            <a:off x="6768306" y="1931988"/>
            <a:ext cx="669925" cy="668337"/>
          </a:xfrm>
          <a:custGeom>
            <a:avLst/>
            <a:gdLst>
              <a:gd name="T0" fmla="*/ 0 w 905504"/>
              <a:gd name="T1" fmla="*/ 334169 h 905504"/>
              <a:gd name="T2" fmla="*/ 98108 w 905504"/>
              <a:gd name="T3" fmla="*/ 97876 h 905504"/>
              <a:gd name="T4" fmla="*/ 334963 w 905504"/>
              <a:gd name="T5" fmla="*/ 0 h 905504"/>
              <a:gd name="T6" fmla="*/ 571817 w 905504"/>
              <a:gd name="T7" fmla="*/ 97876 h 905504"/>
              <a:gd name="T8" fmla="*/ 669925 w 905504"/>
              <a:gd name="T9" fmla="*/ 334169 h 905504"/>
              <a:gd name="T10" fmla="*/ 571817 w 905504"/>
              <a:gd name="T11" fmla="*/ 570461 h 905504"/>
              <a:gd name="T12" fmla="*/ 334963 w 905504"/>
              <a:gd name="T13" fmla="*/ 668337 h 905504"/>
              <a:gd name="T14" fmla="*/ 98108 w 905504"/>
              <a:gd name="T15" fmla="*/ 570461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lumMod val="50000"/>
            </a:schemeClr>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7" name="Freeform 170"/>
          <p:cNvSpPr>
            <a:spLocks noEditPoints="1"/>
          </p:cNvSpPr>
          <p:nvPr/>
        </p:nvSpPr>
        <p:spPr bwMode="auto">
          <a:xfrm>
            <a:off x="6923881" y="2114550"/>
            <a:ext cx="358775" cy="303213"/>
          </a:xfrm>
          <a:custGeom>
            <a:avLst/>
            <a:gdLst>
              <a:gd name="T0" fmla="*/ 341957 w 256"/>
              <a:gd name="T1" fmla="*/ 303213 h 216"/>
              <a:gd name="T2" fmla="*/ 16818 w 256"/>
              <a:gd name="T3" fmla="*/ 303213 h 216"/>
              <a:gd name="T4" fmla="*/ 0 w 256"/>
              <a:gd name="T5" fmla="*/ 286368 h 216"/>
              <a:gd name="T6" fmla="*/ 0 w 256"/>
              <a:gd name="T7" fmla="*/ 16845 h 216"/>
              <a:gd name="T8" fmla="*/ 16818 w 256"/>
              <a:gd name="T9" fmla="*/ 0 h 216"/>
              <a:gd name="T10" fmla="*/ 33635 w 256"/>
              <a:gd name="T11" fmla="*/ 16845 h 216"/>
              <a:gd name="T12" fmla="*/ 33635 w 256"/>
              <a:gd name="T13" fmla="*/ 230217 h 216"/>
              <a:gd name="T14" fmla="*/ 33635 w 256"/>
              <a:gd name="T15" fmla="*/ 269523 h 216"/>
              <a:gd name="T16" fmla="*/ 341957 w 256"/>
              <a:gd name="T17" fmla="*/ 269523 h 216"/>
              <a:gd name="T18" fmla="*/ 358775 w 256"/>
              <a:gd name="T19" fmla="*/ 286368 h 216"/>
              <a:gd name="T20" fmla="*/ 341957 w 256"/>
              <a:gd name="T21" fmla="*/ 303213 h 216"/>
              <a:gd name="T22" fmla="*/ 302716 w 256"/>
              <a:gd name="T23" fmla="*/ 252678 h 216"/>
              <a:gd name="T24" fmla="*/ 269081 w 256"/>
              <a:gd name="T25" fmla="*/ 252678 h 216"/>
              <a:gd name="T26" fmla="*/ 252264 w 256"/>
              <a:gd name="T27" fmla="*/ 235832 h 216"/>
              <a:gd name="T28" fmla="*/ 252264 w 256"/>
              <a:gd name="T29" fmla="*/ 117916 h 216"/>
              <a:gd name="T30" fmla="*/ 269081 w 256"/>
              <a:gd name="T31" fmla="*/ 101071 h 216"/>
              <a:gd name="T32" fmla="*/ 302716 w 256"/>
              <a:gd name="T33" fmla="*/ 101071 h 216"/>
              <a:gd name="T34" fmla="*/ 319534 w 256"/>
              <a:gd name="T35" fmla="*/ 117916 h 216"/>
              <a:gd name="T36" fmla="*/ 319534 w 256"/>
              <a:gd name="T37" fmla="*/ 235832 h 216"/>
              <a:gd name="T38" fmla="*/ 302716 w 256"/>
              <a:gd name="T39" fmla="*/ 252678 h 216"/>
              <a:gd name="T40" fmla="*/ 207417 w 256"/>
              <a:gd name="T41" fmla="*/ 252678 h 216"/>
              <a:gd name="T42" fmla="*/ 173782 w 256"/>
              <a:gd name="T43" fmla="*/ 252678 h 216"/>
              <a:gd name="T44" fmla="*/ 156964 w 256"/>
              <a:gd name="T45" fmla="*/ 235832 h 216"/>
              <a:gd name="T46" fmla="*/ 156964 w 256"/>
              <a:gd name="T47" fmla="*/ 50536 h 216"/>
              <a:gd name="T48" fmla="*/ 173782 w 256"/>
              <a:gd name="T49" fmla="*/ 33690 h 216"/>
              <a:gd name="T50" fmla="*/ 207417 w 256"/>
              <a:gd name="T51" fmla="*/ 33690 h 216"/>
              <a:gd name="T52" fmla="*/ 224234 w 256"/>
              <a:gd name="T53" fmla="*/ 50536 h 216"/>
              <a:gd name="T54" fmla="*/ 224234 w 256"/>
              <a:gd name="T55" fmla="*/ 235832 h 216"/>
              <a:gd name="T56" fmla="*/ 207417 w 256"/>
              <a:gd name="T57" fmla="*/ 252678 h 216"/>
              <a:gd name="T58" fmla="*/ 112117 w 256"/>
              <a:gd name="T59" fmla="*/ 252678 h 216"/>
              <a:gd name="T60" fmla="*/ 78482 w 256"/>
              <a:gd name="T61" fmla="*/ 252678 h 216"/>
              <a:gd name="T62" fmla="*/ 61664 w 256"/>
              <a:gd name="T63" fmla="*/ 235832 h 216"/>
              <a:gd name="T64" fmla="*/ 61664 w 256"/>
              <a:gd name="T65" fmla="*/ 202142 h 216"/>
              <a:gd name="T66" fmla="*/ 78482 w 256"/>
              <a:gd name="T67" fmla="*/ 185297 h 216"/>
              <a:gd name="T68" fmla="*/ 112117 w 256"/>
              <a:gd name="T69" fmla="*/ 185297 h 216"/>
              <a:gd name="T70" fmla="*/ 128935 w 256"/>
              <a:gd name="T71" fmla="*/ 202142 h 216"/>
              <a:gd name="T72" fmla="*/ 128935 w 256"/>
              <a:gd name="T73" fmla="*/ 235832 h 216"/>
              <a:gd name="T74" fmla="*/ 112117 w 256"/>
              <a:gd name="T75" fmla="*/ 252678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 name="Freeform 25"/>
          <p:cNvSpPr>
            <a:spLocks/>
          </p:cNvSpPr>
          <p:nvPr/>
        </p:nvSpPr>
        <p:spPr bwMode="auto">
          <a:xfrm flipV="1">
            <a:off x="4753769" y="1931988"/>
            <a:ext cx="669925" cy="668337"/>
          </a:xfrm>
          <a:custGeom>
            <a:avLst/>
            <a:gdLst>
              <a:gd name="T0" fmla="*/ 0 w 905504"/>
              <a:gd name="T1" fmla="*/ 334169 h 905504"/>
              <a:gd name="T2" fmla="*/ 98108 w 905504"/>
              <a:gd name="T3" fmla="*/ 97876 h 905504"/>
              <a:gd name="T4" fmla="*/ 334963 w 905504"/>
              <a:gd name="T5" fmla="*/ 0 h 905504"/>
              <a:gd name="T6" fmla="*/ 571817 w 905504"/>
              <a:gd name="T7" fmla="*/ 97876 h 905504"/>
              <a:gd name="T8" fmla="*/ 669925 w 905504"/>
              <a:gd name="T9" fmla="*/ 334169 h 905504"/>
              <a:gd name="T10" fmla="*/ 571817 w 905504"/>
              <a:gd name="T11" fmla="*/ 570461 h 905504"/>
              <a:gd name="T12" fmla="*/ 334963 w 905504"/>
              <a:gd name="T13" fmla="*/ 668337 h 905504"/>
              <a:gd name="T14" fmla="*/ 98108 w 905504"/>
              <a:gd name="T15" fmla="*/ 570461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lumMod val="50000"/>
            </a:schemeClr>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9" name="Freeform 120"/>
          <p:cNvSpPr>
            <a:spLocks noEditPoints="1"/>
          </p:cNvSpPr>
          <p:nvPr/>
        </p:nvSpPr>
        <p:spPr bwMode="auto">
          <a:xfrm>
            <a:off x="4914106" y="2114550"/>
            <a:ext cx="349250" cy="303213"/>
          </a:xfrm>
          <a:custGeom>
            <a:avLst/>
            <a:gdLst>
              <a:gd name="T0" fmla="*/ 283579 w 117"/>
              <a:gd name="T1" fmla="*/ 21015 h 101"/>
              <a:gd name="T2" fmla="*/ 283579 w 117"/>
              <a:gd name="T3" fmla="*/ 42030 h 101"/>
              <a:gd name="T4" fmla="*/ 44776 w 117"/>
              <a:gd name="T5" fmla="*/ 108076 h 101"/>
              <a:gd name="T6" fmla="*/ 0 w 117"/>
              <a:gd name="T7" fmla="*/ 84059 h 101"/>
              <a:gd name="T8" fmla="*/ 0 w 117"/>
              <a:gd name="T9" fmla="*/ 216152 h 101"/>
              <a:gd name="T10" fmla="*/ 44776 w 117"/>
              <a:gd name="T11" fmla="*/ 195137 h 101"/>
              <a:gd name="T12" fmla="*/ 71641 w 117"/>
              <a:gd name="T13" fmla="*/ 201141 h 101"/>
              <a:gd name="T14" fmla="*/ 62686 w 117"/>
              <a:gd name="T15" fmla="*/ 228160 h 101"/>
              <a:gd name="T16" fmla="*/ 86566 w 117"/>
              <a:gd name="T17" fmla="*/ 267188 h 101"/>
              <a:gd name="T18" fmla="*/ 149252 w 117"/>
              <a:gd name="T19" fmla="*/ 285200 h 101"/>
              <a:gd name="T20" fmla="*/ 158207 w 117"/>
              <a:gd name="T21" fmla="*/ 285200 h 101"/>
              <a:gd name="T22" fmla="*/ 191043 w 117"/>
              <a:gd name="T23" fmla="*/ 261183 h 101"/>
              <a:gd name="T24" fmla="*/ 197013 w 117"/>
              <a:gd name="T25" fmla="*/ 234164 h 101"/>
              <a:gd name="T26" fmla="*/ 283579 w 117"/>
              <a:gd name="T27" fmla="*/ 258181 h 101"/>
              <a:gd name="T28" fmla="*/ 283579 w 117"/>
              <a:gd name="T29" fmla="*/ 282198 h 101"/>
              <a:gd name="T30" fmla="*/ 349250 w 117"/>
              <a:gd name="T31" fmla="*/ 303213 h 101"/>
              <a:gd name="T32" fmla="*/ 349250 w 117"/>
              <a:gd name="T33" fmla="*/ 0 h 101"/>
              <a:gd name="T34" fmla="*/ 283579 w 117"/>
              <a:gd name="T35" fmla="*/ 21015 h 101"/>
              <a:gd name="T36" fmla="*/ 170147 w 117"/>
              <a:gd name="T37" fmla="*/ 255179 h 101"/>
              <a:gd name="T38" fmla="*/ 155222 w 117"/>
              <a:gd name="T39" fmla="*/ 264186 h 101"/>
              <a:gd name="T40" fmla="*/ 92536 w 117"/>
              <a:gd name="T41" fmla="*/ 246173 h 101"/>
              <a:gd name="T42" fmla="*/ 83581 w 117"/>
              <a:gd name="T43" fmla="*/ 234164 h 101"/>
              <a:gd name="T44" fmla="*/ 92536 w 117"/>
              <a:gd name="T45" fmla="*/ 207146 h 101"/>
              <a:gd name="T46" fmla="*/ 176118 w 117"/>
              <a:gd name="T47" fmla="*/ 231162 h 101"/>
              <a:gd name="T48" fmla="*/ 170147 w 117"/>
              <a:gd name="T49" fmla="*/ 255179 h 101"/>
              <a:gd name="T50" fmla="*/ 283579 w 117"/>
              <a:gd name="T51" fmla="*/ 150105 h 101"/>
              <a:gd name="T52" fmla="*/ 44776 w 117"/>
              <a:gd name="T53" fmla="*/ 150105 h 101"/>
              <a:gd name="T54" fmla="*/ 44776 w 117"/>
              <a:gd name="T55" fmla="*/ 129091 h 101"/>
              <a:gd name="T56" fmla="*/ 283579 w 117"/>
              <a:gd name="T57" fmla="*/ 63044 h 101"/>
              <a:gd name="T58" fmla="*/ 283579 w 117"/>
              <a:gd name="T59" fmla="*/ 150105 h 101"/>
              <a:gd name="T60" fmla="*/ 325370 w 117"/>
              <a:gd name="T61" fmla="*/ 150105 h 101"/>
              <a:gd name="T62" fmla="*/ 304474 w 117"/>
              <a:gd name="T63" fmla="*/ 150105 h 101"/>
              <a:gd name="T64" fmla="*/ 304474 w 117"/>
              <a:gd name="T65" fmla="*/ 42030 h 101"/>
              <a:gd name="T66" fmla="*/ 325370 w 117"/>
              <a:gd name="T67" fmla="*/ 42030 h 101"/>
              <a:gd name="T68" fmla="*/ 325370 w 117"/>
              <a:gd name="T69" fmla="*/ 150105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0" name="Freeform 16"/>
          <p:cNvSpPr>
            <a:spLocks/>
          </p:cNvSpPr>
          <p:nvPr/>
        </p:nvSpPr>
        <p:spPr bwMode="auto">
          <a:xfrm flipV="1">
            <a:off x="3912394" y="3032125"/>
            <a:ext cx="668337" cy="668338"/>
          </a:xfrm>
          <a:custGeom>
            <a:avLst/>
            <a:gdLst>
              <a:gd name="T0" fmla="*/ 0 w 905504"/>
              <a:gd name="T1" fmla="*/ 334169 h 905504"/>
              <a:gd name="T2" fmla="*/ 97876 w 905504"/>
              <a:gd name="T3" fmla="*/ 97876 h 905504"/>
              <a:gd name="T4" fmla="*/ 334169 w 905504"/>
              <a:gd name="T5" fmla="*/ 0 h 905504"/>
              <a:gd name="T6" fmla="*/ 570461 w 905504"/>
              <a:gd name="T7" fmla="*/ 97876 h 905504"/>
              <a:gd name="T8" fmla="*/ 668337 w 905504"/>
              <a:gd name="T9" fmla="*/ 334169 h 905504"/>
              <a:gd name="T10" fmla="*/ 570461 w 905504"/>
              <a:gd name="T11" fmla="*/ 570462 h 905504"/>
              <a:gd name="T12" fmla="*/ 334169 w 905504"/>
              <a:gd name="T13" fmla="*/ 668338 h 905504"/>
              <a:gd name="T14" fmla="*/ 97876 w 905504"/>
              <a:gd name="T15" fmla="*/ 570462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2D050"/>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1" name="Freeform 45"/>
          <p:cNvSpPr>
            <a:spLocks noEditPoints="1"/>
          </p:cNvSpPr>
          <p:nvPr/>
        </p:nvSpPr>
        <p:spPr bwMode="auto">
          <a:xfrm>
            <a:off x="4053681" y="3157538"/>
            <a:ext cx="385763" cy="417512"/>
          </a:xfrm>
          <a:custGeom>
            <a:avLst/>
            <a:gdLst>
              <a:gd name="T0" fmla="*/ 339767 w 889"/>
              <a:gd name="T1" fmla="*/ 351316 h 965"/>
              <a:gd name="T2" fmla="*/ 296808 w 889"/>
              <a:gd name="T3" fmla="*/ 304156 h 965"/>
              <a:gd name="T4" fmla="*/ 302883 w 889"/>
              <a:gd name="T5" fmla="*/ 256132 h 965"/>
              <a:gd name="T6" fmla="*/ 292468 w 889"/>
              <a:gd name="T7" fmla="*/ 208972 h 965"/>
              <a:gd name="T8" fmla="*/ 267734 w 889"/>
              <a:gd name="T9" fmla="*/ 167437 h 965"/>
              <a:gd name="T10" fmla="*/ 230850 w 889"/>
              <a:gd name="T11" fmla="*/ 136286 h 965"/>
              <a:gd name="T12" fmla="*/ 185722 w 889"/>
              <a:gd name="T13" fmla="*/ 118980 h 965"/>
              <a:gd name="T14" fmla="*/ 137122 w 889"/>
              <a:gd name="T15" fmla="*/ 116817 h 965"/>
              <a:gd name="T16" fmla="*/ 90691 w 889"/>
              <a:gd name="T17" fmla="*/ 131094 h 965"/>
              <a:gd name="T18" fmla="*/ 51638 w 889"/>
              <a:gd name="T19" fmla="*/ 158784 h 965"/>
              <a:gd name="T20" fmla="*/ 23432 w 889"/>
              <a:gd name="T21" fmla="*/ 198156 h 965"/>
              <a:gd name="T22" fmla="*/ 9546 w 889"/>
              <a:gd name="T23" fmla="*/ 244450 h 965"/>
              <a:gd name="T24" fmla="*/ 11716 w 889"/>
              <a:gd name="T25" fmla="*/ 292907 h 965"/>
              <a:gd name="T26" fmla="*/ 29507 w 889"/>
              <a:gd name="T27" fmla="*/ 337903 h 965"/>
              <a:gd name="T28" fmla="*/ 60750 w 889"/>
              <a:gd name="T29" fmla="*/ 374679 h 965"/>
              <a:gd name="T30" fmla="*/ 102407 w 889"/>
              <a:gd name="T31" fmla="*/ 399340 h 965"/>
              <a:gd name="T32" fmla="*/ 149706 w 889"/>
              <a:gd name="T33" fmla="*/ 408859 h 965"/>
              <a:gd name="T34" fmla="*/ 197872 w 889"/>
              <a:gd name="T35" fmla="*/ 402802 h 965"/>
              <a:gd name="T36" fmla="*/ 241265 w 889"/>
              <a:gd name="T37" fmla="*/ 381602 h 965"/>
              <a:gd name="T38" fmla="*/ 262527 w 889"/>
              <a:gd name="T39" fmla="*/ 353479 h 965"/>
              <a:gd name="T40" fmla="*/ 333692 w 889"/>
              <a:gd name="T41" fmla="*/ 407994 h 965"/>
              <a:gd name="T42" fmla="*/ 365802 w 889"/>
              <a:gd name="T43" fmla="*/ 353912 h 965"/>
              <a:gd name="T44" fmla="*/ 197872 w 889"/>
              <a:gd name="T45" fmla="*/ 267381 h 965"/>
              <a:gd name="T46" fmla="*/ 137556 w 889"/>
              <a:gd name="T47" fmla="*/ 235797 h 965"/>
              <a:gd name="T48" fmla="*/ 165327 w 889"/>
              <a:gd name="T49" fmla="*/ 272573 h 965"/>
              <a:gd name="T50" fmla="*/ 119764 w 889"/>
              <a:gd name="T51" fmla="*/ 265650 h 965"/>
              <a:gd name="T52" fmla="*/ 176609 w 889"/>
              <a:gd name="T53" fmla="*/ 302858 h 965"/>
              <a:gd name="T54" fmla="*/ 177043 w 889"/>
              <a:gd name="T55" fmla="*/ 347855 h 965"/>
              <a:gd name="T56" fmla="*/ 133216 w 889"/>
              <a:gd name="T57" fmla="*/ 176956 h 965"/>
              <a:gd name="T58" fmla="*/ 238661 w 889"/>
              <a:gd name="T59" fmla="*/ 291609 h 965"/>
              <a:gd name="T60" fmla="*/ 249943 w 889"/>
              <a:gd name="T61" fmla="*/ 298099 h 965"/>
              <a:gd name="T62" fmla="*/ 129745 w 889"/>
              <a:gd name="T63" fmla="*/ 163976 h 965"/>
              <a:gd name="T64" fmla="*/ 180081 w 889"/>
              <a:gd name="T65" fmla="*/ 360402 h 965"/>
              <a:gd name="T66" fmla="*/ 236057 w 889"/>
              <a:gd name="T67" fmla="*/ 337903 h 965"/>
              <a:gd name="T68" fmla="*/ 47298 w 889"/>
              <a:gd name="T69" fmla="*/ 289879 h 965"/>
              <a:gd name="T70" fmla="*/ 262527 w 889"/>
              <a:gd name="T71" fmla="*/ 234932 h 965"/>
              <a:gd name="T72" fmla="*/ 364067 w 889"/>
              <a:gd name="T73" fmla="*/ 389389 h 965"/>
              <a:gd name="T74" fmla="*/ 335427 w 889"/>
              <a:gd name="T75" fmla="*/ 389389 h 965"/>
              <a:gd name="T76" fmla="*/ 350181 w 889"/>
              <a:gd name="T77" fmla="*/ 364295 h 965"/>
              <a:gd name="T78" fmla="*/ 364067 w 889"/>
              <a:gd name="T79" fmla="*/ 389389 h 965"/>
              <a:gd name="T80" fmla="*/ 235624 w 889"/>
              <a:gd name="T81" fmla="*/ 97780 h 965"/>
              <a:gd name="T82" fmla="*/ 247340 w 889"/>
              <a:gd name="T83" fmla="*/ 126768 h 965"/>
              <a:gd name="T84" fmla="*/ 269036 w 889"/>
              <a:gd name="T85" fmla="*/ 134988 h 965"/>
              <a:gd name="T86" fmla="*/ 298109 w 889"/>
              <a:gd name="T87" fmla="*/ 147103 h 965"/>
              <a:gd name="T88" fmla="*/ 319372 w 889"/>
              <a:gd name="T89" fmla="*/ 137584 h 965"/>
              <a:gd name="T90" fmla="*/ 348011 w 889"/>
              <a:gd name="T91" fmla="*/ 125470 h 965"/>
              <a:gd name="T92" fmla="*/ 356256 w 889"/>
              <a:gd name="T93" fmla="*/ 103837 h 965"/>
              <a:gd name="T94" fmla="*/ 368406 w 889"/>
              <a:gd name="T95" fmla="*/ 74849 h 965"/>
              <a:gd name="T96" fmla="*/ 358859 w 889"/>
              <a:gd name="T97" fmla="*/ 53649 h 965"/>
              <a:gd name="T98" fmla="*/ 347143 w 889"/>
              <a:gd name="T99" fmla="*/ 25094 h 965"/>
              <a:gd name="T100" fmla="*/ 325013 w 889"/>
              <a:gd name="T101" fmla="*/ 16874 h 965"/>
              <a:gd name="T102" fmla="*/ 296374 w 889"/>
              <a:gd name="T103" fmla="*/ 4759 h 965"/>
              <a:gd name="T104" fmla="*/ 275111 w 889"/>
              <a:gd name="T105" fmla="*/ 14278 h 965"/>
              <a:gd name="T106" fmla="*/ 246038 w 889"/>
              <a:gd name="T107" fmla="*/ 25959 h 965"/>
              <a:gd name="T108" fmla="*/ 237793 w 889"/>
              <a:gd name="T109" fmla="*/ 48025 h 965"/>
              <a:gd name="T110" fmla="*/ 226077 w 889"/>
              <a:gd name="T111" fmla="*/ 76580 h 965"/>
              <a:gd name="T112" fmla="*/ 297241 w 889"/>
              <a:gd name="T113" fmla="*/ 40237 h 965"/>
              <a:gd name="T114" fmla="*/ 297241 w 889"/>
              <a:gd name="T115" fmla="*/ 111625 h 965"/>
              <a:gd name="T116" fmla="*/ 297241 w 889"/>
              <a:gd name="T117" fmla="*/ 40237 h 965"/>
              <a:gd name="T118" fmla="*/ 297241 w 889"/>
              <a:gd name="T119" fmla="*/ 40237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2" name="Freeform 7"/>
          <p:cNvSpPr>
            <a:spLocks/>
          </p:cNvSpPr>
          <p:nvPr/>
        </p:nvSpPr>
        <p:spPr bwMode="auto">
          <a:xfrm flipV="1">
            <a:off x="7603331" y="3032125"/>
            <a:ext cx="669925" cy="668338"/>
          </a:xfrm>
          <a:custGeom>
            <a:avLst/>
            <a:gdLst>
              <a:gd name="T0" fmla="*/ 0 w 905504"/>
              <a:gd name="T1" fmla="*/ 334169 h 905504"/>
              <a:gd name="T2" fmla="*/ 98108 w 905504"/>
              <a:gd name="T3" fmla="*/ 97876 h 905504"/>
              <a:gd name="T4" fmla="*/ 334963 w 905504"/>
              <a:gd name="T5" fmla="*/ 0 h 905504"/>
              <a:gd name="T6" fmla="*/ 571817 w 905504"/>
              <a:gd name="T7" fmla="*/ 97876 h 905504"/>
              <a:gd name="T8" fmla="*/ 669925 w 905504"/>
              <a:gd name="T9" fmla="*/ 334169 h 905504"/>
              <a:gd name="T10" fmla="*/ 571817 w 905504"/>
              <a:gd name="T11" fmla="*/ 570462 h 905504"/>
              <a:gd name="T12" fmla="*/ 334963 w 905504"/>
              <a:gd name="T13" fmla="*/ 668338 h 905504"/>
              <a:gd name="T14" fmla="*/ 98108 w 905504"/>
              <a:gd name="T15" fmla="*/ 570462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2D050"/>
          </a:solidFill>
          <a:ln>
            <a:noFill/>
          </a:ln>
        </p:spPr>
        <p:txBody>
          <a:bodyPr lIns="243364" tIns="210266" rIns="210266" bIns="121682"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3" name="Freeform 206"/>
          <p:cNvSpPr>
            <a:spLocks noEditPoints="1"/>
          </p:cNvSpPr>
          <p:nvPr/>
        </p:nvSpPr>
        <p:spPr bwMode="auto">
          <a:xfrm>
            <a:off x="7754144" y="3182938"/>
            <a:ext cx="368300" cy="366712"/>
          </a:xfrm>
          <a:custGeom>
            <a:avLst/>
            <a:gdLst>
              <a:gd name="T0" fmla="*/ 358229 w 256"/>
              <a:gd name="T1" fmla="*/ 307981 h 256"/>
              <a:gd name="T2" fmla="*/ 368300 w 256"/>
              <a:gd name="T3" fmla="*/ 332333 h 256"/>
              <a:gd name="T4" fmla="*/ 333772 w 256"/>
              <a:gd name="T5" fmla="*/ 366712 h 256"/>
              <a:gd name="T6" fmla="*/ 309314 w 256"/>
              <a:gd name="T7" fmla="*/ 356685 h 256"/>
              <a:gd name="T8" fmla="*/ 208607 w 256"/>
              <a:gd name="T9" fmla="*/ 256412 h 256"/>
              <a:gd name="T10" fmla="*/ 138113 w 256"/>
              <a:gd name="T11" fmla="*/ 275034 h 256"/>
              <a:gd name="T12" fmla="*/ 0 w 256"/>
              <a:gd name="T13" fmla="*/ 137517 h 256"/>
              <a:gd name="T14" fmla="*/ 138113 w 256"/>
              <a:gd name="T15" fmla="*/ 0 h 256"/>
              <a:gd name="T16" fmla="*/ 276225 w 256"/>
              <a:gd name="T17" fmla="*/ 137517 h 256"/>
              <a:gd name="T18" fmla="*/ 257522 w 256"/>
              <a:gd name="T19" fmla="*/ 207708 h 256"/>
              <a:gd name="T20" fmla="*/ 358229 w 256"/>
              <a:gd name="T21" fmla="*/ 307981 h 256"/>
              <a:gd name="T22" fmla="*/ 138113 w 256"/>
              <a:gd name="T23" fmla="*/ 34379 h 256"/>
              <a:gd name="T24" fmla="*/ 34528 w 256"/>
              <a:gd name="T25" fmla="*/ 137517 h 256"/>
              <a:gd name="T26" fmla="*/ 138113 w 256"/>
              <a:gd name="T27" fmla="*/ 240655 h 256"/>
              <a:gd name="T28" fmla="*/ 241697 w 256"/>
              <a:gd name="T29" fmla="*/ 137517 h 256"/>
              <a:gd name="T30" fmla="*/ 138113 w 256"/>
              <a:gd name="T31" fmla="*/ 34379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4" name="文本框 8"/>
          <p:cNvSpPr txBox="1"/>
          <p:nvPr/>
        </p:nvSpPr>
        <p:spPr>
          <a:xfrm>
            <a:off x="5354061" y="622455"/>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25" name="矩形 24"/>
          <p:cNvSpPr>
            <a:spLocks noChangeArrowheads="1"/>
          </p:cNvSpPr>
          <p:nvPr/>
        </p:nvSpPr>
        <p:spPr bwMode="auto">
          <a:xfrm>
            <a:off x="5054241" y="998010"/>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8039771" y="1726126"/>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27" name="矩形 26"/>
          <p:cNvSpPr>
            <a:spLocks noChangeArrowheads="1"/>
          </p:cNvSpPr>
          <p:nvPr/>
        </p:nvSpPr>
        <p:spPr bwMode="auto">
          <a:xfrm>
            <a:off x="7739951" y="2101681"/>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8974591" y="2937039"/>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29" name="矩形 28"/>
          <p:cNvSpPr>
            <a:spLocks noChangeArrowheads="1"/>
          </p:cNvSpPr>
          <p:nvPr/>
        </p:nvSpPr>
        <p:spPr bwMode="auto">
          <a:xfrm>
            <a:off x="8674771" y="3312594"/>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8974591" y="4176243"/>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31" name="矩形 30"/>
          <p:cNvSpPr>
            <a:spLocks noChangeArrowheads="1"/>
          </p:cNvSpPr>
          <p:nvPr/>
        </p:nvSpPr>
        <p:spPr bwMode="auto">
          <a:xfrm>
            <a:off x="8674771" y="4551798"/>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8"/>
          <p:cNvSpPr txBox="1"/>
          <p:nvPr/>
        </p:nvSpPr>
        <p:spPr>
          <a:xfrm>
            <a:off x="1624356" y="4211092"/>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33" name="矩形 32"/>
          <p:cNvSpPr>
            <a:spLocks noChangeArrowheads="1"/>
          </p:cNvSpPr>
          <p:nvPr/>
        </p:nvSpPr>
        <p:spPr bwMode="auto">
          <a:xfrm>
            <a:off x="1324536" y="4586647"/>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8"/>
          <p:cNvSpPr txBox="1"/>
          <p:nvPr/>
        </p:nvSpPr>
        <p:spPr>
          <a:xfrm>
            <a:off x="1654610" y="2900038"/>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35" name="矩形 34"/>
          <p:cNvSpPr>
            <a:spLocks noChangeArrowheads="1"/>
          </p:cNvSpPr>
          <p:nvPr/>
        </p:nvSpPr>
        <p:spPr bwMode="auto">
          <a:xfrm>
            <a:off x="1354790" y="3275593"/>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8"/>
          <p:cNvSpPr txBox="1"/>
          <p:nvPr/>
        </p:nvSpPr>
        <p:spPr>
          <a:xfrm>
            <a:off x="2763547" y="1714465"/>
            <a:ext cx="1270000" cy="33855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zh-CN" altLang="en-US" sz="1600" b="1" dirty="0">
                <a:solidFill>
                  <a:srgbClr val="5D686A"/>
                </a:solidFill>
                <a:latin typeface="微软雅黑" panose="020B0503020204020204" pitchFamily="34" charset="-122"/>
                <a:ea typeface="微软雅黑" panose="020B0503020204020204" pitchFamily="34" charset="-122"/>
              </a:rPr>
              <a:t>Your title</a:t>
            </a:r>
          </a:p>
        </p:txBody>
      </p:sp>
      <p:sp>
        <p:nvSpPr>
          <p:cNvPr id="37" name="矩形 36"/>
          <p:cNvSpPr>
            <a:spLocks noChangeArrowheads="1"/>
          </p:cNvSpPr>
          <p:nvPr/>
        </p:nvSpPr>
        <p:spPr bwMode="auto">
          <a:xfrm>
            <a:off x="2463727" y="2090020"/>
            <a:ext cx="18696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0715330"/>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椭圆 7"/>
          <p:cNvSpPr/>
          <p:nvPr/>
        </p:nvSpPr>
        <p:spPr>
          <a:xfrm>
            <a:off x="1362075" y="2278856"/>
            <a:ext cx="1706563" cy="17065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174"/>
          <p:cNvSpPr/>
          <p:nvPr/>
        </p:nvSpPr>
        <p:spPr>
          <a:xfrm>
            <a:off x="1958975" y="2990056"/>
            <a:ext cx="114300" cy="363537"/>
          </a:xfrm>
          <a:custGeom>
            <a:avLst/>
            <a:gdLst/>
            <a:ahLst/>
            <a:cxnLst>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Lst>
            <a:rect l="0" t="0" r="0" b="0"/>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75"/>
          <p:cNvSpPr/>
          <p:nvPr/>
        </p:nvSpPr>
        <p:spPr>
          <a:xfrm>
            <a:off x="2090738" y="2720181"/>
            <a:ext cx="430212" cy="692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文本框 8"/>
          <p:cNvSpPr txBox="1"/>
          <p:nvPr/>
        </p:nvSpPr>
        <p:spPr>
          <a:xfrm>
            <a:off x="1590675" y="4179093"/>
            <a:ext cx="1641040" cy="40005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2000" b="1" dirty="0">
                <a:solidFill>
                  <a:srgbClr val="5D686A"/>
                </a:solidFill>
                <a:latin typeface="微软雅黑" panose="020B0503020204020204" pitchFamily="34" charset="-122"/>
                <a:ea typeface="微软雅黑" panose="020B0503020204020204" pitchFamily="34" charset="-122"/>
              </a:rPr>
              <a:t>Your title</a:t>
            </a:r>
          </a:p>
        </p:txBody>
      </p:sp>
      <p:sp>
        <p:nvSpPr>
          <p:cNvPr id="12" name="椭圆 11"/>
          <p:cNvSpPr/>
          <p:nvPr/>
        </p:nvSpPr>
        <p:spPr>
          <a:xfrm>
            <a:off x="3948113" y="2278856"/>
            <a:ext cx="1708150" cy="170656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文本框 18"/>
          <p:cNvSpPr txBox="1"/>
          <p:nvPr/>
        </p:nvSpPr>
        <p:spPr>
          <a:xfrm>
            <a:off x="4178300" y="4179093"/>
            <a:ext cx="1638989" cy="40005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2000" b="1" dirty="0">
                <a:solidFill>
                  <a:srgbClr val="5D686A"/>
                </a:solidFill>
                <a:latin typeface="微软雅黑" panose="020B0503020204020204" pitchFamily="34" charset="-122"/>
                <a:ea typeface="微软雅黑" panose="020B0503020204020204" pitchFamily="34" charset="-122"/>
              </a:rPr>
              <a:t>Your title</a:t>
            </a:r>
          </a:p>
        </p:txBody>
      </p:sp>
      <p:sp>
        <p:nvSpPr>
          <p:cNvPr id="14" name="Freeform 367"/>
          <p:cNvSpPr>
            <a:spLocks noEditPoints="1"/>
          </p:cNvSpPr>
          <p:nvPr/>
        </p:nvSpPr>
        <p:spPr>
          <a:xfrm>
            <a:off x="4554538" y="2817018"/>
            <a:ext cx="557212" cy="5953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椭圆 14"/>
          <p:cNvSpPr/>
          <p:nvPr/>
        </p:nvSpPr>
        <p:spPr>
          <a:xfrm>
            <a:off x="6535738" y="2278856"/>
            <a:ext cx="1706563" cy="17065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文本框 27"/>
          <p:cNvSpPr txBox="1"/>
          <p:nvPr/>
        </p:nvSpPr>
        <p:spPr>
          <a:xfrm>
            <a:off x="6764338" y="4179093"/>
            <a:ext cx="1641040" cy="40005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2000" b="1" dirty="0">
                <a:solidFill>
                  <a:srgbClr val="5D686A"/>
                </a:solidFill>
                <a:latin typeface="微软雅黑" panose="020B0503020204020204" pitchFamily="34" charset="-122"/>
                <a:ea typeface="微软雅黑" panose="020B0503020204020204" pitchFamily="34" charset="-122"/>
              </a:rPr>
              <a:t>Your title</a:t>
            </a:r>
          </a:p>
        </p:txBody>
      </p:sp>
      <p:sp>
        <p:nvSpPr>
          <p:cNvPr id="17" name="Freeform 378"/>
          <p:cNvSpPr/>
          <p:nvPr/>
        </p:nvSpPr>
        <p:spPr>
          <a:xfrm>
            <a:off x="7102475" y="3210718"/>
            <a:ext cx="595313" cy="228600"/>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Lst>
            <a:rect l="0" t="0" r="0" b="0"/>
            <a:pathLst>
              <a:path w="280" h="108">
                <a:moveTo>
                  <a:pt x="34" y="75"/>
                </a:moveTo>
                <a:cubicBezTo>
                  <a:pt x="10" y="75"/>
                  <a:pt x="10" y="75"/>
                  <a:pt x="10" y="75"/>
                </a:cubicBezTo>
                <a:cubicBezTo>
                  <a:pt x="5" y="75"/>
                  <a:pt x="0" y="79"/>
                  <a:pt x="0" y="85"/>
                </a:cubicBezTo>
                <a:cubicBezTo>
                  <a:pt x="0" y="98"/>
                  <a:pt x="0" y="98"/>
                  <a:pt x="0" y="98"/>
                </a:cubicBezTo>
                <a:cubicBezTo>
                  <a:pt x="0" y="103"/>
                  <a:pt x="5" y="108"/>
                  <a:pt x="10" y="108"/>
                </a:cubicBezTo>
                <a:cubicBezTo>
                  <a:pt x="270" y="108"/>
                  <a:pt x="270" y="108"/>
                  <a:pt x="270" y="108"/>
                </a:cubicBezTo>
                <a:cubicBezTo>
                  <a:pt x="276" y="108"/>
                  <a:pt x="280" y="103"/>
                  <a:pt x="280" y="98"/>
                </a:cubicBezTo>
                <a:cubicBezTo>
                  <a:pt x="280" y="85"/>
                  <a:pt x="280" y="85"/>
                  <a:pt x="280" y="85"/>
                </a:cubicBezTo>
                <a:cubicBezTo>
                  <a:pt x="280" y="79"/>
                  <a:pt x="276" y="75"/>
                  <a:pt x="270" y="75"/>
                </a:cubicBezTo>
                <a:cubicBezTo>
                  <a:pt x="248" y="75"/>
                  <a:pt x="248" y="75"/>
                  <a:pt x="248" y="75"/>
                </a:cubicBezTo>
                <a:cubicBezTo>
                  <a:pt x="220" y="0"/>
                  <a:pt x="220" y="0"/>
                  <a:pt x="220" y="0"/>
                </a:cubicBezTo>
                <a:cubicBezTo>
                  <a:pt x="62" y="0"/>
                  <a:pt x="62" y="0"/>
                  <a:pt x="62" y="0"/>
                </a:cubicBezTo>
                <a:lnTo>
                  <a:pt x="34" y="75"/>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379"/>
          <p:cNvSpPr/>
          <p:nvPr/>
        </p:nvSpPr>
        <p:spPr>
          <a:xfrm>
            <a:off x="7319963" y="2824956"/>
            <a:ext cx="163512" cy="160337"/>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Lst>
            <a:rect l="0" t="0" r="0" b="0"/>
            <a:pathLst>
              <a:path w="78" h="75">
                <a:moveTo>
                  <a:pt x="54" y="9"/>
                </a:moveTo>
                <a:cubicBezTo>
                  <a:pt x="54" y="9"/>
                  <a:pt x="52" y="0"/>
                  <a:pt x="39" y="0"/>
                </a:cubicBezTo>
                <a:cubicBezTo>
                  <a:pt x="26" y="0"/>
                  <a:pt x="24" y="10"/>
                  <a:pt x="24" y="10"/>
                </a:cubicBezTo>
                <a:cubicBezTo>
                  <a:pt x="0" y="75"/>
                  <a:pt x="0" y="75"/>
                  <a:pt x="0" y="75"/>
                </a:cubicBezTo>
                <a:cubicBezTo>
                  <a:pt x="78" y="75"/>
                  <a:pt x="78" y="75"/>
                  <a:pt x="78" y="75"/>
                </a:cubicBezTo>
                <a:lnTo>
                  <a:pt x="54" y="9"/>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380"/>
          <p:cNvSpPr/>
          <p:nvPr/>
        </p:nvSpPr>
        <p:spPr>
          <a:xfrm>
            <a:off x="7254875" y="3045618"/>
            <a:ext cx="288925" cy="104775"/>
          </a:xfrm>
          <a:custGeom>
            <a:avLst/>
            <a:gdLst/>
            <a:ahLst/>
            <a:cxnLst>
              <a:cxn ang="0">
                <a:pos x="2147483646" y="0"/>
              </a:cxn>
              <a:cxn ang="0">
                <a:pos x="0" y="2147483646"/>
              </a:cxn>
              <a:cxn ang="0">
                <a:pos x="2147483646" y="2147483646"/>
              </a:cxn>
              <a:cxn ang="0">
                <a:pos x="2147483646" y="0"/>
              </a:cxn>
              <a:cxn ang="0">
                <a:pos x="2147483646" y="0"/>
              </a:cxn>
            </a:cxnLst>
            <a:rect l="0" t="0" r="0" b="0"/>
            <a:pathLst>
              <a:path w="77" h="28">
                <a:moveTo>
                  <a:pt x="10" y="0"/>
                </a:moveTo>
                <a:lnTo>
                  <a:pt x="0" y="28"/>
                </a:lnTo>
                <a:lnTo>
                  <a:pt x="77" y="28"/>
                </a:lnTo>
                <a:lnTo>
                  <a:pt x="67" y="0"/>
                </a:lnTo>
                <a:lnTo>
                  <a:pt x="10" y="0"/>
                </a:ln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椭圆 19"/>
          <p:cNvSpPr/>
          <p:nvPr/>
        </p:nvSpPr>
        <p:spPr>
          <a:xfrm>
            <a:off x="9123363" y="2278856"/>
            <a:ext cx="1706563" cy="170656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文本框 20"/>
          <p:cNvSpPr txBox="1"/>
          <p:nvPr/>
        </p:nvSpPr>
        <p:spPr>
          <a:xfrm>
            <a:off x="9351963" y="4179093"/>
            <a:ext cx="1641040" cy="400050"/>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2000" b="1" dirty="0">
                <a:solidFill>
                  <a:srgbClr val="5D686A"/>
                </a:solidFill>
                <a:latin typeface="微软雅黑" panose="020B0503020204020204" pitchFamily="34" charset="-122"/>
                <a:ea typeface="微软雅黑" panose="020B0503020204020204" pitchFamily="34" charset="-122"/>
              </a:rPr>
              <a:t>Your title</a:t>
            </a:r>
          </a:p>
        </p:txBody>
      </p:sp>
      <p:sp>
        <p:nvSpPr>
          <p:cNvPr id="22" name="Freeform 229"/>
          <p:cNvSpPr>
            <a:spLocks noEditPoints="1"/>
          </p:cNvSpPr>
          <p:nvPr/>
        </p:nvSpPr>
        <p:spPr>
          <a:xfrm>
            <a:off x="9721850" y="2910681"/>
            <a:ext cx="530225" cy="528637"/>
          </a:xfrm>
          <a:custGeom>
            <a:avLst/>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88" h="286">
                <a:moveTo>
                  <a:pt x="288" y="144"/>
                </a:moveTo>
                <a:cubicBezTo>
                  <a:pt x="288" y="111"/>
                  <a:pt x="273" y="81"/>
                  <a:pt x="249" y="60"/>
                </a:cubicBezTo>
                <a:cubicBezTo>
                  <a:pt x="225" y="39"/>
                  <a:pt x="192" y="26"/>
                  <a:pt x="156" y="26"/>
                </a:cubicBezTo>
                <a:cubicBezTo>
                  <a:pt x="150" y="26"/>
                  <a:pt x="144" y="26"/>
                  <a:pt x="138" y="27"/>
                </a:cubicBezTo>
                <a:cubicBezTo>
                  <a:pt x="94" y="2"/>
                  <a:pt x="94" y="2"/>
                  <a:pt x="94" y="2"/>
                </a:cubicBezTo>
                <a:cubicBezTo>
                  <a:pt x="92" y="0"/>
                  <a:pt x="89" y="0"/>
                  <a:pt x="86" y="0"/>
                </a:cubicBezTo>
                <a:cubicBezTo>
                  <a:pt x="83" y="0"/>
                  <a:pt x="80" y="0"/>
                  <a:pt x="77" y="2"/>
                </a:cubicBezTo>
                <a:cubicBezTo>
                  <a:pt x="72" y="5"/>
                  <a:pt x="68" y="11"/>
                  <a:pt x="68" y="17"/>
                </a:cubicBezTo>
                <a:cubicBezTo>
                  <a:pt x="68" y="17"/>
                  <a:pt x="68" y="17"/>
                  <a:pt x="68" y="17"/>
                </a:cubicBezTo>
                <a:cubicBezTo>
                  <a:pt x="68" y="17"/>
                  <a:pt x="68" y="17"/>
                  <a:pt x="68" y="18"/>
                </a:cubicBezTo>
                <a:cubicBezTo>
                  <a:pt x="69" y="55"/>
                  <a:pt x="69" y="55"/>
                  <a:pt x="69" y="55"/>
                </a:cubicBezTo>
                <a:cubicBezTo>
                  <a:pt x="52" y="68"/>
                  <a:pt x="40" y="85"/>
                  <a:pt x="32" y="104"/>
                </a:cubicBezTo>
                <a:cubicBezTo>
                  <a:pt x="17" y="103"/>
                  <a:pt x="17" y="103"/>
                  <a:pt x="17" y="103"/>
                </a:cubicBezTo>
                <a:cubicBezTo>
                  <a:pt x="17" y="103"/>
                  <a:pt x="16" y="103"/>
                  <a:pt x="16" y="103"/>
                </a:cubicBezTo>
                <a:cubicBezTo>
                  <a:pt x="12" y="103"/>
                  <a:pt x="8" y="104"/>
                  <a:pt x="5" y="107"/>
                </a:cubicBezTo>
                <a:cubicBezTo>
                  <a:pt x="2" y="110"/>
                  <a:pt x="0" y="114"/>
                  <a:pt x="0" y="118"/>
                </a:cubicBezTo>
                <a:cubicBezTo>
                  <a:pt x="0" y="170"/>
                  <a:pt x="0" y="170"/>
                  <a:pt x="0" y="170"/>
                </a:cubicBezTo>
                <a:cubicBezTo>
                  <a:pt x="0" y="175"/>
                  <a:pt x="2" y="179"/>
                  <a:pt x="5" y="182"/>
                </a:cubicBezTo>
                <a:cubicBezTo>
                  <a:pt x="8" y="184"/>
                  <a:pt x="12" y="186"/>
                  <a:pt x="16" y="186"/>
                </a:cubicBezTo>
                <a:cubicBezTo>
                  <a:pt x="16" y="186"/>
                  <a:pt x="17" y="186"/>
                  <a:pt x="17" y="186"/>
                </a:cubicBezTo>
                <a:cubicBezTo>
                  <a:pt x="32" y="184"/>
                  <a:pt x="32" y="184"/>
                  <a:pt x="32" y="184"/>
                </a:cubicBezTo>
                <a:cubicBezTo>
                  <a:pt x="41" y="206"/>
                  <a:pt x="56" y="224"/>
                  <a:pt x="75" y="237"/>
                </a:cubicBezTo>
                <a:cubicBezTo>
                  <a:pt x="71" y="268"/>
                  <a:pt x="71" y="268"/>
                  <a:pt x="71" y="268"/>
                </a:cubicBezTo>
                <a:cubicBezTo>
                  <a:pt x="71" y="269"/>
                  <a:pt x="71" y="269"/>
                  <a:pt x="71" y="270"/>
                </a:cubicBezTo>
                <a:cubicBezTo>
                  <a:pt x="71" y="274"/>
                  <a:pt x="73" y="277"/>
                  <a:pt x="75" y="280"/>
                </a:cubicBezTo>
                <a:cubicBezTo>
                  <a:pt x="78" y="284"/>
                  <a:pt x="82" y="286"/>
                  <a:pt x="87" y="286"/>
                </a:cubicBezTo>
                <a:cubicBezTo>
                  <a:pt x="138" y="286"/>
                  <a:pt x="138" y="286"/>
                  <a:pt x="138" y="286"/>
                </a:cubicBezTo>
                <a:cubicBezTo>
                  <a:pt x="142" y="286"/>
                  <a:pt x="147" y="284"/>
                  <a:pt x="150" y="280"/>
                </a:cubicBezTo>
                <a:cubicBezTo>
                  <a:pt x="152" y="277"/>
                  <a:pt x="153" y="274"/>
                  <a:pt x="153" y="270"/>
                </a:cubicBezTo>
                <a:cubicBezTo>
                  <a:pt x="153" y="269"/>
                  <a:pt x="153" y="269"/>
                  <a:pt x="153" y="268"/>
                </a:cubicBezTo>
                <a:cubicBezTo>
                  <a:pt x="153" y="262"/>
                  <a:pt x="153" y="262"/>
                  <a:pt x="153" y="262"/>
                </a:cubicBezTo>
                <a:cubicBezTo>
                  <a:pt x="154" y="262"/>
                  <a:pt x="155" y="262"/>
                  <a:pt x="156" y="262"/>
                </a:cubicBezTo>
                <a:cubicBezTo>
                  <a:pt x="158" y="262"/>
                  <a:pt x="160" y="262"/>
                  <a:pt x="162" y="262"/>
                </a:cubicBezTo>
                <a:cubicBezTo>
                  <a:pt x="162" y="268"/>
                  <a:pt x="162" y="268"/>
                  <a:pt x="162" y="268"/>
                </a:cubicBezTo>
                <a:cubicBezTo>
                  <a:pt x="162" y="269"/>
                  <a:pt x="161" y="269"/>
                  <a:pt x="161" y="270"/>
                </a:cubicBezTo>
                <a:cubicBezTo>
                  <a:pt x="161" y="274"/>
                  <a:pt x="163" y="277"/>
                  <a:pt x="165" y="280"/>
                </a:cubicBezTo>
                <a:cubicBezTo>
                  <a:pt x="168" y="284"/>
                  <a:pt x="173" y="286"/>
                  <a:pt x="177" y="286"/>
                </a:cubicBezTo>
                <a:cubicBezTo>
                  <a:pt x="228" y="286"/>
                  <a:pt x="228" y="286"/>
                  <a:pt x="228" y="286"/>
                </a:cubicBezTo>
                <a:cubicBezTo>
                  <a:pt x="233" y="285"/>
                  <a:pt x="237" y="284"/>
                  <a:pt x="240" y="280"/>
                </a:cubicBezTo>
                <a:cubicBezTo>
                  <a:pt x="242" y="277"/>
                  <a:pt x="244" y="274"/>
                  <a:pt x="244" y="270"/>
                </a:cubicBezTo>
                <a:cubicBezTo>
                  <a:pt x="244" y="269"/>
                  <a:pt x="244" y="269"/>
                  <a:pt x="243" y="268"/>
                </a:cubicBezTo>
                <a:cubicBezTo>
                  <a:pt x="240" y="236"/>
                  <a:pt x="240" y="236"/>
                  <a:pt x="240" y="236"/>
                </a:cubicBezTo>
                <a:cubicBezTo>
                  <a:pt x="269" y="214"/>
                  <a:pt x="288" y="181"/>
                  <a:pt x="288" y="144"/>
                </a:cubicBezTo>
                <a:close/>
                <a:moveTo>
                  <a:pt x="224" y="223"/>
                </a:moveTo>
                <a:cubicBezTo>
                  <a:pt x="219" y="226"/>
                  <a:pt x="219" y="226"/>
                  <a:pt x="219" y="226"/>
                </a:cubicBezTo>
                <a:cubicBezTo>
                  <a:pt x="224" y="266"/>
                  <a:pt x="224" y="266"/>
                  <a:pt x="224" y="266"/>
                </a:cubicBezTo>
                <a:cubicBezTo>
                  <a:pt x="181" y="266"/>
                  <a:pt x="181" y="266"/>
                  <a:pt x="181" y="266"/>
                </a:cubicBezTo>
                <a:cubicBezTo>
                  <a:pt x="185" y="240"/>
                  <a:pt x="185" y="240"/>
                  <a:pt x="185" y="240"/>
                </a:cubicBezTo>
                <a:cubicBezTo>
                  <a:pt x="172" y="242"/>
                  <a:pt x="172" y="242"/>
                  <a:pt x="172" y="242"/>
                </a:cubicBezTo>
                <a:cubicBezTo>
                  <a:pt x="167" y="242"/>
                  <a:pt x="162" y="243"/>
                  <a:pt x="156" y="243"/>
                </a:cubicBezTo>
                <a:cubicBezTo>
                  <a:pt x="152" y="243"/>
                  <a:pt x="147" y="243"/>
                  <a:pt x="143" y="242"/>
                </a:cubicBezTo>
                <a:cubicBezTo>
                  <a:pt x="130" y="241"/>
                  <a:pt x="130" y="241"/>
                  <a:pt x="130" y="241"/>
                </a:cubicBezTo>
                <a:cubicBezTo>
                  <a:pt x="134" y="266"/>
                  <a:pt x="134" y="266"/>
                  <a:pt x="134" y="266"/>
                </a:cubicBezTo>
                <a:cubicBezTo>
                  <a:pt x="91" y="266"/>
                  <a:pt x="91" y="266"/>
                  <a:pt x="91" y="266"/>
                </a:cubicBezTo>
                <a:cubicBezTo>
                  <a:pt x="96" y="228"/>
                  <a:pt x="96" y="228"/>
                  <a:pt x="96" y="228"/>
                </a:cubicBezTo>
                <a:cubicBezTo>
                  <a:pt x="91" y="224"/>
                  <a:pt x="91" y="224"/>
                  <a:pt x="91" y="224"/>
                </a:cubicBezTo>
                <a:cubicBezTo>
                  <a:pt x="70" y="211"/>
                  <a:pt x="55" y="193"/>
                  <a:pt x="48" y="171"/>
                </a:cubicBezTo>
                <a:cubicBezTo>
                  <a:pt x="46" y="164"/>
                  <a:pt x="46" y="164"/>
                  <a:pt x="46" y="164"/>
                </a:cubicBezTo>
                <a:cubicBezTo>
                  <a:pt x="20" y="166"/>
                  <a:pt x="20" y="166"/>
                  <a:pt x="20" y="166"/>
                </a:cubicBezTo>
                <a:cubicBezTo>
                  <a:pt x="20" y="122"/>
                  <a:pt x="20" y="122"/>
                  <a:pt x="20" y="122"/>
                </a:cubicBezTo>
                <a:cubicBezTo>
                  <a:pt x="45" y="125"/>
                  <a:pt x="45" y="125"/>
                  <a:pt x="45" y="125"/>
                </a:cubicBezTo>
                <a:cubicBezTo>
                  <a:pt x="48" y="117"/>
                  <a:pt x="48" y="117"/>
                  <a:pt x="48" y="117"/>
                </a:cubicBezTo>
                <a:cubicBezTo>
                  <a:pt x="54" y="98"/>
                  <a:pt x="67" y="81"/>
                  <a:pt x="84" y="68"/>
                </a:cubicBezTo>
                <a:cubicBezTo>
                  <a:pt x="88" y="65"/>
                  <a:pt x="88" y="65"/>
                  <a:pt x="88" y="65"/>
                </a:cubicBezTo>
                <a:cubicBezTo>
                  <a:pt x="88" y="20"/>
                  <a:pt x="88" y="20"/>
                  <a:pt x="88" y="20"/>
                </a:cubicBezTo>
                <a:cubicBezTo>
                  <a:pt x="135" y="47"/>
                  <a:pt x="135" y="47"/>
                  <a:pt x="135" y="47"/>
                </a:cubicBezTo>
                <a:cubicBezTo>
                  <a:pt x="138" y="46"/>
                  <a:pt x="138" y="46"/>
                  <a:pt x="138" y="46"/>
                </a:cubicBezTo>
                <a:cubicBezTo>
                  <a:pt x="144" y="46"/>
                  <a:pt x="150" y="45"/>
                  <a:pt x="156" y="45"/>
                </a:cubicBezTo>
                <a:cubicBezTo>
                  <a:pt x="188" y="45"/>
                  <a:pt x="216" y="56"/>
                  <a:pt x="236" y="74"/>
                </a:cubicBezTo>
                <a:cubicBezTo>
                  <a:pt x="256" y="92"/>
                  <a:pt x="269" y="117"/>
                  <a:pt x="269" y="144"/>
                </a:cubicBezTo>
                <a:cubicBezTo>
                  <a:pt x="269" y="144"/>
                  <a:pt x="269" y="144"/>
                  <a:pt x="269" y="144"/>
                </a:cubicBezTo>
                <a:cubicBezTo>
                  <a:pt x="269" y="176"/>
                  <a:pt x="251" y="205"/>
                  <a:pt x="224" y="223"/>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230"/>
          <p:cNvSpPr/>
          <p:nvPr/>
        </p:nvSpPr>
        <p:spPr>
          <a:xfrm>
            <a:off x="10001250" y="3021806"/>
            <a:ext cx="146050" cy="80962"/>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80" h="44">
                <a:moveTo>
                  <a:pt x="10" y="0"/>
                </a:moveTo>
                <a:cubicBezTo>
                  <a:pt x="5" y="0"/>
                  <a:pt x="0" y="4"/>
                  <a:pt x="0" y="9"/>
                </a:cubicBezTo>
                <a:cubicBezTo>
                  <a:pt x="0" y="15"/>
                  <a:pt x="4" y="19"/>
                  <a:pt x="9" y="19"/>
                </a:cubicBezTo>
                <a:cubicBezTo>
                  <a:pt x="9" y="19"/>
                  <a:pt x="9" y="19"/>
                  <a:pt x="9" y="19"/>
                </a:cubicBezTo>
                <a:cubicBezTo>
                  <a:pt x="9" y="19"/>
                  <a:pt x="10" y="19"/>
                  <a:pt x="10" y="19"/>
                </a:cubicBezTo>
                <a:cubicBezTo>
                  <a:pt x="16" y="20"/>
                  <a:pt x="44" y="23"/>
                  <a:pt x="62" y="41"/>
                </a:cubicBezTo>
                <a:cubicBezTo>
                  <a:pt x="64" y="43"/>
                  <a:pt x="66" y="44"/>
                  <a:pt x="69" y="44"/>
                </a:cubicBezTo>
                <a:cubicBezTo>
                  <a:pt x="71" y="44"/>
                  <a:pt x="74" y="43"/>
                  <a:pt x="76" y="41"/>
                </a:cubicBezTo>
                <a:cubicBezTo>
                  <a:pt x="80" y="37"/>
                  <a:pt x="79" y="31"/>
                  <a:pt x="76" y="27"/>
                </a:cubicBezTo>
                <a:cubicBezTo>
                  <a:pt x="48" y="1"/>
                  <a:pt x="11" y="0"/>
                  <a:pt x="10" y="0"/>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231"/>
          <p:cNvSpPr/>
          <p:nvPr/>
        </p:nvSpPr>
        <p:spPr>
          <a:xfrm>
            <a:off x="9828213" y="3086893"/>
            <a:ext cx="74612" cy="77788"/>
          </a:xfrm>
          <a:custGeom>
            <a:avLst/>
            <a:gdLst/>
            <a:ahLst/>
            <a:cxnLst>
              <a:cxn ang="0">
                <a:pos x="2147483646" y="2147483646"/>
              </a:cxn>
              <a:cxn ang="0">
                <a:pos x="2147483646" y="2147483646"/>
              </a:cxn>
              <a:cxn ang="0">
                <a:pos x="2147483646" y="2147483646"/>
              </a:cxn>
              <a:cxn ang="0">
                <a:pos x="2147483646" y="2147483646"/>
              </a:cxn>
              <a:cxn ang="0">
                <a:pos x="2147483646" y="2147483646"/>
              </a:cxn>
            </a:cxnLst>
            <a:rect l="0" t="0" r="0" b="0"/>
            <a:pathLst>
              <a:path w="42" h="43">
                <a:moveTo>
                  <a:pt x="11" y="12"/>
                </a:moveTo>
                <a:cubicBezTo>
                  <a:pt x="2" y="21"/>
                  <a:pt x="0" y="33"/>
                  <a:pt x="5" y="38"/>
                </a:cubicBezTo>
                <a:cubicBezTo>
                  <a:pt x="11" y="43"/>
                  <a:pt x="22" y="40"/>
                  <a:pt x="31" y="31"/>
                </a:cubicBezTo>
                <a:cubicBezTo>
                  <a:pt x="40" y="21"/>
                  <a:pt x="42" y="10"/>
                  <a:pt x="37" y="5"/>
                </a:cubicBezTo>
                <a:cubicBezTo>
                  <a:pt x="31" y="0"/>
                  <a:pt x="20" y="3"/>
                  <a:pt x="11" y="12"/>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矩形 24"/>
          <p:cNvSpPr>
            <a:spLocks noChangeArrowheads="1"/>
          </p:cNvSpPr>
          <p:nvPr/>
        </p:nvSpPr>
        <p:spPr bwMode="auto">
          <a:xfrm>
            <a:off x="1255821" y="4696619"/>
            <a:ext cx="18696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6" name="矩形 25"/>
          <p:cNvSpPr>
            <a:spLocks noChangeArrowheads="1"/>
          </p:cNvSpPr>
          <p:nvPr/>
        </p:nvSpPr>
        <p:spPr bwMode="auto">
          <a:xfrm>
            <a:off x="3786623" y="4696619"/>
            <a:ext cx="18696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7" name="矩形 26"/>
          <p:cNvSpPr>
            <a:spLocks noChangeArrowheads="1"/>
          </p:cNvSpPr>
          <p:nvPr/>
        </p:nvSpPr>
        <p:spPr bwMode="auto">
          <a:xfrm>
            <a:off x="6464517" y="4696619"/>
            <a:ext cx="18696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
        <p:nvSpPr>
          <p:cNvPr id="28" name="矩形 27"/>
          <p:cNvSpPr>
            <a:spLocks noChangeArrowheads="1"/>
          </p:cNvSpPr>
          <p:nvPr/>
        </p:nvSpPr>
        <p:spPr bwMode="auto">
          <a:xfrm>
            <a:off x="9123363" y="4696619"/>
            <a:ext cx="18696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Demo, give you the best display.</a:t>
            </a:r>
          </a:p>
        </p:txBody>
      </p:sp>
    </p:spTree>
    <p:extLst>
      <p:ext uri="{BB962C8B-B14F-4D97-AF65-F5344CB8AC3E}">
        <p14:creationId xmlns:p14="http://schemas.microsoft.com/office/powerpoint/2010/main" val="422736126"/>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sp>
        <p:nvSpPr>
          <p:cNvPr id="8" name="Freeform 30"/>
          <p:cNvSpPr>
            <a:spLocks/>
          </p:cNvSpPr>
          <p:nvPr/>
        </p:nvSpPr>
        <p:spPr bwMode="auto">
          <a:xfrm>
            <a:off x="2101939" y="2239409"/>
            <a:ext cx="4450905" cy="2999861"/>
          </a:xfrm>
          <a:custGeom>
            <a:avLst/>
            <a:gdLst/>
            <a:ahLst/>
            <a:cxnLst>
              <a:cxn ang="0">
                <a:pos x="1729" y="1111"/>
              </a:cxn>
              <a:cxn ang="0">
                <a:pos x="1729" y="1111"/>
              </a:cxn>
              <a:cxn ang="0">
                <a:pos x="1729" y="1122"/>
              </a:cxn>
              <a:cxn ang="0">
                <a:pos x="1725" y="1132"/>
              </a:cxn>
              <a:cxn ang="0">
                <a:pos x="1722" y="1141"/>
              </a:cxn>
              <a:cxn ang="0">
                <a:pos x="1718" y="1149"/>
              </a:cxn>
              <a:cxn ang="0">
                <a:pos x="1712" y="1156"/>
              </a:cxn>
              <a:cxn ang="0">
                <a:pos x="1705" y="1160"/>
              </a:cxn>
              <a:cxn ang="0">
                <a:pos x="1697" y="1164"/>
              </a:cxn>
              <a:cxn ang="0">
                <a:pos x="1690" y="1166"/>
              </a:cxn>
              <a:cxn ang="0">
                <a:pos x="39" y="1166"/>
              </a:cxn>
              <a:cxn ang="0">
                <a:pos x="39" y="1166"/>
              </a:cxn>
              <a:cxn ang="0">
                <a:pos x="32" y="1164"/>
              </a:cxn>
              <a:cxn ang="0">
                <a:pos x="24" y="1160"/>
              </a:cxn>
              <a:cxn ang="0">
                <a:pos x="17" y="1156"/>
              </a:cxn>
              <a:cxn ang="0">
                <a:pos x="11" y="1149"/>
              </a:cxn>
              <a:cxn ang="0">
                <a:pos x="6" y="1141"/>
              </a:cxn>
              <a:cxn ang="0">
                <a:pos x="4" y="1132"/>
              </a:cxn>
              <a:cxn ang="0">
                <a:pos x="0" y="1122"/>
              </a:cxn>
              <a:cxn ang="0">
                <a:pos x="0" y="1111"/>
              </a:cxn>
              <a:cxn ang="0">
                <a:pos x="0" y="53"/>
              </a:cxn>
              <a:cxn ang="0">
                <a:pos x="0" y="53"/>
              </a:cxn>
              <a:cxn ang="0">
                <a:pos x="0" y="43"/>
              </a:cxn>
              <a:cxn ang="0">
                <a:pos x="4" y="32"/>
              </a:cxn>
              <a:cxn ang="0">
                <a:pos x="6" y="24"/>
              </a:cxn>
              <a:cxn ang="0">
                <a:pos x="11" y="15"/>
              </a:cxn>
              <a:cxn ang="0">
                <a:pos x="17" y="9"/>
              </a:cxn>
              <a:cxn ang="0">
                <a:pos x="24" y="4"/>
              </a:cxn>
              <a:cxn ang="0">
                <a:pos x="32" y="2"/>
              </a:cxn>
              <a:cxn ang="0">
                <a:pos x="39" y="0"/>
              </a:cxn>
              <a:cxn ang="0">
                <a:pos x="1690" y="0"/>
              </a:cxn>
              <a:cxn ang="0">
                <a:pos x="1690" y="0"/>
              </a:cxn>
              <a:cxn ang="0">
                <a:pos x="1697" y="2"/>
              </a:cxn>
              <a:cxn ang="0">
                <a:pos x="1705" y="4"/>
              </a:cxn>
              <a:cxn ang="0">
                <a:pos x="1712" y="9"/>
              </a:cxn>
              <a:cxn ang="0">
                <a:pos x="1718" y="15"/>
              </a:cxn>
              <a:cxn ang="0">
                <a:pos x="1722" y="24"/>
              </a:cxn>
              <a:cxn ang="0">
                <a:pos x="1725" y="32"/>
              </a:cxn>
              <a:cxn ang="0">
                <a:pos x="1729" y="43"/>
              </a:cxn>
              <a:cxn ang="0">
                <a:pos x="1729" y="53"/>
              </a:cxn>
              <a:cxn ang="0">
                <a:pos x="1729" y="1111"/>
              </a:cxn>
            </a:cxnLst>
            <a:rect l="0" t="0" r="r" b="b"/>
            <a:pathLst>
              <a:path w="1729" h="1166">
                <a:moveTo>
                  <a:pt x="1729" y="1111"/>
                </a:moveTo>
                <a:lnTo>
                  <a:pt x="1729" y="1111"/>
                </a:lnTo>
                <a:lnTo>
                  <a:pt x="1729" y="1122"/>
                </a:lnTo>
                <a:lnTo>
                  <a:pt x="1725" y="1132"/>
                </a:lnTo>
                <a:lnTo>
                  <a:pt x="1722" y="1141"/>
                </a:lnTo>
                <a:lnTo>
                  <a:pt x="1718" y="1149"/>
                </a:lnTo>
                <a:lnTo>
                  <a:pt x="1712" y="1156"/>
                </a:lnTo>
                <a:lnTo>
                  <a:pt x="1705" y="1160"/>
                </a:lnTo>
                <a:lnTo>
                  <a:pt x="1697" y="1164"/>
                </a:lnTo>
                <a:lnTo>
                  <a:pt x="1690" y="1166"/>
                </a:lnTo>
                <a:lnTo>
                  <a:pt x="39" y="1166"/>
                </a:lnTo>
                <a:lnTo>
                  <a:pt x="39" y="1166"/>
                </a:lnTo>
                <a:lnTo>
                  <a:pt x="32" y="1164"/>
                </a:lnTo>
                <a:lnTo>
                  <a:pt x="24" y="1160"/>
                </a:lnTo>
                <a:lnTo>
                  <a:pt x="17" y="1156"/>
                </a:lnTo>
                <a:lnTo>
                  <a:pt x="11" y="1149"/>
                </a:lnTo>
                <a:lnTo>
                  <a:pt x="6" y="1141"/>
                </a:lnTo>
                <a:lnTo>
                  <a:pt x="4" y="1132"/>
                </a:lnTo>
                <a:lnTo>
                  <a:pt x="0" y="1122"/>
                </a:lnTo>
                <a:lnTo>
                  <a:pt x="0" y="1111"/>
                </a:lnTo>
                <a:lnTo>
                  <a:pt x="0" y="53"/>
                </a:lnTo>
                <a:lnTo>
                  <a:pt x="0" y="53"/>
                </a:lnTo>
                <a:lnTo>
                  <a:pt x="0" y="43"/>
                </a:lnTo>
                <a:lnTo>
                  <a:pt x="4" y="32"/>
                </a:lnTo>
                <a:lnTo>
                  <a:pt x="6" y="24"/>
                </a:lnTo>
                <a:lnTo>
                  <a:pt x="11" y="15"/>
                </a:lnTo>
                <a:lnTo>
                  <a:pt x="17" y="9"/>
                </a:lnTo>
                <a:lnTo>
                  <a:pt x="24" y="4"/>
                </a:lnTo>
                <a:lnTo>
                  <a:pt x="32" y="2"/>
                </a:lnTo>
                <a:lnTo>
                  <a:pt x="39" y="0"/>
                </a:lnTo>
                <a:lnTo>
                  <a:pt x="1690" y="0"/>
                </a:lnTo>
                <a:lnTo>
                  <a:pt x="1690" y="0"/>
                </a:lnTo>
                <a:lnTo>
                  <a:pt x="1697" y="2"/>
                </a:lnTo>
                <a:lnTo>
                  <a:pt x="1705" y="4"/>
                </a:lnTo>
                <a:lnTo>
                  <a:pt x="1712" y="9"/>
                </a:lnTo>
                <a:lnTo>
                  <a:pt x="1718" y="15"/>
                </a:lnTo>
                <a:lnTo>
                  <a:pt x="1722" y="24"/>
                </a:lnTo>
                <a:lnTo>
                  <a:pt x="1725" y="32"/>
                </a:lnTo>
                <a:lnTo>
                  <a:pt x="1729" y="43"/>
                </a:lnTo>
                <a:lnTo>
                  <a:pt x="1729" y="53"/>
                </a:lnTo>
                <a:lnTo>
                  <a:pt x="1729" y="1111"/>
                </a:lnTo>
                <a:close/>
              </a:path>
            </a:pathLst>
          </a:custGeom>
          <a:solidFill>
            <a:srgbClr val="000000"/>
          </a:solidFill>
          <a:ln w="9525">
            <a:noFill/>
            <a:round/>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31"/>
          <p:cNvSpPr>
            <a:spLocks/>
          </p:cNvSpPr>
          <p:nvPr/>
        </p:nvSpPr>
        <p:spPr bwMode="auto">
          <a:xfrm>
            <a:off x="2101939" y="2239409"/>
            <a:ext cx="4450905" cy="2999861"/>
          </a:xfrm>
          <a:custGeom>
            <a:avLst/>
            <a:gdLst/>
            <a:ahLst/>
            <a:cxnLst>
              <a:cxn ang="0">
                <a:pos x="1729" y="1111"/>
              </a:cxn>
              <a:cxn ang="0">
                <a:pos x="1729" y="1111"/>
              </a:cxn>
              <a:cxn ang="0">
                <a:pos x="1729" y="1122"/>
              </a:cxn>
              <a:cxn ang="0">
                <a:pos x="1725" y="1132"/>
              </a:cxn>
              <a:cxn ang="0">
                <a:pos x="1722" y="1141"/>
              </a:cxn>
              <a:cxn ang="0">
                <a:pos x="1718" y="1149"/>
              </a:cxn>
              <a:cxn ang="0">
                <a:pos x="1712" y="1156"/>
              </a:cxn>
              <a:cxn ang="0">
                <a:pos x="1705" y="1160"/>
              </a:cxn>
              <a:cxn ang="0">
                <a:pos x="1697" y="1164"/>
              </a:cxn>
              <a:cxn ang="0">
                <a:pos x="1690" y="1166"/>
              </a:cxn>
              <a:cxn ang="0">
                <a:pos x="39" y="1166"/>
              </a:cxn>
              <a:cxn ang="0">
                <a:pos x="39" y="1166"/>
              </a:cxn>
              <a:cxn ang="0">
                <a:pos x="32" y="1164"/>
              </a:cxn>
              <a:cxn ang="0">
                <a:pos x="24" y="1160"/>
              </a:cxn>
              <a:cxn ang="0">
                <a:pos x="17" y="1156"/>
              </a:cxn>
              <a:cxn ang="0">
                <a:pos x="11" y="1149"/>
              </a:cxn>
              <a:cxn ang="0">
                <a:pos x="6" y="1141"/>
              </a:cxn>
              <a:cxn ang="0">
                <a:pos x="4" y="1132"/>
              </a:cxn>
              <a:cxn ang="0">
                <a:pos x="0" y="1122"/>
              </a:cxn>
              <a:cxn ang="0">
                <a:pos x="0" y="1111"/>
              </a:cxn>
              <a:cxn ang="0">
                <a:pos x="0" y="53"/>
              </a:cxn>
              <a:cxn ang="0">
                <a:pos x="0" y="53"/>
              </a:cxn>
              <a:cxn ang="0">
                <a:pos x="0" y="43"/>
              </a:cxn>
              <a:cxn ang="0">
                <a:pos x="4" y="32"/>
              </a:cxn>
              <a:cxn ang="0">
                <a:pos x="6" y="24"/>
              </a:cxn>
              <a:cxn ang="0">
                <a:pos x="11" y="15"/>
              </a:cxn>
              <a:cxn ang="0">
                <a:pos x="17" y="9"/>
              </a:cxn>
              <a:cxn ang="0">
                <a:pos x="24" y="4"/>
              </a:cxn>
              <a:cxn ang="0">
                <a:pos x="32" y="2"/>
              </a:cxn>
              <a:cxn ang="0">
                <a:pos x="39" y="0"/>
              </a:cxn>
              <a:cxn ang="0">
                <a:pos x="1690" y="0"/>
              </a:cxn>
              <a:cxn ang="0">
                <a:pos x="1690" y="0"/>
              </a:cxn>
              <a:cxn ang="0">
                <a:pos x="1697" y="2"/>
              </a:cxn>
              <a:cxn ang="0">
                <a:pos x="1705" y="4"/>
              </a:cxn>
              <a:cxn ang="0">
                <a:pos x="1712" y="9"/>
              </a:cxn>
              <a:cxn ang="0">
                <a:pos x="1718" y="15"/>
              </a:cxn>
              <a:cxn ang="0">
                <a:pos x="1722" y="24"/>
              </a:cxn>
              <a:cxn ang="0">
                <a:pos x="1725" y="32"/>
              </a:cxn>
              <a:cxn ang="0">
                <a:pos x="1729" y="43"/>
              </a:cxn>
              <a:cxn ang="0">
                <a:pos x="1729" y="53"/>
              </a:cxn>
              <a:cxn ang="0">
                <a:pos x="1729" y="1111"/>
              </a:cxn>
            </a:cxnLst>
            <a:rect l="0" t="0" r="r" b="b"/>
            <a:pathLst>
              <a:path w="1729" h="1166">
                <a:moveTo>
                  <a:pt x="1729" y="1111"/>
                </a:moveTo>
                <a:lnTo>
                  <a:pt x="1729" y="1111"/>
                </a:lnTo>
                <a:lnTo>
                  <a:pt x="1729" y="1122"/>
                </a:lnTo>
                <a:lnTo>
                  <a:pt x="1725" y="1132"/>
                </a:lnTo>
                <a:lnTo>
                  <a:pt x="1722" y="1141"/>
                </a:lnTo>
                <a:lnTo>
                  <a:pt x="1718" y="1149"/>
                </a:lnTo>
                <a:lnTo>
                  <a:pt x="1712" y="1156"/>
                </a:lnTo>
                <a:lnTo>
                  <a:pt x="1705" y="1160"/>
                </a:lnTo>
                <a:lnTo>
                  <a:pt x="1697" y="1164"/>
                </a:lnTo>
                <a:lnTo>
                  <a:pt x="1690" y="1166"/>
                </a:lnTo>
                <a:lnTo>
                  <a:pt x="39" y="1166"/>
                </a:lnTo>
                <a:lnTo>
                  <a:pt x="39" y="1166"/>
                </a:lnTo>
                <a:lnTo>
                  <a:pt x="32" y="1164"/>
                </a:lnTo>
                <a:lnTo>
                  <a:pt x="24" y="1160"/>
                </a:lnTo>
                <a:lnTo>
                  <a:pt x="17" y="1156"/>
                </a:lnTo>
                <a:lnTo>
                  <a:pt x="11" y="1149"/>
                </a:lnTo>
                <a:lnTo>
                  <a:pt x="6" y="1141"/>
                </a:lnTo>
                <a:lnTo>
                  <a:pt x="4" y="1132"/>
                </a:lnTo>
                <a:lnTo>
                  <a:pt x="0" y="1122"/>
                </a:lnTo>
                <a:lnTo>
                  <a:pt x="0" y="1111"/>
                </a:lnTo>
                <a:lnTo>
                  <a:pt x="0" y="53"/>
                </a:lnTo>
                <a:lnTo>
                  <a:pt x="0" y="53"/>
                </a:lnTo>
                <a:lnTo>
                  <a:pt x="0" y="43"/>
                </a:lnTo>
                <a:lnTo>
                  <a:pt x="4" y="32"/>
                </a:lnTo>
                <a:lnTo>
                  <a:pt x="6" y="24"/>
                </a:lnTo>
                <a:lnTo>
                  <a:pt x="11" y="15"/>
                </a:lnTo>
                <a:lnTo>
                  <a:pt x="17" y="9"/>
                </a:lnTo>
                <a:lnTo>
                  <a:pt x="24" y="4"/>
                </a:lnTo>
                <a:lnTo>
                  <a:pt x="32" y="2"/>
                </a:lnTo>
                <a:lnTo>
                  <a:pt x="39" y="0"/>
                </a:lnTo>
                <a:lnTo>
                  <a:pt x="1690" y="0"/>
                </a:lnTo>
                <a:lnTo>
                  <a:pt x="1690" y="0"/>
                </a:lnTo>
                <a:lnTo>
                  <a:pt x="1697" y="2"/>
                </a:lnTo>
                <a:lnTo>
                  <a:pt x="1705" y="4"/>
                </a:lnTo>
                <a:lnTo>
                  <a:pt x="1712" y="9"/>
                </a:lnTo>
                <a:lnTo>
                  <a:pt x="1718" y="15"/>
                </a:lnTo>
                <a:lnTo>
                  <a:pt x="1722" y="24"/>
                </a:lnTo>
                <a:lnTo>
                  <a:pt x="1725" y="32"/>
                </a:lnTo>
                <a:lnTo>
                  <a:pt x="1729" y="43"/>
                </a:lnTo>
                <a:lnTo>
                  <a:pt x="1729" y="53"/>
                </a:lnTo>
                <a:lnTo>
                  <a:pt x="1729" y="1111"/>
                </a:lnTo>
              </a:path>
            </a:pathLst>
          </a:custGeom>
          <a:noFill/>
          <a:ln w="9525">
            <a:noFill/>
            <a:round/>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32"/>
          <p:cNvSpPr>
            <a:spLocks noChangeArrowheads="1"/>
          </p:cNvSpPr>
          <p:nvPr/>
        </p:nvSpPr>
        <p:spPr bwMode="auto">
          <a:xfrm>
            <a:off x="2276887" y="2404068"/>
            <a:ext cx="4111299" cy="2531615"/>
          </a:xfrm>
          <a:prstGeom prst="rect">
            <a:avLst/>
          </a:prstGeom>
          <a:solidFill>
            <a:srgbClr val="CCC8C8"/>
          </a:solidFill>
          <a:ln w="9525">
            <a:noFill/>
            <a:miter lim="800000"/>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33"/>
          <p:cNvSpPr>
            <a:spLocks noChangeArrowheads="1"/>
          </p:cNvSpPr>
          <p:nvPr/>
        </p:nvSpPr>
        <p:spPr bwMode="auto">
          <a:xfrm>
            <a:off x="2276887" y="2404068"/>
            <a:ext cx="4111299" cy="2531615"/>
          </a:xfrm>
          <a:prstGeom prst="rect">
            <a:avLst/>
          </a:prstGeom>
          <a:noFill/>
          <a:ln w="9525">
            <a:noFill/>
            <a:miter lim="800000"/>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4"/>
          <p:cNvSpPr>
            <a:spLocks/>
          </p:cNvSpPr>
          <p:nvPr/>
        </p:nvSpPr>
        <p:spPr bwMode="auto">
          <a:xfrm>
            <a:off x="1345544" y="5259853"/>
            <a:ext cx="5963698" cy="144076"/>
          </a:xfrm>
          <a:custGeom>
            <a:avLst/>
            <a:gdLst/>
            <a:ahLst/>
            <a:cxnLst>
              <a:cxn ang="0">
                <a:pos x="0" y="8"/>
              </a:cxn>
              <a:cxn ang="0">
                <a:pos x="0" y="8"/>
              </a:cxn>
              <a:cxn ang="0">
                <a:pos x="0" y="13"/>
              </a:cxn>
              <a:cxn ang="0">
                <a:pos x="2" y="17"/>
              </a:cxn>
              <a:cxn ang="0">
                <a:pos x="6" y="25"/>
              </a:cxn>
              <a:cxn ang="0">
                <a:pos x="17" y="32"/>
              </a:cxn>
              <a:cxn ang="0">
                <a:pos x="32" y="40"/>
              </a:cxn>
              <a:cxn ang="0">
                <a:pos x="57" y="49"/>
              </a:cxn>
              <a:cxn ang="0">
                <a:pos x="89" y="57"/>
              </a:cxn>
              <a:cxn ang="0">
                <a:pos x="2229" y="57"/>
              </a:cxn>
              <a:cxn ang="0">
                <a:pos x="2229" y="57"/>
              </a:cxn>
              <a:cxn ang="0">
                <a:pos x="2240" y="57"/>
              </a:cxn>
              <a:cxn ang="0">
                <a:pos x="2268" y="51"/>
              </a:cxn>
              <a:cxn ang="0">
                <a:pos x="2283" y="45"/>
              </a:cxn>
              <a:cxn ang="0">
                <a:pos x="2298" y="40"/>
              </a:cxn>
              <a:cxn ang="0">
                <a:pos x="2309" y="30"/>
              </a:cxn>
              <a:cxn ang="0">
                <a:pos x="2315" y="25"/>
              </a:cxn>
              <a:cxn ang="0">
                <a:pos x="2319" y="19"/>
              </a:cxn>
              <a:cxn ang="0">
                <a:pos x="2319" y="0"/>
              </a:cxn>
              <a:cxn ang="0">
                <a:pos x="0" y="8"/>
              </a:cxn>
            </a:cxnLst>
            <a:rect l="0" t="0" r="r" b="b"/>
            <a:pathLst>
              <a:path w="2319" h="57">
                <a:moveTo>
                  <a:pt x="0" y="8"/>
                </a:moveTo>
                <a:lnTo>
                  <a:pt x="0" y="8"/>
                </a:lnTo>
                <a:lnTo>
                  <a:pt x="0" y="13"/>
                </a:lnTo>
                <a:lnTo>
                  <a:pt x="2" y="17"/>
                </a:lnTo>
                <a:lnTo>
                  <a:pt x="6" y="25"/>
                </a:lnTo>
                <a:lnTo>
                  <a:pt x="17" y="32"/>
                </a:lnTo>
                <a:lnTo>
                  <a:pt x="32" y="40"/>
                </a:lnTo>
                <a:lnTo>
                  <a:pt x="57" y="49"/>
                </a:lnTo>
                <a:lnTo>
                  <a:pt x="89" y="57"/>
                </a:lnTo>
                <a:lnTo>
                  <a:pt x="2229" y="57"/>
                </a:lnTo>
                <a:lnTo>
                  <a:pt x="2229" y="57"/>
                </a:lnTo>
                <a:lnTo>
                  <a:pt x="2240" y="57"/>
                </a:lnTo>
                <a:lnTo>
                  <a:pt x="2268" y="51"/>
                </a:lnTo>
                <a:lnTo>
                  <a:pt x="2283" y="45"/>
                </a:lnTo>
                <a:lnTo>
                  <a:pt x="2298" y="40"/>
                </a:lnTo>
                <a:lnTo>
                  <a:pt x="2309" y="30"/>
                </a:lnTo>
                <a:lnTo>
                  <a:pt x="2315" y="25"/>
                </a:lnTo>
                <a:lnTo>
                  <a:pt x="2319" y="19"/>
                </a:lnTo>
                <a:lnTo>
                  <a:pt x="2319" y="0"/>
                </a:lnTo>
                <a:lnTo>
                  <a:pt x="0" y="8"/>
                </a:lnTo>
                <a:close/>
              </a:path>
            </a:pathLst>
          </a:custGeom>
          <a:solidFill>
            <a:srgbClr val="5F6767"/>
          </a:solidFill>
          <a:ln w="9525">
            <a:noFill/>
            <a:round/>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3" name="Picture 35"/>
          <p:cNvPicPr>
            <a:picLocks noChangeAspect="1" noChangeArrowheads="1"/>
          </p:cNvPicPr>
          <p:nvPr/>
        </p:nvPicPr>
        <p:blipFill>
          <a:blip r:embed="rId7"/>
          <a:srcRect/>
          <a:stretch>
            <a:fillRect/>
          </a:stretch>
        </p:blipFill>
        <p:spPr bwMode="auto">
          <a:xfrm>
            <a:off x="1319815" y="5120921"/>
            <a:ext cx="6020297" cy="221261"/>
          </a:xfrm>
          <a:prstGeom prst="rect">
            <a:avLst/>
          </a:prstGeom>
          <a:noFill/>
          <a:ln w="9525">
            <a:noFill/>
            <a:miter lim="800000"/>
            <a:headEnd/>
            <a:tailEnd/>
          </a:ln>
        </p:spPr>
      </p:pic>
      <p:sp>
        <p:nvSpPr>
          <p:cNvPr id="14" name="Freeform 36"/>
          <p:cNvSpPr>
            <a:spLocks/>
          </p:cNvSpPr>
          <p:nvPr/>
        </p:nvSpPr>
        <p:spPr bwMode="auto">
          <a:xfrm>
            <a:off x="6815266" y="5218690"/>
            <a:ext cx="221260" cy="20583"/>
          </a:xfrm>
          <a:custGeom>
            <a:avLst/>
            <a:gdLst/>
            <a:ahLst/>
            <a:cxnLst>
              <a:cxn ang="0">
                <a:pos x="86" y="4"/>
              </a:cxn>
              <a:cxn ang="0">
                <a:pos x="86" y="4"/>
              </a:cxn>
              <a:cxn ang="0">
                <a:pos x="85" y="6"/>
              </a:cxn>
              <a:cxn ang="0">
                <a:pos x="83" y="8"/>
              </a:cxn>
              <a:cxn ang="0">
                <a:pos x="4" y="8"/>
              </a:cxn>
              <a:cxn ang="0">
                <a:pos x="4" y="8"/>
              </a:cxn>
              <a:cxn ang="0">
                <a:pos x="2" y="6"/>
              </a:cxn>
              <a:cxn ang="0">
                <a:pos x="0" y="4"/>
              </a:cxn>
              <a:cxn ang="0">
                <a:pos x="0" y="4"/>
              </a:cxn>
              <a:cxn ang="0">
                <a:pos x="2" y="0"/>
              </a:cxn>
              <a:cxn ang="0">
                <a:pos x="4" y="0"/>
              </a:cxn>
              <a:cxn ang="0">
                <a:pos x="83" y="0"/>
              </a:cxn>
              <a:cxn ang="0">
                <a:pos x="83" y="0"/>
              </a:cxn>
              <a:cxn ang="0">
                <a:pos x="85" y="0"/>
              </a:cxn>
              <a:cxn ang="0">
                <a:pos x="86" y="4"/>
              </a:cxn>
              <a:cxn ang="0">
                <a:pos x="86" y="4"/>
              </a:cxn>
            </a:cxnLst>
            <a:rect l="0" t="0" r="r" b="b"/>
            <a:pathLst>
              <a:path w="86" h="8">
                <a:moveTo>
                  <a:pt x="86" y="4"/>
                </a:moveTo>
                <a:lnTo>
                  <a:pt x="86" y="4"/>
                </a:lnTo>
                <a:lnTo>
                  <a:pt x="85" y="6"/>
                </a:lnTo>
                <a:lnTo>
                  <a:pt x="83" y="8"/>
                </a:lnTo>
                <a:lnTo>
                  <a:pt x="4" y="8"/>
                </a:lnTo>
                <a:lnTo>
                  <a:pt x="4" y="8"/>
                </a:lnTo>
                <a:lnTo>
                  <a:pt x="2" y="6"/>
                </a:lnTo>
                <a:lnTo>
                  <a:pt x="0" y="4"/>
                </a:lnTo>
                <a:lnTo>
                  <a:pt x="0" y="4"/>
                </a:lnTo>
                <a:lnTo>
                  <a:pt x="2" y="0"/>
                </a:lnTo>
                <a:lnTo>
                  <a:pt x="4" y="0"/>
                </a:lnTo>
                <a:lnTo>
                  <a:pt x="83" y="0"/>
                </a:lnTo>
                <a:lnTo>
                  <a:pt x="83" y="0"/>
                </a:lnTo>
                <a:lnTo>
                  <a:pt x="85" y="0"/>
                </a:lnTo>
                <a:lnTo>
                  <a:pt x="86" y="4"/>
                </a:lnTo>
                <a:lnTo>
                  <a:pt x="86" y="4"/>
                </a:lnTo>
                <a:close/>
              </a:path>
            </a:pathLst>
          </a:custGeom>
          <a:solidFill>
            <a:srgbClr val="5F6767"/>
          </a:solidFill>
          <a:ln w="9525">
            <a:noFill/>
            <a:round/>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5" name="Picture 37"/>
          <p:cNvPicPr>
            <a:picLocks noChangeAspect="1" noChangeArrowheads="1"/>
          </p:cNvPicPr>
          <p:nvPr/>
        </p:nvPicPr>
        <p:blipFill>
          <a:blip r:embed="rId8"/>
          <a:srcRect/>
          <a:stretch>
            <a:fillRect/>
          </a:stretch>
        </p:blipFill>
        <p:spPr bwMode="auto">
          <a:xfrm>
            <a:off x="3877156" y="5120921"/>
            <a:ext cx="890182" cy="133785"/>
          </a:xfrm>
          <a:prstGeom prst="rect">
            <a:avLst/>
          </a:prstGeom>
          <a:noFill/>
          <a:ln w="9525">
            <a:noFill/>
            <a:miter lim="800000"/>
            <a:headEnd/>
            <a:tailEnd/>
          </a:ln>
        </p:spPr>
      </p:pic>
      <p:pic>
        <p:nvPicPr>
          <p:cNvPr id="16" name="Picture 38"/>
          <p:cNvPicPr>
            <a:picLocks noChangeAspect="1" noChangeArrowheads="1"/>
          </p:cNvPicPr>
          <p:nvPr/>
        </p:nvPicPr>
        <p:blipFill>
          <a:blip r:embed="rId9"/>
          <a:srcRect/>
          <a:stretch>
            <a:fillRect/>
          </a:stretch>
        </p:blipFill>
        <p:spPr bwMode="auto">
          <a:xfrm>
            <a:off x="3877156" y="5115777"/>
            <a:ext cx="102911" cy="118350"/>
          </a:xfrm>
          <a:prstGeom prst="rect">
            <a:avLst/>
          </a:prstGeom>
          <a:noFill/>
          <a:ln w="9525">
            <a:noFill/>
            <a:miter lim="800000"/>
            <a:headEnd/>
            <a:tailEnd/>
          </a:ln>
        </p:spPr>
      </p:pic>
      <p:pic>
        <p:nvPicPr>
          <p:cNvPr id="17" name="Picture 39"/>
          <p:cNvPicPr>
            <a:picLocks noChangeAspect="1" noChangeArrowheads="1"/>
          </p:cNvPicPr>
          <p:nvPr/>
        </p:nvPicPr>
        <p:blipFill>
          <a:blip r:embed="rId10"/>
          <a:srcRect/>
          <a:stretch>
            <a:fillRect/>
          </a:stretch>
        </p:blipFill>
        <p:spPr bwMode="auto">
          <a:xfrm>
            <a:off x="3938903" y="5115778"/>
            <a:ext cx="818145" cy="133785"/>
          </a:xfrm>
          <a:prstGeom prst="rect">
            <a:avLst/>
          </a:prstGeom>
          <a:noFill/>
          <a:ln w="9525">
            <a:noFill/>
            <a:miter lim="800000"/>
            <a:headEnd/>
            <a:tailEnd/>
          </a:ln>
        </p:spPr>
      </p:pic>
      <p:pic>
        <p:nvPicPr>
          <p:cNvPr id="18" name="Picture 40"/>
          <p:cNvPicPr>
            <a:picLocks noChangeAspect="1" noChangeArrowheads="1"/>
          </p:cNvPicPr>
          <p:nvPr/>
        </p:nvPicPr>
        <p:blipFill>
          <a:blip r:embed="rId11"/>
          <a:srcRect/>
          <a:stretch>
            <a:fillRect/>
          </a:stretch>
        </p:blipFill>
        <p:spPr bwMode="auto">
          <a:xfrm>
            <a:off x="4705589" y="5115777"/>
            <a:ext cx="46312" cy="46312"/>
          </a:xfrm>
          <a:prstGeom prst="rect">
            <a:avLst/>
          </a:prstGeom>
          <a:noFill/>
          <a:ln w="9525">
            <a:noFill/>
            <a:miter lim="800000"/>
            <a:headEnd/>
            <a:tailEnd/>
          </a:ln>
        </p:spPr>
      </p:pic>
      <p:sp>
        <p:nvSpPr>
          <p:cNvPr id="19" name="Rectangle 44"/>
          <p:cNvSpPr/>
          <p:nvPr/>
        </p:nvSpPr>
        <p:spPr>
          <a:xfrm>
            <a:off x="1319815" y="3036970"/>
            <a:ext cx="683469" cy="578186"/>
          </a:xfrm>
          <a:prstGeom prst="rect">
            <a:avLst/>
          </a:prstGeom>
          <a:solidFill>
            <a:schemeClr val="accent1">
              <a:lumMod val="50000"/>
            </a:schemeClr>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1461755" y="3126270"/>
            <a:ext cx="399589" cy="399589"/>
          </a:xfrm>
          <a:prstGeom prst="ellipse">
            <a:avLst/>
          </a:prstGeom>
          <a:solidFill>
            <a:sysClr val="window" lastClr="FFFFFF"/>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6"/>
          <p:cNvSpPr>
            <a:spLocks/>
          </p:cNvSpPr>
          <p:nvPr/>
        </p:nvSpPr>
        <p:spPr bwMode="auto">
          <a:xfrm>
            <a:off x="1548715" y="3243844"/>
            <a:ext cx="216586" cy="192816"/>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lumMod val="50000"/>
            </a:schemeClr>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43"/>
          <p:cNvSpPr/>
          <p:nvPr/>
        </p:nvSpPr>
        <p:spPr>
          <a:xfrm>
            <a:off x="1319815" y="2404068"/>
            <a:ext cx="683469" cy="570901"/>
          </a:xfrm>
          <a:prstGeom prst="rect">
            <a:avLst/>
          </a:prstGeom>
          <a:solidFill>
            <a:schemeClr val="accent1">
              <a:lumMod val="50000"/>
            </a:schemeClr>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17"/>
          <p:cNvSpPr/>
          <p:nvPr/>
        </p:nvSpPr>
        <p:spPr>
          <a:xfrm>
            <a:off x="1461755" y="2492997"/>
            <a:ext cx="399589" cy="399589"/>
          </a:xfrm>
          <a:prstGeom prst="ellipse">
            <a:avLst/>
          </a:prstGeom>
          <a:solidFill>
            <a:sysClr val="window" lastClr="FFFFFF"/>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
          <p:cNvSpPr>
            <a:spLocks/>
          </p:cNvSpPr>
          <p:nvPr/>
        </p:nvSpPr>
        <p:spPr bwMode="auto">
          <a:xfrm>
            <a:off x="1609913" y="2594412"/>
            <a:ext cx="107217" cy="210256"/>
          </a:xfrm>
          <a:custGeom>
            <a:avLst/>
            <a:gdLst/>
            <a:ahLst/>
            <a:cxnLst>
              <a:cxn ang="0">
                <a:pos x="156" y="50"/>
              </a:cxn>
              <a:cxn ang="0">
                <a:pos x="128" y="50"/>
              </a:cxn>
              <a:cxn ang="0">
                <a:pos x="128" y="50"/>
              </a:cxn>
              <a:cxn ang="0">
                <a:pos x="121" y="50"/>
              </a:cxn>
              <a:cxn ang="0">
                <a:pos x="115" y="51"/>
              </a:cxn>
              <a:cxn ang="0">
                <a:pos x="110" y="53"/>
              </a:cxn>
              <a:cxn ang="0">
                <a:pos x="106" y="57"/>
              </a:cxn>
              <a:cxn ang="0">
                <a:pos x="104" y="61"/>
              </a:cxn>
              <a:cxn ang="0">
                <a:pos x="102" y="64"/>
              </a:cxn>
              <a:cxn ang="0">
                <a:pos x="100" y="76"/>
              </a:cxn>
              <a:cxn ang="0">
                <a:pos x="100" y="111"/>
              </a:cxn>
              <a:cxn ang="0">
                <a:pos x="154" y="111"/>
              </a:cxn>
              <a:cxn ang="0">
                <a:pos x="154" y="163"/>
              </a:cxn>
              <a:cxn ang="0">
                <a:pos x="100" y="163"/>
              </a:cxn>
              <a:cxn ang="0">
                <a:pos x="100" y="301"/>
              </a:cxn>
              <a:cxn ang="0">
                <a:pos x="47" y="301"/>
              </a:cxn>
              <a:cxn ang="0">
                <a:pos x="47" y="163"/>
              </a:cxn>
              <a:cxn ang="0">
                <a:pos x="0" y="163"/>
              </a:cxn>
              <a:cxn ang="0">
                <a:pos x="0" y="111"/>
              </a:cxn>
              <a:cxn ang="0">
                <a:pos x="47" y="111"/>
              </a:cxn>
              <a:cxn ang="0">
                <a:pos x="47" y="70"/>
              </a:cxn>
              <a:cxn ang="0">
                <a:pos x="47" y="70"/>
              </a:cxn>
              <a:cxn ang="0">
                <a:pos x="47" y="53"/>
              </a:cxn>
              <a:cxn ang="0">
                <a:pos x="50" y="40"/>
              </a:cxn>
              <a:cxn ang="0">
                <a:pos x="58" y="27"/>
              </a:cxn>
              <a:cxn ang="0">
                <a:pos x="65" y="18"/>
              </a:cxn>
              <a:cxn ang="0">
                <a:pos x="74" y="11"/>
              </a:cxn>
              <a:cxn ang="0">
                <a:pos x="87" y="3"/>
              </a:cxn>
              <a:cxn ang="0">
                <a:pos x="100" y="1"/>
              </a:cxn>
              <a:cxn ang="0">
                <a:pos x="115" y="0"/>
              </a:cxn>
              <a:cxn ang="0">
                <a:pos x="156" y="0"/>
              </a:cxn>
              <a:cxn ang="0">
                <a:pos x="156" y="50"/>
              </a:cxn>
            </a:cxnLst>
            <a:rect l="0" t="0" r="r" b="b"/>
            <a:pathLst>
              <a:path w="156" h="301">
                <a:moveTo>
                  <a:pt x="156" y="50"/>
                </a:moveTo>
                <a:lnTo>
                  <a:pt x="128" y="50"/>
                </a:lnTo>
                <a:lnTo>
                  <a:pt x="128" y="50"/>
                </a:lnTo>
                <a:lnTo>
                  <a:pt x="121" y="50"/>
                </a:lnTo>
                <a:lnTo>
                  <a:pt x="115" y="51"/>
                </a:lnTo>
                <a:lnTo>
                  <a:pt x="110" y="53"/>
                </a:lnTo>
                <a:lnTo>
                  <a:pt x="106" y="57"/>
                </a:lnTo>
                <a:lnTo>
                  <a:pt x="104" y="61"/>
                </a:lnTo>
                <a:lnTo>
                  <a:pt x="102" y="64"/>
                </a:lnTo>
                <a:lnTo>
                  <a:pt x="100" y="76"/>
                </a:lnTo>
                <a:lnTo>
                  <a:pt x="100" y="111"/>
                </a:lnTo>
                <a:lnTo>
                  <a:pt x="154" y="111"/>
                </a:lnTo>
                <a:lnTo>
                  <a:pt x="154" y="163"/>
                </a:lnTo>
                <a:lnTo>
                  <a:pt x="100" y="163"/>
                </a:lnTo>
                <a:lnTo>
                  <a:pt x="100" y="301"/>
                </a:lnTo>
                <a:lnTo>
                  <a:pt x="47" y="301"/>
                </a:lnTo>
                <a:lnTo>
                  <a:pt x="47" y="163"/>
                </a:lnTo>
                <a:lnTo>
                  <a:pt x="0" y="163"/>
                </a:lnTo>
                <a:lnTo>
                  <a:pt x="0" y="111"/>
                </a:lnTo>
                <a:lnTo>
                  <a:pt x="47" y="111"/>
                </a:lnTo>
                <a:lnTo>
                  <a:pt x="47" y="70"/>
                </a:lnTo>
                <a:lnTo>
                  <a:pt x="47" y="70"/>
                </a:lnTo>
                <a:lnTo>
                  <a:pt x="47" y="53"/>
                </a:lnTo>
                <a:lnTo>
                  <a:pt x="50" y="40"/>
                </a:lnTo>
                <a:lnTo>
                  <a:pt x="58" y="27"/>
                </a:lnTo>
                <a:lnTo>
                  <a:pt x="65" y="18"/>
                </a:lnTo>
                <a:lnTo>
                  <a:pt x="74" y="11"/>
                </a:lnTo>
                <a:lnTo>
                  <a:pt x="87" y="3"/>
                </a:lnTo>
                <a:lnTo>
                  <a:pt x="100" y="1"/>
                </a:lnTo>
                <a:lnTo>
                  <a:pt x="115" y="0"/>
                </a:lnTo>
                <a:lnTo>
                  <a:pt x="156" y="0"/>
                </a:lnTo>
                <a:lnTo>
                  <a:pt x="156" y="50"/>
                </a:lnTo>
                <a:close/>
              </a:path>
            </a:pathLst>
          </a:custGeom>
          <a:solidFill>
            <a:schemeClr val="accent1">
              <a:lumMod val="50000"/>
            </a:schemeClr>
          </a:solidFill>
          <a:ln w="9525">
            <a:noFill/>
            <a:round/>
            <a:headEnd/>
            <a:tailEnd/>
          </a:ln>
        </p:spPr>
        <p:txBody>
          <a:bodyPr vert="horz" wrap="square" lIns="91262" tIns="45631" rIns="91262" bIns="45631" numCol="1" anchor="t" anchorCtr="0" compatLnSpc="1">
            <a:prstTxWarp prst="textNoShape">
              <a:avLst/>
            </a:prstTxWarp>
          </a:bodyPr>
          <a:lstStyle/>
          <a:p>
            <a:pPr defTabSz="913211">
              <a:defRPr/>
            </a:pPr>
            <a:endParaRPr lang="en-US" sz="2393"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49"/>
          <p:cNvSpPr/>
          <p:nvPr/>
        </p:nvSpPr>
        <p:spPr>
          <a:xfrm>
            <a:off x="1319815" y="3683714"/>
            <a:ext cx="683469" cy="570901"/>
          </a:xfrm>
          <a:prstGeom prst="rect">
            <a:avLst/>
          </a:prstGeom>
          <a:solidFill>
            <a:srgbClr val="92D050"/>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15"/>
          <p:cNvSpPr/>
          <p:nvPr/>
        </p:nvSpPr>
        <p:spPr>
          <a:xfrm>
            <a:off x="1462991" y="3769370"/>
            <a:ext cx="399589" cy="399589"/>
          </a:xfrm>
          <a:prstGeom prst="ellipse">
            <a:avLst/>
          </a:prstGeom>
          <a:solidFill>
            <a:sysClr val="window" lastClr="FFFFFF"/>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a:spLocks/>
          </p:cNvSpPr>
          <p:nvPr/>
        </p:nvSpPr>
        <p:spPr bwMode="auto">
          <a:xfrm>
            <a:off x="1576242" y="3882555"/>
            <a:ext cx="164044" cy="207258"/>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rgbClr val="92D050"/>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50"/>
          <p:cNvSpPr/>
          <p:nvPr/>
        </p:nvSpPr>
        <p:spPr>
          <a:xfrm>
            <a:off x="1319815" y="4316619"/>
            <a:ext cx="683469" cy="578186"/>
          </a:xfrm>
          <a:prstGeom prst="rect">
            <a:avLst/>
          </a:prstGeom>
          <a:solidFill>
            <a:schemeClr val="accent1">
              <a:lumMod val="50000"/>
            </a:schemeClr>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13"/>
          <p:cNvSpPr/>
          <p:nvPr/>
        </p:nvSpPr>
        <p:spPr>
          <a:xfrm>
            <a:off x="1463726" y="4405919"/>
            <a:ext cx="399589" cy="399589"/>
          </a:xfrm>
          <a:prstGeom prst="ellipse">
            <a:avLst/>
          </a:prstGeom>
          <a:solidFill>
            <a:sysClr val="window" lastClr="FFFFFF"/>
          </a:solidFill>
          <a:ln w="25400" cap="flat" cmpd="sng" algn="ctr">
            <a:noFill/>
            <a:prstDash val="solid"/>
          </a:ln>
          <a:effectLst/>
        </p:spPr>
        <p:txBody>
          <a:bodyPr rtlCol="0" anchor="ctr"/>
          <a:lstStyle/>
          <a:p>
            <a:pPr algn="ctr" defTabSz="913211">
              <a:defRPr/>
            </a:pPr>
            <a:endParaRPr lang="en-US" sz="2393"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6"/>
          <p:cNvSpPr>
            <a:spLocks noEditPoints="1"/>
          </p:cNvSpPr>
          <p:nvPr/>
        </p:nvSpPr>
        <p:spPr bwMode="auto">
          <a:xfrm>
            <a:off x="1575007" y="4523283"/>
            <a:ext cx="164860" cy="164859"/>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accent1">
              <a:lumMod val="50000"/>
            </a:schemeClr>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7981000" y="3284601"/>
            <a:ext cx="2540249" cy="1077218"/>
          </a:xfrm>
          <a:prstGeom prst="rect">
            <a:avLst/>
          </a:prstGeom>
          <a:noFill/>
        </p:spPr>
        <p:txBody>
          <a:bodyPr wrap="square" lIns="0" tIns="0" rIns="0" bIns="0" rtlCol="0" anchor="t" anchorCtr="0">
            <a:spAutoFit/>
          </a:bodyPr>
          <a:lstStyle/>
          <a:p>
            <a:pPr>
              <a:buNone/>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Demo, give you the best display.</a:t>
            </a:r>
          </a:p>
        </p:txBody>
      </p:sp>
      <p:sp>
        <p:nvSpPr>
          <p:cNvPr id="32" name="TextBox 13"/>
          <p:cNvSpPr txBox="1"/>
          <p:nvPr/>
        </p:nvSpPr>
        <p:spPr>
          <a:xfrm>
            <a:off x="7981000" y="2729193"/>
            <a:ext cx="2172503" cy="307777"/>
          </a:xfrm>
          <a:prstGeom prst="rect">
            <a:avLst/>
          </a:prstGeom>
          <a:noFill/>
        </p:spPr>
        <p:txBody>
          <a:bodyPr wrap="square" lIns="0" tIns="0" rIns="0" bIns="0" rtlCol="0" anchor="t" anchorCtr="0">
            <a:spAutoFit/>
          </a:bodyPr>
          <a:lstStyle/>
          <a:p>
            <a:pPr defTabSz="912613">
              <a:spcBef>
                <a:spcPct val="20000"/>
              </a:spcBef>
              <a:defRPr/>
            </a:pPr>
            <a:r>
              <a:rPr lang="zh-CN" altLang="en-US" sz="20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Click Edit Title</a:t>
            </a:r>
            <a:endParaRPr lang="en-US" sz="2000" b="1"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3" name="图片 32"/>
          <p:cNvPicPr>
            <a:picLocks noChangeAspect="1"/>
          </p:cNvPicPr>
          <p:nvPr/>
        </p:nvPicPr>
        <p:blipFill rotWithShape="1">
          <a:blip r:embed="rId12" cstate="print">
            <a:extLst>
              <a:ext uri="{28A0092B-C50C-407E-A947-70E740481C1C}">
                <a14:useLocalDpi xmlns:a14="http://schemas.microsoft.com/office/drawing/2010/main" val="0"/>
              </a:ext>
            </a:extLst>
          </a:blip>
          <a:srcRect l="12725"/>
          <a:stretch/>
        </p:blipFill>
        <p:spPr>
          <a:xfrm>
            <a:off x="2267509" y="2350446"/>
            <a:ext cx="4177255" cy="2688150"/>
          </a:xfrm>
          <a:prstGeom prst="rect">
            <a:avLst/>
          </a:prstGeom>
        </p:spPr>
      </p:pic>
    </p:spTree>
    <p:extLst>
      <p:ext uri="{BB962C8B-B14F-4D97-AF65-F5344CB8AC3E}">
        <p14:creationId xmlns:p14="http://schemas.microsoft.com/office/powerpoint/2010/main" val="901282961"/>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2002" y="179526"/>
            <a:ext cx="529545" cy="542742"/>
          </a:xfrm>
          <a:prstGeom prst="rect">
            <a:avLst/>
          </a:prstGeom>
        </p:spPr>
      </p:pic>
      <p:sp>
        <p:nvSpPr>
          <p:cNvPr id="3" name="文本框 2"/>
          <p:cNvSpPr txBox="1"/>
          <p:nvPr/>
        </p:nvSpPr>
        <p:spPr>
          <a:xfrm>
            <a:off x="816864" y="322158"/>
            <a:ext cx="1393330"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Title bar</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11088098" y="5754099"/>
            <a:ext cx="1091182" cy="111662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39441" y="5216785"/>
            <a:ext cx="538399" cy="5199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2559" r="22559"/>
          <a:stretch/>
        </p:blipFill>
        <p:spPr>
          <a:xfrm>
            <a:off x="9502827" y="6224444"/>
            <a:ext cx="324162" cy="332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99647" y="4240615"/>
            <a:ext cx="468084" cy="465499"/>
          </a:xfrm>
          <a:prstGeom prst="rect">
            <a:avLst/>
          </a:prstGeom>
        </p:spPr>
      </p:pic>
      <p:pic>
        <p:nvPicPr>
          <p:cNvPr id="8" name="图片 7"/>
          <p:cNvPicPr>
            <a:picLocks noChangeAspect="1"/>
          </p:cNvPicPr>
          <p:nvPr/>
        </p:nvPicPr>
        <p:blipFill>
          <a:blip r:embed="rId7"/>
          <a:stretch>
            <a:fillRect/>
          </a:stretch>
        </p:blipFill>
        <p:spPr>
          <a:xfrm>
            <a:off x="6162675" y="3506787"/>
            <a:ext cx="2195512" cy="1798638"/>
          </a:xfrm>
          <a:prstGeom prst="rect">
            <a:avLst/>
          </a:prstGeom>
          <a:noFill/>
          <a:ln w="9525">
            <a:noFill/>
          </a:ln>
        </p:spPr>
      </p:pic>
      <p:pic>
        <p:nvPicPr>
          <p:cNvPr id="9" name="图片 8"/>
          <p:cNvPicPr>
            <a:picLocks noChangeAspect="1"/>
          </p:cNvPicPr>
          <p:nvPr/>
        </p:nvPicPr>
        <p:blipFill>
          <a:blip r:embed="rId8"/>
          <a:stretch>
            <a:fillRect/>
          </a:stretch>
        </p:blipFill>
        <p:spPr>
          <a:xfrm>
            <a:off x="1506537" y="3506787"/>
            <a:ext cx="2195513" cy="1798638"/>
          </a:xfrm>
          <a:prstGeom prst="rect">
            <a:avLst/>
          </a:prstGeom>
          <a:noFill/>
          <a:ln w="9525">
            <a:noFill/>
          </a:ln>
        </p:spPr>
      </p:pic>
      <p:pic>
        <p:nvPicPr>
          <p:cNvPr id="10" name="图片 9"/>
          <p:cNvPicPr>
            <a:picLocks noChangeAspect="1"/>
          </p:cNvPicPr>
          <p:nvPr/>
        </p:nvPicPr>
        <p:blipFill>
          <a:blip r:embed="rId9"/>
          <a:stretch>
            <a:fillRect/>
          </a:stretch>
        </p:blipFill>
        <p:spPr>
          <a:xfrm>
            <a:off x="3848100" y="1552575"/>
            <a:ext cx="2195512" cy="1803400"/>
          </a:xfrm>
          <a:prstGeom prst="rect">
            <a:avLst/>
          </a:prstGeom>
          <a:noFill/>
          <a:ln w="9525">
            <a:noFill/>
          </a:ln>
        </p:spPr>
      </p:pic>
      <p:pic>
        <p:nvPicPr>
          <p:cNvPr id="11" name="图片 10"/>
          <p:cNvPicPr>
            <a:picLocks noChangeAspect="1"/>
          </p:cNvPicPr>
          <p:nvPr/>
        </p:nvPicPr>
        <p:blipFill>
          <a:blip r:embed="rId10"/>
          <a:stretch>
            <a:fillRect/>
          </a:stretch>
        </p:blipFill>
        <p:spPr>
          <a:xfrm>
            <a:off x="8491537" y="1552575"/>
            <a:ext cx="2193925" cy="1803400"/>
          </a:xfrm>
          <a:prstGeom prst="rect">
            <a:avLst/>
          </a:prstGeom>
          <a:noFill/>
          <a:ln w="9525">
            <a:noFill/>
          </a:ln>
        </p:spPr>
      </p:pic>
      <p:sp>
        <p:nvSpPr>
          <p:cNvPr id="12" name="Down Arrow Callout 31"/>
          <p:cNvSpPr/>
          <p:nvPr/>
        </p:nvSpPr>
        <p:spPr>
          <a:xfrm>
            <a:off x="1509712" y="1552575"/>
            <a:ext cx="2192338" cy="2179638"/>
          </a:xfrm>
          <a:prstGeom prst="downArrowCallout">
            <a:avLst>
              <a:gd name="adj1" fmla="val 23554"/>
              <a:gd name="adj2" fmla="val 10346"/>
              <a:gd name="adj3" fmla="val 10003"/>
              <a:gd name="adj4" fmla="val 89997"/>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20000"/>
              </a:spcBef>
              <a:spcAft>
                <a:spcPts val="0"/>
              </a:spcAft>
              <a:buClrTx/>
              <a:buSzTx/>
              <a:buFontTx/>
              <a:buNone/>
              <a:defRPr/>
            </a:pPr>
            <a:endParaRPr kumimoji="0" lang="en-US" sz="60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Up Arrow Callout 59"/>
          <p:cNvSpPr/>
          <p:nvPr/>
        </p:nvSpPr>
        <p:spPr>
          <a:xfrm>
            <a:off x="3848100" y="3103562"/>
            <a:ext cx="2192338" cy="2201863"/>
          </a:xfrm>
          <a:prstGeom prst="upArrowCallout">
            <a:avLst>
              <a:gd name="adj1" fmla="val 25000"/>
              <a:gd name="adj2" fmla="val 9346"/>
              <a:gd name="adj3" fmla="val 11156"/>
              <a:gd name="adj4" fmla="val 88844"/>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20000"/>
              </a:spcBef>
              <a:spcAft>
                <a:spcPts val="0"/>
              </a:spcAft>
              <a:buClrTx/>
              <a:buSzTx/>
              <a:buFontTx/>
              <a:buNone/>
              <a:defRPr/>
            </a:pPr>
            <a:endParaRPr kumimoji="0" lang="en-US" sz="6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Down Arrow Callout 14"/>
          <p:cNvSpPr/>
          <p:nvPr/>
        </p:nvSpPr>
        <p:spPr>
          <a:xfrm>
            <a:off x="6164262" y="1552575"/>
            <a:ext cx="2192338" cy="2179638"/>
          </a:xfrm>
          <a:prstGeom prst="downArrowCallout">
            <a:avLst>
              <a:gd name="adj1" fmla="val 23554"/>
              <a:gd name="adj2" fmla="val 10346"/>
              <a:gd name="adj3" fmla="val 10003"/>
              <a:gd name="adj4" fmla="val 89997"/>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20000"/>
              </a:spcBef>
              <a:spcAft>
                <a:spcPts val="0"/>
              </a:spcAft>
              <a:buClrTx/>
              <a:buSzTx/>
              <a:buFontTx/>
              <a:buNone/>
              <a:defRPr/>
            </a:pPr>
            <a:endParaRPr kumimoji="0" lang="en-US"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Up Arrow Callout 18"/>
          <p:cNvSpPr/>
          <p:nvPr/>
        </p:nvSpPr>
        <p:spPr>
          <a:xfrm>
            <a:off x="8491537" y="3103562"/>
            <a:ext cx="2192338" cy="2201863"/>
          </a:xfrm>
          <a:prstGeom prst="upArrowCallout">
            <a:avLst>
              <a:gd name="adj1" fmla="val 25000"/>
              <a:gd name="adj2" fmla="val 9346"/>
              <a:gd name="adj3" fmla="val 11156"/>
              <a:gd name="adj4" fmla="val 88844"/>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ct val="20000"/>
              </a:spcBef>
              <a:spcAft>
                <a:spcPts val="0"/>
              </a:spcAft>
              <a:buClrTx/>
              <a:buSzTx/>
              <a:buFontTx/>
              <a:buNone/>
              <a:defRPr/>
            </a:pPr>
            <a:endParaRPr kumimoji="0" lang="en-US" sz="60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3"/>
          <p:cNvSpPr txBox="1"/>
          <p:nvPr/>
        </p:nvSpPr>
        <p:spPr>
          <a:xfrm>
            <a:off x="2058987" y="2157412"/>
            <a:ext cx="1093788" cy="738188"/>
          </a:xfrm>
          <a:prstGeom prst="rect">
            <a:avLst/>
          </a:prstGeom>
          <a:noFill/>
          <a:ln w="9525">
            <a:noFill/>
          </a:ln>
        </p:spPr>
        <p:txBody>
          <a:bodyPr lIns="0" tIns="0" rIns="0" bIns="0">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1216025" eaLnBrk="1" hangingPunct="1">
              <a:lnSpc>
                <a:spcPct val="100000"/>
              </a:lnSpc>
              <a:spcBef>
                <a:spcPct val="20000"/>
              </a:spcBef>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6713537" y="2157412"/>
            <a:ext cx="1093788" cy="738188"/>
          </a:xfrm>
          <a:prstGeom prst="rect">
            <a:avLst/>
          </a:prstGeom>
          <a:noFill/>
          <a:ln w="9525">
            <a:noFill/>
          </a:ln>
        </p:spPr>
        <p:txBody>
          <a:bodyPr lIns="0" tIns="0" rIns="0" bIns="0">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1216025" eaLnBrk="1" hangingPunct="1">
              <a:lnSpc>
                <a:spcPct val="100000"/>
              </a:lnSpc>
              <a:spcBef>
                <a:spcPct val="20000"/>
              </a:spcBef>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4392612" y="3968750"/>
            <a:ext cx="1093788" cy="738187"/>
          </a:xfrm>
          <a:prstGeom prst="rect">
            <a:avLst/>
          </a:prstGeom>
          <a:noFill/>
          <a:ln w="9525">
            <a:noFill/>
          </a:ln>
        </p:spPr>
        <p:txBody>
          <a:bodyPr lIns="0" tIns="0" rIns="0" bIns="0">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1216025" eaLnBrk="1" hangingPunct="1">
              <a:lnSpc>
                <a:spcPct val="100000"/>
              </a:lnSpc>
              <a:spcBef>
                <a:spcPct val="20000"/>
              </a:spcBef>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9047162" y="3968750"/>
            <a:ext cx="1093788" cy="738187"/>
          </a:xfrm>
          <a:prstGeom prst="rect">
            <a:avLst/>
          </a:prstGeom>
          <a:noFill/>
          <a:ln w="9525">
            <a:noFill/>
          </a:ln>
        </p:spPr>
        <p:txBody>
          <a:bodyPr lIns="0" tIns="0" rIns="0" bIns="0">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1216025" eaLnBrk="1" hangingPunct="1">
              <a:lnSpc>
                <a:spcPct val="100000"/>
              </a:lnSpc>
              <a:spcBef>
                <a:spcPct val="20000"/>
              </a:spcBef>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71280842"/>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0" y="-233263"/>
            <a:ext cx="2377440" cy="280182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60375" y="2189158"/>
            <a:ext cx="720080" cy="73802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76729" y="5645588"/>
            <a:ext cx="538399" cy="51998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987553" y="3917917"/>
            <a:ext cx="437159" cy="43474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350626" y="2876779"/>
            <a:ext cx="367947" cy="365915"/>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8746923" y="6357584"/>
            <a:ext cx="324162" cy="332241"/>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517436" y="5600578"/>
            <a:ext cx="468084" cy="465499"/>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20415" y="4527487"/>
            <a:ext cx="730211" cy="726179"/>
          </a:xfrm>
          <a:prstGeom prst="rect">
            <a:avLst/>
          </a:prstGeom>
        </p:spPr>
      </p:pic>
      <p:sp>
        <p:nvSpPr>
          <p:cNvPr id="10" name="矩形 9"/>
          <p:cNvSpPr/>
          <p:nvPr/>
        </p:nvSpPr>
        <p:spPr>
          <a:xfrm>
            <a:off x="3287062" y="2568560"/>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455549" y="3308638"/>
            <a:ext cx="1449389" cy="980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05937" y="2752224"/>
            <a:ext cx="4780126" cy="1107996"/>
          </a:xfrm>
          <a:prstGeom prst="rect">
            <a:avLst/>
          </a:prstGeom>
          <a:solidFill>
            <a:schemeClr val="bg1"/>
          </a:solidFill>
        </p:spPr>
        <p:txBody>
          <a:bodyPr wrap="square" rtlCol="0">
            <a:spAutoFit/>
          </a:bodyPr>
          <a:lstStyle/>
          <a:p>
            <a:pPr algn="dist">
              <a:defRPr/>
            </a:pPr>
            <a:r>
              <a:rPr lang="en-US" altLang="zh-CN" sz="6600" kern="0" dirty="0">
                <a:solidFill>
                  <a:schemeClr val="accent1">
                    <a:lumMod val="50000"/>
                  </a:schemeClr>
                </a:solidFill>
                <a:latin typeface="微软雅黑" panose="020B0503020204020204" pitchFamily="34" charset="-122"/>
                <a:ea typeface="微软雅黑" panose="020B0503020204020204" pitchFamily="34" charset="-122"/>
              </a:rPr>
              <a:t>02</a:t>
            </a:r>
            <a:r>
              <a:rPr lang="zh-CN" altLang="en-US" sz="3600" kern="0" dirty="0">
                <a:solidFill>
                  <a:schemeClr val="accent1">
                    <a:lumMod val="50000"/>
                  </a:schemeClr>
                </a:solidFill>
                <a:latin typeface="微软雅黑" panose="020B0503020204020204" pitchFamily="34" charset="-122"/>
                <a:ea typeface="微软雅黑" panose="020B0503020204020204" pitchFamily="34" charset="-122"/>
              </a:rPr>
              <a:t>Title bar</a:t>
            </a:r>
            <a:endParaRPr lang="zh-CN" altLang="en-US" sz="1600" kern="0" dirty="0">
              <a:solidFill>
                <a:srgbClr val="3C4B2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99249" y="3732077"/>
            <a:ext cx="4572284" cy="584775"/>
          </a:xfrm>
          <a:prstGeom prst="rect">
            <a:avLst/>
          </a:prstGeom>
          <a:solidFill>
            <a:schemeClr val="bg1"/>
          </a:solidFill>
        </p:spPr>
        <p:txBody>
          <a:bodyPr wrap="square" rtlCol="0">
            <a:spAutoFit/>
          </a:bodyPr>
          <a:lstStyle/>
          <a:p>
            <a:pPr algn="ctr">
              <a:defRPr/>
            </a:pPr>
            <a:r>
              <a:rPr lang="en-US" altLang="zh-CN" sz="1600" kern="0" dirty="0">
                <a:solidFill>
                  <a:srgbClr val="3C4B29"/>
                </a:solidFill>
                <a:latin typeface="+mj-lt"/>
              </a:rPr>
              <a:t>Add up your title/add up anything WhatsApp/your-up your title or add up anything </a:t>
            </a:r>
            <a:endParaRPr lang="zh-CN" altLang="en-US" sz="1600" kern="0" dirty="0">
              <a:solidFill>
                <a:srgbClr val="3C4B29"/>
              </a:solidFill>
              <a:latin typeface="+mj-lt"/>
            </a:endParaRP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66694" y="4403223"/>
            <a:ext cx="538399" cy="519981"/>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22559" r="22559"/>
          <a:stretch/>
        </p:blipFill>
        <p:spPr>
          <a:xfrm>
            <a:off x="1036888" y="5115219"/>
            <a:ext cx="324162" cy="332241"/>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807401" y="4358213"/>
            <a:ext cx="468084" cy="465499"/>
          </a:xfrm>
          <a:prstGeom prst="rect">
            <a:avLst/>
          </a:prstGeom>
        </p:spPr>
      </p:pic>
    </p:spTree>
    <p:extLst>
      <p:ext uri="{BB962C8B-B14F-4D97-AF65-F5344CB8AC3E}">
        <p14:creationId xmlns:p14="http://schemas.microsoft.com/office/powerpoint/2010/main" val="2033782065"/>
      </p:ext>
    </p:extLst>
  </p:cSld>
  <p:clrMapOvr>
    <a:masterClrMapping/>
  </p:clrMapOvr>
  <p:transition spd="slow">
    <p:zoom/>
  </p:transition>
</p:sld>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1169</Words>
  <Application>Microsoft Office PowerPoint</Application>
  <PresentationFormat>宽屏</PresentationFormat>
  <Paragraphs>178</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 Unicode MS</vt:lpstr>
      <vt:lpstr>Gill Sans</vt:lpstr>
      <vt:lpstr>方正兰亭黑_GBK</vt:lpstr>
      <vt:lpstr>微软雅黑</vt:lpstr>
      <vt:lpstr>Arial</vt:lpstr>
      <vt:lpstr>Calibri</vt:lpstr>
      <vt:lpstr>Calibri Light</vt:lpstr>
      <vt:lpstr>Segoe UI</vt:lpstr>
      <vt:lpstr>Wingdings</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9</cp:revision>
  <dcterms:created xsi:type="dcterms:W3CDTF">2017-02-07T10:33:31Z</dcterms:created>
  <dcterms:modified xsi:type="dcterms:W3CDTF">2019-06-10T03:35:14Z</dcterms:modified>
  <cp:category>RP</cp:category>
  <cp:contentStatus>RP</cp:contentStatus>
</cp:coreProperties>
</file>