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60" r:id="rId3"/>
    <p:sldId id="261" r:id="rId4"/>
    <p:sldId id="276" r:id="rId5"/>
    <p:sldId id="278" r:id="rId6"/>
    <p:sldId id="259" r:id="rId7"/>
    <p:sldId id="265" r:id="rId8"/>
    <p:sldId id="266" r:id="rId9"/>
    <p:sldId id="262" r:id="rId10"/>
    <p:sldId id="459" r:id="rId11"/>
    <p:sldId id="267" r:id="rId12"/>
    <p:sldId id="269" r:id="rId13"/>
    <p:sldId id="270" r:id="rId14"/>
    <p:sldId id="271" r:id="rId15"/>
    <p:sldId id="277" r:id="rId16"/>
    <p:sldId id="263" r:id="rId17"/>
    <p:sldId id="460" r:id="rId18"/>
    <p:sldId id="274" r:id="rId19"/>
    <p:sldId id="458" r:id="rId20"/>
    <p:sldId id="275" r:id="rId21"/>
    <p:sldId id="264" r:id="rId22"/>
    <p:sldId id="280" r:id="rId23"/>
    <p:sldId id="453" r:id="rId24"/>
    <p:sldId id="457" r:id="rId25"/>
    <p:sldId id="283" r:id="rId26"/>
  </p:sldIdLst>
  <p:sldSz cx="9144000" cy="514508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4EFB"/>
    <a:srgbClr val="0695EA"/>
    <a:srgbClr val="FF1D9C"/>
    <a:srgbClr val="FF9481"/>
    <a:srgbClr val="E98B93"/>
    <a:srgbClr val="B8A2FC"/>
    <a:srgbClr val="FFFF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8" d="100"/>
          <a:sy n="138" d="100"/>
        </p:scale>
        <p:origin x="756" y="114"/>
      </p:cViewPr>
      <p:guideLst>
        <p:guide orient="horz" pos="1621"/>
        <p:guide pos="2880"/>
      </p:guideLst>
    </p:cSldViewPr>
  </p:slideViewPr>
  <p:notesTextViewPr>
    <p:cViewPr>
      <p:scale>
        <a:sx n="100" d="100"/>
        <a:sy n="100" d="100"/>
      </p:scale>
      <p:origin x="0" y="0"/>
    </p:cViewPr>
  </p:notesTextViewPr>
  <p:sorterViewPr>
    <p:cViewPr>
      <p:scale>
        <a:sx n="46" d="100"/>
        <a:sy n="4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C561CC-D75A-42AF-9B20-9DBE8559A2CD}" type="datetimeFigureOut">
              <a:rPr lang="zh-CN" altLang="en-US" smtClean="0"/>
              <a:t>2019/6/17</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3D82E0-6291-4C43-A1AD-E101E3B3A0B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4A1E94-C858-498B-9B94-5BBA1E5FD6F2}" type="slidenum">
              <a:rPr lang="zh-CN" altLang="en-US" smtClean="0"/>
              <a:pPr/>
              <a:t>2</a:t>
            </a:fld>
            <a:endParaRPr lang="zh-CN" altLang="en-US"/>
          </a:p>
        </p:txBody>
      </p:sp>
    </p:spTree>
    <p:extLst>
      <p:ext uri="{BB962C8B-B14F-4D97-AF65-F5344CB8AC3E}">
        <p14:creationId xmlns:p14="http://schemas.microsoft.com/office/powerpoint/2010/main" val="1048166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4A1E94-C858-498B-9B94-5BBA1E5FD6F2}" type="slidenum">
              <a:rPr lang="zh-CN" altLang="en-US" smtClean="0"/>
              <a:pPr/>
              <a:t>3</a:t>
            </a:fld>
            <a:endParaRPr lang="zh-CN" altLang="en-US"/>
          </a:p>
        </p:txBody>
      </p:sp>
    </p:spTree>
    <p:extLst>
      <p:ext uri="{BB962C8B-B14F-4D97-AF65-F5344CB8AC3E}">
        <p14:creationId xmlns:p14="http://schemas.microsoft.com/office/powerpoint/2010/main" val="1048166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BE7F8-4892-4B19-BE1A-C1EE4D01A632}" type="slidenum">
              <a:rPr lang="zh-CN" altLang="en-US" smtClean="0"/>
              <a:pPr/>
              <a:t>7</a:t>
            </a:fld>
            <a:endParaRPr lang="zh-CN" altLang="en-US"/>
          </a:p>
        </p:txBody>
      </p:sp>
    </p:spTree>
    <p:extLst>
      <p:ext uri="{BB962C8B-B14F-4D97-AF65-F5344CB8AC3E}">
        <p14:creationId xmlns:p14="http://schemas.microsoft.com/office/powerpoint/2010/main" val="3872264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E63476-70B3-42A3-BD01-D8F9CB93111E}" type="slidenum">
              <a:rPr lang="zh-CN" altLang="en-US" smtClean="0"/>
              <a:pPr/>
              <a:t>8</a:t>
            </a:fld>
            <a:endParaRPr lang="zh-CN" altLang="en-US"/>
          </a:p>
        </p:txBody>
      </p:sp>
    </p:spTree>
    <p:extLst>
      <p:ext uri="{BB962C8B-B14F-4D97-AF65-F5344CB8AC3E}">
        <p14:creationId xmlns:p14="http://schemas.microsoft.com/office/powerpoint/2010/main" val="3012294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4A1E94-C858-498B-9B94-5BBA1E5FD6F2}" type="slidenum">
              <a:rPr lang="zh-CN" altLang="en-US" smtClean="0"/>
              <a:pPr/>
              <a:t>9</a:t>
            </a:fld>
            <a:endParaRPr lang="zh-CN" altLang="en-US"/>
          </a:p>
        </p:txBody>
      </p:sp>
    </p:spTree>
    <p:extLst>
      <p:ext uri="{BB962C8B-B14F-4D97-AF65-F5344CB8AC3E}">
        <p14:creationId xmlns:p14="http://schemas.microsoft.com/office/powerpoint/2010/main" val="1048166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E63476-70B3-42A3-BD01-D8F9CB93111E}" type="slidenum">
              <a:rPr lang="zh-CN" altLang="en-US" smtClean="0"/>
              <a:pPr/>
              <a:t>11</a:t>
            </a:fld>
            <a:endParaRPr lang="zh-CN" altLang="en-US"/>
          </a:p>
        </p:txBody>
      </p:sp>
    </p:spTree>
    <p:extLst>
      <p:ext uri="{BB962C8B-B14F-4D97-AF65-F5344CB8AC3E}">
        <p14:creationId xmlns:p14="http://schemas.microsoft.com/office/powerpoint/2010/main" val="1777645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4A1E94-C858-498B-9B94-5BBA1E5FD6F2}" type="slidenum">
              <a:rPr lang="zh-CN" altLang="en-US" smtClean="0"/>
              <a:pPr/>
              <a:t>16</a:t>
            </a:fld>
            <a:endParaRPr lang="zh-CN" altLang="en-US"/>
          </a:p>
        </p:txBody>
      </p:sp>
    </p:spTree>
    <p:extLst>
      <p:ext uri="{BB962C8B-B14F-4D97-AF65-F5344CB8AC3E}">
        <p14:creationId xmlns:p14="http://schemas.microsoft.com/office/powerpoint/2010/main" val="1048166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4A1E94-C858-498B-9B94-5BBA1E5FD6F2}" type="slidenum">
              <a:rPr lang="zh-CN" altLang="en-US" smtClean="0"/>
              <a:pPr/>
              <a:t>21</a:t>
            </a:fld>
            <a:endParaRPr lang="zh-CN" altLang="en-US"/>
          </a:p>
        </p:txBody>
      </p:sp>
    </p:spTree>
    <p:extLst>
      <p:ext uri="{BB962C8B-B14F-4D97-AF65-F5344CB8AC3E}">
        <p14:creationId xmlns:p14="http://schemas.microsoft.com/office/powerpoint/2010/main" val="1048166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a:t>单击此处编辑母版标题样式</a:t>
            </a:r>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B126178-2CDE-4ED5-8289-5B3E76CED362}" type="datetimeFigureOut">
              <a:rPr lang="zh-CN" altLang="en-US" smtClean="0"/>
              <a:t>2019/6/17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F2E5F7-1ED3-4AF4-B371-D2F72CA1339B}" type="slidenum">
              <a:rPr lang="zh-CN" altLang="en-US" smtClean="0"/>
              <a:t>‹#›</a:t>
            </a:fld>
            <a:endParaRPr lang="zh-CN" altLang="en-US"/>
          </a:p>
        </p:txBody>
      </p:sp>
    </p:spTree>
  </p:cSld>
  <p:clrMapOvr>
    <a:masterClrMapping/>
  </p:clrMapOvr>
  <p:transition spd="med" advClick="0" advTm="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B126178-2CDE-4ED5-8289-5B3E76CED362}" type="datetimeFigureOut">
              <a:rPr lang="zh-CN" altLang="en-US" smtClean="0"/>
              <a:t>2019/6/17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F2E5F7-1ED3-4AF4-B371-D2F72CA1339B}" type="slidenum">
              <a:rPr lang="zh-CN" altLang="en-US" smtClean="0"/>
              <a:t>‹#›</a:t>
            </a:fld>
            <a:endParaRPr lang="zh-CN" altLang="en-US"/>
          </a:p>
        </p:txBody>
      </p:sp>
    </p:spTree>
  </p:cSld>
  <p:clrMapOvr>
    <a:masterClrMapping/>
  </p:clrMapOvr>
  <p:transition spd="med" advClick="0" advTm="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829"/>
            <a:ext cx="2057400" cy="329309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829"/>
            <a:ext cx="6019800" cy="329309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B126178-2CDE-4ED5-8289-5B3E76CED362}" type="datetimeFigureOut">
              <a:rPr lang="zh-CN" altLang="en-US" smtClean="0"/>
              <a:t>2019/6/17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F2E5F7-1ED3-4AF4-B371-D2F72CA1339B}" type="slidenum">
              <a:rPr lang="zh-CN" altLang="en-US" smtClean="0"/>
              <a:t>‹#›</a:t>
            </a:fld>
            <a:endParaRPr lang="zh-CN" altLang="en-US"/>
          </a:p>
        </p:txBody>
      </p:sp>
    </p:spTree>
  </p:cSld>
  <p:clrMapOvr>
    <a:masterClrMapping/>
  </p:clrMapOvr>
  <p:transition spd="med" advClick="0" advTm="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3950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B126178-2CDE-4ED5-8289-5B3E76CED362}" type="datetimeFigureOut">
              <a:rPr lang="zh-CN" altLang="en-US" smtClean="0"/>
              <a:t>2019/6/17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F2E5F7-1ED3-4AF4-B371-D2F72CA1339B}" type="slidenum">
              <a:rPr lang="zh-CN" altLang="en-US" smtClean="0"/>
              <a:t>‹#›</a:t>
            </a:fld>
            <a:endParaRPr lang="zh-CN" altLang="en-US"/>
          </a:p>
        </p:txBody>
      </p:sp>
    </p:spTree>
  </p:cSld>
  <p:clrMapOvr>
    <a:masterClrMapping/>
  </p:clrMapOvr>
  <p:transition spd="med" advClick="0" advTm="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B126178-2CDE-4ED5-8289-5B3E76CED362}" type="datetimeFigureOut">
              <a:rPr lang="zh-CN" altLang="en-US" smtClean="0"/>
              <a:t>2019/6/17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F2E5F7-1ED3-4AF4-B371-D2F72CA1339B}" type="slidenum">
              <a:rPr lang="zh-CN" altLang="en-US" smtClean="0"/>
              <a:t>‹#›</a:t>
            </a:fld>
            <a:endParaRPr lang="zh-CN" altLang="en-US"/>
          </a:p>
        </p:txBody>
      </p:sp>
    </p:spTree>
  </p:cSld>
  <p:clrMapOvr>
    <a:masterClrMapping/>
  </p:clrMapOvr>
  <p:transition spd="med" advClick="0" advTm="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B126178-2CDE-4ED5-8289-5B3E76CED362}" type="datetimeFigureOut">
              <a:rPr lang="zh-CN" altLang="en-US" smtClean="0"/>
              <a:t>2019/6/17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2F2E5F7-1ED3-4AF4-B371-D2F72CA1339B}" type="slidenum">
              <a:rPr lang="zh-CN" altLang="en-US" smtClean="0"/>
              <a:t>‹#›</a:t>
            </a:fld>
            <a:endParaRPr lang="zh-CN" altLang="en-US"/>
          </a:p>
        </p:txBody>
      </p:sp>
    </p:spTree>
  </p:cSld>
  <p:clrMapOvr>
    <a:masterClrMapping/>
  </p:clrMapOvr>
  <p:transition spd="med" advClick="0" advTm="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B126178-2CDE-4ED5-8289-5B3E76CED362}" type="datetimeFigureOut">
              <a:rPr lang="zh-CN" altLang="en-US" smtClean="0"/>
              <a:t>2019/6/17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2F2E5F7-1ED3-4AF4-B371-D2F72CA1339B}" type="slidenum">
              <a:rPr lang="zh-CN" altLang="en-US" smtClean="0"/>
              <a:t>‹#›</a:t>
            </a:fld>
            <a:endParaRPr lang="zh-CN" altLang="en-US"/>
          </a:p>
        </p:txBody>
      </p:sp>
    </p:spTree>
  </p:cSld>
  <p:clrMapOvr>
    <a:masterClrMapping/>
  </p:clrMapOvr>
  <p:transition spd="med" advClick="0" advTm="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B126178-2CDE-4ED5-8289-5B3E76CED362}" type="datetimeFigureOut">
              <a:rPr lang="zh-CN" altLang="en-US" smtClean="0"/>
              <a:t>2019/6/17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2F2E5F7-1ED3-4AF4-B371-D2F72CA1339B}" type="slidenum">
              <a:rPr lang="zh-CN" altLang="en-US" smtClean="0"/>
              <a:t>‹#›</a:t>
            </a:fld>
            <a:endParaRPr lang="zh-CN" altLang="en-US"/>
          </a:p>
        </p:txBody>
      </p:sp>
    </p:spTree>
  </p:cSld>
  <p:clrMapOvr>
    <a:masterClrMapping/>
  </p:clrMapOvr>
  <p:transition spd="med" advClick="0" advTm="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B126178-2CDE-4ED5-8289-5B3E76CED362}" type="datetimeFigureOut">
              <a:rPr lang="zh-CN" altLang="en-US" smtClean="0"/>
              <a:t>2019/6/17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2F2E5F7-1ED3-4AF4-B371-D2F72CA1339B}" type="slidenum">
              <a:rPr lang="zh-CN" altLang="en-US" smtClean="0"/>
              <a:t>‹#›</a:t>
            </a:fld>
            <a:endParaRPr lang="zh-CN" altLang="en-US"/>
          </a:p>
        </p:txBody>
      </p:sp>
    </p:spTree>
  </p:cSld>
  <p:clrMapOvr>
    <a:masterClrMapping/>
  </p:clrMapOvr>
  <p:transition spd="med" advClick="0" advTm="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B126178-2CDE-4ED5-8289-5B3E76CED362}" type="datetimeFigureOut">
              <a:rPr lang="zh-CN" altLang="en-US" smtClean="0"/>
              <a:t>2019/6/17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2F2E5F7-1ED3-4AF4-B371-D2F72CA1339B}" type="slidenum">
              <a:rPr lang="zh-CN" altLang="en-US" smtClean="0"/>
              <a:t>‹#›</a:t>
            </a:fld>
            <a:endParaRPr lang="zh-CN" altLang="en-US"/>
          </a:p>
        </p:txBody>
      </p:sp>
    </p:spTree>
  </p:cSld>
  <p:clrMapOvr>
    <a:masterClrMapping/>
  </p:clrMapOvr>
  <p:transition spd="med" advClick="0" advTm="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B126178-2CDE-4ED5-8289-5B3E76CED362}" type="datetimeFigureOut">
              <a:rPr lang="zh-CN" altLang="en-US" smtClean="0"/>
              <a:t>2019/6/17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2F2E5F7-1ED3-4AF4-B371-D2F72CA1339B}" type="slidenum">
              <a:rPr lang="zh-CN" altLang="en-US" smtClean="0"/>
              <a:t>‹#›</a:t>
            </a:fld>
            <a:endParaRPr lang="zh-CN" altLang="en-US"/>
          </a:p>
        </p:txBody>
      </p:sp>
    </p:spTree>
  </p:cSld>
  <p:clrMapOvr>
    <a:masterClrMapping/>
  </p:clrMapOvr>
  <p:transition spd="med" advClick="0" advTm="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7B126178-2CDE-4ED5-8289-5B3E76CED362}" type="datetimeFigureOut">
              <a:rPr lang="zh-CN" altLang="en-US" smtClean="0"/>
              <a:t>2019/6/17</a:t>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02F2E5F7-1ED3-4AF4-B371-D2F72CA1339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advClick="0" advTm="0">
    <p:rand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9420C7BA-B3AF-4F8F-9846-72692D1B9B22}"/>
              </a:ext>
            </a:extLst>
          </p:cNvPr>
          <p:cNvGrpSpPr/>
          <p:nvPr/>
        </p:nvGrpSpPr>
        <p:grpSpPr>
          <a:xfrm>
            <a:off x="-648977" y="1361164"/>
            <a:ext cx="9983188" cy="6449812"/>
            <a:chOff x="-466655" y="232284"/>
            <a:chExt cx="12319382" cy="7959151"/>
          </a:xfrm>
        </p:grpSpPr>
        <p:pic>
          <p:nvPicPr>
            <p:cNvPr id="2" name="图片 1">
              <a:extLst>
                <a:ext uri="{FF2B5EF4-FFF2-40B4-BE49-F238E27FC236}">
                  <a16:creationId xmlns:a16="http://schemas.microsoft.com/office/drawing/2014/main" id="{CE3902B4-2A19-4583-A688-A58BA082165C}"/>
                </a:ext>
              </a:extLst>
            </p:cNvPr>
            <p:cNvPicPr>
              <a:picLocks noChangeAspect="1"/>
            </p:cNvPicPr>
            <p:nvPr/>
          </p:nvPicPr>
          <p:blipFill>
            <a:blip r:embed="rId4"/>
            <a:stretch>
              <a:fillRect/>
            </a:stretch>
          </p:blipFill>
          <p:spPr>
            <a:xfrm>
              <a:off x="-466655" y="556320"/>
              <a:ext cx="4514164" cy="5145088"/>
            </a:xfrm>
            <a:prstGeom prst="rect">
              <a:avLst/>
            </a:prstGeom>
          </p:spPr>
        </p:pic>
        <p:pic>
          <p:nvPicPr>
            <p:cNvPr id="3" name="图片 2">
              <a:extLst>
                <a:ext uri="{FF2B5EF4-FFF2-40B4-BE49-F238E27FC236}">
                  <a16:creationId xmlns:a16="http://schemas.microsoft.com/office/drawing/2014/main" id="{F33701AC-B41D-4743-93C4-4E9F7D692560}"/>
                </a:ext>
              </a:extLst>
            </p:cNvPr>
            <p:cNvPicPr>
              <a:picLocks noChangeAspect="1"/>
            </p:cNvPicPr>
            <p:nvPr/>
          </p:nvPicPr>
          <p:blipFill>
            <a:blip r:embed="rId5"/>
            <a:stretch>
              <a:fillRect/>
            </a:stretch>
          </p:blipFill>
          <p:spPr>
            <a:xfrm>
              <a:off x="935596" y="3046347"/>
              <a:ext cx="5003210" cy="5145088"/>
            </a:xfrm>
            <a:prstGeom prst="rect">
              <a:avLst/>
            </a:prstGeom>
          </p:spPr>
        </p:pic>
        <p:pic>
          <p:nvPicPr>
            <p:cNvPr id="16" name="图片 15">
              <a:extLst>
                <a:ext uri="{FF2B5EF4-FFF2-40B4-BE49-F238E27FC236}">
                  <a16:creationId xmlns:a16="http://schemas.microsoft.com/office/drawing/2014/main" id="{BE226C5D-F530-4E84-AA1C-DBBBA82479E7}"/>
                </a:ext>
              </a:extLst>
            </p:cNvPr>
            <p:cNvPicPr>
              <a:picLocks noChangeAspect="1"/>
            </p:cNvPicPr>
            <p:nvPr/>
          </p:nvPicPr>
          <p:blipFill>
            <a:blip r:embed="rId4"/>
            <a:stretch>
              <a:fillRect/>
            </a:stretch>
          </p:blipFill>
          <p:spPr>
            <a:xfrm>
              <a:off x="5447266" y="232284"/>
              <a:ext cx="4514164" cy="5145088"/>
            </a:xfrm>
            <a:prstGeom prst="rect">
              <a:avLst/>
            </a:prstGeom>
          </p:spPr>
        </p:pic>
        <p:pic>
          <p:nvPicPr>
            <p:cNvPr id="17" name="图片 16">
              <a:extLst>
                <a:ext uri="{FF2B5EF4-FFF2-40B4-BE49-F238E27FC236}">
                  <a16:creationId xmlns:a16="http://schemas.microsoft.com/office/drawing/2014/main" id="{C68C3CDD-3E19-46BC-8265-3D3CCEDCB937}"/>
                </a:ext>
              </a:extLst>
            </p:cNvPr>
            <p:cNvPicPr>
              <a:picLocks noChangeAspect="1"/>
            </p:cNvPicPr>
            <p:nvPr/>
          </p:nvPicPr>
          <p:blipFill>
            <a:blip r:embed="rId5"/>
            <a:stretch>
              <a:fillRect/>
            </a:stretch>
          </p:blipFill>
          <p:spPr>
            <a:xfrm>
              <a:off x="6849517" y="2722311"/>
              <a:ext cx="5003210" cy="5145088"/>
            </a:xfrm>
            <a:prstGeom prst="rect">
              <a:avLst/>
            </a:prstGeom>
          </p:spPr>
        </p:pic>
      </p:grpSp>
      <p:grpSp>
        <p:nvGrpSpPr>
          <p:cNvPr id="18" name="组合 17">
            <a:extLst>
              <a:ext uri="{FF2B5EF4-FFF2-40B4-BE49-F238E27FC236}">
                <a16:creationId xmlns:a16="http://schemas.microsoft.com/office/drawing/2014/main" id="{CAF36129-FC55-4D30-B51A-730EAC368027}"/>
              </a:ext>
            </a:extLst>
          </p:cNvPr>
          <p:cNvGrpSpPr/>
          <p:nvPr/>
        </p:nvGrpSpPr>
        <p:grpSpPr>
          <a:xfrm rot="10800000">
            <a:off x="-900608" y="-3138357"/>
            <a:ext cx="9983188" cy="6449812"/>
            <a:chOff x="-466655" y="232284"/>
            <a:chExt cx="12319382" cy="7959151"/>
          </a:xfrm>
        </p:grpSpPr>
        <p:pic>
          <p:nvPicPr>
            <p:cNvPr id="19" name="图片 18">
              <a:extLst>
                <a:ext uri="{FF2B5EF4-FFF2-40B4-BE49-F238E27FC236}">
                  <a16:creationId xmlns:a16="http://schemas.microsoft.com/office/drawing/2014/main" id="{5CA58F65-88AD-402E-A8FD-7A3D5210C09E}"/>
                </a:ext>
              </a:extLst>
            </p:cNvPr>
            <p:cNvPicPr>
              <a:picLocks noChangeAspect="1"/>
            </p:cNvPicPr>
            <p:nvPr/>
          </p:nvPicPr>
          <p:blipFill>
            <a:blip r:embed="rId4"/>
            <a:stretch>
              <a:fillRect/>
            </a:stretch>
          </p:blipFill>
          <p:spPr>
            <a:xfrm>
              <a:off x="-466655" y="556320"/>
              <a:ext cx="4514164" cy="5145088"/>
            </a:xfrm>
            <a:prstGeom prst="rect">
              <a:avLst/>
            </a:prstGeom>
          </p:spPr>
        </p:pic>
        <p:pic>
          <p:nvPicPr>
            <p:cNvPr id="20" name="图片 19">
              <a:extLst>
                <a:ext uri="{FF2B5EF4-FFF2-40B4-BE49-F238E27FC236}">
                  <a16:creationId xmlns:a16="http://schemas.microsoft.com/office/drawing/2014/main" id="{63ABF068-D96A-4CF1-8A38-6F6260521CF2}"/>
                </a:ext>
              </a:extLst>
            </p:cNvPr>
            <p:cNvPicPr>
              <a:picLocks noChangeAspect="1"/>
            </p:cNvPicPr>
            <p:nvPr/>
          </p:nvPicPr>
          <p:blipFill>
            <a:blip r:embed="rId5"/>
            <a:stretch>
              <a:fillRect/>
            </a:stretch>
          </p:blipFill>
          <p:spPr>
            <a:xfrm>
              <a:off x="935596" y="3046347"/>
              <a:ext cx="5003210" cy="5145088"/>
            </a:xfrm>
            <a:prstGeom prst="rect">
              <a:avLst/>
            </a:prstGeom>
          </p:spPr>
        </p:pic>
        <p:pic>
          <p:nvPicPr>
            <p:cNvPr id="21" name="图片 20">
              <a:extLst>
                <a:ext uri="{FF2B5EF4-FFF2-40B4-BE49-F238E27FC236}">
                  <a16:creationId xmlns:a16="http://schemas.microsoft.com/office/drawing/2014/main" id="{20D74B3E-5F9F-45F3-9087-55949637EBB2}"/>
                </a:ext>
              </a:extLst>
            </p:cNvPr>
            <p:cNvPicPr>
              <a:picLocks noChangeAspect="1"/>
            </p:cNvPicPr>
            <p:nvPr/>
          </p:nvPicPr>
          <p:blipFill>
            <a:blip r:embed="rId4"/>
            <a:stretch>
              <a:fillRect/>
            </a:stretch>
          </p:blipFill>
          <p:spPr>
            <a:xfrm>
              <a:off x="5447266" y="232284"/>
              <a:ext cx="4514164" cy="5145088"/>
            </a:xfrm>
            <a:prstGeom prst="rect">
              <a:avLst/>
            </a:prstGeom>
          </p:spPr>
        </p:pic>
        <p:pic>
          <p:nvPicPr>
            <p:cNvPr id="22" name="图片 21">
              <a:extLst>
                <a:ext uri="{FF2B5EF4-FFF2-40B4-BE49-F238E27FC236}">
                  <a16:creationId xmlns:a16="http://schemas.microsoft.com/office/drawing/2014/main" id="{3880DADB-C5A5-4D68-90AC-8A8FFB352249}"/>
                </a:ext>
              </a:extLst>
            </p:cNvPr>
            <p:cNvPicPr>
              <a:picLocks noChangeAspect="1"/>
            </p:cNvPicPr>
            <p:nvPr/>
          </p:nvPicPr>
          <p:blipFill>
            <a:blip r:embed="rId5"/>
            <a:stretch>
              <a:fillRect/>
            </a:stretch>
          </p:blipFill>
          <p:spPr>
            <a:xfrm>
              <a:off x="6849517" y="2722311"/>
              <a:ext cx="5003210" cy="5145088"/>
            </a:xfrm>
            <a:prstGeom prst="rect">
              <a:avLst/>
            </a:prstGeom>
          </p:spPr>
        </p:pic>
      </p:grpSp>
      <p:sp>
        <p:nvSpPr>
          <p:cNvPr id="6" name="Rectangle 3"/>
          <p:cNvSpPr txBox="1">
            <a:spLocks noChangeArrowheads="1"/>
          </p:cNvSpPr>
          <p:nvPr/>
        </p:nvSpPr>
        <p:spPr>
          <a:xfrm>
            <a:off x="-40348" y="1943515"/>
            <a:ext cx="8765927" cy="9002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5900"/>
              </a:lnSpc>
            </a:pPr>
            <a:r>
              <a:rPr lang="zh-CN" altLang="en-US" sz="4000" b="1" dirty="0">
                <a:gradFill>
                  <a:gsLst>
                    <a:gs pos="0">
                      <a:srgbClr val="FF9481"/>
                    </a:gs>
                    <a:gs pos="100000">
                      <a:srgbClr val="FF1D9C"/>
                    </a:gs>
                  </a:gsLst>
                  <a:lin ang="5400000" scaled="1"/>
                </a:gradFill>
                <a:latin typeface="微软雅黑" panose="020B0503020204020204" pitchFamily="34" charset="-122"/>
                <a:ea typeface="微软雅黑" panose="020B0503020204020204" pitchFamily="34" charset="-122"/>
              </a:rPr>
              <a:t>Gradient geometry</a:t>
            </a:r>
            <a:endParaRPr lang="en-US" altLang="zh-CN" sz="4000" b="1" dirty="0">
              <a:gradFill>
                <a:gsLst>
                  <a:gs pos="0">
                    <a:srgbClr val="FF9481"/>
                  </a:gs>
                  <a:gs pos="100000">
                    <a:srgbClr val="FF1D9C"/>
                  </a:gs>
                </a:gsLst>
                <a:lin ang="5400000" scaled="1"/>
              </a:gradFill>
              <a:latin typeface="微软雅黑" panose="020B0503020204020204" pitchFamily="34" charset="-122"/>
              <a:ea typeface="微软雅黑" panose="020B0503020204020204" pitchFamily="34" charset="-122"/>
            </a:endParaRPr>
          </a:p>
          <a:p>
            <a:pPr>
              <a:lnSpc>
                <a:spcPts val="5900"/>
              </a:lnSpc>
            </a:pPr>
            <a:r>
              <a:rPr lang="zh-CN" altLang="en-US" sz="4000" b="1" dirty="0">
                <a:gradFill>
                  <a:gsLst>
                    <a:gs pos="0">
                      <a:srgbClr val="0695EA"/>
                    </a:gs>
                    <a:gs pos="100000">
                      <a:srgbClr val="9D4EFB"/>
                    </a:gs>
                  </a:gsLst>
                  <a:lin ang="5400000" scaled="1"/>
                </a:gradFill>
                <a:latin typeface="微软雅黑" panose="020B0503020204020204" pitchFamily="34" charset="-122"/>
                <a:ea typeface="微软雅黑" panose="020B0503020204020204" pitchFamily="34" charset="-122"/>
              </a:rPr>
              <a:t>Summary</a:t>
            </a:r>
            <a:r>
              <a:rPr lang="en-US" altLang="zh-CN" sz="4000" b="1" dirty="0">
                <a:gradFill>
                  <a:gsLst>
                    <a:gs pos="0">
                      <a:srgbClr val="0695EA"/>
                    </a:gs>
                    <a:gs pos="100000">
                      <a:srgbClr val="9D4EFB"/>
                    </a:gs>
                  </a:gsLst>
                  <a:lin ang="5400000" scaled="1"/>
                </a:gradFill>
                <a:latin typeface="微软雅黑" panose="020B0503020204020204" pitchFamily="34" charset="-122"/>
                <a:ea typeface="微软雅黑" panose="020B0503020204020204" pitchFamily="34" charset="-122"/>
              </a:rPr>
              <a:t> PPT </a:t>
            </a:r>
            <a:r>
              <a:rPr lang="zh-CN" altLang="en-US" sz="4000" b="1" dirty="0">
                <a:gradFill>
                  <a:gsLst>
                    <a:gs pos="0">
                      <a:srgbClr val="0695EA"/>
                    </a:gs>
                    <a:gs pos="100000">
                      <a:srgbClr val="9D4EFB"/>
                    </a:gs>
                  </a:gsLst>
                  <a:lin ang="5400000" scaled="1"/>
                </a:gradFill>
                <a:latin typeface="微软雅黑" panose="020B0503020204020204" pitchFamily="34" charset="-122"/>
                <a:ea typeface="微软雅黑" panose="020B0503020204020204" pitchFamily="34" charset="-122"/>
              </a:rPr>
              <a:t>Template</a:t>
            </a:r>
          </a:p>
        </p:txBody>
      </p:sp>
      <p:sp>
        <p:nvSpPr>
          <p:cNvPr id="7" name="Rectangle 4"/>
          <p:cNvSpPr txBox="1">
            <a:spLocks noChangeArrowheads="1"/>
          </p:cNvSpPr>
          <p:nvPr/>
        </p:nvSpPr>
        <p:spPr>
          <a:xfrm>
            <a:off x="2102646" y="3138310"/>
            <a:ext cx="4375008" cy="322759"/>
          </a:xfrm>
          <a:prstGeom prst="rect">
            <a:avLst/>
          </a:prstGeom>
        </p:spPr>
        <p:txBody>
          <a:bodyPr vert="horz" lIns="91440" tIns="45720" rIns="91440" bIns="45720" rtlCol="0" anchor="ct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Complete year-end summary, work report, report</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Ppt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Template</a:t>
            </a:r>
          </a:p>
        </p:txBody>
      </p:sp>
      <p:cxnSp>
        <p:nvCxnSpPr>
          <p:cNvPr id="9" name="直接连接符 5"/>
          <p:cNvCxnSpPr>
            <a:cxnSpLocks noChangeShapeType="1"/>
          </p:cNvCxnSpPr>
          <p:nvPr/>
        </p:nvCxnSpPr>
        <p:spPr bwMode="auto">
          <a:xfrm flipH="1">
            <a:off x="1439650" y="3150498"/>
            <a:ext cx="5805933"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3" name="moving">
            <a:hlinkClick r:id="" action="ppaction://media"/>
            <a:extLst>
              <a:ext uri="{FF2B5EF4-FFF2-40B4-BE49-F238E27FC236}">
                <a16:creationId xmlns:a16="http://schemas.microsoft.com/office/drawing/2014/main" id="{64DEEB6E-6139-4848-8B47-A39276CE522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733017" y="-3558376"/>
            <a:ext cx="609600" cy="6096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drape"/>
      </p:transition>
    </mc:Choice>
    <mc:Fallback xmlns:p14="http://schemas.microsoft.com/office/powerpoint/2010/main"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par>
                          <p:cTn id="7" fill="hold">
                            <p:stCondLst>
                              <p:cond delay="0"/>
                            </p:stCondLst>
                            <p:childTnLst>
                              <p:par>
                                <p:cTn id="8" presetID="41" presetClass="entr" presetSubtype="0" fill="hold" grpId="0" nodeType="afterEffect">
                                  <p:stCondLst>
                                    <p:cond delay="0"/>
                                  </p:stCondLst>
                                  <p:iterate type="lt">
                                    <p:tmPct val="10000"/>
                                  </p:iterate>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6"/>
                                        </p:tgtEl>
                                        <p:attrNameLst>
                                          <p:attrName>ppt_y</p:attrName>
                                        </p:attrNameLst>
                                      </p:cBhvr>
                                      <p:tavLst>
                                        <p:tav tm="0">
                                          <p:val>
                                            <p:strVal val="#ppt_y"/>
                                          </p:val>
                                        </p:tav>
                                        <p:tav tm="100000">
                                          <p:val>
                                            <p:strVal val="#ppt_y"/>
                                          </p:val>
                                        </p:tav>
                                      </p:tavLst>
                                    </p:anim>
                                    <p:anim calcmode="lin" valueType="num">
                                      <p:cBhvr>
                                        <p:cTn id="12"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6"/>
                                        </p:tgtEl>
                                      </p:cBhvr>
                                    </p:animEffect>
                                  </p:childTnLst>
                                </p:cTn>
                              </p:par>
                            </p:childTnLst>
                          </p:cTn>
                        </p:par>
                        <p:par>
                          <p:cTn id="15" fill="hold">
                            <p:stCondLst>
                              <p:cond delay="2150"/>
                            </p:stCondLst>
                            <p:childTnLst>
                              <p:par>
                                <p:cTn id="16" presetID="22" presetClass="entr" presetSubtype="2"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1000"/>
                                        <p:tgtEl>
                                          <p:spTgt spid="9"/>
                                        </p:tgtEl>
                                      </p:cBhvr>
                                    </p:animEffect>
                                  </p:childTnLst>
                                </p:cTn>
                              </p:par>
                            </p:childTnLst>
                          </p:cTn>
                        </p:par>
                        <p:par>
                          <p:cTn id="19" fill="hold">
                            <p:stCondLst>
                              <p:cond delay="3150"/>
                            </p:stCondLst>
                            <p:childTnLst>
                              <p:par>
                                <p:cTn id="20" presetID="53" presetClass="entr" presetSubtype="16" fill="hold" grpId="0" nodeType="afterEffect">
                                  <p:stCondLst>
                                    <p:cond delay="0"/>
                                  </p:stCondLst>
                                  <p:iterate type="lt">
                                    <p:tmPct val="7000"/>
                                  </p:iterate>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5" repeatCount="indefinite" fill="remove" display="0">
                  <p:stCondLst>
                    <p:cond delay="indefinite"/>
                  </p:stCondLst>
                  <p:endCondLst>
                    <p:cond evt="onStopAudio" delay="0">
                      <p:tgtEl>
                        <p:sldTgt/>
                      </p:tgtEl>
                    </p:cond>
                  </p:endCondLst>
                </p:cTn>
                <p:tgtEl>
                  <p:spTgt spid="13"/>
                </p:tgtEl>
              </p:cMediaNode>
            </p:audio>
          </p:childTnLst>
        </p:cTn>
      </p:par>
    </p:tnLst>
    <p:bldLst>
      <p:bldP spid="6" grpId="0" autoUpdateAnimBg="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C4DCB05C-28C4-4AA4-AD85-B3D9C34F13A7}"/>
              </a:ext>
            </a:extLst>
          </p:cNvPr>
          <p:cNvGrpSpPr/>
          <p:nvPr/>
        </p:nvGrpSpPr>
        <p:grpSpPr>
          <a:xfrm>
            <a:off x="1768083" y="1776147"/>
            <a:ext cx="3883915" cy="1088621"/>
            <a:chOff x="1295490" y="2367135"/>
            <a:chExt cx="5178553" cy="1451495"/>
          </a:xfrm>
        </p:grpSpPr>
        <p:sp>
          <p:nvSpPr>
            <p:cNvPr id="46" name="íṩľíḍè-Freeform: Shape 116">
              <a:extLst>
                <a:ext uri="{FF2B5EF4-FFF2-40B4-BE49-F238E27FC236}">
                  <a16:creationId xmlns:a16="http://schemas.microsoft.com/office/drawing/2014/main" id="{2B6EEE40-197D-4899-94A8-B7C8F39FC02B}"/>
                </a:ext>
              </a:extLst>
            </p:cNvPr>
            <p:cNvSpPr>
              <a:spLocks/>
            </p:cNvSpPr>
            <p:nvPr/>
          </p:nvSpPr>
          <p:spPr bwMode="auto">
            <a:xfrm>
              <a:off x="2232616" y="2773893"/>
              <a:ext cx="3813618" cy="642165"/>
            </a:xfrm>
            <a:custGeom>
              <a:avLst/>
              <a:gdLst>
                <a:gd name="connsiteX0" fmla="*/ 0 w 3813618"/>
                <a:gd name="connsiteY0" fmla="*/ 0 h 642165"/>
                <a:gd name="connsiteX1" fmla="*/ 2448189 w 3813618"/>
                <a:gd name="connsiteY1" fmla="*/ 0 h 642165"/>
                <a:gd name="connsiteX2" fmla="*/ 2448189 w 3813618"/>
                <a:gd name="connsiteY2" fmla="*/ 1019 h 642165"/>
                <a:gd name="connsiteX3" fmla="*/ 3813618 w 3813618"/>
                <a:gd name="connsiteY3" fmla="*/ 1019 h 642165"/>
                <a:gd name="connsiteX4" fmla="*/ 3491517 w 3813618"/>
                <a:gd name="connsiteY4" fmla="*/ 319044 h 642165"/>
                <a:gd name="connsiteX5" fmla="*/ 3813618 w 3813618"/>
                <a:gd name="connsiteY5" fmla="*/ 641145 h 642165"/>
                <a:gd name="connsiteX6" fmla="*/ 2448189 w 3813618"/>
                <a:gd name="connsiteY6" fmla="*/ 641145 h 642165"/>
                <a:gd name="connsiteX7" fmla="*/ 2448189 w 3813618"/>
                <a:gd name="connsiteY7" fmla="*/ 642165 h 642165"/>
                <a:gd name="connsiteX8" fmla="*/ 0 w 3813618"/>
                <a:gd name="connsiteY8" fmla="*/ 642165 h 64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3618" h="642165">
                  <a:moveTo>
                    <a:pt x="0" y="0"/>
                  </a:moveTo>
                  <a:lnTo>
                    <a:pt x="2448189" y="0"/>
                  </a:lnTo>
                  <a:lnTo>
                    <a:pt x="2448189" y="1019"/>
                  </a:lnTo>
                  <a:lnTo>
                    <a:pt x="3813618" y="1019"/>
                  </a:lnTo>
                  <a:lnTo>
                    <a:pt x="3491517" y="319044"/>
                  </a:lnTo>
                  <a:lnTo>
                    <a:pt x="3813618" y="641145"/>
                  </a:lnTo>
                  <a:lnTo>
                    <a:pt x="2448189" y="641145"/>
                  </a:lnTo>
                  <a:lnTo>
                    <a:pt x="2448189" y="642165"/>
                  </a:lnTo>
                  <a:lnTo>
                    <a:pt x="0" y="642165"/>
                  </a:lnTo>
                  <a:close/>
                </a:path>
              </a:pathLst>
            </a:custGeom>
            <a:solidFill>
              <a:schemeClr val="accent3"/>
            </a:solidFill>
            <a:ln w="9525">
              <a:noFill/>
              <a:round/>
              <a:headEnd/>
              <a:tailEnd/>
            </a:ln>
          </p:spPr>
          <p:txBody>
            <a:bodyPr anchor="ctr"/>
            <a:lstStyle/>
            <a:p>
              <a:pPr algn="ctr"/>
              <a:endParaRPr>
                <a:cs typeface="+mn-ea"/>
                <a:sym typeface="+mn-lt"/>
              </a:endParaRPr>
            </a:p>
          </p:txBody>
        </p:sp>
        <p:sp>
          <p:nvSpPr>
            <p:cNvPr id="47" name="íṩľíḍè-Oval 32">
              <a:extLst>
                <a:ext uri="{FF2B5EF4-FFF2-40B4-BE49-F238E27FC236}">
                  <a16:creationId xmlns:a16="http://schemas.microsoft.com/office/drawing/2014/main" id="{8A575A95-D8B8-4AC2-BF49-9880F736FBFA}"/>
                </a:ext>
              </a:extLst>
            </p:cNvPr>
            <p:cNvSpPr>
              <a:spLocks/>
            </p:cNvSpPr>
            <p:nvPr/>
          </p:nvSpPr>
          <p:spPr bwMode="auto">
            <a:xfrm>
              <a:off x="5980698" y="2850287"/>
              <a:ext cx="493345" cy="493345"/>
            </a:xfrm>
            <a:prstGeom prst="ellipse">
              <a:avLst/>
            </a:prstGeom>
            <a:solidFill>
              <a:schemeClr val="accent3"/>
            </a:solidFill>
            <a:ln w="12700">
              <a:solidFill>
                <a:schemeClr val="bg1"/>
              </a:solidFill>
              <a:round/>
              <a:headEnd/>
              <a:tailEnd/>
            </a:ln>
            <a:effectLst/>
          </p:spPr>
          <p:txBody>
            <a:bodyPr vert="horz" wrap="none" lIns="91440" tIns="45720" rIns="91440" bIns="45720" anchor="ctr" anchorCtr="1" compatLnSpc="1">
              <a:prstTxWarp prst="textNoShape">
                <a:avLst/>
              </a:prstTxWarp>
              <a:normAutofit fontScale="92500" lnSpcReduction="20000"/>
            </a:bodyPr>
            <a:lstStyle/>
            <a:p>
              <a:r>
                <a:rPr lang="en-US" sz="1400">
                  <a:solidFill>
                    <a:schemeClr val="bg1"/>
                  </a:solidFill>
                  <a:cs typeface="+mn-ea"/>
                  <a:sym typeface="+mn-lt"/>
                </a:rPr>
                <a:t>03</a:t>
              </a:r>
            </a:p>
          </p:txBody>
        </p:sp>
        <p:grpSp>
          <p:nvGrpSpPr>
            <p:cNvPr id="48" name="Group 42">
              <a:extLst>
                <a:ext uri="{FF2B5EF4-FFF2-40B4-BE49-F238E27FC236}">
                  <a16:creationId xmlns:a16="http://schemas.microsoft.com/office/drawing/2014/main" id="{E618004D-4980-4D45-93D9-18228B18F975}"/>
                </a:ext>
              </a:extLst>
            </p:cNvPr>
            <p:cNvGrpSpPr/>
            <p:nvPr/>
          </p:nvGrpSpPr>
          <p:grpSpPr>
            <a:xfrm>
              <a:off x="1295490" y="2367135"/>
              <a:ext cx="1162014" cy="1451495"/>
              <a:chOff x="2231025" y="1995288"/>
              <a:chExt cx="904876" cy="1130300"/>
            </a:xfrm>
          </p:grpSpPr>
          <p:sp>
            <p:nvSpPr>
              <p:cNvPr id="52" name="íṩľíḍè-Freeform: Shape 43">
                <a:extLst>
                  <a:ext uri="{FF2B5EF4-FFF2-40B4-BE49-F238E27FC236}">
                    <a16:creationId xmlns:a16="http://schemas.microsoft.com/office/drawing/2014/main" id="{E04AD1F2-0EEA-4BD0-8380-68A2B6050B6A}"/>
                  </a:ext>
                </a:extLst>
              </p:cNvPr>
              <p:cNvSpPr>
                <a:spLocks/>
              </p:cNvSpPr>
              <p:nvPr/>
            </p:nvSpPr>
            <p:spPr bwMode="auto">
              <a:xfrm>
                <a:off x="2231025" y="2312788"/>
                <a:ext cx="452438" cy="812800"/>
              </a:xfrm>
              <a:custGeom>
                <a:avLst/>
                <a:gdLst/>
                <a:ahLst/>
                <a:cxnLst>
                  <a:cxn ang="0">
                    <a:pos x="285" y="512"/>
                  </a:cxn>
                  <a:cxn ang="0">
                    <a:pos x="0" y="313"/>
                  </a:cxn>
                  <a:cxn ang="0">
                    <a:pos x="0" y="0"/>
                  </a:cxn>
                  <a:cxn ang="0">
                    <a:pos x="285" y="199"/>
                  </a:cxn>
                  <a:cxn ang="0">
                    <a:pos x="285" y="512"/>
                  </a:cxn>
                </a:cxnLst>
                <a:rect l="0" t="0" r="r" b="b"/>
                <a:pathLst>
                  <a:path w="285" h="512">
                    <a:moveTo>
                      <a:pt x="285" y="512"/>
                    </a:moveTo>
                    <a:lnTo>
                      <a:pt x="0" y="313"/>
                    </a:lnTo>
                    <a:lnTo>
                      <a:pt x="0" y="0"/>
                    </a:lnTo>
                    <a:lnTo>
                      <a:pt x="285" y="199"/>
                    </a:lnTo>
                    <a:lnTo>
                      <a:pt x="285" y="512"/>
                    </a:lnTo>
                    <a:close/>
                  </a:path>
                </a:pathLst>
              </a:custGeom>
              <a:solidFill>
                <a:schemeClr val="accent3">
                  <a:lumMod val="50000"/>
                </a:schemeClr>
              </a:solidFill>
              <a:ln w="9525">
                <a:noFill/>
                <a:round/>
                <a:headEnd/>
                <a:tailEnd/>
              </a:ln>
            </p:spPr>
            <p:txBody>
              <a:bodyPr anchor="ctr"/>
              <a:lstStyle/>
              <a:p>
                <a:pPr algn="ctr"/>
                <a:endParaRPr>
                  <a:cs typeface="+mn-ea"/>
                  <a:sym typeface="+mn-lt"/>
                </a:endParaRPr>
              </a:p>
            </p:txBody>
          </p:sp>
          <p:sp>
            <p:nvSpPr>
              <p:cNvPr id="53" name="íṩľíḍè-Freeform: Shape 44">
                <a:extLst>
                  <a:ext uri="{FF2B5EF4-FFF2-40B4-BE49-F238E27FC236}">
                    <a16:creationId xmlns:a16="http://schemas.microsoft.com/office/drawing/2014/main" id="{CBA448DD-59CF-4AE5-AF78-37469B5BD200}"/>
                  </a:ext>
                </a:extLst>
              </p:cNvPr>
              <p:cNvSpPr>
                <a:spLocks/>
              </p:cNvSpPr>
              <p:nvPr/>
            </p:nvSpPr>
            <p:spPr bwMode="auto">
              <a:xfrm>
                <a:off x="2683463" y="2312788"/>
                <a:ext cx="452438" cy="812800"/>
              </a:xfrm>
              <a:custGeom>
                <a:avLst/>
                <a:gdLst/>
                <a:ahLst/>
                <a:cxnLst>
                  <a:cxn ang="0">
                    <a:pos x="0" y="512"/>
                  </a:cxn>
                  <a:cxn ang="0">
                    <a:pos x="285" y="313"/>
                  </a:cxn>
                  <a:cxn ang="0">
                    <a:pos x="285" y="0"/>
                  </a:cxn>
                  <a:cxn ang="0">
                    <a:pos x="0" y="199"/>
                  </a:cxn>
                  <a:cxn ang="0">
                    <a:pos x="0" y="512"/>
                  </a:cxn>
                </a:cxnLst>
                <a:rect l="0" t="0" r="r" b="b"/>
                <a:pathLst>
                  <a:path w="285" h="512">
                    <a:moveTo>
                      <a:pt x="0" y="512"/>
                    </a:moveTo>
                    <a:lnTo>
                      <a:pt x="285" y="313"/>
                    </a:lnTo>
                    <a:lnTo>
                      <a:pt x="285" y="0"/>
                    </a:lnTo>
                    <a:lnTo>
                      <a:pt x="0" y="199"/>
                    </a:lnTo>
                    <a:lnTo>
                      <a:pt x="0" y="512"/>
                    </a:lnTo>
                    <a:close/>
                  </a:path>
                </a:pathLst>
              </a:custGeom>
              <a:solidFill>
                <a:schemeClr val="accent3">
                  <a:lumMod val="75000"/>
                </a:schemeClr>
              </a:solidFill>
              <a:ln w="9525">
                <a:noFill/>
                <a:round/>
                <a:headEnd/>
                <a:tailEnd/>
              </a:ln>
            </p:spPr>
            <p:txBody>
              <a:bodyPr anchor="ctr"/>
              <a:lstStyle/>
              <a:p>
                <a:pPr algn="ctr"/>
                <a:endParaRPr>
                  <a:cs typeface="+mn-ea"/>
                  <a:sym typeface="+mn-lt"/>
                </a:endParaRPr>
              </a:p>
            </p:txBody>
          </p:sp>
          <p:sp>
            <p:nvSpPr>
              <p:cNvPr id="54" name="íṩľíḍè-Freeform: Shape 45">
                <a:extLst>
                  <a:ext uri="{FF2B5EF4-FFF2-40B4-BE49-F238E27FC236}">
                    <a16:creationId xmlns:a16="http://schemas.microsoft.com/office/drawing/2014/main" id="{581F6113-5763-40FE-9B7F-3FC024FDAA36}"/>
                  </a:ext>
                </a:extLst>
              </p:cNvPr>
              <p:cNvSpPr>
                <a:spLocks/>
              </p:cNvSpPr>
              <p:nvPr/>
            </p:nvSpPr>
            <p:spPr bwMode="auto">
              <a:xfrm>
                <a:off x="2231025" y="1995288"/>
                <a:ext cx="904875" cy="633413"/>
              </a:xfrm>
              <a:custGeom>
                <a:avLst/>
                <a:gdLst/>
                <a:ahLst/>
                <a:cxnLst>
                  <a:cxn ang="0">
                    <a:pos x="0" y="200"/>
                  </a:cxn>
                  <a:cxn ang="0">
                    <a:pos x="285" y="399"/>
                  </a:cxn>
                  <a:cxn ang="0">
                    <a:pos x="570" y="200"/>
                  </a:cxn>
                  <a:cxn ang="0">
                    <a:pos x="285" y="0"/>
                  </a:cxn>
                  <a:cxn ang="0">
                    <a:pos x="0" y="200"/>
                  </a:cxn>
                </a:cxnLst>
                <a:rect l="0" t="0" r="r" b="b"/>
                <a:pathLst>
                  <a:path w="570" h="399">
                    <a:moveTo>
                      <a:pt x="0" y="200"/>
                    </a:moveTo>
                    <a:lnTo>
                      <a:pt x="285" y="399"/>
                    </a:lnTo>
                    <a:lnTo>
                      <a:pt x="570" y="200"/>
                    </a:lnTo>
                    <a:lnTo>
                      <a:pt x="285" y="0"/>
                    </a:lnTo>
                    <a:lnTo>
                      <a:pt x="0" y="200"/>
                    </a:lnTo>
                    <a:close/>
                  </a:path>
                </a:pathLst>
              </a:custGeom>
              <a:solidFill>
                <a:schemeClr val="accent3"/>
              </a:solidFill>
              <a:ln w="9525">
                <a:noFill/>
                <a:round/>
                <a:headEnd/>
                <a:tailEnd/>
              </a:ln>
            </p:spPr>
            <p:txBody>
              <a:bodyPr anchor="ctr"/>
              <a:lstStyle/>
              <a:p>
                <a:pPr algn="ctr"/>
                <a:endParaRPr>
                  <a:cs typeface="+mn-ea"/>
                  <a:sym typeface="+mn-lt"/>
                </a:endParaRPr>
              </a:p>
            </p:txBody>
          </p:sp>
        </p:grpSp>
        <p:grpSp>
          <p:nvGrpSpPr>
            <p:cNvPr id="49" name="Group 78">
              <a:extLst>
                <a:ext uri="{FF2B5EF4-FFF2-40B4-BE49-F238E27FC236}">
                  <a16:creationId xmlns:a16="http://schemas.microsoft.com/office/drawing/2014/main" id="{FD4FF268-C596-4D6E-A2C3-2AC6765E1EFE}"/>
                </a:ext>
              </a:extLst>
            </p:cNvPr>
            <p:cNvGrpSpPr/>
            <p:nvPr/>
          </p:nvGrpSpPr>
          <p:grpSpPr>
            <a:xfrm>
              <a:off x="5262779" y="2924697"/>
              <a:ext cx="304533" cy="344523"/>
              <a:chOff x="1687513" y="1622425"/>
              <a:chExt cx="314325" cy="355600"/>
            </a:xfrm>
          </p:grpSpPr>
          <p:sp>
            <p:nvSpPr>
              <p:cNvPr id="50" name="íṩľíḍè-Freeform: Shape 79">
                <a:extLst>
                  <a:ext uri="{FF2B5EF4-FFF2-40B4-BE49-F238E27FC236}">
                    <a16:creationId xmlns:a16="http://schemas.microsoft.com/office/drawing/2014/main" id="{E38F27EB-DEE8-40CE-BB88-FFB37C241EAE}"/>
                  </a:ext>
                </a:extLst>
              </p:cNvPr>
              <p:cNvSpPr>
                <a:spLocks/>
              </p:cNvSpPr>
              <p:nvPr/>
            </p:nvSpPr>
            <p:spPr bwMode="auto">
              <a:xfrm>
                <a:off x="1687513" y="1622425"/>
                <a:ext cx="314325" cy="355600"/>
              </a:xfrm>
              <a:custGeom>
                <a:avLst/>
                <a:gdLst/>
                <a:ahLst/>
                <a:cxnLst>
                  <a:cxn ang="0">
                    <a:pos x="17" y="264"/>
                  </a:cxn>
                  <a:cxn ang="0">
                    <a:pos x="9" y="262"/>
                  </a:cxn>
                  <a:cxn ang="0">
                    <a:pos x="0" y="247"/>
                  </a:cxn>
                  <a:cxn ang="0">
                    <a:pos x="0" y="17"/>
                  </a:cxn>
                  <a:cxn ang="0">
                    <a:pos x="9" y="3"/>
                  </a:cxn>
                  <a:cxn ang="0">
                    <a:pos x="25" y="3"/>
                  </a:cxn>
                  <a:cxn ang="0">
                    <a:pos x="225" y="118"/>
                  </a:cxn>
                  <a:cxn ang="0">
                    <a:pos x="233" y="132"/>
                  </a:cxn>
                  <a:cxn ang="0">
                    <a:pos x="225" y="147"/>
                  </a:cxn>
                  <a:cxn ang="0">
                    <a:pos x="25" y="262"/>
                  </a:cxn>
                  <a:cxn ang="0">
                    <a:pos x="17" y="264"/>
                  </a:cxn>
                </a:cxnLst>
                <a:rect l="0" t="0" r="r" b="b"/>
                <a:pathLst>
                  <a:path w="233" h="264">
                    <a:moveTo>
                      <a:pt x="17" y="264"/>
                    </a:moveTo>
                    <a:cubicBezTo>
                      <a:pt x="14" y="264"/>
                      <a:pt x="11" y="263"/>
                      <a:pt x="9" y="262"/>
                    </a:cubicBezTo>
                    <a:cubicBezTo>
                      <a:pt x="3" y="259"/>
                      <a:pt x="0" y="253"/>
                      <a:pt x="0" y="247"/>
                    </a:cubicBezTo>
                    <a:cubicBezTo>
                      <a:pt x="0" y="17"/>
                      <a:pt x="0" y="17"/>
                      <a:pt x="0" y="17"/>
                    </a:cubicBezTo>
                    <a:cubicBezTo>
                      <a:pt x="0" y="11"/>
                      <a:pt x="3" y="6"/>
                      <a:pt x="9" y="3"/>
                    </a:cubicBezTo>
                    <a:cubicBezTo>
                      <a:pt x="14" y="0"/>
                      <a:pt x="20" y="0"/>
                      <a:pt x="25" y="3"/>
                    </a:cubicBezTo>
                    <a:cubicBezTo>
                      <a:pt x="225" y="118"/>
                      <a:pt x="225" y="118"/>
                      <a:pt x="225" y="118"/>
                    </a:cubicBezTo>
                    <a:cubicBezTo>
                      <a:pt x="230" y="121"/>
                      <a:pt x="233" y="126"/>
                      <a:pt x="233" y="132"/>
                    </a:cubicBezTo>
                    <a:cubicBezTo>
                      <a:pt x="233" y="138"/>
                      <a:pt x="230" y="144"/>
                      <a:pt x="225" y="147"/>
                    </a:cubicBezTo>
                    <a:cubicBezTo>
                      <a:pt x="25" y="262"/>
                      <a:pt x="25" y="262"/>
                      <a:pt x="25" y="262"/>
                    </a:cubicBezTo>
                    <a:cubicBezTo>
                      <a:pt x="23" y="263"/>
                      <a:pt x="20" y="264"/>
                      <a:pt x="17" y="264"/>
                    </a:cubicBezTo>
                    <a:close/>
                  </a:path>
                </a:pathLst>
              </a:custGeom>
              <a:solidFill>
                <a:srgbClr val="FFFFFF"/>
              </a:solidFill>
              <a:ln w="9525">
                <a:noFill/>
                <a:round/>
                <a:headEnd/>
                <a:tailEnd/>
              </a:ln>
            </p:spPr>
            <p:txBody>
              <a:bodyPr anchor="ctr"/>
              <a:lstStyle/>
              <a:p>
                <a:pPr algn="ctr"/>
                <a:endParaRPr>
                  <a:cs typeface="+mn-ea"/>
                  <a:sym typeface="+mn-lt"/>
                </a:endParaRPr>
              </a:p>
            </p:txBody>
          </p:sp>
          <p:sp>
            <p:nvSpPr>
              <p:cNvPr id="51" name="íṩľíḍè-Freeform: Shape 80">
                <a:extLst>
                  <a:ext uri="{FF2B5EF4-FFF2-40B4-BE49-F238E27FC236}">
                    <a16:creationId xmlns:a16="http://schemas.microsoft.com/office/drawing/2014/main" id="{1A610938-0766-45EC-BD63-12DCC07A65CF}"/>
                  </a:ext>
                </a:extLst>
              </p:cNvPr>
              <p:cNvSpPr>
                <a:spLocks/>
              </p:cNvSpPr>
              <p:nvPr/>
            </p:nvSpPr>
            <p:spPr bwMode="auto">
              <a:xfrm>
                <a:off x="1846263" y="1758950"/>
                <a:ext cx="69850" cy="82550"/>
              </a:xfrm>
              <a:custGeom>
                <a:avLst/>
                <a:gdLst/>
                <a:ahLst/>
                <a:cxnLst>
                  <a:cxn ang="0">
                    <a:pos x="0" y="0"/>
                  </a:cxn>
                  <a:cxn ang="0">
                    <a:pos x="44" y="26"/>
                  </a:cxn>
                  <a:cxn ang="0">
                    <a:pos x="0" y="52"/>
                  </a:cxn>
                  <a:cxn ang="0">
                    <a:pos x="0" y="0"/>
                  </a:cxn>
                </a:cxnLst>
                <a:rect l="0" t="0" r="r" b="b"/>
                <a:pathLst>
                  <a:path w="44" h="52">
                    <a:moveTo>
                      <a:pt x="0" y="0"/>
                    </a:moveTo>
                    <a:lnTo>
                      <a:pt x="44" y="26"/>
                    </a:lnTo>
                    <a:lnTo>
                      <a:pt x="0" y="52"/>
                    </a:lnTo>
                    <a:lnTo>
                      <a:pt x="0" y="0"/>
                    </a:lnTo>
                    <a:close/>
                  </a:path>
                </a:pathLst>
              </a:custGeom>
              <a:solidFill>
                <a:schemeClr val="accent3"/>
              </a:solidFill>
              <a:ln w="9525">
                <a:noFill/>
                <a:round/>
                <a:headEnd/>
                <a:tailEnd/>
              </a:ln>
            </p:spPr>
            <p:txBody>
              <a:bodyPr anchor="ctr"/>
              <a:lstStyle/>
              <a:p>
                <a:pPr algn="ctr"/>
                <a:endParaRPr>
                  <a:cs typeface="+mn-ea"/>
                  <a:sym typeface="+mn-lt"/>
                </a:endParaRPr>
              </a:p>
            </p:txBody>
          </p:sp>
        </p:grpSp>
      </p:grpSp>
      <p:grpSp>
        <p:nvGrpSpPr>
          <p:cNvPr id="4" name="Group 2">
            <a:extLst>
              <a:ext uri="{FF2B5EF4-FFF2-40B4-BE49-F238E27FC236}">
                <a16:creationId xmlns:a16="http://schemas.microsoft.com/office/drawing/2014/main" id="{A180293F-FCFE-43AE-8C78-BC3D1AED0661}"/>
              </a:ext>
            </a:extLst>
          </p:cNvPr>
          <p:cNvGrpSpPr/>
          <p:nvPr/>
        </p:nvGrpSpPr>
        <p:grpSpPr>
          <a:xfrm>
            <a:off x="1332327" y="990258"/>
            <a:ext cx="3893090" cy="1088622"/>
            <a:chOff x="714483" y="1319285"/>
            <a:chExt cx="5190786" cy="1451496"/>
          </a:xfrm>
        </p:grpSpPr>
        <p:sp>
          <p:nvSpPr>
            <p:cNvPr id="37" name="íṩľíḍè-Freeform: Shape 112">
              <a:extLst>
                <a:ext uri="{FF2B5EF4-FFF2-40B4-BE49-F238E27FC236}">
                  <a16:creationId xmlns:a16="http://schemas.microsoft.com/office/drawing/2014/main" id="{02C19E2B-B969-4A52-946D-CD594AF8B6A3}"/>
                </a:ext>
              </a:extLst>
            </p:cNvPr>
            <p:cNvSpPr>
              <a:spLocks/>
            </p:cNvSpPr>
            <p:nvPr/>
          </p:nvSpPr>
          <p:spPr bwMode="auto">
            <a:xfrm>
              <a:off x="1775519" y="1724970"/>
              <a:ext cx="3687670" cy="642165"/>
            </a:xfrm>
            <a:custGeom>
              <a:avLst/>
              <a:gdLst>
                <a:gd name="connsiteX0" fmla="*/ 0 w 3687670"/>
                <a:gd name="connsiteY0" fmla="*/ 0 h 642165"/>
                <a:gd name="connsiteX1" fmla="*/ 2315681 w 3687670"/>
                <a:gd name="connsiteY1" fmla="*/ 0 h 642165"/>
                <a:gd name="connsiteX2" fmla="*/ 2448189 w 3687670"/>
                <a:gd name="connsiteY2" fmla="*/ 0 h 642165"/>
                <a:gd name="connsiteX3" fmla="*/ 3687670 w 3687670"/>
                <a:gd name="connsiteY3" fmla="*/ 0 h 642165"/>
                <a:gd name="connsiteX4" fmla="*/ 3367607 w 3687670"/>
                <a:gd name="connsiteY4" fmla="*/ 320063 h 642165"/>
                <a:gd name="connsiteX5" fmla="*/ 3687670 w 3687670"/>
                <a:gd name="connsiteY5" fmla="*/ 642165 h 642165"/>
                <a:gd name="connsiteX6" fmla="*/ 2448189 w 3687670"/>
                <a:gd name="connsiteY6" fmla="*/ 642165 h 642165"/>
                <a:gd name="connsiteX7" fmla="*/ 2315681 w 3687670"/>
                <a:gd name="connsiteY7" fmla="*/ 642165 h 642165"/>
                <a:gd name="connsiteX8" fmla="*/ 0 w 3687670"/>
                <a:gd name="connsiteY8" fmla="*/ 642165 h 64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7670" h="642165">
                  <a:moveTo>
                    <a:pt x="0" y="0"/>
                  </a:moveTo>
                  <a:lnTo>
                    <a:pt x="2315681" y="0"/>
                  </a:lnTo>
                  <a:lnTo>
                    <a:pt x="2448189" y="0"/>
                  </a:lnTo>
                  <a:lnTo>
                    <a:pt x="3687670" y="0"/>
                  </a:lnTo>
                  <a:lnTo>
                    <a:pt x="3367607" y="320063"/>
                  </a:lnTo>
                  <a:lnTo>
                    <a:pt x="3687670" y="642165"/>
                  </a:lnTo>
                  <a:lnTo>
                    <a:pt x="2448189" y="642165"/>
                  </a:lnTo>
                  <a:lnTo>
                    <a:pt x="2315681" y="642165"/>
                  </a:lnTo>
                  <a:lnTo>
                    <a:pt x="0" y="642165"/>
                  </a:lnTo>
                  <a:close/>
                </a:path>
              </a:pathLst>
            </a:custGeom>
            <a:solidFill>
              <a:schemeClr val="accent4"/>
            </a:solidFill>
            <a:ln w="9525">
              <a:noFill/>
              <a:round/>
              <a:headEnd/>
              <a:tailEnd/>
            </a:ln>
          </p:spPr>
          <p:txBody>
            <a:bodyPr anchor="ctr"/>
            <a:lstStyle/>
            <a:p>
              <a:pPr algn="ctr"/>
              <a:endParaRPr>
                <a:cs typeface="+mn-ea"/>
                <a:sym typeface="+mn-lt"/>
              </a:endParaRPr>
            </a:p>
          </p:txBody>
        </p:sp>
        <p:sp>
          <p:nvSpPr>
            <p:cNvPr id="38" name="íṩľíḍè-Oval 33">
              <a:extLst>
                <a:ext uri="{FF2B5EF4-FFF2-40B4-BE49-F238E27FC236}">
                  <a16:creationId xmlns:a16="http://schemas.microsoft.com/office/drawing/2014/main" id="{5690D02F-5BBE-4C46-8A3B-9D0E45D5F85C}"/>
                </a:ext>
              </a:extLst>
            </p:cNvPr>
            <p:cNvSpPr>
              <a:spLocks/>
            </p:cNvSpPr>
            <p:nvPr/>
          </p:nvSpPr>
          <p:spPr bwMode="auto">
            <a:xfrm>
              <a:off x="5411924" y="1794283"/>
              <a:ext cx="493345" cy="493345"/>
            </a:xfrm>
            <a:prstGeom prst="ellipse">
              <a:avLst/>
            </a:prstGeom>
            <a:solidFill>
              <a:schemeClr val="accent4"/>
            </a:solidFill>
            <a:ln w="12700">
              <a:solidFill>
                <a:schemeClr val="bg1"/>
              </a:solidFill>
              <a:round/>
              <a:headEnd/>
              <a:tailEnd/>
            </a:ln>
            <a:effectLst/>
          </p:spPr>
          <p:txBody>
            <a:bodyPr vert="horz" wrap="none" lIns="91440" tIns="45720" rIns="91440" bIns="45720" anchor="ctr" anchorCtr="1" compatLnSpc="1">
              <a:prstTxWarp prst="textNoShape">
                <a:avLst/>
              </a:prstTxWarp>
              <a:normAutofit fontScale="92500" lnSpcReduction="20000"/>
            </a:bodyPr>
            <a:lstStyle/>
            <a:p>
              <a:r>
                <a:rPr lang="en-US" sz="1400">
                  <a:solidFill>
                    <a:schemeClr val="bg1"/>
                  </a:solidFill>
                  <a:cs typeface="+mn-ea"/>
                  <a:sym typeface="+mn-lt"/>
                </a:rPr>
                <a:t>04</a:t>
              </a:r>
            </a:p>
          </p:txBody>
        </p:sp>
        <p:grpSp>
          <p:nvGrpSpPr>
            <p:cNvPr id="39" name="Group 46">
              <a:extLst>
                <a:ext uri="{FF2B5EF4-FFF2-40B4-BE49-F238E27FC236}">
                  <a16:creationId xmlns:a16="http://schemas.microsoft.com/office/drawing/2014/main" id="{3BB4857F-882F-4F02-B3CF-5C3C9AB7BA4D}"/>
                </a:ext>
              </a:extLst>
            </p:cNvPr>
            <p:cNvGrpSpPr/>
            <p:nvPr/>
          </p:nvGrpSpPr>
          <p:grpSpPr>
            <a:xfrm>
              <a:off x="714483" y="1319285"/>
              <a:ext cx="1162011" cy="1451496"/>
              <a:chOff x="1778588" y="1179312"/>
              <a:chExt cx="904875" cy="1130301"/>
            </a:xfrm>
          </p:grpSpPr>
          <p:sp>
            <p:nvSpPr>
              <p:cNvPr id="43" name="íṩľíḍè-Freeform: Shape 73">
                <a:extLst>
                  <a:ext uri="{FF2B5EF4-FFF2-40B4-BE49-F238E27FC236}">
                    <a16:creationId xmlns:a16="http://schemas.microsoft.com/office/drawing/2014/main" id="{39F710B3-14F1-4341-B0DF-8C99F7194B2C}"/>
                  </a:ext>
                </a:extLst>
              </p:cNvPr>
              <p:cNvSpPr>
                <a:spLocks/>
              </p:cNvSpPr>
              <p:nvPr/>
            </p:nvSpPr>
            <p:spPr bwMode="auto">
              <a:xfrm>
                <a:off x="1778588" y="1495225"/>
                <a:ext cx="452438" cy="814388"/>
              </a:xfrm>
              <a:custGeom>
                <a:avLst/>
                <a:gdLst/>
                <a:ahLst/>
                <a:cxnLst>
                  <a:cxn ang="0">
                    <a:pos x="285" y="513"/>
                  </a:cxn>
                  <a:cxn ang="0">
                    <a:pos x="0" y="314"/>
                  </a:cxn>
                  <a:cxn ang="0">
                    <a:pos x="0" y="0"/>
                  </a:cxn>
                  <a:cxn ang="0">
                    <a:pos x="285" y="200"/>
                  </a:cxn>
                  <a:cxn ang="0">
                    <a:pos x="285" y="513"/>
                  </a:cxn>
                </a:cxnLst>
                <a:rect l="0" t="0" r="r" b="b"/>
                <a:pathLst>
                  <a:path w="285" h="513">
                    <a:moveTo>
                      <a:pt x="285" y="513"/>
                    </a:moveTo>
                    <a:lnTo>
                      <a:pt x="0" y="314"/>
                    </a:lnTo>
                    <a:lnTo>
                      <a:pt x="0" y="0"/>
                    </a:lnTo>
                    <a:lnTo>
                      <a:pt x="285" y="200"/>
                    </a:lnTo>
                    <a:lnTo>
                      <a:pt x="285" y="513"/>
                    </a:lnTo>
                    <a:close/>
                  </a:path>
                </a:pathLst>
              </a:custGeom>
              <a:solidFill>
                <a:schemeClr val="accent4">
                  <a:lumMod val="50000"/>
                </a:schemeClr>
              </a:solidFill>
              <a:ln w="9525">
                <a:noFill/>
                <a:round/>
                <a:headEnd/>
                <a:tailEnd/>
              </a:ln>
            </p:spPr>
            <p:txBody>
              <a:bodyPr anchor="ctr"/>
              <a:lstStyle/>
              <a:p>
                <a:pPr algn="ctr"/>
                <a:endParaRPr>
                  <a:cs typeface="+mn-ea"/>
                  <a:sym typeface="+mn-lt"/>
                </a:endParaRPr>
              </a:p>
            </p:txBody>
          </p:sp>
          <p:sp>
            <p:nvSpPr>
              <p:cNvPr id="44" name="íṩľíḍè-Freeform: Shape 74">
                <a:extLst>
                  <a:ext uri="{FF2B5EF4-FFF2-40B4-BE49-F238E27FC236}">
                    <a16:creationId xmlns:a16="http://schemas.microsoft.com/office/drawing/2014/main" id="{427F5B8E-6236-4E7F-98DC-E409F50F34C0}"/>
                  </a:ext>
                </a:extLst>
              </p:cNvPr>
              <p:cNvSpPr>
                <a:spLocks/>
              </p:cNvSpPr>
              <p:nvPr/>
            </p:nvSpPr>
            <p:spPr bwMode="auto">
              <a:xfrm>
                <a:off x="2231025" y="1495225"/>
                <a:ext cx="452438" cy="814388"/>
              </a:xfrm>
              <a:custGeom>
                <a:avLst/>
                <a:gdLst/>
                <a:ahLst/>
                <a:cxnLst>
                  <a:cxn ang="0">
                    <a:pos x="0" y="513"/>
                  </a:cxn>
                  <a:cxn ang="0">
                    <a:pos x="285" y="314"/>
                  </a:cxn>
                  <a:cxn ang="0">
                    <a:pos x="285" y="0"/>
                  </a:cxn>
                  <a:cxn ang="0">
                    <a:pos x="0" y="200"/>
                  </a:cxn>
                  <a:cxn ang="0">
                    <a:pos x="0" y="513"/>
                  </a:cxn>
                </a:cxnLst>
                <a:rect l="0" t="0" r="r" b="b"/>
                <a:pathLst>
                  <a:path w="285" h="513">
                    <a:moveTo>
                      <a:pt x="0" y="513"/>
                    </a:moveTo>
                    <a:lnTo>
                      <a:pt x="285" y="314"/>
                    </a:lnTo>
                    <a:lnTo>
                      <a:pt x="285" y="0"/>
                    </a:lnTo>
                    <a:lnTo>
                      <a:pt x="0" y="200"/>
                    </a:lnTo>
                    <a:lnTo>
                      <a:pt x="0" y="513"/>
                    </a:lnTo>
                    <a:close/>
                  </a:path>
                </a:pathLst>
              </a:custGeom>
              <a:solidFill>
                <a:schemeClr val="accent4">
                  <a:lumMod val="75000"/>
                </a:schemeClr>
              </a:solidFill>
              <a:ln w="9525">
                <a:noFill/>
                <a:round/>
                <a:headEnd/>
                <a:tailEnd/>
              </a:ln>
            </p:spPr>
            <p:txBody>
              <a:bodyPr anchor="ctr"/>
              <a:lstStyle/>
              <a:p>
                <a:pPr algn="ctr"/>
                <a:endParaRPr>
                  <a:cs typeface="+mn-ea"/>
                  <a:sym typeface="+mn-lt"/>
                </a:endParaRPr>
              </a:p>
            </p:txBody>
          </p:sp>
          <p:sp>
            <p:nvSpPr>
              <p:cNvPr id="45" name="íṩľíḍè-Freeform: Shape 75">
                <a:extLst>
                  <a:ext uri="{FF2B5EF4-FFF2-40B4-BE49-F238E27FC236}">
                    <a16:creationId xmlns:a16="http://schemas.microsoft.com/office/drawing/2014/main" id="{2EBDB3A1-C73D-4532-91FF-11225DDD3FE9}"/>
                  </a:ext>
                </a:extLst>
              </p:cNvPr>
              <p:cNvSpPr>
                <a:spLocks/>
              </p:cNvSpPr>
              <p:nvPr/>
            </p:nvSpPr>
            <p:spPr bwMode="auto">
              <a:xfrm>
                <a:off x="1778588" y="1179312"/>
                <a:ext cx="904875" cy="633413"/>
              </a:xfrm>
              <a:custGeom>
                <a:avLst/>
                <a:gdLst/>
                <a:ahLst/>
                <a:cxnLst>
                  <a:cxn ang="0">
                    <a:pos x="0" y="199"/>
                  </a:cxn>
                  <a:cxn ang="0">
                    <a:pos x="285" y="399"/>
                  </a:cxn>
                  <a:cxn ang="0">
                    <a:pos x="570" y="199"/>
                  </a:cxn>
                  <a:cxn ang="0">
                    <a:pos x="285" y="0"/>
                  </a:cxn>
                  <a:cxn ang="0">
                    <a:pos x="0" y="199"/>
                  </a:cxn>
                </a:cxnLst>
                <a:rect l="0" t="0" r="r" b="b"/>
                <a:pathLst>
                  <a:path w="570" h="399">
                    <a:moveTo>
                      <a:pt x="0" y="199"/>
                    </a:moveTo>
                    <a:lnTo>
                      <a:pt x="285" y="399"/>
                    </a:lnTo>
                    <a:lnTo>
                      <a:pt x="570" y="199"/>
                    </a:lnTo>
                    <a:lnTo>
                      <a:pt x="285" y="0"/>
                    </a:lnTo>
                    <a:lnTo>
                      <a:pt x="0" y="199"/>
                    </a:lnTo>
                    <a:close/>
                  </a:path>
                </a:pathLst>
              </a:custGeom>
              <a:solidFill>
                <a:schemeClr val="accent4"/>
              </a:solidFill>
              <a:ln w="9525">
                <a:noFill/>
                <a:round/>
                <a:headEnd/>
                <a:tailEnd/>
              </a:ln>
            </p:spPr>
            <p:txBody>
              <a:bodyPr anchor="ctr"/>
              <a:lstStyle/>
              <a:p>
                <a:pPr algn="ctr"/>
                <a:endParaRPr>
                  <a:cs typeface="+mn-ea"/>
                  <a:sym typeface="+mn-lt"/>
                </a:endParaRPr>
              </a:p>
            </p:txBody>
          </p:sp>
        </p:grpSp>
        <p:grpSp>
          <p:nvGrpSpPr>
            <p:cNvPr id="40" name="Group 85">
              <a:extLst>
                <a:ext uri="{FF2B5EF4-FFF2-40B4-BE49-F238E27FC236}">
                  <a16:creationId xmlns:a16="http://schemas.microsoft.com/office/drawing/2014/main" id="{67CEC316-2C33-4F76-A837-68EA05DC86AA}"/>
                </a:ext>
              </a:extLst>
            </p:cNvPr>
            <p:cNvGrpSpPr/>
            <p:nvPr/>
          </p:nvGrpSpPr>
          <p:grpSpPr>
            <a:xfrm>
              <a:off x="4680806" y="1873791"/>
              <a:ext cx="304533" cy="344523"/>
              <a:chOff x="1687513" y="1622425"/>
              <a:chExt cx="314325" cy="355600"/>
            </a:xfrm>
          </p:grpSpPr>
          <p:sp>
            <p:nvSpPr>
              <p:cNvPr id="41" name="íṩľíḍè-Freeform: Shape 86">
                <a:extLst>
                  <a:ext uri="{FF2B5EF4-FFF2-40B4-BE49-F238E27FC236}">
                    <a16:creationId xmlns:a16="http://schemas.microsoft.com/office/drawing/2014/main" id="{1693ADCB-EE17-4BB7-8E45-B93EE493718A}"/>
                  </a:ext>
                </a:extLst>
              </p:cNvPr>
              <p:cNvSpPr>
                <a:spLocks/>
              </p:cNvSpPr>
              <p:nvPr/>
            </p:nvSpPr>
            <p:spPr bwMode="auto">
              <a:xfrm>
                <a:off x="1687513" y="1622425"/>
                <a:ext cx="314325" cy="355600"/>
              </a:xfrm>
              <a:custGeom>
                <a:avLst/>
                <a:gdLst/>
                <a:ahLst/>
                <a:cxnLst>
                  <a:cxn ang="0">
                    <a:pos x="17" y="264"/>
                  </a:cxn>
                  <a:cxn ang="0">
                    <a:pos x="9" y="262"/>
                  </a:cxn>
                  <a:cxn ang="0">
                    <a:pos x="0" y="247"/>
                  </a:cxn>
                  <a:cxn ang="0">
                    <a:pos x="0" y="17"/>
                  </a:cxn>
                  <a:cxn ang="0">
                    <a:pos x="9" y="3"/>
                  </a:cxn>
                  <a:cxn ang="0">
                    <a:pos x="25" y="3"/>
                  </a:cxn>
                  <a:cxn ang="0">
                    <a:pos x="225" y="118"/>
                  </a:cxn>
                  <a:cxn ang="0">
                    <a:pos x="233" y="132"/>
                  </a:cxn>
                  <a:cxn ang="0">
                    <a:pos x="225" y="147"/>
                  </a:cxn>
                  <a:cxn ang="0">
                    <a:pos x="25" y="262"/>
                  </a:cxn>
                  <a:cxn ang="0">
                    <a:pos x="17" y="264"/>
                  </a:cxn>
                </a:cxnLst>
                <a:rect l="0" t="0" r="r" b="b"/>
                <a:pathLst>
                  <a:path w="233" h="264">
                    <a:moveTo>
                      <a:pt x="17" y="264"/>
                    </a:moveTo>
                    <a:cubicBezTo>
                      <a:pt x="14" y="264"/>
                      <a:pt x="11" y="263"/>
                      <a:pt x="9" y="262"/>
                    </a:cubicBezTo>
                    <a:cubicBezTo>
                      <a:pt x="3" y="259"/>
                      <a:pt x="0" y="253"/>
                      <a:pt x="0" y="247"/>
                    </a:cubicBezTo>
                    <a:cubicBezTo>
                      <a:pt x="0" y="17"/>
                      <a:pt x="0" y="17"/>
                      <a:pt x="0" y="17"/>
                    </a:cubicBezTo>
                    <a:cubicBezTo>
                      <a:pt x="0" y="11"/>
                      <a:pt x="3" y="6"/>
                      <a:pt x="9" y="3"/>
                    </a:cubicBezTo>
                    <a:cubicBezTo>
                      <a:pt x="14" y="0"/>
                      <a:pt x="20" y="0"/>
                      <a:pt x="25" y="3"/>
                    </a:cubicBezTo>
                    <a:cubicBezTo>
                      <a:pt x="225" y="118"/>
                      <a:pt x="225" y="118"/>
                      <a:pt x="225" y="118"/>
                    </a:cubicBezTo>
                    <a:cubicBezTo>
                      <a:pt x="230" y="121"/>
                      <a:pt x="233" y="126"/>
                      <a:pt x="233" y="132"/>
                    </a:cubicBezTo>
                    <a:cubicBezTo>
                      <a:pt x="233" y="138"/>
                      <a:pt x="230" y="144"/>
                      <a:pt x="225" y="147"/>
                    </a:cubicBezTo>
                    <a:cubicBezTo>
                      <a:pt x="25" y="262"/>
                      <a:pt x="25" y="262"/>
                      <a:pt x="25" y="262"/>
                    </a:cubicBezTo>
                    <a:cubicBezTo>
                      <a:pt x="23" y="263"/>
                      <a:pt x="20" y="264"/>
                      <a:pt x="17" y="264"/>
                    </a:cubicBezTo>
                    <a:close/>
                  </a:path>
                </a:pathLst>
              </a:custGeom>
              <a:solidFill>
                <a:srgbClr val="FFFFFF"/>
              </a:solidFill>
              <a:ln w="9525">
                <a:noFill/>
                <a:round/>
                <a:headEnd/>
                <a:tailEnd/>
              </a:ln>
            </p:spPr>
            <p:txBody>
              <a:bodyPr anchor="ctr"/>
              <a:lstStyle/>
              <a:p>
                <a:pPr algn="ctr"/>
                <a:endParaRPr>
                  <a:cs typeface="+mn-ea"/>
                  <a:sym typeface="+mn-lt"/>
                </a:endParaRPr>
              </a:p>
            </p:txBody>
          </p:sp>
          <p:sp>
            <p:nvSpPr>
              <p:cNvPr id="42" name="íṩľíḍè-Freeform: Shape 87">
                <a:extLst>
                  <a:ext uri="{FF2B5EF4-FFF2-40B4-BE49-F238E27FC236}">
                    <a16:creationId xmlns:a16="http://schemas.microsoft.com/office/drawing/2014/main" id="{76332625-8318-4AB1-88CD-32A2FC2A1EAB}"/>
                  </a:ext>
                </a:extLst>
              </p:cNvPr>
              <p:cNvSpPr>
                <a:spLocks/>
              </p:cNvSpPr>
              <p:nvPr/>
            </p:nvSpPr>
            <p:spPr bwMode="auto">
              <a:xfrm>
                <a:off x="1846263" y="1758950"/>
                <a:ext cx="69850" cy="82550"/>
              </a:xfrm>
              <a:custGeom>
                <a:avLst/>
                <a:gdLst/>
                <a:ahLst/>
                <a:cxnLst>
                  <a:cxn ang="0">
                    <a:pos x="0" y="0"/>
                  </a:cxn>
                  <a:cxn ang="0">
                    <a:pos x="44" y="26"/>
                  </a:cxn>
                  <a:cxn ang="0">
                    <a:pos x="0" y="52"/>
                  </a:cxn>
                  <a:cxn ang="0">
                    <a:pos x="0" y="0"/>
                  </a:cxn>
                </a:cxnLst>
                <a:rect l="0" t="0" r="r" b="b"/>
                <a:pathLst>
                  <a:path w="44" h="52">
                    <a:moveTo>
                      <a:pt x="0" y="0"/>
                    </a:moveTo>
                    <a:lnTo>
                      <a:pt x="44" y="26"/>
                    </a:lnTo>
                    <a:lnTo>
                      <a:pt x="0" y="52"/>
                    </a:lnTo>
                    <a:lnTo>
                      <a:pt x="0" y="0"/>
                    </a:lnTo>
                    <a:close/>
                  </a:path>
                </a:pathLst>
              </a:custGeom>
              <a:solidFill>
                <a:schemeClr val="accent4"/>
              </a:solidFill>
              <a:ln w="9525">
                <a:noFill/>
                <a:round/>
                <a:headEnd/>
                <a:tailEnd/>
              </a:ln>
            </p:spPr>
            <p:txBody>
              <a:bodyPr anchor="ctr"/>
              <a:lstStyle/>
              <a:p>
                <a:pPr algn="ctr"/>
                <a:endParaRPr>
                  <a:cs typeface="+mn-ea"/>
                  <a:sym typeface="+mn-lt"/>
                </a:endParaRPr>
              </a:p>
            </p:txBody>
          </p:sp>
        </p:grpSp>
      </p:grpSp>
      <p:grpSp>
        <p:nvGrpSpPr>
          <p:cNvPr id="5" name="Group 4">
            <a:extLst>
              <a:ext uri="{FF2B5EF4-FFF2-40B4-BE49-F238E27FC236}">
                <a16:creationId xmlns:a16="http://schemas.microsoft.com/office/drawing/2014/main" id="{BA4922CE-E460-468F-A5BF-5B98223337BB}"/>
              </a:ext>
            </a:extLst>
          </p:cNvPr>
          <p:cNvGrpSpPr/>
          <p:nvPr/>
        </p:nvGrpSpPr>
        <p:grpSpPr>
          <a:xfrm>
            <a:off x="1332327" y="2557445"/>
            <a:ext cx="3894618" cy="1088622"/>
            <a:chOff x="714483" y="3408867"/>
            <a:chExt cx="5192824" cy="1451496"/>
          </a:xfrm>
        </p:grpSpPr>
        <p:sp>
          <p:nvSpPr>
            <p:cNvPr id="28" name="íṩľíḍè-Freeform: Shape 117">
              <a:extLst>
                <a:ext uri="{FF2B5EF4-FFF2-40B4-BE49-F238E27FC236}">
                  <a16:creationId xmlns:a16="http://schemas.microsoft.com/office/drawing/2014/main" id="{72CFA4FD-1684-49C9-B6F9-DBBD92E4C8C9}"/>
                </a:ext>
              </a:extLst>
            </p:cNvPr>
            <p:cNvSpPr>
              <a:spLocks/>
            </p:cNvSpPr>
            <p:nvPr/>
          </p:nvSpPr>
          <p:spPr bwMode="auto">
            <a:xfrm>
              <a:off x="1775521" y="3809287"/>
              <a:ext cx="3687669" cy="644203"/>
            </a:xfrm>
            <a:custGeom>
              <a:avLst/>
              <a:gdLst>
                <a:gd name="connsiteX0" fmla="*/ 2315680 w 3687669"/>
                <a:gd name="connsiteY0" fmla="*/ 0 h 644203"/>
                <a:gd name="connsiteX1" fmla="*/ 3687669 w 3687669"/>
                <a:gd name="connsiteY1" fmla="*/ 0 h 644203"/>
                <a:gd name="connsiteX2" fmla="*/ 3367606 w 3687669"/>
                <a:gd name="connsiteY2" fmla="*/ 315986 h 644203"/>
                <a:gd name="connsiteX3" fmla="*/ 3687669 w 3687669"/>
                <a:gd name="connsiteY3" fmla="*/ 644203 h 644203"/>
                <a:gd name="connsiteX4" fmla="*/ 2315680 w 3687669"/>
                <a:gd name="connsiteY4" fmla="*/ 644203 h 644203"/>
                <a:gd name="connsiteX5" fmla="*/ 2315680 w 3687669"/>
                <a:gd name="connsiteY5" fmla="*/ 643184 h 644203"/>
                <a:gd name="connsiteX6" fmla="*/ 0 w 3687669"/>
                <a:gd name="connsiteY6" fmla="*/ 643184 h 644203"/>
                <a:gd name="connsiteX7" fmla="*/ 0 w 3687669"/>
                <a:gd name="connsiteY7" fmla="*/ 1019 h 644203"/>
                <a:gd name="connsiteX8" fmla="*/ 2315680 w 3687669"/>
                <a:gd name="connsiteY8" fmla="*/ 1019 h 64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7669" h="644203">
                  <a:moveTo>
                    <a:pt x="2315680" y="0"/>
                  </a:moveTo>
                  <a:lnTo>
                    <a:pt x="3687669" y="0"/>
                  </a:lnTo>
                  <a:lnTo>
                    <a:pt x="3367606" y="315986"/>
                  </a:lnTo>
                  <a:lnTo>
                    <a:pt x="3687669" y="644203"/>
                  </a:lnTo>
                  <a:lnTo>
                    <a:pt x="2315680" y="644203"/>
                  </a:lnTo>
                  <a:lnTo>
                    <a:pt x="2315680" y="643184"/>
                  </a:lnTo>
                  <a:lnTo>
                    <a:pt x="0" y="643184"/>
                  </a:lnTo>
                  <a:lnTo>
                    <a:pt x="0" y="1019"/>
                  </a:lnTo>
                  <a:lnTo>
                    <a:pt x="2315680" y="1019"/>
                  </a:lnTo>
                  <a:close/>
                </a:path>
              </a:pathLst>
            </a:custGeom>
            <a:solidFill>
              <a:schemeClr val="accent2"/>
            </a:solidFill>
            <a:ln w="9525">
              <a:noFill/>
              <a:round/>
              <a:headEnd/>
              <a:tailEnd/>
            </a:ln>
          </p:spPr>
          <p:txBody>
            <a:bodyPr anchor="ctr"/>
            <a:lstStyle/>
            <a:p>
              <a:pPr algn="ctr"/>
              <a:endParaRPr>
                <a:cs typeface="+mn-ea"/>
                <a:sym typeface="+mn-lt"/>
              </a:endParaRPr>
            </a:p>
          </p:txBody>
        </p:sp>
        <p:sp>
          <p:nvSpPr>
            <p:cNvPr id="29" name="íṩľíḍè-Oval 31">
              <a:extLst>
                <a:ext uri="{FF2B5EF4-FFF2-40B4-BE49-F238E27FC236}">
                  <a16:creationId xmlns:a16="http://schemas.microsoft.com/office/drawing/2014/main" id="{F408B4B4-A3CD-4F55-B172-2165AD6CDACF}"/>
                </a:ext>
              </a:extLst>
            </p:cNvPr>
            <p:cNvSpPr>
              <a:spLocks/>
            </p:cNvSpPr>
            <p:nvPr/>
          </p:nvSpPr>
          <p:spPr bwMode="auto">
            <a:xfrm>
              <a:off x="5413962" y="3863480"/>
              <a:ext cx="493345" cy="495384"/>
            </a:xfrm>
            <a:prstGeom prst="ellipse">
              <a:avLst/>
            </a:prstGeom>
            <a:solidFill>
              <a:schemeClr val="accent2"/>
            </a:solidFill>
            <a:ln w="12700">
              <a:solidFill>
                <a:schemeClr val="bg1"/>
              </a:solidFill>
              <a:round/>
              <a:headEnd/>
              <a:tailEnd/>
            </a:ln>
            <a:effectLst/>
          </p:spPr>
          <p:txBody>
            <a:bodyPr vert="horz" wrap="none" lIns="91440" tIns="45720" rIns="91440" bIns="45720" anchor="ctr" anchorCtr="1" compatLnSpc="1">
              <a:prstTxWarp prst="textNoShape">
                <a:avLst/>
              </a:prstTxWarp>
              <a:normAutofit fontScale="92500" lnSpcReduction="20000"/>
            </a:bodyPr>
            <a:lstStyle/>
            <a:p>
              <a:r>
                <a:rPr lang="en-US" sz="1400">
                  <a:solidFill>
                    <a:schemeClr val="bg1"/>
                  </a:solidFill>
                  <a:cs typeface="+mn-ea"/>
                  <a:sym typeface="+mn-lt"/>
                </a:rPr>
                <a:t>02</a:t>
              </a:r>
            </a:p>
          </p:txBody>
        </p:sp>
        <p:grpSp>
          <p:nvGrpSpPr>
            <p:cNvPr id="30" name="Group 38">
              <a:extLst>
                <a:ext uri="{FF2B5EF4-FFF2-40B4-BE49-F238E27FC236}">
                  <a16:creationId xmlns:a16="http://schemas.microsoft.com/office/drawing/2014/main" id="{D1F94D19-FE09-4CE3-8FE9-69687AC5C71D}"/>
                </a:ext>
              </a:extLst>
            </p:cNvPr>
            <p:cNvGrpSpPr/>
            <p:nvPr/>
          </p:nvGrpSpPr>
          <p:grpSpPr>
            <a:xfrm>
              <a:off x="714483" y="3408867"/>
              <a:ext cx="1162011" cy="1451496"/>
              <a:chOff x="1778588" y="2806500"/>
              <a:chExt cx="904875" cy="1130301"/>
            </a:xfrm>
          </p:grpSpPr>
          <p:sp>
            <p:nvSpPr>
              <p:cNvPr id="34" name="íṩľíḍè-Freeform: Shape 39">
                <a:extLst>
                  <a:ext uri="{FF2B5EF4-FFF2-40B4-BE49-F238E27FC236}">
                    <a16:creationId xmlns:a16="http://schemas.microsoft.com/office/drawing/2014/main" id="{3F8F12BC-B7C7-438A-8B87-C70BE10C525B}"/>
                  </a:ext>
                </a:extLst>
              </p:cNvPr>
              <p:cNvSpPr>
                <a:spLocks/>
              </p:cNvSpPr>
              <p:nvPr/>
            </p:nvSpPr>
            <p:spPr bwMode="auto">
              <a:xfrm>
                <a:off x="1778588" y="3122413"/>
                <a:ext cx="450850" cy="814388"/>
              </a:xfrm>
              <a:custGeom>
                <a:avLst/>
                <a:gdLst/>
                <a:ahLst/>
                <a:cxnLst>
                  <a:cxn ang="0">
                    <a:pos x="284" y="513"/>
                  </a:cxn>
                  <a:cxn ang="0">
                    <a:pos x="0" y="314"/>
                  </a:cxn>
                  <a:cxn ang="0">
                    <a:pos x="0" y="0"/>
                  </a:cxn>
                  <a:cxn ang="0">
                    <a:pos x="284" y="200"/>
                  </a:cxn>
                  <a:cxn ang="0">
                    <a:pos x="284" y="513"/>
                  </a:cxn>
                </a:cxnLst>
                <a:rect l="0" t="0" r="r" b="b"/>
                <a:pathLst>
                  <a:path w="284" h="513">
                    <a:moveTo>
                      <a:pt x="284" y="513"/>
                    </a:moveTo>
                    <a:lnTo>
                      <a:pt x="0" y="314"/>
                    </a:lnTo>
                    <a:lnTo>
                      <a:pt x="0" y="0"/>
                    </a:lnTo>
                    <a:lnTo>
                      <a:pt x="284" y="200"/>
                    </a:lnTo>
                    <a:lnTo>
                      <a:pt x="284" y="513"/>
                    </a:lnTo>
                    <a:close/>
                  </a:path>
                </a:pathLst>
              </a:custGeom>
              <a:solidFill>
                <a:schemeClr val="accent2">
                  <a:lumMod val="50000"/>
                </a:schemeClr>
              </a:solidFill>
              <a:ln w="9525">
                <a:noFill/>
                <a:round/>
                <a:headEnd/>
                <a:tailEnd/>
              </a:ln>
            </p:spPr>
            <p:txBody>
              <a:bodyPr anchor="ctr"/>
              <a:lstStyle/>
              <a:p>
                <a:pPr algn="ctr"/>
                <a:endParaRPr>
                  <a:cs typeface="+mn-ea"/>
                  <a:sym typeface="+mn-lt"/>
                </a:endParaRPr>
              </a:p>
            </p:txBody>
          </p:sp>
          <p:sp>
            <p:nvSpPr>
              <p:cNvPr id="35" name="íṩľíḍè-Freeform: Shape 40">
                <a:extLst>
                  <a:ext uri="{FF2B5EF4-FFF2-40B4-BE49-F238E27FC236}">
                    <a16:creationId xmlns:a16="http://schemas.microsoft.com/office/drawing/2014/main" id="{CD6B3E51-FF29-4633-8386-1DCB77CEF38B}"/>
                  </a:ext>
                </a:extLst>
              </p:cNvPr>
              <p:cNvSpPr>
                <a:spLocks/>
              </p:cNvSpPr>
              <p:nvPr/>
            </p:nvSpPr>
            <p:spPr bwMode="auto">
              <a:xfrm>
                <a:off x="2229438" y="3122413"/>
                <a:ext cx="454025" cy="814388"/>
              </a:xfrm>
              <a:custGeom>
                <a:avLst/>
                <a:gdLst/>
                <a:ahLst/>
                <a:cxnLst>
                  <a:cxn ang="0">
                    <a:pos x="0" y="513"/>
                  </a:cxn>
                  <a:cxn ang="0">
                    <a:pos x="286" y="314"/>
                  </a:cxn>
                  <a:cxn ang="0">
                    <a:pos x="286" y="0"/>
                  </a:cxn>
                  <a:cxn ang="0">
                    <a:pos x="0" y="200"/>
                  </a:cxn>
                  <a:cxn ang="0">
                    <a:pos x="0" y="513"/>
                  </a:cxn>
                </a:cxnLst>
                <a:rect l="0" t="0" r="r" b="b"/>
                <a:pathLst>
                  <a:path w="286" h="513">
                    <a:moveTo>
                      <a:pt x="0" y="513"/>
                    </a:moveTo>
                    <a:lnTo>
                      <a:pt x="286" y="314"/>
                    </a:lnTo>
                    <a:lnTo>
                      <a:pt x="286" y="0"/>
                    </a:lnTo>
                    <a:lnTo>
                      <a:pt x="0" y="200"/>
                    </a:lnTo>
                    <a:lnTo>
                      <a:pt x="0" y="513"/>
                    </a:lnTo>
                    <a:close/>
                  </a:path>
                </a:pathLst>
              </a:custGeom>
              <a:solidFill>
                <a:schemeClr val="accent2">
                  <a:lumMod val="75000"/>
                </a:schemeClr>
              </a:solidFill>
              <a:ln w="9525">
                <a:noFill/>
                <a:round/>
                <a:headEnd/>
                <a:tailEnd/>
              </a:ln>
            </p:spPr>
            <p:txBody>
              <a:bodyPr anchor="ctr"/>
              <a:lstStyle/>
              <a:p>
                <a:pPr algn="ctr"/>
                <a:endParaRPr>
                  <a:cs typeface="+mn-ea"/>
                  <a:sym typeface="+mn-lt"/>
                </a:endParaRPr>
              </a:p>
            </p:txBody>
          </p:sp>
          <p:sp>
            <p:nvSpPr>
              <p:cNvPr id="36" name="íṩľíḍè-Freeform: Shape 41">
                <a:extLst>
                  <a:ext uri="{FF2B5EF4-FFF2-40B4-BE49-F238E27FC236}">
                    <a16:creationId xmlns:a16="http://schemas.microsoft.com/office/drawing/2014/main" id="{633A24D0-B5D3-44EC-A582-42318ECD210F}"/>
                  </a:ext>
                </a:extLst>
              </p:cNvPr>
              <p:cNvSpPr>
                <a:spLocks/>
              </p:cNvSpPr>
              <p:nvPr/>
            </p:nvSpPr>
            <p:spPr bwMode="auto">
              <a:xfrm>
                <a:off x="1778588" y="2806500"/>
                <a:ext cx="904875" cy="633413"/>
              </a:xfrm>
              <a:custGeom>
                <a:avLst/>
                <a:gdLst/>
                <a:ahLst/>
                <a:cxnLst>
                  <a:cxn ang="0">
                    <a:pos x="0" y="199"/>
                  </a:cxn>
                  <a:cxn ang="0">
                    <a:pos x="284" y="399"/>
                  </a:cxn>
                  <a:cxn ang="0">
                    <a:pos x="570" y="199"/>
                  </a:cxn>
                  <a:cxn ang="0">
                    <a:pos x="284" y="0"/>
                  </a:cxn>
                  <a:cxn ang="0">
                    <a:pos x="0" y="199"/>
                  </a:cxn>
                </a:cxnLst>
                <a:rect l="0" t="0" r="r" b="b"/>
                <a:pathLst>
                  <a:path w="570" h="399">
                    <a:moveTo>
                      <a:pt x="0" y="199"/>
                    </a:moveTo>
                    <a:lnTo>
                      <a:pt x="284" y="399"/>
                    </a:lnTo>
                    <a:lnTo>
                      <a:pt x="570" y="199"/>
                    </a:lnTo>
                    <a:lnTo>
                      <a:pt x="284" y="0"/>
                    </a:lnTo>
                    <a:lnTo>
                      <a:pt x="0" y="199"/>
                    </a:lnTo>
                    <a:close/>
                  </a:path>
                </a:pathLst>
              </a:custGeom>
              <a:solidFill>
                <a:schemeClr val="accent2"/>
              </a:solidFill>
              <a:ln w="9525">
                <a:noFill/>
                <a:round/>
                <a:headEnd/>
                <a:tailEnd/>
              </a:ln>
            </p:spPr>
            <p:txBody>
              <a:bodyPr anchor="ctr"/>
              <a:lstStyle/>
              <a:p>
                <a:pPr algn="ctr"/>
                <a:endParaRPr>
                  <a:cs typeface="+mn-ea"/>
                  <a:sym typeface="+mn-lt"/>
                </a:endParaRPr>
              </a:p>
            </p:txBody>
          </p:sp>
        </p:grpSp>
        <p:grpSp>
          <p:nvGrpSpPr>
            <p:cNvPr id="31" name="Group 92">
              <a:extLst>
                <a:ext uri="{FF2B5EF4-FFF2-40B4-BE49-F238E27FC236}">
                  <a16:creationId xmlns:a16="http://schemas.microsoft.com/office/drawing/2014/main" id="{D52AAD83-1D48-4B04-A767-EC55DA1EB950}"/>
                </a:ext>
              </a:extLst>
            </p:cNvPr>
            <p:cNvGrpSpPr/>
            <p:nvPr/>
          </p:nvGrpSpPr>
          <p:grpSpPr>
            <a:xfrm>
              <a:off x="4690146" y="3960317"/>
              <a:ext cx="304533" cy="344523"/>
              <a:chOff x="1687513" y="1622425"/>
              <a:chExt cx="314325" cy="355600"/>
            </a:xfrm>
          </p:grpSpPr>
          <p:sp>
            <p:nvSpPr>
              <p:cNvPr id="32" name="íṩľíḍè-Freeform: Shape 93">
                <a:extLst>
                  <a:ext uri="{FF2B5EF4-FFF2-40B4-BE49-F238E27FC236}">
                    <a16:creationId xmlns:a16="http://schemas.microsoft.com/office/drawing/2014/main" id="{F97E779D-C9B9-45A9-B713-B0BE8F4BF10E}"/>
                  </a:ext>
                </a:extLst>
              </p:cNvPr>
              <p:cNvSpPr>
                <a:spLocks/>
              </p:cNvSpPr>
              <p:nvPr/>
            </p:nvSpPr>
            <p:spPr bwMode="auto">
              <a:xfrm>
                <a:off x="1687513" y="1622425"/>
                <a:ext cx="314325" cy="355600"/>
              </a:xfrm>
              <a:custGeom>
                <a:avLst/>
                <a:gdLst/>
                <a:ahLst/>
                <a:cxnLst>
                  <a:cxn ang="0">
                    <a:pos x="17" y="264"/>
                  </a:cxn>
                  <a:cxn ang="0">
                    <a:pos x="9" y="262"/>
                  </a:cxn>
                  <a:cxn ang="0">
                    <a:pos x="0" y="247"/>
                  </a:cxn>
                  <a:cxn ang="0">
                    <a:pos x="0" y="17"/>
                  </a:cxn>
                  <a:cxn ang="0">
                    <a:pos x="9" y="3"/>
                  </a:cxn>
                  <a:cxn ang="0">
                    <a:pos x="25" y="3"/>
                  </a:cxn>
                  <a:cxn ang="0">
                    <a:pos x="225" y="118"/>
                  </a:cxn>
                  <a:cxn ang="0">
                    <a:pos x="233" y="132"/>
                  </a:cxn>
                  <a:cxn ang="0">
                    <a:pos x="225" y="147"/>
                  </a:cxn>
                  <a:cxn ang="0">
                    <a:pos x="25" y="262"/>
                  </a:cxn>
                  <a:cxn ang="0">
                    <a:pos x="17" y="264"/>
                  </a:cxn>
                </a:cxnLst>
                <a:rect l="0" t="0" r="r" b="b"/>
                <a:pathLst>
                  <a:path w="233" h="264">
                    <a:moveTo>
                      <a:pt x="17" y="264"/>
                    </a:moveTo>
                    <a:cubicBezTo>
                      <a:pt x="14" y="264"/>
                      <a:pt x="11" y="263"/>
                      <a:pt x="9" y="262"/>
                    </a:cubicBezTo>
                    <a:cubicBezTo>
                      <a:pt x="3" y="259"/>
                      <a:pt x="0" y="253"/>
                      <a:pt x="0" y="247"/>
                    </a:cubicBezTo>
                    <a:cubicBezTo>
                      <a:pt x="0" y="17"/>
                      <a:pt x="0" y="17"/>
                      <a:pt x="0" y="17"/>
                    </a:cubicBezTo>
                    <a:cubicBezTo>
                      <a:pt x="0" y="11"/>
                      <a:pt x="3" y="6"/>
                      <a:pt x="9" y="3"/>
                    </a:cubicBezTo>
                    <a:cubicBezTo>
                      <a:pt x="14" y="0"/>
                      <a:pt x="20" y="0"/>
                      <a:pt x="25" y="3"/>
                    </a:cubicBezTo>
                    <a:cubicBezTo>
                      <a:pt x="225" y="118"/>
                      <a:pt x="225" y="118"/>
                      <a:pt x="225" y="118"/>
                    </a:cubicBezTo>
                    <a:cubicBezTo>
                      <a:pt x="230" y="121"/>
                      <a:pt x="233" y="126"/>
                      <a:pt x="233" y="132"/>
                    </a:cubicBezTo>
                    <a:cubicBezTo>
                      <a:pt x="233" y="138"/>
                      <a:pt x="230" y="144"/>
                      <a:pt x="225" y="147"/>
                    </a:cubicBezTo>
                    <a:cubicBezTo>
                      <a:pt x="25" y="262"/>
                      <a:pt x="25" y="262"/>
                      <a:pt x="25" y="262"/>
                    </a:cubicBezTo>
                    <a:cubicBezTo>
                      <a:pt x="23" y="263"/>
                      <a:pt x="20" y="264"/>
                      <a:pt x="17" y="264"/>
                    </a:cubicBezTo>
                    <a:close/>
                  </a:path>
                </a:pathLst>
              </a:custGeom>
              <a:solidFill>
                <a:srgbClr val="FFFFFF"/>
              </a:solidFill>
              <a:ln w="9525">
                <a:noFill/>
                <a:round/>
                <a:headEnd/>
                <a:tailEnd/>
              </a:ln>
            </p:spPr>
            <p:txBody>
              <a:bodyPr anchor="ctr"/>
              <a:lstStyle/>
              <a:p>
                <a:pPr algn="ctr"/>
                <a:endParaRPr>
                  <a:cs typeface="+mn-ea"/>
                  <a:sym typeface="+mn-lt"/>
                </a:endParaRPr>
              </a:p>
            </p:txBody>
          </p:sp>
          <p:sp>
            <p:nvSpPr>
              <p:cNvPr id="33" name="íṩľíḍè-Freeform: Shape 94">
                <a:extLst>
                  <a:ext uri="{FF2B5EF4-FFF2-40B4-BE49-F238E27FC236}">
                    <a16:creationId xmlns:a16="http://schemas.microsoft.com/office/drawing/2014/main" id="{E3B0F202-82BD-4DFB-8E4F-809DC40CC911}"/>
                  </a:ext>
                </a:extLst>
              </p:cNvPr>
              <p:cNvSpPr>
                <a:spLocks/>
              </p:cNvSpPr>
              <p:nvPr/>
            </p:nvSpPr>
            <p:spPr bwMode="auto">
              <a:xfrm>
                <a:off x="1846263" y="1758950"/>
                <a:ext cx="69850" cy="82550"/>
              </a:xfrm>
              <a:custGeom>
                <a:avLst/>
                <a:gdLst/>
                <a:ahLst/>
                <a:cxnLst>
                  <a:cxn ang="0">
                    <a:pos x="0" y="0"/>
                  </a:cxn>
                  <a:cxn ang="0">
                    <a:pos x="44" y="26"/>
                  </a:cxn>
                  <a:cxn ang="0">
                    <a:pos x="0" y="52"/>
                  </a:cxn>
                  <a:cxn ang="0">
                    <a:pos x="0" y="0"/>
                  </a:cxn>
                </a:cxnLst>
                <a:rect l="0" t="0" r="r" b="b"/>
                <a:pathLst>
                  <a:path w="44" h="52">
                    <a:moveTo>
                      <a:pt x="0" y="0"/>
                    </a:moveTo>
                    <a:lnTo>
                      <a:pt x="44" y="26"/>
                    </a:lnTo>
                    <a:lnTo>
                      <a:pt x="0" y="52"/>
                    </a:lnTo>
                    <a:lnTo>
                      <a:pt x="0" y="0"/>
                    </a:lnTo>
                    <a:close/>
                  </a:path>
                </a:pathLst>
              </a:custGeom>
              <a:solidFill>
                <a:schemeClr val="accent2"/>
              </a:solidFill>
              <a:ln w="9525">
                <a:noFill/>
                <a:round/>
                <a:headEnd/>
                <a:tailEnd/>
              </a:ln>
            </p:spPr>
            <p:txBody>
              <a:bodyPr anchor="ctr"/>
              <a:lstStyle/>
              <a:p>
                <a:pPr algn="ctr"/>
                <a:endParaRPr>
                  <a:cs typeface="+mn-ea"/>
                  <a:sym typeface="+mn-lt"/>
                </a:endParaRPr>
              </a:p>
            </p:txBody>
          </p:sp>
        </p:grpSp>
      </p:grpSp>
      <p:grpSp>
        <p:nvGrpSpPr>
          <p:cNvPr id="6" name="Group 5">
            <a:extLst>
              <a:ext uri="{FF2B5EF4-FFF2-40B4-BE49-F238E27FC236}">
                <a16:creationId xmlns:a16="http://schemas.microsoft.com/office/drawing/2014/main" id="{F1557D31-5DC7-4F92-9F40-E0D4DC3EF703}"/>
              </a:ext>
            </a:extLst>
          </p:cNvPr>
          <p:cNvGrpSpPr/>
          <p:nvPr/>
        </p:nvGrpSpPr>
        <p:grpSpPr>
          <a:xfrm>
            <a:off x="1774196" y="3337216"/>
            <a:ext cx="3879330" cy="1088622"/>
            <a:chOff x="1303642" y="4448562"/>
            <a:chExt cx="5172440" cy="1451496"/>
          </a:xfrm>
        </p:grpSpPr>
        <p:sp>
          <p:nvSpPr>
            <p:cNvPr id="19" name="íṩľíḍè-Freeform: Shape 118">
              <a:extLst>
                <a:ext uri="{FF2B5EF4-FFF2-40B4-BE49-F238E27FC236}">
                  <a16:creationId xmlns:a16="http://schemas.microsoft.com/office/drawing/2014/main" id="{620ED3C9-1A7C-45EC-B1A3-F353B87691D7}"/>
                </a:ext>
              </a:extLst>
            </p:cNvPr>
            <p:cNvSpPr>
              <a:spLocks/>
            </p:cNvSpPr>
            <p:nvPr/>
          </p:nvSpPr>
          <p:spPr bwMode="auto">
            <a:xfrm>
              <a:off x="2387587" y="4855081"/>
              <a:ext cx="3664763" cy="642165"/>
            </a:xfrm>
            <a:custGeom>
              <a:avLst/>
              <a:gdLst>
                <a:gd name="connsiteX0" fmla="*/ 0 w 3664763"/>
                <a:gd name="connsiteY0" fmla="*/ 0 h 642165"/>
                <a:gd name="connsiteX1" fmla="*/ 2292774 w 3664763"/>
                <a:gd name="connsiteY1" fmla="*/ 0 h 642165"/>
                <a:gd name="connsiteX2" fmla="*/ 2293219 w 3664763"/>
                <a:gd name="connsiteY2" fmla="*/ 0 h 642165"/>
                <a:gd name="connsiteX3" fmla="*/ 3664763 w 3664763"/>
                <a:gd name="connsiteY3" fmla="*/ 0 h 642165"/>
                <a:gd name="connsiteX4" fmla="*/ 3342662 w 3664763"/>
                <a:gd name="connsiteY4" fmla="*/ 318025 h 642165"/>
                <a:gd name="connsiteX5" fmla="*/ 3664763 w 3664763"/>
                <a:gd name="connsiteY5" fmla="*/ 642165 h 642165"/>
                <a:gd name="connsiteX6" fmla="*/ 2293219 w 3664763"/>
                <a:gd name="connsiteY6" fmla="*/ 642165 h 642165"/>
                <a:gd name="connsiteX7" fmla="*/ 2292774 w 3664763"/>
                <a:gd name="connsiteY7" fmla="*/ 642165 h 642165"/>
                <a:gd name="connsiteX8" fmla="*/ 0 w 3664763"/>
                <a:gd name="connsiteY8" fmla="*/ 642165 h 64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4763" h="642165">
                  <a:moveTo>
                    <a:pt x="0" y="0"/>
                  </a:moveTo>
                  <a:lnTo>
                    <a:pt x="2292774" y="0"/>
                  </a:lnTo>
                  <a:lnTo>
                    <a:pt x="2293219" y="0"/>
                  </a:lnTo>
                  <a:lnTo>
                    <a:pt x="3664763" y="0"/>
                  </a:lnTo>
                  <a:lnTo>
                    <a:pt x="3342662" y="318025"/>
                  </a:lnTo>
                  <a:lnTo>
                    <a:pt x="3664763" y="642165"/>
                  </a:lnTo>
                  <a:lnTo>
                    <a:pt x="2293219" y="642165"/>
                  </a:lnTo>
                  <a:lnTo>
                    <a:pt x="2292774" y="642165"/>
                  </a:lnTo>
                  <a:lnTo>
                    <a:pt x="0" y="642165"/>
                  </a:lnTo>
                  <a:close/>
                </a:path>
              </a:pathLst>
            </a:custGeom>
            <a:solidFill>
              <a:schemeClr val="accent1"/>
            </a:solidFill>
            <a:ln w="9525">
              <a:noFill/>
              <a:round/>
              <a:headEnd/>
              <a:tailEnd/>
            </a:ln>
          </p:spPr>
          <p:txBody>
            <a:bodyPr anchor="ctr"/>
            <a:lstStyle/>
            <a:p>
              <a:pPr algn="ctr"/>
              <a:endParaRPr>
                <a:cs typeface="+mn-ea"/>
                <a:sym typeface="+mn-lt"/>
              </a:endParaRPr>
            </a:p>
          </p:txBody>
        </p:sp>
        <p:sp>
          <p:nvSpPr>
            <p:cNvPr id="20" name="íṩľíḍè-Oval 30">
              <a:extLst>
                <a:ext uri="{FF2B5EF4-FFF2-40B4-BE49-F238E27FC236}">
                  <a16:creationId xmlns:a16="http://schemas.microsoft.com/office/drawing/2014/main" id="{C233F06B-62AA-4426-95DE-732D2E98C184}"/>
                </a:ext>
              </a:extLst>
            </p:cNvPr>
            <p:cNvSpPr>
              <a:spLocks/>
            </p:cNvSpPr>
            <p:nvPr/>
          </p:nvSpPr>
          <p:spPr bwMode="auto">
            <a:xfrm>
              <a:off x="5982737" y="4925598"/>
              <a:ext cx="493345" cy="493345"/>
            </a:xfrm>
            <a:prstGeom prst="ellipse">
              <a:avLst/>
            </a:prstGeom>
            <a:solidFill>
              <a:schemeClr val="accent1"/>
            </a:solidFill>
            <a:ln w="12700">
              <a:solidFill>
                <a:schemeClr val="bg1"/>
              </a:solidFill>
              <a:round/>
              <a:headEnd/>
              <a:tailEnd/>
            </a:ln>
            <a:effectLst/>
          </p:spPr>
          <p:txBody>
            <a:bodyPr vert="horz" wrap="none" lIns="91440" tIns="45720" rIns="91440" bIns="45720" anchor="ctr" anchorCtr="1" compatLnSpc="1">
              <a:prstTxWarp prst="textNoShape">
                <a:avLst/>
              </a:prstTxWarp>
              <a:normAutofit fontScale="92500" lnSpcReduction="20000"/>
            </a:bodyPr>
            <a:lstStyle/>
            <a:p>
              <a:r>
                <a:rPr lang="en-US" sz="1400">
                  <a:solidFill>
                    <a:schemeClr val="bg1"/>
                  </a:solidFill>
                  <a:cs typeface="+mn-ea"/>
                  <a:sym typeface="+mn-lt"/>
                </a:rPr>
                <a:t>01</a:t>
              </a:r>
            </a:p>
          </p:txBody>
        </p:sp>
        <p:grpSp>
          <p:nvGrpSpPr>
            <p:cNvPr id="21" name="Group 34">
              <a:extLst>
                <a:ext uri="{FF2B5EF4-FFF2-40B4-BE49-F238E27FC236}">
                  <a16:creationId xmlns:a16="http://schemas.microsoft.com/office/drawing/2014/main" id="{AD12F58B-7279-44CA-B5DF-8EF4C84E7DD3}"/>
                </a:ext>
              </a:extLst>
            </p:cNvPr>
            <p:cNvGrpSpPr/>
            <p:nvPr/>
          </p:nvGrpSpPr>
          <p:grpSpPr>
            <a:xfrm>
              <a:off x="1303642" y="4448562"/>
              <a:ext cx="1159973" cy="1451496"/>
              <a:chOff x="2237375" y="3616125"/>
              <a:chExt cx="903288" cy="1130301"/>
            </a:xfrm>
          </p:grpSpPr>
          <p:sp>
            <p:nvSpPr>
              <p:cNvPr id="25" name="íṩľíḍè-Freeform: Shape 35">
                <a:extLst>
                  <a:ext uri="{FF2B5EF4-FFF2-40B4-BE49-F238E27FC236}">
                    <a16:creationId xmlns:a16="http://schemas.microsoft.com/office/drawing/2014/main" id="{652D9DBB-0313-412B-ABE7-A0D2F25E629E}"/>
                  </a:ext>
                </a:extLst>
              </p:cNvPr>
              <p:cNvSpPr>
                <a:spLocks/>
              </p:cNvSpPr>
              <p:nvPr/>
            </p:nvSpPr>
            <p:spPr bwMode="auto">
              <a:xfrm>
                <a:off x="2237375" y="3932038"/>
                <a:ext cx="450850" cy="814388"/>
              </a:xfrm>
              <a:custGeom>
                <a:avLst/>
                <a:gdLst/>
                <a:ahLst/>
                <a:cxnLst>
                  <a:cxn ang="0">
                    <a:pos x="284" y="513"/>
                  </a:cxn>
                  <a:cxn ang="0">
                    <a:pos x="0" y="313"/>
                  </a:cxn>
                  <a:cxn ang="0">
                    <a:pos x="0" y="0"/>
                  </a:cxn>
                  <a:cxn ang="0">
                    <a:pos x="284" y="200"/>
                  </a:cxn>
                  <a:cxn ang="0">
                    <a:pos x="284" y="513"/>
                  </a:cxn>
                </a:cxnLst>
                <a:rect l="0" t="0" r="r" b="b"/>
                <a:pathLst>
                  <a:path w="284" h="513">
                    <a:moveTo>
                      <a:pt x="284" y="513"/>
                    </a:moveTo>
                    <a:lnTo>
                      <a:pt x="0" y="313"/>
                    </a:lnTo>
                    <a:lnTo>
                      <a:pt x="0" y="0"/>
                    </a:lnTo>
                    <a:lnTo>
                      <a:pt x="284" y="200"/>
                    </a:lnTo>
                    <a:lnTo>
                      <a:pt x="284" y="513"/>
                    </a:lnTo>
                    <a:close/>
                  </a:path>
                </a:pathLst>
              </a:custGeom>
              <a:solidFill>
                <a:schemeClr val="accent1">
                  <a:lumMod val="50000"/>
                </a:schemeClr>
              </a:solidFill>
              <a:ln w="9525">
                <a:noFill/>
                <a:round/>
                <a:headEnd/>
                <a:tailEnd/>
              </a:ln>
            </p:spPr>
            <p:txBody>
              <a:bodyPr anchor="ctr"/>
              <a:lstStyle/>
              <a:p>
                <a:pPr algn="ctr"/>
                <a:endParaRPr>
                  <a:cs typeface="+mn-ea"/>
                  <a:sym typeface="+mn-lt"/>
                </a:endParaRPr>
              </a:p>
            </p:txBody>
          </p:sp>
          <p:sp>
            <p:nvSpPr>
              <p:cNvPr id="26" name="íṩľíḍè-Freeform: Shape 36">
                <a:extLst>
                  <a:ext uri="{FF2B5EF4-FFF2-40B4-BE49-F238E27FC236}">
                    <a16:creationId xmlns:a16="http://schemas.microsoft.com/office/drawing/2014/main" id="{8EF80E71-68A5-4304-BEFB-B13F09F444A3}"/>
                  </a:ext>
                </a:extLst>
              </p:cNvPr>
              <p:cNvSpPr>
                <a:spLocks/>
              </p:cNvSpPr>
              <p:nvPr/>
            </p:nvSpPr>
            <p:spPr bwMode="auto">
              <a:xfrm>
                <a:off x="2688225" y="3932038"/>
                <a:ext cx="452438" cy="814388"/>
              </a:xfrm>
              <a:custGeom>
                <a:avLst/>
                <a:gdLst/>
                <a:ahLst/>
                <a:cxnLst>
                  <a:cxn ang="0">
                    <a:pos x="0" y="513"/>
                  </a:cxn>
                  <a:cxn ang="0">
                    <a:pos x="285" y="313"/>
                  </a:cxn>
                  <a:cxn ang="0">
                    <a:pos x="285" y="0"/>
                  </a:cxn>
                  <a:cxn ang="0">
                    <a:pos x="0" y="200"/>
                  </a:cxn>
                  <a:cxn ang="0">
                    <a:pos x="0" y="513"/>
                  </a:cxn>
                </a:cxnLst>
                <a:rect l="0" t="0" r="r" b="b"/>
                <a:pathLst>
                  <a:path w="285" h="513">
                    <a:moveTo>
                      <a:pt x="0" y="513"/>
                    </a:moveTo>
                    <a:lnTo>
                      <a:pt x="285" y="313"/>
                    </a:lnTo>
                    <a:lnTo>
                      <a:pt x="285" y="0"/>
                    </a:lnTo>
                    <a:lnTo>
                      <a:pt x="0" y="200"/>
                    </a:lnTo>
                    <a:lnTo>
                      <a:pt x="0" y="513"/>
                    </a:lnTo>
                    <a:close/>
                  </a:path>
                </a:pathLst>
              </a:custGeom>
              <a:solidFill>
                <a:schemeClr val="accent1">
                  <a:lumMod val="75000"/>
                </a:schemeClr>
              </a:solidFill>
              <a:ln w="9525">
                <a:noFill/>
                <a:round/>
                <a:headEnd/>
                <a:tailEnd/>
              </a:ln>
            </p:spPr>
            <p:txBody>
              <a:bodyPr anchor="ctr"/>
              <a:lstStyle/>
              <a:p>
                <a:pPr algn="ctr"/>
                <a:endParaRPr>
                  <a:cs typeface="+mn-ea"/>
                  <a:sym typeface="+mn-lt"/>
                </a:endParaRPr>
              </a:p>
            </p:txBody>
          </p:sp>
          <p:sp>
            <p:nvSpPr>
              <p:cNvPr id="27" name="íṩľíḍè-Freeform: Shape 37">
                <a:extLst>
                  <a:ext uri="{FF2B5EF4-FFF2-40B4-BE49-F238E27FC236}">
                    <a16:creationId xmlns:a16="http://schemas.microsoft.com/office/drawing/2014/main" id="{AC459127-FD0F-4830-8C41-2EC967E4E9E8}"/>
                  </a:ext>
                </a:extLst>
              </p:cNvPr>
              <p:cNvSpPr>
                <a:spLocks/>
              </p:cNvSpPr>
              <p:nvPr/>
            </p:nvSpPr>
            <p:spPr bwMode="auto">
              <a:xfrm>
                <a:off x="2237375" y="3616125"/>
                <a:ext cx="903288" cy="633413"/>
              </a:xfrm>
              <a:custGeom>
                <a:avLst/>
                <a:gdLst/>
                <a:ahLst/>
                <a:cxnLst>
                  <a:cxn ang="0">
                    <a:pos x="0" y="199"/>
                  </a:cxn>
                  <a:cxn ang="0">
                    <a:pos x="284" y="399"/>
                  </a:cxn>
                  <a:cxn ang="0">
                    <a:pos x="569" y="199"/>
                  </a:cxn>
                  <a:cxn ang="0">
                    <a:pos x="284" y="0"/>
                  </a:cxn>
                  <a:cxn ang="0">
                    <a:pos x="0" y="199"/>
                  </a:cxn>
                </a:cxnLst>
                <a:rect l="0" t="0" r="r" b="b"/>
                <a:pathLst>
                  <a:path w="569" h="399">
                    <a:moveTo>
                      <a:pt x="0" y="199"/>
                    </a:moveTo>
                    <a:lnTo>
                      <a:pt x="284" y="399"/>
                    </a:lnTo>
                    <a:lnTo>
                      <a:pt x="569" y="199"/>
                    </a:lnTo>
                    <a:lnTo>
                      <a:pt x="284" y="0"/>
                    </a:lnTo>
                    <a:lnTo>
                      <a:pt x="0" y="199"/>
                    </a:lnTo>
                    <a:close/>
                  </a:path>
                </a:pathLst>
              </a:custGeom>
              <a:solidFill>
                <a:schemeClr val="accent1"/>
              </a:solidFill>
              <a:ln w="9525">
                <a:noFill/>
                <a:round/>
                <a:headEnd/>
                <a:tailEnd/>
              </a:ln>
            </p:spPr>
            <p:txBody>
              <a:bodyPr anchor="ctr"/>
              <a:lstStyle/>
              <a:p>
                <a:pPr algn="ctr"/>
                <a:endParaRPr>
                  <a:cs typeface="+mn-ea"/>
                  <a:sym typeface="+mn-lt"/>
                </a:endParaRPr>
              </a:p>
            </p:txBody>
          </p:sp>
        </p:grpSp>
        <p:grpSp>
          <p:nvGrpSpPr>
            <p:cNvPr id="22" name="Group 99">
              <a:extLst>
                <a:ext uri="{FF2B5EF4-FFF2-40B4-BE49-F238E27FC236}">
                  <a16:creationId xmlns:a16="http://schemas.microsoft.com/office/drawing/2014/main" id="{39FA9F59-25C7-4C26-AFC0-98056056D50E}"/>
                </a:ext>
              </a:extLst>
            </p:cNvPr>
            <p:cNvGrpSpPr/>
            <p:nvPr/>
          </p:nvGrpSpPr>
          <p:grpSpPr>
            <a:xfrm>
              <a:off x="5287053" y="5003068"/>
              <a:ext cx="304533" cy="344523"/>
              <a:chOff x="1687513" y="1622425"/>
              <a:chExt cx="314325" cy="355600"/>
            </a:xfrm>
          </p:grpSpPr>
          <p:sp>
            <p:nvSpPr>
              <p:cNvPr id="23" name="íṩľíḍè-Freeform: Shape 100">
                <a:extLst>
                  <a:ext uri="{FF2B5EF4-FFF2-40B4-BE49-F238E27FC236}">
                    <a16:creationId xmlns:a16="http://schemas.microsoft.com/office/drawing/2014/main" id="{16ABD75D-2B02-4748-BAB3-7BFDABFFE205}"/>
                  </a:ext>
                </a:extLst>
              </p:cNvPr>
              <p:cNvSpPr>
                <a:spLocks/>
              </p:cNvSpPr>
              <p:nvPr/>
            </p:nvSpPr>
            <p:spPr bwMode="auto">
              <a:xfrm>
                <a:off x="1687513" y="1622425"/>
                <a:ext cx="314325" cy="355600"/>
              </a:xfrm>
              <a:custGeom>
                <a:avLst/>
                <a:gdLst/>
                <a:ahLst/>
                <a:cxnLst>
                  <a:cxn ang="0">
                    <a:pos x="17" y="264"/>
                  </a:cxn>
                  <a:cxn ang="0">
                    <a:pos x="9" y="262"/>
                  </a:cxn>
                  <a:cxn ang="0">
                    <a:pos x="0" y="247"/>
                  </a:cxn>
                  <a:cxn ang="0">
                    <a:pos x="0" y="17"/>
                  </a:cxn>
                  <a:cxn ang="0">
                    <a:pos x="9" y="3"/>
                  </a:cxn>
                  <a:cxn ang="0">
                    <a:pos x="25" y="3"/>
                  </a:cxn>
                  <a:cxn ang="0">
                    <a:pos x="225" y="118"/>
                  </a:cxn>
                  <a:cxn ang="0">
                    <a:pos x="233" y="132"/>
                  </a:cxn>
                  <a:cxn ang="0">
                    <a:pos x="225" y="147"/>
                  </a:cxn>
                  <a:cxn ang="0">
                    <a:pos x="25" y="262"/>
                  </a:cxn>
                  <a:cxn ang="0">
                    <a:pos x="17" y="264"/>
                  </a:cxn>
                </a:cxnLst>
                <a:rect l="0" t="0" r="r" b="b"/>
                <a:pathLst>
                  <a:path w="233" h="264">
                    <a:moveTo>
                      <a:pt x="17" y="264"/>
                    </a:moveTo>
                    <a:cubicBezTo>
                      <a:pt x="14" y="264"/>
                      <a:pt x="11" y="263"/>
                      <a:pt x="9" y="262"/>
                    </a:cubicBezTo>
                    <a:cubicBezTo>
                      <a:pt x="3" y="259"/>
                      <a:pt x="0" y="253"/>
                      <a:pt x="0" y="247"/>
                    </a:cubicBezTo>
                    <a:cubicBezTo>
                      <a:pt x="0" y="17"/>
                      <a:pt x="0" y="17"/>
                      <a:pt x="0" y="17"/>
                    </a:cubicBezTo>
                    <a:cubicBezTo>
                      <a:pt x="0" y="11"/>
                      <a:pt x="3" y="6"/>
                      <a:pt x="9" y="3"/>
                    </a:cubicBezTo>
                    <a:cubicBezTo>
                      <a:pt x="14" y="0"/>
                      <a:pt x="20" y="0"/>
                      <a:pt x="25" y="3"/>
                    </a:cubicBezTo>
                    <a:cubicBezTo>
                      <a:pt x="225" y="118"/>
                      <a:pt x="225" y="118"/>
                      <a:pt x="225" y="118"/>
                    </a:cubicBezTo>
                    <a:cubicBezTo>
                      <a:pt x="230" y="121"/>
                      <a:pt x="233" y="126"/>
                      <a:pt x="233" y="132"/>
                    </a:cubicBezTo>
                    <a:cubicBezTo>
                      <a:pt x="233" y="138"/>
                      <a:pt x="230" y="144"/>
                      <a:pt x="225" y="147"/>
                    </a:cubicBezTo>
                    <a:cubicBezTo>
                      <a:pt x="25" y="262"/>
                      <a:pt x="25" y="262"/>
                      <a:pt x="25" y="262"/>
                    </a:cubicBezTo>
                    <a:cubicBezTo>
                      <a:pt x="23" y="263"/>
                      <a:pt x="20" y="264"/>
                      <a:pt x="17" y="264"/>
                    </a:cubicBezTo>
                    <a:close/>
                  </a:path>
                </a:pathLst>
              </a:custGeom>
              <a:solidFill>
                <a:srgbClr val="FFFFFF"/>
              </a:solidFill>
              <a:ln w="9525">
                <a:noFill/>
                <a:round/>
                <a:headEnd/>
                <a:tailEnd/>
              </a:ln>
            </p:spPr>
            <p:txBody>
              <a:bodyPr anchor="ctr"/>
              <a:lstStyle/>
              <a:p>
                <a:pPr algn="ctr"/>
                <a:endParaRPr>
                  <a:cs typeface="+mn-ea"/>
                  <a:sym typeface="+mn-lt"/>
                </a:endParaRPr>
              </a:p>
            </p:txBody>
          </p:sp>
          <p:sp>
            <p:nvSpPr>
              <p:cNvPr id="24" name="íṩľíḍè-Freeform: Shape 101">
                <a:extLst>
                  <a:ext uri="{FF2B5EF4-FFF2-40B4-BE49-F238E27FC236}">
                    <a16:creationId xmlns:a16="http://schemas.microsoft.com/office/drawing/2014/main" id="{B6F7A5A1-3A91-4F12-9311-73535466F39D}"/>
                  </a:ext>
                </a:extLst>
              </p:cNvPr>
              <p:cNvSpPr>
                <a:spLocks/>
              </p:cNvSpPr>
              <p:nvPr/>
            </p:nvSpPr>
            <p:spPr bwMode="auto">
              <a:xfrm>
                <a:off x="1846263" y="1758950"/>
                <a:ext cx="69850" cy="82550"/>
              </a:xfrm>
              <a:custGeom>
                <a:avLst/>
                <a:gdLst/>
                <a:ahLst/>
                <a:cxnLst>
                  <a:cxn ang="0">
                    <a:pos x="0" y="0"/>
                  </a:cxn>
                  <a:cxn ang="0">
                    <a:pos x="44" y="26"/>
                  </a:cxn>
                  <a:cxn ang="0">
                    <a:pos x="0" y="52"/>
                  </a:cxn>
                  <a:cxn ang="0">
                    <a:pos x="0" y="0"/>
                  </a:cxn>
                </a:cxnLst>
                <a:rect l="0" t="0" r="r" b="b"/>
                <a:pathLst>
                  <a:path w="44" h="52">
                    <a:moveTo>
                      <a:pt x="0" y="0"/>
                    </a:moveTo>
                    <a:lnTo>
                      <a:pt x="44" y="26"/>
                    </a:lnTo>
                    <a:lnTo>
                      <a:pt x="0" y="52"/>
                    </a:lnTo>
                    <a:lnTo>
                      <a:pt x="0" y="0"/>
                    </a:lnTo>
                    <a:close/>
                  </a:path>
                </a:pathLst>
              </a:custGeom>
              <a:solidFill>
                <a:schemeClr val="accent1"/>
              </a:solidFill>
              <a:ln w="9525">
                <a:noFill/>
                <a:round/>
                <a:headEnd/>
                <a:tailEnd/>
              </a:ln>
            </p:spPr>
            <p:txBody>
              <a:bodyPr anchor="ctr"/>
              <a:lstStyle/>
              <a:p>
                <a:pPr algn="ctr"/>
                <a:endParaRPr>
                  <a:cs typeface="+mn-ea"/>
                  <a:sym typeface="+mn-lt"/>
                </a:endParaRPr>
              </a:p>
            </p:txBody>
          </p:sp>
        </p:grpSp>
      </p:grpSp>
      <p:grpSp>
        <p:nvGrpSpPr>
          <p:cNvPr id="7" name="Group 47">
            <a:extLst>
              <a:ext uri="{FF2B5EF4-FFF2-40B4-BE49-F238E27FC236}">
                <a16:creationId xmlns:a16="http://schemas.microsoft.com/office/drawing/2014/main" id="{49473E33-3C10-4BBF-A6FF-C9401DEF0C1E}"/>
              </a:ext>
            </a:extLst>
          </p:cNvPr>
          <p:cNvGrpSpPr/>
          <p:nvPr/>
        </p:nvGrpSpPr>
        <p:grpSpPr>
          <a:xfrm>
            <a:off x="5651998" y="1995656"/>
            <a:ext cx="2159677" cy="649603"/>
            <a:chOff x="8601584" y="1451933"/>
            <a:chExt cx="2196245" cy="866137"/>
          </a:xfrm>
        </p:grpSpPr>
        <p:sp>
          <p:nvSpPr>
            <p:cNvPr id="17" name="íṩľíḍè-TextBox 48">
              <a:extLst>
                <a:ext uri="{FF2B5EF4-FFF2-40B4-BE49-F238E27FC236}">
                  <a16:creationId xmlns:a16="http://schemas.microsoft.com/office/drawing/2014/main" id="{E3CDF0F1-5F33-43A9-8083-EDDA3F450A65}"/>
                </a:ext>
              </a:extLst>
            </p:cNvPr>
            <p:cNvSpPr txBox="1">
              <a:spLocks/>
            </p:cNvSpPr>
            <p:nvPr/>
          </p:nvSpPr>
          <p:spPr bwMode="auto">
            <a:xfrm>
              <a:off x="8601584" y="1451933"/>
              <a:ext cx="2196244" cy="309958"/>
            </a:xfrm>
            <a:prstGeom prst="rect">
              <a:avLst/>
            </a:prstGeom>
            <a:noFill/>
          </p:spPr>
          <p:txBody>
            <a:bodyPr wrap="none" lIns="360000" tIns="0" rIns="360000" bIns="0" anchor="ctr" anchorCtr="0">
              <a:normAutofit/>
            </a:bodyPr>
            <a:lstStyle/>
            <a:p>
              <a:pPr algn="l" latinLnBrk="0"/>
              <a:r>
                <a:rPr lang="zh-CN" altLang="en-US" sz="1400">
                  <a:solidFill>
                    <a:schemeClr val="accent3">
                      <a:lumMod val="100000"/>
                    </a:schemeClr>
                  </a:solidFill>
                  <a:cs typeface="+mn-ea"/>
                  <a:sym typeface="+mn-lt"/>
                </a:rPr>
                <a:t>Title text presets</a:t>
              </a:r>
            </a:p>
          </p:txBody>
        </p:sp>
        <p:sp>
          <p:nvSpPr>
            <p:cNvPr id="18" name="íṩľíḍè-TextBox 49">
              <a:extLst>
                <a:ext uri="{FF2B5EF4-FFF2-40B4-BE49-F238E27FC236}">
                  <a16:creationId xmlns:a16="http://schemas.microsoft.com/office/drawing/2014/main" id="{958FACEB-3BC3-46D7-AC4C-D6693A1856CD}"/>
                </a:ext>
              </a:extLst>
            </p:cNvPr>
            <p:cNvSpPr txBox="1">
              <a:spLocks/>
            </p:cNvSpPr>
            <p:nvPr/>
          </p:nvSpPr>
          <p:spPr bwMode="auto">
            <a:xfrm>
              <a:off x="8601585" y="1761891"/>
              <a:ext cx="2196244" cy="556179"/>
            </a:xfrm>
            <a:prstGeom prst="rect">
              <a:avLst/>
            </a:prstGeom>
            <a:noFill/>
          </p:spPr>
          <p:txBody>
            <a:bodyPr wrap="square" lIns="360000" tIns="0" rIns="360000" bIns="0">
              <a:normAutofit fontScale="70000" lnSpcReduction="20000"/>
            </a:bodyPr>
            <a:lstStyle/>
            <a:p>
              <a:pPr>
                <a:lnSpc>
                  <a:spcPct val="120000"/>
                </a:lnSpc>
              </a:pPr>
              <a:r>
                <a:rPr lang="zh-CN" altLang="en-US" sz="1000" dirty="0">
                  <a:solidFill>
                    <a:schemeClr val="tx1">
                      <a:lumMod val="85000"/>
                      <a:lumOff val="15000"/>
                    </a:schemeClr>
                  </a:solidFill>
                  <a:cs typeface="+mn-ea"/>
                  <a:sym typeface="+mn-lt"/>
                </a:rPr>
                <a:t>After your content is played here, or by copying your text, choose paste in this box and choose to keep only the text</a:t>
              </a:r>
            </a:p>
          </p:txBody>
        </p:sp>
      </p:grpSp>
      <p:grpSp>
        <p:nvGrpSpPr>
          <p:cNvPr id="8" name="Group 50">
            <a:extLst>
              <a:ext uri="{FF2B5EF4-FFF2-40B4-BE49-F238E27FC236}">
                <a16:creationId xmlns:a16="http://schemas.microsoft.com/office/drawing/2014/main" id="{8185DC43-969B-4952-9A89-47E9D97623E4}"/>
              </a:ext>
            </a:extLst>
          </p:cNvPr>
          <p:cNvGrpSpPr/>
          <p:nvPr/>
        </p:nvGrpSpPr>
        <p:grpSpPr>
          <a:xfrm>
            <a:off x="5225418" y="1209769"/>
            <a:ext cx="2159677" cy="649603"/>
            <a:chOff x="8601584" y="1451933"/>
            <a:chExt cx="2196245" cy="866137"/>
          </a:xfrm>
        </p:grpSpPr>
        <p:sp>
          <p:nvSpPr>
            <p:cNvPr id="15" name="íṩľíḍè-TextBox 51">
              <a:extLst>
                <a:ext uri="{FF2B5EF4-FFF2-40B4-BE49-F238E27FC236}">
                  <a16:creationId xmlns:a16="http://schemas.microsoft.com/office/drawing/2014/main" id="{DCC7FA45-F605-4CE9-A31A-0BE8FC7670FC}"/>
                </a:ext>
              </a:extLst>
            </p:cNvPr>
            <p:cNvSpPr txBox="1">
              <a:spLocks/>
            </p:cNvSpPr>
            <p:nvPr/>
          </p:nvSpPr>
          <p:spPr bwMode="auto">
            <a:xfrm>
              <a:off x="8601584" y="1451933"/>
              <a:ext cx="2196244" cy="309958"/>
            </a:xfrm>
            <a:prstGeom prst="rect">
              <a:avLst/>
            </a:prstGeom>
            <a:noFill/>
          </p:spPr>
          <p:txBody>
            <a:bodyPr wrap="none" lIns="360000" tIns="0" rIns="360000" bIns="0" anchor="ctr" anchorCtr="0">
              <a:normAutofit/>
            </a:bodyPr>
            <a:lstStyle/>
            <a:p>
              <a:pPr algn="l" latinLnBrk="0"/>
              <a:r>
                <a:rPr lang="zh-CN" altLang="en-US" sz="1400" dirty="0">
                  <a:solidFill>
                    <a:schemeClr val="accent4">
                      <a:lumMod val="100000"/>
                    </a:schemeClr>
                  </a:solidFill>
                  <a:cs typeface="+mn-ea"/>
                  <a:sym typeface="+mn-lt"/>
                </a:rPr>
                <a:t>Title text presets</a:t>
              </a:r>
            </a:p>
          </p:txBody>
        </p:sp>
        <p:sp>
          <p:nvSpPr>
            <p:cNvPr id="16" name="íṡľíḍè-TextBox 52">
              <a:extLst>
                <a:ext uri="{FF2B5EF4-FFF2-40B4-BE49-F238E27FC236}">
                  <a16:creationId xmlns:a16="http://schemas.microsoft.com/office/drawing/2014/main" id="{6EC37C1B-AE0A-4660-9801-AC7FDE055352}"/>
                </a:ext>
              </a:extLst>
            </p:cNvPr>
            <p:cNvSpPr txBox="1">
              <a:spLocks/>
            </p:cNvSpPr>
            <p:nvPr/>
          </p:nvSpPr>
          <p:spPr bwMode="auto">
            <a:xfrm>
              <a:off x="8601585" y="1761891"/>
              <a:ext cx="2196244" cy="556179"/>
            </a:xfrm>
            <a:prstGeom prst="rect">
              <a:avLst/>
            </a:prstGeom>
            <a:noFill/>
          </p:spPr>
          <p:txBody>
            <a:bodyPr wrap="square" lIns="360000" tIns="0" rIns="360000" bIns="0">
              <a:normAutofit fontScale="70000" lnSpcReduction="20000"/>
            </a:bodyPr>
            <a:lstStyle/>
            <a:p>
              <a:pPr>
                <a:lnSpc>
                  <a:spcPct val="120000"/>
                </a:lnSpc>
              </a:pPr>
              <a:r>
                <a:rPr lang="zh-CN" altLang="en-US" sz="1000" dirty="0">
                  <a:solidFill>
                    <a:schemeClr val="tx1">
                      <a:lumMod val="85000"/>
                      <a:lumOff val="15000"/>
                    </a:schemeClr>
                  </a:solidFill>
                  <a:cs typeface="+mn-ea"/>
                  <a:sym typeface="+mn-lt"/>
                </a:rPr>
                <a:t>After your content is played here, or by copying your text, choose paste in this box and choose to keep only the text</a:t>
              </a:r>
            </a:p>
          </p:txBody>
        </p:sp>
      </p:grpSp>
      <p:grpSp>
        <p:nvGrpSpPr>
          <p:cNvPr id="9" name="Group 53">
            <a:extLst>
              <a:ext uri="{FF2B5EF4-FFF2-40B4-BE49-F238E27FC236}">
                <a16:creationId xmlns:a16="http://schemas.microsoft.com/office/drawing/2014/main" id="{019107AB-F5A0-484C-B9C2-71D3F759C3A6}"/>
              </a:ext>
            </a:extLst>
          </p:cNvPr>
          <p:cNvGrpSpPr/>
          <p:nvPr/>
        </p:nvGrpSpPr>
        <p:grpSpPr>
          <a:xfrm>
            <a:off x="5226946" y="2776956"/>
            <a:ext cx="2159677" cy="649603"/>
            <a:chOff x="8601584" y="1451933"/>
            <a:chExt cx="2196245" cy="866137"/>
          </a:xfrm>
        </p:grpSpPr>
        <p:sp>
          <p:nvSpPr>
            <p:cNvPr id="13" name="íṡľíḍè-TextBox 54">
              <a:extLst>
                <a:ext uri="{FF2B5EF4-FFF2-40B4-BE49-F238E27FC236}">
                  <a16:creationId xmlns:a16="http://schemas.microsoft.com/office/drawing/2014/main" id="{07FF5BCF-1D27-4202-81F7-17DEB03BEA12}"/>
                </a:ext>
              </a:extLst>
            </p:cNvPr>
            <p:cNvSpPr txBox="1">
              <a:spLocks/>
            </p:cNvSpPr>
            <p:nvPr/>
          </p:nvSpPr>
          <p:spPr bwMode="auto">
            <a:xfrm>
              <a:off x="8601584" y="1451933"/>
              <a:ext cx="2196244" cy="309958"/>
            </a:xfrm>
            <a:prstGeom prst="rect">
              <a:avLst/>
            </a:prstGeom>
            <a:noFill/>
          </p:spPr>
          <p:txBody>
            <a:bodyPr wrap="none" lIns="360000" tIns="0" rIns="360000" bIns="0" anchor="ctr" anchorCtr="0">
              <a:normAutofit/>
            </a:bodyPr>
            <a:lstStyle/>
            <a:p>
              <a:pPr algn="l" latinLnBrk="0"/>
              <a:r>
                <a:rPr lang="zh-CN" altLang="en-US" sz="1400">
                  <a:solidFill>
                    <a:schemeClr val="accent2">
                      <a:lumMod val="100000"/>
                    </a:schemeClr>
                  </a:solidFill>
                  <a:cs typeface="+mn-ea"/>
                  <a:sym typeface="+mn-lt"/>
                </a:rPr>
                <a:t>Title text presets</a:t>
              </a:r>
            </a:p>
          </p:txBody>
        </p:sp>
        <p:sp>
          <p:nvSpPr>
            <p:cNvPr id="14" name="íṡľíḍè-TextBox 55">
              <a:extLst>
                <a:ext uri="{FF2B5EF4-FFF2-40B4-BE49-F238E27FC236}">
                  <a16:creationId xmlns:a16="http://schemas.microsoft.com/office/drawing/2014/main" id="{A60EEFB9-17C6-4B11-A219-C391028280F5}"/>
                </a:ext>
              </a:extLst>
            </p:cNvPr>
            <p:cNvSpPr txBox="1">
              <a:spLocks/>
            </p:cNvSpPr>
            <p:nvPr/>
          </p:nvSpPr>
          <p:spPr bwMode="auto">
            <a:xfrm>
              <a:off x="8601585" y="1761891"/>
              <a:ext cx="2196244" cy="556179"/>
            </a:xfrm>
            <a:prstGeom prst="rect">
              <a:avLst/>
            </a:prstGeom>
            <a:noFill/>
          </p:spPr>
          <p:txBody>
            <a:bodyPr wrap="square" lIns="360000" tIns="0" rIns="360000" bIns="0">
              <a:normAutofit fontScale="70000" lnSpcReduction="20000"/>
            </a:bodyPr>
            <a:lstStyle/>
            <a:p>
              <a:pPr>
                <a:lnSpc>
                  <a:spcPct val="120000"/>
                </a:lnSpc>
              </a:pPr>
              <a:r>
                <a:rPr lang="zh-CN" altLang="en-US" sz="1000" dirty="0">
                  <a:solidFill>
                    <a:schemeClr val="tx1">
                      <a:lumMod val="85000"/>
                      <a:lumOff val="15000"/>
                    </a:schemeClr>
                  </a:solidFill>
                  <a:cs typeface="+mn-ea"/>
                  <a:sym typeface="+mn-lt"/>
                </a:rPr>
                <a:t>After your content is played here, or by copying your text, choose paste in this box and choose to keep only the text</a:t>
              </a:r>
            </a:p>
          </p:txBody>
        </p:sp>
      </p:grpSp>
      <p:grpSp>
        <p:nvGrpSpPr>
          <p:cNvPr id="10" name="Group 56">
            <a:extLst>
              <a:ext uri="{FF2B5EF4-FFF2-40B4-BE49-F238E27FC236}">
                <a16:creationId xmlns:a16="http://schemas.microsoft.com/office/drawing/2014/main" id="{02CCADE4-7D38-45C0-8175-12016F43E5C7}"/>
              </a:ext>
            </a:extLst>
          </p:cNvPr>
          <p:cNvGrpSpPr/>
          <p:nvPr/>
        </p:nvGrpSpPr>
        <p:grpSpPr>
          <a:xfrm>
            <a:off x="5651998" y="3556727"/>
            <a:ext cx="2159677" cy="649603"/>
            <a:chOff x="8601584" y="1451933"/>
            <a:chExt cx="2196245" cy="866137"/>
          </a:xfrm>
        </p:grpSpPr>
        <p:sp>
          <p:nvSpPr>
            <p:cNvPr id="11" name="íṡľíḍè-TextBox 57">
              <a:extLst>
                <a:ext uri="{FF2B5EF4-FFF2-40B4-BE49-F238E27FC236}">
                  <a16:creationId xmlns:a16="http://schemas.microsoft.com/office/drawing/2014/main" id="{CCF2A7B0-C942-47CF-A3BF-3E08ED72B96D}"/>
                </a:ext>
              </a:extLst>
            </p:cNvPr>
            <p:cNvSpPr txBox="1">
              <a:spLocks/>
            </p:cNvSpPr>
            <p:nvPr/>
          </p:nvSpPr>
          <p:spPr bwMode="auto">
            <a:xfrm>
              <a:off x="8601584" y="1451933"/>
              <a:ext cx="2196244" cy="309958"/>
            </a:xfrm>
            <a:prstGeom prst="rect">
              <a:avLst/>
            </a:prstGeom>
            <a:noFill/>
          </p:spPr>
          <p:txBody>
            <a:bodyPr wrap="none" lIns="360000" tIns="0" rIns="360000" bIns="0" anchor="ctr" anchorCtr="0">
              <a:normAutofit/>
            </a:bodyPr>
            <a:lstStyle/>
            <a:p>
              <a:pPr algn="l" latinLnBrk="0"/>
              <a:r>
                <a:rPr lang="zh-CN" altLang="en-US" sz="1400">
                  <a:solidFill>
                    <a:schemeClr val="accent1">
                      <a:lumMod val="100000"/>
                    </a:schemeClr>
                  </a:solidFill>
                  <a:cs typeface="+mn-ea"/>
                  <a:sym typeface="+mn-lt"/>
                </a:rPr>
                <a:t>Title text presets</a:t>
              </a:r>
            </a:p>
          </p:txBody>
        </p:sp>
        <p:sp>
          <p:nvSpPr>
            <p:cNvPr id="12" name="íṡľíḍè-TextBox 58">
              <a:extLst>
                <a:ext uri="{FF2B5EF4-FFF2-40B4-BE49-F238E27FC236}">
                  <a16:creationId xmlns:a16="http://schemas.microsoft.com/office/drawing/2014/main" id="{2AD1F784-ABC1-48CD-AAF4-BE650911B6A7}"/>
                </a:ext>
              </a:extLst>
            </p:cNvPr>
            <p:cNvSpPr txBox="1">
              <a:spLocks/>
            </p:cNvSpPr>
            <p:nvPr/>
          </p:nvSpPr>
          <p:spPr bwMode="auto">
            <a:xfrm>
              <a:off x="8601585" y="1761891"/>
              <a:ext cx="2196244" cy="556179"/>
            </a:xfrm>
            <a:prstGeom prst="rect">
              <a:avLst/>
            </a:prstGeom>
            <a:noFill/>
          </p:spPr>
          <p:txBody>
            <a:bodyPr wrap="square" lIns="360000" tIns="0" rIns="360000" bIns="0">
              <a:normAutofit fontScale="70000" lnSpcReduction="20000"/>
            </a:bodyPr>
            <a:lstStyle/>
            <a:p>
              <a:pPr>
                <a:lnSpc>
                  <a:spcPct val="120000"/>
                </a:lnSpc>
              </a:pPr>
              <a:r>
                <a:rPr lang="zh-CN" altLang="en-US" sz="1000" dirty="0">
                  <a:solidFill>
                    <a:schemeClr val="tx1">
                      <a:lumMod val="85000"/>
                      <a:lumOff val="15000"/>
                    </a:schemeClr>
                  </a:solidFill>
                  <a:cs typeface="+mn-ea"/>
                  <a:sym typeface="+mn-lt"/>
                </a:rPr>
                <a:t>After your content is played here, or by copying your text, choose paste in this box and choose to keep only the text</a:t>
              </a:r>
            </a:p>
          </p:txBody>
        </p:sp>
      </p:grpSp>
    </p:spTree>
    <p:custDataLst>
      <p:tags r:id="rId1"/>
    </p:custDataLst>
    <p:extLst>
      <p:ext uri="{BB962C8B-B14F-4D97-AF65-F5344CB8AC3E}">
        <p14:creationId xmlns:p14="http://schemas.microsoft.com/office/powerpoint/2010/main" val="28157054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drape"/>
      </p:transition>
    </mc:Choice>
    <mc:Fallback xmlns:p14="http://schemas.microsoft.com/office/powerpoint/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22" presetClass="entr" presetSubtype="8"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53" presetClass="entr" presetSubtype="16"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par>
                                <p:cTn id="21" presetID="22" presetClass="entr" presetSubtype="8"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par>
                                <p:cTn id="24" presetID="53" presetClass="entr" presetSubtype="16"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par>
                                <p:cTn id="29" presetID="22" presetClass="entr" presetSubtype="8"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par>
                                <p:cTn id="32" presetID="53" presetClass="entr" presetSubtype="16"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13" descr="FD1DDF730CE4456e89755B07FE1653D0# #Rectangle 13"/>
          <p:cNvSpPr>
            <a:spLocks noChangeArrowheads="1"/>
          </p:cNvSpPr>
          <p:nvPr/>
        </p:nvSpPr>
        <p:spPr bwMode="auto">
          <a:xfrm>
            <a:off x="5796136" y="1627361"/>
            <a:ext cx="23762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None/>
              <a:defRPr/>
            </a:pPr>
            <a:r>
              <a:rPr lang="zh-CN" altLang="en-US" sz="1000" dirty="0">
                <a:solidFill>
                  <a:schemeClr val="tx1">
                    <a:lumMod val="50000"/>
                    <a:lumOff val="50000"/>
                  </a:schemeClr>
                </a:solidFill>
                <a:latin typeface="微软雅黑"/>
                <a:ea typeface="微软雅黑"/>
              </a:rPr>
              <a:t>Click here to add a short description, add a short text,</a:t>
            </a:r>
            <a:endParaRPr lang="en-US" altLang="zh-CN" sz="1000" dirty="0">
              <a:solidFill>
                <a:schemeClr val="tx1">
                  <a:lumMod val="50000"/>
                  <a:lumOff val="50000"/>
                </a:schemeClr>
              </a:solidFill>
              <a:latin typeface="微软雅黑"/>
              <a:ea typeface="微软雅黑"/>
            </a:endParaRPr>
          </a:p>
          <a:p>
            <a:pPr eaLnBrk="1" hangingPunct="1">
              <a:spcBef>
                <a:spcPct val="0"/>
              </a:spcBef>
              <a:buNone/>
              <a:defRPr/>
            </a:pPr>
            <a:r>
              <a:rPr lang="zh-CN" altLang="en-US" sz="1000" dirty="0">
                <a:solidFill>
                  <a:schemeClr val="tx1">
                    <a:lumMod val="50000"/>
                    <a:lumOff val="50000"/>
                  </a:schemeClr>
                </a:solidFill>
                <a:latin typeface="微软雅黑"/>
                <a:ea typeface="微软雅黑"/>
              </a:rPr>
              <a:t>The specific text is added here.</a:t>
            </a:r>
            <a:endParaRPr lang="en-US" altLang="zh-CN" sz="1000" dirty="0">
              <a:solidFill>
                <a:schemeClr val="tx1">
                  <a:lumMod val="50000"/>
                  <a:lumOff val="50000"/>
                </a:schemeClr>
              </a:solidFill>
              <a:latin typeface="微软雅黑"/>
              <a:ea typeface="微软雅黑"/>
            </a:endParaRPr>
          </a:p>
        </p:txBody>
      </p:sp>
      <p:sp>
        <p:nvSpPr>
          <p:cNvPr id="39" name="Freeform 5"/>
          <p:cNvSpPr>
            <a:spLocks/>
          </p:cNvSpPr>
          <p:nvPr/>
        </p:nvSpPr>
        <p:spPr bwMode="auto">
          <a:xfrm rot="1800000">
            <a:off x="4488702" y="1230498"/>
            <a:ext cx="1084398" cy="1555895"/>
          </a:xfrm>
          <a:custGeom>
            <a:avLst/>
            <a:gdLst>
              <a:gd name="T0" fmla="*/ 2366 w 4733"/>
              <a:gd name="T1" fmla="*/ 0 h 6775"/>
              <a:gd name="T2" fmla="*/ 4733 w 4733"/>
              <a:gd name="T3" fmla="*/ 2366 h 6775"/>
              <a:gd name="T4" fmla="*/ 4375 w 4733"/>
              <a:gd name="T5" fmla="*/ 3618 h 6775"/>
              <a:gd name="T6" fmla="*/ 4375 w 4733"/>
              <a:gd name="T7" fmla="*/ 3618 h 6775"/>
              <a:gd name="T8" fmla="*/ 4364 w 4733"/>
              <a:gd name="T9" fmla="*/ 3635 h 6775"/>
              <a:gd name="T10" fmla="*/ 4358 w 4733"/>
              <a:gd name="T11" fmla="*/ 3645 h 6775"/>
              <a:gd name="T12" fmla="*/ 2366 w 4733"/>
              <a:gd name="T13" fmla="*/ 6775 h 6775"/>
              <a:gd name="T14" fmla="*/ 375 w 4733"/>
              <a:gd name="T15" fmla="*/ 3645 h 6775"/>
              <a:gd name="T16" fmla="*/ 369 w 4733"/>
              <a:gd name="T17" fmla="*/ 3635 h 6775"/>
              <a:gd name="T18" fmla="*/ 357 w 4733"/>
              <a:gd name="T19" fmla="*/ 3618 h 6775"/>
              <a:gd name="T20" fmla="*/ 357 w 4733"/>
              <a:gd name="T21" fmla="*/ 3618 h 6775"/>
              <a:gd name="T22" fmla="*/ 0 w 4733"/>
              <a:gd name="T23" fmla="*/ 2366 h 6775"/>
              <a:gd name="T24" fmla="*/ 2366 w 4733"/>
              <a:gd name="T25" fmla="*/ 0 h 6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33" h="6775">
                <a:moveTo>
                  <a:pt x="2366" y="0"/>
                </a:moveTo>
                <a:cubicBezTo>
                  <a:pt x="3673" y="0"/>
                  <a:pt x="4733" y="1060"/>
                  <a:pt x="4733" y="2366"/>
                </a:cubicBezTo>
                <a:cubicBezTo>
                  <a:pt x="4733" y="2826"/>
                  <a:pt x="4602" y="3255"/>
                  <a:pt x="4375" y="3618"/>
                </a:cubicBezTo>
                <a:lnTo>
                  <a:pt x="4375" y="3618"/>
                </a:lnTo>
                <a:lnTo>
                  <a:pt x="4364" y="3635"/>
                </a:lnTo>
                <a:lnTo>
                  <a:pt x="4358" y="3645"/>
                </a:lnTo>
                <a:lnTo>
                  <a:pt x="2366" y="6775"/>
                </a:lnTo>
                <a:lnTo>
                  <a:pt x="375" y="3645"/>
                </a:lnTo>
                <a:lnTo>
                  <a:pt x="369" y="3635"/>
                </a:lnTo>
                <a:lnTo>
                  <a:pt x="357" y="3618"/>
                </a:lnTo>
                <a:lnTo>
                  <a:pt x="357" y="3618"/>
                </a:lnTo>
                <a:cubicBezTo>
                  <a:pt x="131" y="3255"/>
                  <a:pt x="0" y="2826"/>
                  <a:pt x="0" y="2366"/>
                </a:cubicBezTo>
                <a:cubicBezTo>
                  <a:pt x="0" y="1060"/>
                  <a:pt x="1060" y="0"/>
                  <a:pt x="2366" y="0"/>
                </a:cubicBezTo>
                <a:close/>
              </a:path>
            </a:pathLst>
          </a:cu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solidFill>
                <a:schemeClr val="lt1"/>
              </a:solidFill>
            </a:endParaRPr>
          </a:p>
        </p:txBody>
      </p:sp>
      <p:sp>
        <p:nvSpPr>
          <p:cNvPr id="40" name="Freeform 6"/>
          <p:cNvSpPr>
            <a:spLocks/>
          </p:cNvSpPr>
          <p:nvPr/>
        </p:nvSpPr>
        <p:spPr bwMode="auto">
          <a:xfrm rot="1800000">
            <a:off x="3570901" y="2820666"/>
            <a:ext cx="1084398" cy="1555895"/>
          </a:xfrm>
          <a:custGeom>
            <a:avLst/>
            <a:gdLst>
              <a:gd name="T0" fmla="*/ 2366 w 4733"/>
              <a:gd name="T1" fmla="*/ 6776 h 6776"/>
              <a:gd name="T2" fmla="*/ 4733 w 4733"/>
              <a:gd name="T3" fmla="*/ 4409 h 6776"/>
              <a:gd name="T4" fmla="*/ 4375 w 4733"/>
              <a:gd name="T5" fmla="*/ 3158 h 6776"/>
              <a:gd name="T6" fmla="*/ 4375 w 4733"/>
              <a:gd name="T7" fmla="*/ 3158 h 6776"/>
              <a:gd name="T8" fmla="*/ 4364 w 4733"/>
              <a:gd name="T9" fmla="*/ 3140 h 6776"/>
              <a:gd name="T10" fmla="*/ 4358 w 4733"/>
              <a:gd name="T11" fmla="*/ 3130 h 6776"/>
              <a:gd name="T12" fmla="*/ 2366 w 4733"/>
              <a:gd name="T13" fmla="*/ 0 h 6776"/>
              <a:gd name="T14" fmla="*/ 375 w 4733"/>
              <a:gd name="T15" fmla="*/ 3130 h 6776"/>
              <a:gd name="T16" fmla="*/ 369 w 4733"/>
              <a:gd name="T17" fmla="*/ 3140 h 6776"/>
              <a:gd name="T18" fmla="*/ 357 w 4733"/>
              <a:gd name="T19" fmla="*/ 3158 h 6776"/>
              <a:gd name="T20" fmla="*/ 357 w 4733"/>
              <a:gd name="T21" fmla="*/ 3158 h 6776"/>
              <a:gd name="T22" fmla="*/ 0 w 4733"/>
              <a:gd name="T23" fmla="*/ 4409 h 6776"/>
              <a:gd name="T24" fmla="*/ 2366 w 4733"/>
              <a:gd name="T25" fmla="*/ 6776 h 6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33" h="6776">
                <a:moveTo>
                  <a:pt x="2366" y="6776"/>
                </a:moveTo>
                <a:cubicBezTo>
                  <a:pt x="3673" y="6776"/>
                  <a:pt x="4733" y="5716"/>
                  <a:pt x="4733" y="4409"/>
                </a:cubicBezTo>
                <a:cubicBezTo>
                  <a:pt x="4733" y="3950"/>
                  <a:pt x="4602" y="3521"/>
                  <a:pt x="4375" y="3158"/>
                </a:cubicBezTo>
                <a:lnTo>
                  <a:pt x="4375" y="3158"/>
                </a:lnTo>
                <a:lnTo>
                  <a:pt x="4364" y="3140"/>
                </a:lnTo>
                <a:lnTo>
                  <a:pt x="4358" y="3130"/>
                </a:lnTo>
                <a:lnTo>
                  <a:pt x="2366" y="0"/>
                </a:lnTo>
                <a:lnTo>
                  <a:pt x="375" y="3130"/>
                </a:lnTo>
                <a:lnTo>
                  <a:pt x="369" y="3140"/>
                </a:lnTo>
                <a:lnTo>
                  <a:pt x="357" y="3158"/>
                </a:lnTo>
                <a:lnTo>
                  <a:pt x="357" y="3158"/>
                </a:lnTo>
                <a:cubicBezTo>
                  <a:pt x="131" y="3521"/>
                  <a:pt x="0" y="3950"/>
                  <a:pt x="0" y="4409"/>
                </a:cubicBezTo>
                <a:cubicBezTo>
                  <a:pt x="0" y="5716"/>
                  <a:pt x="1060" y="6776"/>
                  <a:pt x="2366" y="6776"/>
                </a:cubicBezTo>
                <a:close/>
              </a:path>
            </a:pathLst>
          </a:cu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solidFill>
                <a:schemeClr val="lt1"/>
              </a:solidFill>
            </a:endParaRPr>
          </a:p>
        </p:txBody>
      </p:sp>
      <p:sp>
        <p:nvSpPr>
          <p:cNvPr id="41" name="Freeform 7"/>
          <p:cNvSpPr>
            <a:spLocks/>
          </p:cNvSpPr>
          <p:nvPr/>
        </p:nvSpPr>
        <p:spPr bwMode="auto">
          <a:xfrm rot="1800000">
            <a:off x="3381612" y="1252879"/>
            <a:ext cx="1493320" cy="1166542"/>
          </a:xfrm>
          <a:custGeom>
            <a:avLst/>
            <a:gdLst>
              <a:gd name="T0" fmla="*/ 655 w 6517"/>
              <a:gd name="T1" fmla="*/ 1516 h 5082"/>
              <a:gd name="T2" fmla="*/ 3889 w 6517"/>
              <a:gd name="T3" fmla="*/ 655 h 5082"/>
              <a:gd name="T4" fmla="*/ 4792 w 6517"/>
              <a:gd name="T5" fmla="*/ 1592 h 5082"/>
              <a:gd name="T6" fmla="*/ 4792 w 6517"/>
              <a:gd name="T7" fmla="*/ 1592 h 5082"/>
              <a:gd name="T8" fmla="*/ 4802 w 6517"/>
              <a:gd name="T9" fmla="*/ 1610 h 5082"/>
              <a:gd name="T10" fmla="*/ 4808 w 6517"/>
              <a:gd name="T11" fmla="*/ 1621 h 5082"/>
              <a:gd name="T12" fmla="*/ 6517 w 6517"/>
              <a:gd name="T13" fmla="*/ 4913 h 5082"/>
              <a:gd name="T14" fmla="*/ 2811 w 6517"/>
              <a:gd name="T15" fmla="*/ 5067 h 5082"/>
              <a:gd name="T16" fmla="*/ 2799 w 6517"/>
              <a:gd name="T17" fmla="*/ 5067 h 5082"/>
              <a:gd name="T18" fmla="*/ 2778 w 6517"/>
              <a:gd name="T19" fmla="*/ 5068 h 5082"/>
              <a:gd name="T20" fmla="*/ 2778 w 6517"/>
              <a:gd name="T21" fmla="*/ 5068 h 5082"/>
              <a:gd name="T22" fmla="*/ 1516 w 6517"/>
              <a:gd name="T23" fmla="*/ 4750 h 5082"/>
              <a:gd name="T24" fmla="*/ 655 w 6517"/>
              <a:gd name="T25" fmla="*/ 1516 h 5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17" h="5082">
                <a:moveTo>
                  <a:pt x="655" y="1516"/>
                </a:moveTo>
                <a:cubicBezTo>
                  <a:pt x="1310" y="385"/>
                  <a:pt x="2759" y="0"/>
                  <a:pt x="3889" y="655"/>
                </a:cubicBezTo>
                <a:cubicBezTo>
                  <a:pt x="4287" y="885"/>
                  <a:pt x="4592" y="1214"/>
                  <a:pt x="4792" y="1592"/>
                </a:cubicBezTo>
                <a:lnTo>
                  <a:pt x="4792" y="1592"/>
                </a:lnTo>
                <a:lnTo>
                  <a:pt x="4802" y="1610"/>
                </a:lnTo>
                <a:lnTo>
                  <a:pt x="4808" y="1621"/>
                </a:lnTo>
                <a:lnTo>
                  <a:pt x="6517" y="4913"/>
                </a:lnTo>
                <a:lnTo>
                  <a:pt x="2811" y="5067"/>
                </a:lnTo>
                <a:lnTo>
                  <a:pt x="2799" y="5067"/>
                </a:lnTo>
                <a:lnTo>
                  <a:pt x="2778" y="5068"/>
                </a:lnTo>
                <a:lnTo>
                  <a:pt x="2778" y="5068"/>
                </a:lnTo>
                <a:cubicBezTo>
                  <a:pt x="2350" y="5082"/>
                  <a:pt x="1913" y="4980"/>
                  <a:pt x="1516" y="4750"/>
                </a:cubicBezTo>
                <a:cubicBezTo>
                  <a:pt x="385" y="4095"/>
                  <a:pt x="0" y="2647"/>
                  <a:pt x="655" y="1516"/>
                </a:cubicBezTo>
                <a:close/>
              </a:path>
            </a:pathLst>
          </a:cu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solidFill>
                <a:schemeClr val="lt1"/>
              </a:solidFill>
            </a:endParaRPr>
          </a:p>
        </p:txBody>
      </p:sp>
      <p:sp>
        <p:nvSpPr>
          <p:cNvPr id="42" name="Freeform 8"/>
          <p:cNvSpPr>
            <a:spLocks/>
          </p:cNvSpPr>
          <p:nvPr/>
        </p:nvSpPr>
        <p:spPr bwMode="auto">
          <a:xfrm rot="1800000">
            <a:off x="4269826" y="3186327"/>
            <a:ext cx="1493320" cy="1166542"/>
          </a:xfrm>
          <a:custGeom>
            <a:avLst/>
            <a:gdLst>
              <a:gd name="T0" fmla="*/ 5863 w 6518"/>
              <a:gd name="T1" fmla="*/ 3566 h 5082"/>
              <a:gd name="T2" fmla="*/ 5002 w 6518"/>
              <a:gd name="T3" fmla="*/ 332 h 5082"/>
              <a:gd name="T4" fmla="*/ 3740 w 6518"/>
              <a:gd name="T5" fmla="*/ 14 h 5082"/>
              <a:gd name="T6" fmla="*/ 3740 w 6518"/>
              <a:gd name="T7" fmla="*/ 14 h 5082"/>
              <a:gd name="T8" fmla="*/ 3719 w 6518"/>
              <a:gd name="T9" fmla="*/ 14 h 5082"/>
              <a:gd name="T10" fmla="*/ 3707 w 6518"/>
              <a:gd name="T11" fmla="*/ 15 h 5082"/>
              <a:gd name="T12" fmla="*/ 0 w 6518"/>
              <a:gd name="T13" fmla="*/ 168 h 5082"/>
              <a:gd name="T14" fmla="*/ 1710 w 6518"/>
              <a:gd name="T15" fmla="*/ 3461 h 5082"/>
              <a:gd name="T16" fmla="*/ 1715 w 6518"/>
              <a:gd name="T17" fmla="*/ 3471 h 5082"/>
              <a:gd name="T18" fmla="*/ 1725 w 6518"/>
              <a:gd name="T19" fmla="*/ 3490 h 5082"/>
              <a:gd name="T20" fmla="*/ 1725 w 6518"/>
              <a:gd name="T21" fmla="*/ 3490 h 5082"/>
              <a:gd name="T22" fmla="*/ 2628 w 6518"/>
              <a:gd name="T23" fmla="*/ 4427 h 5082"/>
              <a:gd name="T24" fmla="*/ 5863 w 6518"/>
              <a:gd name="T25" fmla="*/ 3566 h 5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18" h="5082">
                <a:moveTo>
                  <a:pt x="5863" y="3566"/>
                </a:moveTo>
                <a:cubicBezTo>
                  <a:pt x="6518" y="2435"/>
                  <a:pt x="6132" y="987"/>
                  <a:pt x="5002" y="332"/>
                </a:cubicBezTo>
                <a:cubicBezTo>
                  <a:pt x="4604" y="101"/>
                  <a:pt x="4168" y="0"/>
                  <a:pt x="3740" y="14"/>
                </a:cubicBezTo>
                <a:lnTo>
                  <a:pt x="3740" y="14"/>
                </a:lnTo>
                <a:lnTo>
                  <a:pt x="3719" y="14"/>
                </a:lnTo>
                <a:lnTo>
                  <a:pt x="3707" y="15"/>
                </a:lnTo>
                <a:lnTo>
                  <a:pt x="0" y="168"/>
                </a:lnTo>
                <a:lnTo>
                  <a:pt x="1710" y="3461"/>
                </a:lnTo>
                <a:lnTo>
                  <a:pt x="1715" y="3471"/>
                </a:lnTo>
                <a:lnTo>
                  <a:pt x="1725" y="3490"/>
                </a:lnTo>
                <a:lnTo>
                  <a:pt x="1725" y="3490"/>
                </a:lnTo>
                <a:cubicBezTo>
                  <a:pt x="1926" y="3868"/>
                  <a:pt x="2231" y="4196"/>
                  <a:pt x="2628" y="4427"/>
                </a:cubicBezTo>
                <a:cubicBezTo>
                  <a:pt x="3759" y="5082"/>
                  <a:pt x="5207" y="4696"/>
                  <a:pt x="5863" y="3566"/>
                </a:cubicBezTo>
                <a:close/>
              </a:path>
            </a:pathLst>
          </a:cu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solidFill>
                <a:schemeClr val="lt1"/>
              </a:solidFill>
            </a:endParaRPr>
          </a:p>
        </p:txBody>
      </p:sp>
      <p:sp>
        <p:nvSpPr>
          <p:cNvPr id="43" name="Freeform 9"/>
          <p:cNvSpPr>
            <a:spLocks/>
          </p:cNvSpPr>
          <p:nvPr/>
        </p:nvSpPr>
        <p:spPr bwMode="auto">
          <a:xfrm rot="1800000">
            <a:off x="2766060" y="2316548"/>
            <a:ext cx="1494834" cy="1166542"/>
          </a:xfrm>
          <a:custGeom>
            <a:avLst/>
            <a:gdLst>
              <a:gd name="T0" fmla="*/ 653 w 6523"/>
              <a:gd name="T1" fmla="*/ 3563 h 5083"/>
              <a:gd name="T2" fmla="*/ 1521 w 6523"/>
              <a:gd name="T3" fmla="*/ 331 h 5083"/>
              <a:gd name="T4" fmla="*/ 2783 w 6523"/>
              <a:gd name="T5" fmla="*/ 15 h 5083"/>
              <a:gd name="T6" fmla="*/ 2783 w 6523"/>
              <a:gd name="T7" fmla="*/ 15 h 5083"/>
              <a:gd name="T8" fmla="*/ 2805 w 6523"/>
              <a:gd name="T9" fmla="*/ 16 h 5083"/>
              <a:gd name="T10" fmla="*/ 2816 w 6523"/>
              <a:gd name="T11" fmla="*/ 17 h 5083"/>
              <a:gd name="T12" fmla="*/ 6523 w 6523"/>
              <a:gd name="T13" fmla="*/ 178 h 5083"/>
              <a:gd name="T14" fmla="*/ 4806 w 6523"/>
              <a:gd name="T15" fmla="*/ 3467 h 5083"/>
              <a:gd name="T16" fmla="*/ 4800 w 6523"/>
              <a:gd name="T17" fmla="*/ 3477 h 5083"/>
              <a:gd name="T18" fmla="*/ 4791 w 6523"/>
              <a:gd name="T19" fmla="*/ 3496 h 5083"/>
              <a:gd name="T20" fmla="*/ 4790 w 6523"/>
              <a:gd name="T21" fmla="*/ 3496 h 5083"/>
              <a:gd name="T22" fmla="*/ 3885 w 6523"/>
              <a:gd name="T23" fmla="*/ 4431 h 5083"/>
              <a:gd name="T24" fmla="*/ 653 w 6523"/>
              <a:gd name="T25" fmla="*/ 3563 h 5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23" h="5083">
                <a:moveTo>
                  <a:pt x="653" y="3563"/>
                </a:moveTo>
                <a:cubicBezTo>
                  <a:pt x="0" y="2431"/>
                  <a:pt x="389" y="983"/>
                  <a:pt x="1521" y="331"/>
                </a:cubicBezTo>
                <a:cubicBezTo>
                  <a:pt x="1919" y="101"/>
                  <a:pt x="2356" y="0"/>
                  <a:pt x="2783" y="15"/>
                </a:cubicBezTo>
                <a:lnTo>
                  <a:pt x="2783" y="15"/>
                </a:lnTo>
                <a:lnTo>
                  <a:pt x="2805" y="16"/>
                </a:lnTo>
                <a:lnTo>
                  <a:pt x="2816" y="17"/>
                </a:lnTo>
                <a:lnTo>
                  <a:pt x="6523" y="178"/>
                </a:lnTo>
                <a:lnTo>
                  <a:pt x="4806" y="3467"/>
                </a:lnTo>
                <a:lnTo>
                  <a:pt x="4800" y="3477"/>
                </a:lnTo>
                <a:lnTo>
                  <a:pt x="4791" y="3496"/>
                </a:lnTo>
                <a:lnTo>
                  <a:pt x="4790" y="3496"/>
                </a:lnTo>
                <a:cubicBezTo>
                  <a:pt x="4589" y="3874"/>
                  <a:pt x="4283" y="4201"/>
                  <a:pt x="3885" y="4431"/>
                </a:cubicBezTo>
                <a:cubicBezTo>
                  <a:pt x="2753" y="5083"/>
                  <a:pt x="1306" y="4695"/>
                  <a:pt x="653" y="3563"/>
                </a:cubicBezTo>
                <a:close/>
              </a:path>
            </a:pathLst>
          </a:cu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dirty="0">
              <a:solidFill>
                <a:schemeClr val="lt1"/>
              </a:solidFill>
            </a:endParaRPr>
          </a:p>
        </p:txBody>
      </p:sp>
      <p:sp>
        <p:nvSpPr>
          <p:cNvPr id="44" name="Freeform 10"/>
          <p:cNvSpPr>
            <a:spLocks/>
          </p:cNvSpPr>
          <p:nvPr/>
        </p:nvSpPr>
        <p:spPr bwMode="auto">
          <a:xfrm rot="1800000">
            <a:off x="4883106" y="2123970"/>
            <a:ext cx="1494834" cy="1166542"/>
          </a:xfrm>
          <a:custGeom>
            <a:avLst/>
            <a:gdLst>
              <a:gd name="T0" fmla="*/ 5870 w 6522"/>
              <a:gd name="T1" fmla="*/ 1521 h 5083"/>
              <a:gd name="T2" fmla="*/ 2637 w 6522"/>
              <a:gd name="T3" fmla="*/ 653 h 5083"/>
              <a:gd name="T4" fmla="*/ 1732 w 6522"/>
              <a:gd name="T5" fmla="*/ 1588 h 5083"/>
              <a:gd name="T6" fmla="*/ 1732 w 6522"/>
              <a:gd name="T7" fmla="*/ 1588 h 5083"/>
              <a:gd name="T8" fmla="*/ 1722 w 6522"/>
              <a:gd name="T9" fmla="*/ 1606 h 5083"/>
              <a:gd name="T10" fmla="*/ 1717 w 6522"/>
              <a:gd name="T11" fmla="*/ 1617 h 5083"/>
              <a:gd name="T12" fmla="*/ 0 w 6522"/>
              <a:gd name="T13" fmla="*/ 4905 h 5083"/>
              <a:gd name="T14" fmla="*/ 3706 w 6522"/>
              <a:gd name="T15" fmla="*/ 5067 h 5083"/>
              <a:gd name="T16" fmla="*/ 3718 w 6522"/>
              <a:gd name="T17" fmla="*/ 5068 h 5083"/>
              <a:gd name="T18" fmla="*/ 3739 w 6522"/>
              <a:gd name="T19" fmla="*/ 5068 h 5083"/>
              <a:gd name="T20" fmla="*/ 3739 w 6522"/>
              <a:gd name="T21" fmla="*/ 5068 h 5083"/>
              <a:gd name="T22" fmla="*/ 5002 w 6522"/>
              <a:gd name="T23" fmla="*/ 4753 h 5083"/>
              <a:gd name="T24" fmla="*/ 5870 w 6522"/>
              <a:gd name="T25" fmla="*/ 1521 h 5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22" h="5083">
                <a:moveTo>
                  <a:pt x="5870" y="1521"/>
                </a:moveTo>
                <a:cubicBezTo>
                  <a:pt x="5217" y="389"/>
                  <a:pt x="3769" y="0"/>
                  <a:pt x="2637" y="653"/>
                </a:cubicBezTo>
                <a:cubicBezTo>
                  <a:pt x="2239" y="882"/>
                  <a:pt x="1934" y="1210"/>
                  <a:pt x="1732" y="1588"/>
                </a:cubicBezTo>
                <a:lnTo>
                  <a:pt x="1732" y="1588"/>
                </a:lnTo>
                <a:lnTo>
                  <a:pt x="1722" y="1606"/>
                </a:lnTo>
                <a:lnTo>
                  <a:pt x="1717" y="1617"/>
                </a:lnTo>
                <a:lnTo>
                  <a:pt x="0" y="4905"/>
                </a:lnTo>
                <a:lnTo>
                  <a:pt x="3706" y="5067"/>
                </a:lnTo>
                <a:lnTo>
                  <a:pt x="3718" y="5068"/>
                </a:lnTo>
                <a:lnTo>
                  <a:pt x="3739" y="5068"/>
                </a:lnTo>
                <a:lnTo>
                  <a:pt x="3739" y="5068"/>
                </a:lnTo>
                <a:cubicBezTo>
                  <a:pt x="4167" y="5083"/>
                  <a:pt x="4604" y="4983"/>
                  <a:pt x="5002" y="4753"/>
                </a:cubicBezTo>
                <a:cubicBezTo>
                  <a:pt x="6134" y="4100"/>
                  <a:pt x="6522" y="2653"/>
                  <a:pt x="5870" y="1521"/>
                </a:cubicBezTo>
                <a:close/>
              </a:path>
            </a:pathLst>
          </a:cu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zh-CN" altLang="en-US">
              <a:solidFill>
                <a:schemeClr val="lt1"/>
              </a:solidFill>
            </a:endParaRPr>
          </a:p>
        </p:txBody>
      </p:sp>
      <p:sp>
        <p:nvSpPr>
          <p:cNvPr id="45" name="TextBox 44"/>
          <p:cNvSpPr txBox="1"/>
          <p:nvPr/>
        </p:nvSpPr>
        <p:spPr>
          <a:xfrm>
            <a:off x="4577557" y="2274392"/>
            <a:ext cx="396262" cy="307777"/>
          </a:xfrm>
          <a:prstGeom prst="rect">
            <a:avLst/>
          </a:prstGeom>
          <a:noFill/>
        </p:spPr>
        <p:txBody>
          <a:bodyPr wrap="none" rtlCol="0">
            <a:spAutoFit/>
          </a:bodyPr>
          <a:lstStyle/>
          <a:p>
            <a:pPr algn="ctr"/>
            <a:r>
              <a:rPr lang="en-US" altLang="zh-CN" sz="1400" dirty="0">
                <a:solidFill>
                  <a:schemeClr val="bg1"/>
                </a:solidFill>
                <a:latin typeface="微软雅黑"/>
                <a:ea typeface="微软雅黑"/>
              </a:rPr>
              <a:t>01</a:t>
            </a:r>
            <a:endParaRPr lang="zh-CN" altLang="en-US" sz="1400" dirty="0">
              <a:solidFill>
                <a:schemeClr val="bg1"/>
              </a:solidFill>
              <a:latin typeface="微软雅黑"/>
              <a:ea typeface="微软雅黑"/>
            </a:endParaRPr>
          </a:p>
        </p:txBody>
      </p:sp>
      <p:sp>
        <p:nvSpPr>
          <p:cNvPr id="46" name="TextBox 45"/>
          <p:cNvSpPr txBox="1"/>
          <p:nvPr/>
        </p:nvSpPr>
        <p:spPr>
          <a:xfrm>
            <a:off x="4770663" y="2671973"/>
            <a:ext cx="396262" cy="307777"/>
          </a:xfrm>
          <a:prstGeom prst="rect">
            <a:avLst/>
          </a:prstGeom>
          <a:noFill/>
        </p:spPr>
        <p:txBody>
          <a:bodyPr wrap="none" rtlCol="0">
            <a:spAutoFit/>
          </a:bodyPr>
          <a:lstStyle/>
          <a:p>
            <a:pPr algn="ctr"/>
            <a:r>
              <a:rPr lang="en-US" altLang="zh-CN" sz="1400" dirty="0">
                <a:solidFill>
                  <a:schemeClr val="bg1"/>
                </a:solidFill>
                <a:latin typeface="微软雅黑"/>
                <a:ea typeface="微软雅黑"/>
              </a:rPr>
              <a:t>02</a:t>
            </a:r>
            <a:endParaRPr lang="zh-CN" altLang="en-US" sz="1400" dirty="0">
              <a:solidFill>
                <a:schemeClr val="bg1"/>
              </a:solidFill>
              <a:latin typeface="微软雅黑"/>
              <a:ea typeface="微软雅黑"/>
            </a:endParaRPr>
          </a:p>
        </p:txBody>
      </p:sp>
      <p:sp>
        <p:nvSpPr>
          <p:cNvPr id="47" name="TextBox 46"/>
          <p:cNvSpPr txBox="1"/>
          <p:nvPr/>
        </p:nvSpPr>
        <p:spPr>
          <a:xfrm>
            <a:off x="4575074" y="3010845"/>
            <a:ext cx="396262" cy="307777"/>
          </a:xfrm>
          <a:prstGeom prst="rect">
            <a:avLst/>
          </a:prstGeom>
          <a:noFill/>
        </p:spPr>
        <p:txBody>
          <a:bodyPr wrap="none" rtlCol="0">
            <a:spAutoFit/>
          </a:bodyPr>
          <a:lstStyle/>
          <a:p>
            <a:pPr algn="ctr"/>
            <a:r>
              <a:rPr lang="en-US" altLang="zh-CN" sz="1400" dirty="0">
                <a:solidFill>
                  <a:schemeClr val="bg1"/>
                </a:solidFill>
                <a:latin typeface="微软雅黑"/>
                <a:ea typeface="微软雅黑"/>
              </a:rPr>
              <a:t>03</a:t>
            </a:r>
            <a:endParaRPr lang="zh-CN" altLang="en-US" sz="1400" dirty="0">
              <a:solidFill>
                <a:schemeClr val="bg1"/>
              </a:solidFill>
              <a:latin typeface="微软雅黑"/>
              <a:ea typeface="微软雅黑"/>
            </a:endParaRPr>
          </a:p>
        </p:txBody>
      </p:sp>
      <p:sp>
        <p:nvSpPr>
          <p:cNvPr id="48" name="TextBox 47"/>
          <p:cNvSpPr txBox="1"/>
          <p:nvPr/>
        </p:nvSpPr>
        <p:spPr>
          <a:xfrm>
            <a:off x="4154342" y="3012172"/>
            <a:ext cx="396262" cy="307777"/>
          </a:xfrm>
          <a:prstGeom prst="rect">
            <a:avLst/>
          </a:prstGeom>
          <a:noFill/>
        </p:spPr>
        <p:txBody>
          <a:bodyPr wrap="none" rtlCol="0">
            <a:spAutoFit/>
          </a:bodyPr>
          <a:lstStyle/>
          <a:p>
            <a:pPr algn="ctr"/>
            <a:r>
              <a:rPr lang="en-US" altLang="zh-CN" sz="1400" dirty="0">
                <a:solidFill>
                  <a:schemeClr val="bg1"/>
                </a:solidFill>
                <a:latin typeface="微软雅黑"/>
                <a:ea typeface="微软雅黑"/>
              </a:rPr>
              <a:t>04</a:t>
            </a:r>
            <a:endParaRPr lang="zh-CN" altLang="en-US" sz="1400" dirty="0">
              <a:solidFill>
                <a:schemeClr val="bg1"/>
              </a:solidFill>
              <a:latin typeface="微软雅黑"/>
              <a:ea typeface="微软雅黑"/>
            </a:endParaRPr>
          </a:p>
        </p:txBody>
      </p:sp>
      <p:sp>
        <p:nvSpPr>
          <p:cNvPr id="49" name="TextBox 48"/>
          <p:cNvSpPr txBox="1"/>
          <p:nvPr/>
        </p:nvSpPr>
        <p:spPr>
          <a:xfrm>
            <a:off x="3952232" y="2633642"/>
            <a:ext cx="396262" cy="307777"/>
          </a:xfrm>
          <a:prstGeom prst="rect">
            <a:avLst/>
          </a:prstGeom>
          <a:noFill/>
        </p:spPr>
        <p:txBody>
          <a:bodyPr wrap="none" rtlCol="0">
            <a:spAutoFit/>
          </a:bodyPr>
          <a:lstStyle/>
          <a:p>
            <a:pPr algn="ctr"/>
            <a:r>
              <a:rPr lang="en-US" altLang="zh-CN" sz="1400" dirty="0">
                <a:solidFill>
                  <a:schemeClr val="bg1"/>
                </a:solidFill>
                <a:latin typeface="微软雅黑"/>
                <a:ea typeface="微软雅黑"/>
              </a:rPr>
              <a:t>05</a:t>
            </a:r>
            <a:endParaRPr lang="zh-CN" altLang="en-US" sz="1400" dirty="0">
              <a:solidFill>
                <a:schemeClr val="bg1"/>
              </a:solidFill>
              <a:latin typeface="微软雅黑"/>
              <a:ea typeface="微软雅黑"/>
            </a:endParaRPr>
          </a:p>
        </p:txBody>
      </p:sp>
      <p:sp>
        <p:nvSpPr>
          <p:cNvPr id="50" name="TextBox 49"/>
          <p:cNvSpPr txBox="1"/>
          <p:nvPr/>
        </p:nvSpPr>
        <p:spPr>
          <a:xfrm>
            <a:off x="4142953" y="2303201"/>
            <a:ext cx="396262" cy="307777"/>
          </a:xfrm>
          <a:prstGeom prst="rect">
            <a:avLst/>
          </a:prstGeom>
          <a:noFill/>
        </p:spPr>
        <p:txBody>
          <a:bodyPr wrap="none" rtlCol="0">
            <a:spAutoFit/>
          </a:bodyPr>
          <a:lstStyle/>
          <a:p>
            <a:pPr algn="ctr"/>
            <a:r>
              <a:rPr lang="en-US" altLang="zh-CN" sz="1400" dirty="0">
                <a:solidFill>
                  <a:schemeClr val="bg1"/>
                </a:solidFill>
                <a:latin typeface="微软雅黑"/>
                <a:ea typeface="微软雅黑"/>
              </a:rPr>
              <a:t>06</a:t>
            </a:r>
            <a:endParaRPr lang="zh-CN" altLang="en-US" sz="1400" dirty="0">
              <a:solidFill>
                <a:schemeClr val="bg1"/>
              </a:solidFill>
              <a:latin typeface="微软雅黑"/>
              <a:ea typeface="微软雅黑"/>
            </a:endParaRPr>
          </a:p>
        </p:txBody>
      </p:sp>
      <p:sp>
        <p:nvSpPr>
          <p:cNvPr id="60" name="KSO_Shape"/>
          <p:cNvSpPr>
            <a:spLocks/>
          </p:cNvSpPr>
          <p:nvPr/>
        </p:nvSpPr>
        <p:spPr bwMode="auto">
          <a:xfrm>
            <a:off x="4824427" y="1561455"/>
            <a:ext cx="657605" cy="451695"/>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微软雅黑"/>
            </a:endParaRPr>
          </a:p>
        </p:txBody>
      </p:sp>
      <p:sp>
        <p:nvSpPr>
          <p:cNvPr id="61" name="KSO_Shape"/>
          <p:cNvSpPr>
            <a:spLocks/>
          </p:cNvSpPr>
          <p:nvPr/>
        </p:nvSpPr>
        <p:spPr bwMode="auto">
          <a:xfrm>
            <a:off x="5462928" y="2533916"/>
            <a:ext cx="612432" cy="606494"/>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微软雅黑"/>
            </a:endParaRPr>
          </a:p>
        </p:txBody>
      </p:sp>
      <p:sp>
        <p:nvSpPr>
          <p:cNvPr id="62" name="KSO_Shape"/>
          <p:cNvSpPr>
            <a:spLocks/>
          </p:cNvSpPr>
          <p:nvPr/>
        </p:nvSpPr>
        <p:spPr bwMode="auto">
          <a:xfrm>
            <a:off x="3736097" y="1521620"/>
            <a:ext cx="553496" cy="470615"/>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微软雅黑"/>
            </a:endParaRPr>
          </a:p>
        </p:txBody>
      </p:sp>
      <p:sp>
        <p:nvSpPr>
          <p:cNvPr id="63" name="TextBox 62"/>
          <p:cNvSpPr txBox="1"/>
          <p:nvPr/>
        </p:nvSpPr>
        <p:spPr>
          <a:xfrm>
            <a:off x="5796136" y="1349860"/>
            <a:ext cx="1723550" cy="215444"/>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itchFamily="34" charset="-122"/>
                <a:ea typeface="微软雅黑" pitchFamily="34" charset="-122"/>
              </a:defRPr>
            </a:lvl1pPr>
          </a:lstStyle>
          <a:p>
            <a:r>
              <a:rPr lang="zh-CN" altLang="en-US" sz="1400" dirty="0">
                <a:solidFill>
                  <a:schemeClr val="tx1">
                    <a:lumMod val="75000"/>
                    <a:lumOff val="25000"/>
                  </a:schemeClr>
                </a:solidFill>
              </a:rPr>
              <a:t>Click to add a title</a:t>
            </a:r>
          </a:p>
        </p:txBody>
      </p:sp>
      <p:sp>
        <p:nvSpPr>
          <p:cNvPr id="64" name="Rectangle 13" descr="FD1DDF730CE4456e89755B07FE1653D0# #Rectangle 13"/>
          <p:cNvSpPr>
            <a:spLocks noChangeArrowheads="1"/>
          </p:cNvSpPr>
          <p:nvPr/>
        </p:nvSpPr>
        <p:spPr bwMode="auto">
          <a:xfrm>
            <a:off x="6331554" y="2784838"/>
            <a:ext cx="22008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None/>
              <a:defRPr/>
            </a:pPr>
            <a:r>
              <a:rPr lang="zh-CN" altLang="en-US" sz="1000" dirty="0">
                <a:solidFill>
                  <a:schemeClr val="tx1">
                    <a:lumMod val="50000"/>
                    <a:lumOff val="50000"/>
                  </a:schemeClr>
                </a:solidFill>
                <a:latin typeface="微软雅黑"/>
                <a:ea typeface="微软雅黑"/>
              </a:rPr>
              <a:t>Click here to add a short description, add a short text,</a:t>
            </a:r>
            <a:endParaRPr lang="en-US" altLang="zh-CN" sz="1000" dirty="0">
              <a:solidFill>
                <a:schemeClr val="tx1">
                  <a:lumMod val="50000"/>
                  <a:lumOff val="50000"/>
                </a:schemeClr>
              </a:solidFill>
              <a:latin typeface="微软雅黑"/>
              <a:ea typeface="微软雅黑"/>
            </a:endParaRPr>
          </a:p>
          <a:p>
            <a:pPr eaLnBrk="1" hangingPunct="1">
              <a:spcBef>
                <a:spcPct val="0"/>
              </a:spcBef>
              <a:buNone/>
              <a:defRPr/>
            </a:pPr>
            <a:r>
              <a:rPr lang="zh-CN" altLang="en-US" sz="1000" dirty="0">
                <a:solidFill>
                  <a:schemeClr val="tx1">
                    <a:lumMod val="50000"/>
                    <a:lumOff val="50000"/>
                  </a:schemeClr>
                </a:solidFill>
                <a:latin typeface="微软雅黑"/>
                <a:ea typeface="微软雅黑"/>
              </a:rPr>
              <a:t>The specific text is added here.</a:t>
            </a:r>
            <a:endParaRPr lang="en-US" altLang="zh-CN" sz="1000" dirty="0">
              <a:solidFill>
                <a:schemeClr val="tx1">
                  <a:lumMod val="50000"/>
                  <a:lumOff val="50000"/>
                </a:schemeClr>
              </a:solidFill>
              <a:latin typeface="微软雅黑"/>
              <a:ea typeface="微软雅黑"/>
            </a:endParaRPr>
          </a:p>
        </p:txBody>
      </p:sp>
      <p:sp>
        <p:nvSpPr>
          <p:cNvPr id="65" name="TextBox 64"/>
          <p:cNvSpPr txBox="1"/>
          <p:nvPr/>
        </p:nvSpPr>
        <p:spPr>
          <a:xfrm>
            <a:off x="6331554" y="2507338"/>
            <a:ext cx="1723550" cy="215444"/>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itchFamily="34" charset="-122"/>
                <a:ea typeface="微软雅黑" pitchFamily="34" charset="-122"/>
              </a:defRPr>
            </a:lvl1pPr>
          </a:lstStyle>
          <a:p>
            <a:r>
              <a:rPr lang="zh-CN" altLang="en-US" sz="1400" dirty="0">
                <a:solidFill>
                  <a:schemeClr val="tx1">
                    <a:lumMod val="75000"/>
                    <a:lumOff val="25000"/>
                  </a:schemeClr>
                </a:solidFill>
              </a:rPr>
              <a:t>Click to add a title</a:t>
            </a:r>
          </a:p>
        </p:txBody>
      </p:sp>
      <p:sp>
        <p:nvSpPr>
          <p:cNvPr id="66" name="Rectangle 13" descr="FD1DDF730CE4456e89755B07FE1653D0# #Rectangle 13"/>
          <p:cNvSpPr>
            <a:spLocks noChangeArrowheads="1"/>
          </p:cNvSpPr>
          <p:nvPr/>
        </p:nvSpPr>
        <p:spPr bwMode="auto">
          <a:xfrm>
            <a:off x="5796136" y="3915258"/>
            <a:ext cx="23762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None/>
              <a:defRPr/>
            </a:pPr>
            <a:r>
              <a:rPr lang="zh-CN" altLang="en-US" sz="1000" dirty="0">
                <a:solidFill>
                  <a:schemeClr val="tx1">
                    <a:lumMod val="50000"/>
                    <a:lumOff val="50000"/>
                  </a:schemeClr>
                </a:solidFill>
                <a:latin typeface="微软雅黑"/>
                <a:ea typeface="微软雅黑"/>
              </a:rPr>
              <a:t>Click here to add a short description, add a short text,</a:t>
            </a:r>
            <a:endParaRPr lang="en-US" altLang="zh-CN" sz="1000" dirty="0">
              <a:solidFill>
                <a:schemeClr val="tx1">
                  <a:lumMod val="50000"/>
                  <a:lumOff val="50000"/>
                </a:schemeClr>
              </a:solidFill>
              <a:latin typeface="微软雅黑"/>
              <a:ea typeface="微软雅黑"/>
            </a:endParaRPr>
          </a:p>
          <a:p>
            <a:pPr eaLnBrk="1" hangingPunct="1">
              <a:spcBef>
                <a:spcPct val="0"/>
              </a:spcBef>
              <a:buNone/>
              <a:defRPr/>
            </a:pPr>
            <a:r>
              <a:rPr lang="zh-CN" altLang="en-US" sz="1000" dirty="0">
                <a:solidFill>
                  <a:schemeClr val="tx1">
                    <a:lumMod val="50000"/>
                    <a:lumOff val="50000"/>
                  </a:schemeClr>
                </a:solidFill>
                <a:latin typeface="微软雅黑"/>
                <a:ea typeface="微软雅黑"/>
              </a:rPr>
              <a:t>The specific text is added here.</a:t>
            </a:r>
            <a:endParaRPr lang="en-US" altLang="zh-CN" sz="1000" dirty="0">
              <a:solidFill>
                <a:schemeClr val="tx1">
                  <a:lumMod val="50000"/>
                  <a:lumOff val="50000"/>
                </a:schemeClr>
              </a:solidFill>
              <a:latin typeface="微软雅黑"/>
              <a:ea typeface="微软雅黑"/>
            </a:endParaRPr>
          </a:p>
        </p:txBody>
      </p:sp>
      <p:sp>
        <p:nvSpPr>
          <p:cNvPr id="67" name="TextBox 66"/>
          <p:cNvSpPr txBox="1"/>
          <p:nvPr/>
        </p:nvSpPr>
        <p:spPr>
          <a:xfrm>
            <a:off x="5796136" y="3637757"/>
            <a:ext cx="1723550" cy="215444"/>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itchFamily="34" charset="-122"/>
                <a:ea typeface="微软雅黑" pitchFamily="34" charset="-122"/>
              </a:defRPr>
            </a:lvl1pPr>
          </a:lstStyle>
          <a:p>
            <a:r>
              <a:rPr lang="zh-CN" altLang="en-US" sz="1400" dirty="0">
                <a:solidFill>
                  <a:schemeClr val="tx1">
                    <a:lumMod val="75000"/>
                    <a:lumOff val="25000"/>
                  </a:schemeClr>
                </a:solidFill>
              </a:rPr>
              <a:t>Click to add a title</a:t>
            </a:r>
          </a:p>
        </p:txBody>
      </p:sp>
      <p:sp>
        <p:nvSpPr>
          <p:cNvPr id="68" name="Rectangle 13" descr="FD1DDF730CE4456e89755B07FE1653D0# #Rectangle 13"/>
          <p:cNvSpPr>
            <a:spLocks noChangeArrowheads="1"/>
          </p:cNvSpPr>
          <p:nvPr/>
        </p:nvSpPr>
        <p:spPr bwMode="auto">
          <a:xfrm>
            <a:off x="1006579" y="1627361"/>
            <a:ext cx="23762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r" eaLnBrk="1" hangingPunct="1">
              <a:spcBef>
                <a:spcPct val="0"/>
              </a:spcBef>
              <a:buNone/>
              <a:defRPr/>
            </a:pPr>
            <a:r>
              <a:rPr lang="zh-CN" altLang="en-US" sz="1000" dirty="0">
                <a:solidFill>
                  <a:schemeClr val="tx1">
                    <a:lumMod val="50000"/>
                    <a:lumOff val="50000"/>
                  </a:schemeClr>
                </a:solidFill>
                <a:latin typeface="微软雅黑"/>
                <a:ea typeface="微软雅黑"/>
              </a:rPr>
              <a:t>Click here to add a short description, add a short text,</a:t>
            </a:r>
            <a:endParaRPr lang="en-US" altLang="zh-CN" sz="1000" dirty="0">
              <a:solidFill>
                <a:schemeClr val="tx1">
                  <a:lumMod val="50000"/>
                  <a:lumOff val="50000"/>
                </a:schemeClr>
              </a:solidFill>
              <a:latin typeface="微软雅黑"/>
              <a:ea typeface="微软雅黑"/>
            </a:endParaRPr>
          </a:p>
          <a:p>
            <a:pPr algn="r" eaLnBrk="1" hangingPunct="1">
              <a:spcBef>
                <a:spcPct val="0"/>
              </a:spcBef>
              <a:buNone/>
              <a:defRPr/>
            </a:pPr>
            <a:r>
              <a:rPr lang="zh-CN" altLang="en-US" sz="1000" dirty="0">
                <a:solidFill>
                  <a:schemeClr val="tx1">
                    <a:lumMod val="50000"/>
                    <a:lumOff val="50000"/>
                  </a:schemeClr>
                </a:solidFill>
                <a:latin typeface="微软雅黑"/>
                <a:ea typeface="微软雅黑"/>
              </a:rPr>
              <a:t>The specific text is added here.</a:t>
            </a:r>
            <a:endParaRPr lang="en-US" altLang="zh-CN" sz="1000" dirty="0">
              <a:solidFill>
                <a:schemeClr val="tx1">
                  <a:lumMod val="50000"/>
                  <a:lumOff val="50000"/>
                </a:schemeClr>
              </a:solidFill>
              <a:latin typeface="微软雅黑"/>
              <a:ea typeface="微软雅黑"/>
            </a:endParaRPr>
          </a:p>
        </p:txBody>
      </p:sp>
      <p:sp>
        <p:nvSpPr>
          <p:cNvPr id="69" name="TextBox 68"/>
          <p:cNvSpPr txBox="1"/>
          <p:nvPr/>
        </p:nvSpPr>
        <p:spPr>
          <a:xfrm>
            <a:off x="1659293" y="1349860"/>
            <a:ext cx="1723550" cy="215444"/>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itchFamily="34" charset="-122"/>
                <a:ea typeface="微软雅黑" pitchFamily="34" charset="-122"/>
              </a:defRPr>
            </a:lvl1pPr>
          </a:lstStyle>
          <a:p>
            <a:r>
              <a:rPr lang="zh-CN" altLang="en-US" sz="1400" dirty="0">
                <a:solidFill>
                  <a:schemeClr val="tx1">
                    <a:lumMod val="75000"/>
                    <a:lumOff val="25000"/>
                  </a:schemeClr>
                </a:solidFill>
              </a:rPr>
              <a:t>Click to add a title</a:t>
            </a:r>
          </a:p>
        </p:txBody>
      </p:sp>
      <p:sp>
        <p:nvSpPr>
          <p:cNvPr id="70" name="Rectangle 13" descr="FD1DDF730CE4456e89755B07FE1653D0# #Rectangle 13"/>
          <p:cNvSpPr>
            <a:spLocks noChangeArrowheads="1"/>
          </p:cNvSpPr>
          <p:nvPr/>
        </p:nvSpPr>
        <p:spPr bwMode="auto">
          <a:xfrm>
            <a:off x="426898" y="2784838"/>
            <a:ext cx="23762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r" eaLnBrk="1" hangingPunct="1">
              <a:spcBef>
                <a:spcPct val="0"/>
              </a:spcBef>
              <a:buNone/>
              <a:defRPr/>
            </a:pPr>
            <a:r>
              <a:rPr lang="zh-CN" altLang="en-US" sz="1000" dirty="0">
                <a:solidFill>
                  <a:schemeClr val="tx1">
                    <a:lumMod val="50000"/>
                    <a:lumOff val="50000"/>
                  </a:schemeClr>
                </a:solidFill>
                <a:latin typeface="微软雅黑"/>
                <a:ea typeface="微软雅黑"/>
              </a:rPr>
              <a:t>Click here to add a short description, add a short text,</a:t>
            </a:r>
            <a:endParaRPr lang="en-US" altLang="zh-CN" sz="1000" dirty="0">
              <a:solidFill>
                <a:schemeClr val="tx1">
                  <a:lumMod val="50000"/>
                  <a:lumOff val="50000"/>
                </a:schemeClr>
              </a:solidFill>
              <a:latin typeface="微软雅黑"/>
              <a:ea typeface="微软雅黑"/>
            </a:endParaRPr>
          </a:p>
          <a:p>
            <a:pPr algn="r" eaLnBrk="1" hangingPunct="1">
              <a:spcBef>
                <a:spcPct val="0"/>
              </a:spcBef>
              <a:buNone/>
              <a:defRPr/>
            </a:pPr>
            <a:r>
              <a:rPr lang="zh-CN" altLang="en-US" sz="1000" dirty="0">
                <a:solidFill>
                  <a:schemeClr val="tx1">
                    <a:lumMod val="50000"/>
                    <a:lumOff val="50000"/>
                  </a:schemeClr>
                </a:solidFill>
                <a:latin typeface="微软雅黑"/>
                <a:ea typeface="微软雅黑"/>
              </a:rPr>
              <a:t>The specific text is added here.</a:t>
            </a:r>
            <a:endParaRPr lang="en-US" altLang="zh-CN" sz="1000" dirty="0">
              <a:solidFill>
                <a:schemeClr val="tx1">
                  <a:lumMod val="50000"/>
                  <a:lumOff val="50000"/>
                </a:schemeClr>
              </a:solidFill>
              <a:latin typeface="微软雅黑"/>
              <a:ea typeface="微软雅黑"/>
            </a:endParaRPr>
          </a:p>
        </p:txBody>
      </p:sp>
      <p:sp>
        <p:nvSpPr>
          <p:cNvPr id="71" name="TextBox 70"/>
          <p:cNvSpPr txBox="1"/>
          <p:nvPr/>
        </p:nvSpPr>
        <p:spPr>
          <a:xfrm>
            <a:off x="1079612" y="2507338"/>
            <a:ext cx="1723550" cy="215444"/>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itchFamily="34" charset="-122"/>
                <a:ea typeface="微软雅黑" pitchFamily="34" charset="-122"/>
              </a:defRPr>
            </a:lvl1pPr>
          </a:lstStyle>
          <a:p>
            <a:r>
              <a:rPr lang="zh-CN" altLang="en-US" sz="1400" dirty="0">
                <a:solidFill>
                  <a:schemeClr val="tx1">
                    <a:lumMod val="75000"/>
                    <a:lumOff val="25000"/>
                  </a:schemeClr>
                </a:solidFill>
              </a:rPr>
              <a:t>Click to add a title</a:t>
            </a:r>
          </a:p>
        </p:txBody>
      </p:sp>
      <p:sp>
        <p:nvSpPr>
          <p:cNvPr id="72" name="Rectangle 13" descr="FD1DDF730CE4456e89755B07FE1653D0# #Rectangle 13"/>
          <p:cNvSpPr>
            <a:spLocks noChangeArrowheads="1"/>
          </p:cNvSpPr>
          <p:nvPr/>
        </p:nvSpPr>
        <p:spPr bwMode="auto">
          <a:xfrm>
            <a:off x="1006579" y="3915258"/>
            <a:ext cx="23762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r" eaLnBrk="1" hangingPunct="1">
              <a:spcBef>
                <a:spcPct val="0"/>
              </a:spcBef>
              <a:buNone/>
              <a:defRPr/>
            </a:pPr>
            <a:r>
              <a:rPr lang="zh-CN" altLang="en-US" sz="1000" dirty="0">
                <a:solidFill>
                  <a:schemeClr val="tx1">
                    <a:lumMod val="50000"/>
                    <a:lumOff val="50000"/>
                  </a:schemeClr>
                </a:solidFill>
                <a:latin typeface="微软雅黑"/>
                <a:ea typeface="微软雅黑"/>
              </a:rPr>
              <a:t>Click here to add a short description, add a short text,</a:t>
            </a:r>
            <a:endParaRPr lang="en-US" altLang="zh-CN" sz="1000" dirty="0">
              <a:solidFill>
                <a:schemeClr val="tx1">
                  <a:lumMod val="50000"/>
                  <a:lumOff val="50000"/>
                </a:schemeClr>
              </a:solidFill>
              <a:latin typeface="微软雅黑"/>
              <a:ea typeface="微软雅黑"/>
            </a:endParaRPr>
          </a:p>
          <a:p>
            <a:pPr algn="r" eaLnBrk="1" hangingPunct="1">
              <a:spcBef>
                <a:spcPct val="0"/>
              </a:spcBef>
              <a:buNone/>
              <a:defRPr/>
            </a:pPr>
            <a:r>
              <a:rPr lang="zh-CN" altLang="en-US" sz="1000" dirty="0">
                <a:solidFill>
                  <a:schemeClr val="tx1">
                    <a:lumMod val="50000"/>
                    <a:lumOff val="50000"/>
                  </a:schemeClr>
                </a:solidFill>
                <a:latin typeface="微软雅黑"/>
                <a:ea typeface="微软雅黑"/>
              </a:rPr>
              <a:t>The specific text is added here.</a:t>
            </a:r>
            <a:endParaRPr lang="en-US" altLang="zh-CN" sz="1000" dirty="0">
              <a:solidFill>
                <a:schemeClr val="tx1">
                  <a:lumMod val="50000"/>
                  <a:lumOff val="50000"/>
                </a:schemeClr>
              </a:solidFill>
              <a:latin typeface="微软雅黑"/>
              <a:ea typeface="微软雅黑"/>
            </a:endParaRPr>
          </a:p>
        </p:txBody>
      </p:sp>
      <p:sp>
        <p:nvSpPr>
          <p:cNvPr id="73" name="TextBox 72"/>
          <p:cNvSpPr txBox="1"/>
          <p:nvPr/>
        </p:nvSpPr>
        <p:spPr>
          <a:xfrm>
            <a:off x="1659293" y="3637757"/>
            <a:ext cx="1723550" cy="215444"/>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itchFamily="34" charset="-122"/>
                <a:ea typeface="微软雅黑" pitchFamily="34" charset="-122"/>
              </a:defRPr>
            </a:lvl1pPr>
          </a:lstStyle>
          <a:p>
            <a:r>
              <a:rPr lang="zh-CN" altLang="en-US" sz="1400" dirty="0">
                <a:solidFill>
                  <a:schemeClr val="tx1">
                    <a:lumMod val="75000"/>
                    <a:lumOff val="25000"/>
                  </a:schemeClr>
                </a:solidFill>
              </a:rPr>
              <a:t>Click to add a title</a:t>
            </a:r>
          </a:p>
        </p:txBody>
      </p:sp>
      <p:sp>
        <p:nvSpPr>
          <p:cNvPr id="74" name="KSO_Shape"/>
          <p:cNvSpPr/>
          <p:nvPr/>
        </p:nvSpPr>
        <p:spPr>
          <a:xfrm>
            <a:off x="4884882" y="3579218"/>
            <a:ext cx="536688" cy="536854"/>
          </a:xfrm>
          <a:custGeom>
            <a:avLst/>
            <a:gdLst>
              <a:gd name="connsiteX0" fmla="*/ 1063385 w 1944000"/>
              <a:gd name="connsiteY0" fmla="*/ 1082014 h 1944000"/>
              <a:gd name="connsiteX1" fmla="*/ 1093900 w 1944000"/>
              <a:gd name="connsiteY1" fmla="*/ 1089952 h 1944000"/>
              <a:gd name="connsiteX2" fmla="*/ 1121871 w 1944000"/>
              <a:gd name="connsiteY2" fmla="*/ 1097572 h 1944000"/>
              <a:gd name="connsiteX3" fmla="*/ 1146982 w 1944000"/>
              <a:gd name="connsiteY3" fmla="*/ 1104557 h 1944000"/>
              <a:gd name="connsiteX4" fmla="*/ 1169550 w 1944000"/>
              <a:gd name="connsiteY4" fmla="*/ 1111542 h 1944000"/>
              <a:gd name="connsiteX5" fmla="*/ 1188940 w 1944000"/>
              <a:gd name="connsiteY5" fmla="*/ 1118209 h 1944000"/>
              <a:gd name="connsiteX6" fmla="*/ 1205469 w 1944000"/>
              <a:gd name="connsiteY6" fmla="*/ 1124559 h 1944000"/>
              <a:gd name="connsiteX7" fmla="*/ 1212779 w 1944000"/>
              <a:gd name="connsiteY7" fmla="*/ 1127734 h 1944000"/>
              <a:gd name="connsiteX8" fmla="*/ 1219137 w 1944000"/>
              <a:gd name="connsiteY8" fmla="*/ 1130592 h 1944000"/>
              <a:gd name="connsiteX9" fmla="*/ 1225176 w 1944000"/>
              <a:gd name="connsiteY9" fmla="*/ 1133449 h 1944000"/>
              <a:gd name="connsiteX10" fmla="*/ 1230262 w 1944000"/>
              <a:gd name="connsiteY10" fmla="*/ 1136307 h 1944000"/>
              <a:gd name="connsiteX11" fmla="*/ 1238526 w 1944000"/>
              <a:gd name="connsiteY11" fmla="*/ 1141704 h 1944000"/>
              <a:gd name="connsiteX12" fmla="*/ 1245837 w 1944000"/>
              <a:gd name="connsiteY12" fmla="*/ 1146784 h 1944000"/>
              <a:gd name="connsiteX13" fmla="*/ 1253148 w 1944000"/>
              <a:gd name="connsiteY13" fmla="*/ 1152499 h 1944000"/>
              <a:gd name="connsiteX14" fmla="*/ 1259823 w 1944000"/>
              <a:gd name="connsiteY14" fmla="*/ 1158532 h 1944000"/>
              <a:gd name="connsiteX15" fmla="*/ 1265862 w 1944000"/>
              <a:gd name="connsiteY15" fmla="*/ 1164564 h 1944000"/>
              <a:gd name="connsiteX16" fmla="*/ 1271266 w 1944000"/>
              <a:gd name="connsiteY16" fmla="*/ 1170914 h 1944000"/>
              <a:gd name="connsiteX17" fmla="*/ 1276351 w 1944000"/>
              <a:gd name="connsiteY17" fmla="*/ 1177582 h 1944000"/>
              <a:gd name="connsiteX18" fmla="*/ 1280801 w 1944000"/>
              <a:gd name="connsiteY18" fmla="*/ 1184567 h 1944000"/>
              <a:gd name="connsiteX19" fmla="*/ 1284934 w 1944000"/>
              <a:gd name="connsiteY19" fmla="*/ 1191234 h 1944000"/>
              <a:gd name="connsiteX20" fmla="*/ 1288112 w 1944000"/>
              <a:gd name="connsiteY20" fmla="*/ 1198537 h 1944000"/>
              <a:gd name="connsiteX21" fmla="*/ 1291291 w 1944000"/>
              <a:gd name="connsiteY21" fmla="*/ 1206157 h 1944000"/>
              <a:gd name="connsiteX22" fmla="*/ 1293516 w 1944000"/>
              <a:gd name="connsiteY22" fmla="*/ 1214094 h 1944000"/>
              <a:gd name="connsiteX23" fmla="*/ 1295423 w 1944000"/>
              <a:gd name="connsiteY23" fmla="*/ 1222032 h 1944000"/>
              <a:gd name="connsiteX24" fmla="*/ 1296694 w 1944000"/>
              <a:gd name="connsiteY24" fmla="*/ 1230287 h 1944000"/>
              <a:gd name="connsiteX25" fmla="*/ 1297330 w 1944000"/>
              <a:gd name="connsiteY25" fmla="*/ 1238859 h 1944000"/>
              <a:gd name="connsiteX26" fmla="*/ 1297648 w 1944000"/>
              <a:gd name="connsiteY26" fmla="*/ 1247432 h 1944000"/>
              <a:gd name="connsiteX27" fmla="*/ 1297330 w 1944000"/>
              <a:gd name="connsiteY27" fmla="*/ 1257275 h 1944000"/>
              <a:gd name="connsiteX28" fmla="*/ 1296377 w 1944000"/>
              <a:gd name="connsiteY28" fmla="*/ 1266800 h 1944000"/>
              <a:gd name="connsiteX29" fmla="*/ 1295105 w 1944000"/>
              <a:gd name="connsiteY29" fmla="*/ 1276007 h 1944000"/>
              <a:gd name="connsiteX30" fmla="*/ 1292880 w 1944000"/>
              <a:gd name="connsiteY30" fmla="*/ 1285215 h 1944000"/>
              <a:gd name="connsiteX31" fmla="*/ 1290019 w 1944000"/>
              <a:gd name="connsiteY31" fmla="*/ 1294422 h 1944000"/>
              <a:gd name="connsiteX32" fmla="*/ 1286841 w 1944000"/>
              <a:gd name="connsiteY32" fmla="*/ 1303312 h 1944000"/>
              <a:gd name="connsiteX33" fmla="*/ 1283344 w 1944000"/>
              <a:gd name="connsiteY33" fmla="*/ 1312202 h 1944000"/>
              <a:gd name="connsiteX34" fmla="*/ 1278576 w 1944000"/>
              <a:gd name="connsiteY34" fmla="*/ 1320775 h 1944000"/>
              <a:gd name="connsiteX35" fmla="*/ 1273808 w 1944000"/>
              <a:gd name="connsiteY35" fmla="*/ 1329347 h 1944000"/>
              <a:gd name="connsiteX36" fmla="*/ 1267769 w 1944000"/>
              <a:gd name="connsiteY36" fmla="*/ 1337602 h 1944000"/>
              <a:gd name="connsiteX37" fmla="*/ 1261412 w 1944000"/>
              <a:gd name="connsiteY37" fmla="*/ 1345857 h 1944000"/>
              <a:gd name="connsiteX38" fmla="*/ 1254737 w 1944000"/>
              <a:gd name="connsiteY38" fmla="*/ 1353795 h 1944000"/>
              <a:gd name="connsiteX39" fmla="*/ 1247426 w 1944000"/>
              <a:gd name="connsiteY39" fmla="*/ 1361732 h 1944000"/>
              <a:gd name="connsiteX40" fmla="*/ 1239162 w 1944000"/>
              <a:gd name="connsiteY40" fmla="*/ 1369670 h 1944000"/>
              <a:gd name="connsiteX41" fmla="*/ 1230580 w 1944000"/>
              <a:gd name="connsiteY41" fmla="*/ 1376655 h 1944000"/>
              <a:gd name="connsiteX42" fmla="*/ 1221362 w 1944000"/>
              <a:gd name="connsiteY42" fmla="*/ 1384275 h 1944000"/>
              <a:gd name="connsiteX43" fmla="*/ 1214051 w 1944000"/>
              <a:gd name="connsiteY43" fmla="*/ 1389672 h 1944000"/>
              <a:gd name="connsiteX44" fmla="*/ 1206422 w 1944000"/>
              <a:gd name="connsiteY44" fmla="*/ 1394435 h 1944000"/>
              <a:gd name="connsiteX45" fmla="*/ 1198476 w 1944000"/>
              <a:gd name="connsiteY45" fmla="*/ 1399515 h 1944000"/>
              <a:gd name="connsiteX46" fmla="*/ 1190211 w 1944000"/>
              <a:gd name="connsiteY46" fmla="*/ 1403960 h 1944000"/>
              <a:gd name="connsiteX47" fmla="*/ 1181311 w 1944000"/>
              <a:gd name="connsiteY47" fmla="*/ 1408087 h 1944000"/>
              <a:gd name="connsiteX48" fmla="*/ 1172411 w 1944000"/>
              <a:gd name="connsiteY48" fmla="*/ 1411897 h 1944000"/>
              <a:gd name="connsiteX49" fmla="*/ 1163193 w 1944000"/>
              <a:gd name="connsiteY49" fmla="*/ 1416025 h 1944000"/>
              <a:gd name="connsiteX50" fmla="*/ 1153340 w 1944000"/>
              <a:gd name="connsiteY50" fmla="*/ 1419517 h 1944000"/>
              <a:gd name="connsiteX51" fmla="*/ 1143486 w 1944000"/>
              <a:gd name="connsiteY51" fmla="*/ 1422692 h 1944000"/>
              <a:gd name="connsiteX52" fmla="*/ 1132997 w 1944000"/>
              <a:gd name="connsiteY52" fmla="*/ 1425867 h 1944000"/>
              <a:gd name="connsiteX53" fmla="*/ 1122189 w 1944000"/>
              <a:gd name="connsiteY53" fmla="*/ 1428407 h 1944000"/>
              <a:gd name="connsiteX54" fmla="*/ 1111064 w 1944000"/>
              <a:gd name="connsiteY54" fmla="*/ 1431265 h 1944000"/>
              <a:gd name="connsiteX55" fmla="*/ 1099621 w 1944000"/>
              <a:gd name="connsiteY55" fmla="*/ 1433487 h 1944000"/>
              <a:gd name="connsiteX56" fmla="*/ 1087860 w 1944000"/>
              <a:gd name="connsiteY56" fmla="*/ 1435392 h 1944000"/>
              <a:gd name="connsiteX57" fmla="*/ 1075782 w 1944000"/>
              <a:gd name="connsiteY57" fmla="*/ 1436980 h 1944000"/>
              <a:gd name="connsiteX58" fmla="*/ 1063385 w 1944000"/>
              <a:gd name="connsiteY58" fmla="*/ 1438567 h 1944000"/>
              <a:gd name="connsiteX59" fmla="*/ 880616 w 1944000"/>
              <a:gd name="connsiteY59" fmla="*/ 505752 h 1944000"/>
              <a:gd name="connsiteX60" fmla="*/ 880616 w 1944000"/>
              <a:gd name="connsiteY60" fmla="*/ 814362 h 1944000"/>
              <a:gd name="connsiteX61" fmla="*/ 847241 w 1944000"/>
              <a:gd name="connsiteY61" fmla="*/ 805789 h 1944000"/>
              <a:gd name="connsiteX62" fmla="*/ 820223 w 1944000"/>
              <a:gd name="connsiteY62" fmla="*/ 798804 h 1944000"/>
              <a:gd name="connsiteX63" fmla="*/ 799879 w 1944000"/>
              <a:gd name="connsiteY63" fmla="*/ 793089 h 1944000"/>
              <a:gd name="connsiteX64" fmla="*/ 785894 w 1944000"/>
              <a:gd name="connsiteY64" fmla="*/ 788327 h 1944000"/>
              <a:gd name="connsiteX65" fmla="*/ 771590 w 1944000"/>
              <a:gd name="connsiteY65" fmla="*/ 782929 h 1944000"/>
              <a:gd name="connsiteX66" fmla="*/ 757922 w 1944000"/>
              <a:gd name="connsiteY66" fmla="*/ 776897 h 1944000"/>
              <a:gd name="connsiteX67" fmla="*/ 745843 w 1944000"/>
              <a:gd name="connsiteY67" fmla="*/ 770229 h 1944000"/>
              <a:gd name="connsiteX68" fmla="*/ 739804 w 1944000"/>
              <a:gd name="connsiteY68" fmla="*/ 767054 h 1944000"/>
              <a:gd name="connsiteX69" fmla="*/ 734400 w 1944000"/>
              <a:gd name="connsiteY69" fmla="*/ 763879 h 1944000"/>
              <a:gd name="connsiteX70" fmla="*/ 728679 w 1944000"/>
              <a:gd name="connsiteY70" fmla="*/ 760069 h 1944000"/>
              <a:gd name="connsiteX71" fmla="*/ 723593 w 1944000"/>
              <a:gd name="connsiteY71" fmla="*/ 756577 h 1944000"/>
              <a:gd name="connsiteX72" fmla="*/ 718825 w 1944000"/>
              <a:gd name="connsiteY72" fmla="*/ 752767 h 1944000"/>
              <a:gd name="connsiteX73" fmla="*/ 714057 w 1944000"/>
              <a:gd name="connsiteY73" fmla="*/ 749274 h 1944000"/>
              <a:gd name="connsiteX74" fmla="*/ 709925 w 1944000"/>
              <a:gd name="connsiteY74" fmla="*/ 745464 h 1944000"/>
              <a:gd name="connsiteX75" fmla="*/ 705475 w 1944000"/>
              <a:gd name="connsiteY75" fmla="*/ 741337 h 1944000"/>
              <a:gd name="connsiteX76" fmla="*/ 701979 w 1944000"/>
              <a:gd name="connsiteY76" fmla="*/ 737209 h 1944000"/>
              <a:gd name="connsiteX77" fmla="*/ 698164 w 1944000"/>
              <a:gd name="connsiteY77" fmla="*/ 733082 h 1944000"/>
              <a:gd name="connsiteX78" fmla="*/ 694668 w 1944000"/>
              <a:gd name="connsiteY78" fmla="*/ 728954 h 1944000"/>
              <a:gd name="connsiteX79" fmla="*/ 691807 w 1944000"/>
              <a:gd name="connsiteY79" fmla="*/ 724827 h 1944000"/>
              <a:gd name="connsiteX80" fmla="*/ 688629 w 1944000"/>
              <a:gd name="connsiteY80" fmla="*/ 720699 h 1944000"/>
              <a:gd name="connsiteX81" fmla="*/ 686086 w 1944000"/>
              <a:gd name="connsiteY81" fmla="*/ 716254 h 1944000"/>
              <a:gd name="connsiteX82" fmla="*/ 683543 w 1944000"/>
              <a:gd name="connsiteY82" fmla="*/ 712127 h 1944000"/>
              <a:gd name="connsiteX83" fmla="*/ 681000 w 1944000"/>
              <a:gd name="connsiteY83" fmla="*/ 707682 h 1944000"/>
              <a:gd name="connsiteX84" fmla="*/ 679093 w 1944000"/>
              <a:gd name="connsiteY84" fmla="*/ 703237 h 1944000"/>
              <a:gd name="connsiteX85" fmla="*/ 677186 w 1944000"/>
              <a:gd name="connsiteY85" fmla="*/ 698474 h 1944000"/>
              <a:gd name="connsiteX86" fmla="*/ 675596 w 1944000"/>
              <a:gd name="connsiteY86" fmla="*/ 694347 h 1944000"/>
              <a:gd name="connsiteX87" fmla="*/ 674325 w 1944000"/>
              <a:gd name="connsiteY87" fmla="*/ 689584 h 1944000"/>
              <a:gd name="connsiteX88" fmla="*/ 673053 w 1944000"/>
              <a:gd name="connsiteY88" fmla="*/ 684822 h 1944000"/>
              <a:gd name="connsiteX89" fmla="*/ 671782 w 1944000"/>
              <a:gd name="connsiteY89" fmla="*/ 680059 h 1944000"/>
              <a:gd name="connsiteX90" fmla="*/ 671146 w 1944000"/>
              <a:gd name="connsiteY90" fmla="*/ 675297 h 1944000"/>
              <a:gd name="connsiteX91" fmla="*/ 670511 w 1944000"/>
              <a:gd name="connsiteY91" fmla="*/ 670217 h 1944000"/>
              <a:gd name="connsiteX92" fmla="*/ 670193 w 1944000"/>
              <a:gd name="connsiteY92" fmla="*/ 665137 h 1944000"/>
              <a:gd name="connsiteX93" fmla="*/ 670193 w 1944000"/>
              <a:gd name="connsiteY93" fmla="*/ 660374 h 1944000"/>
              <a:gd name="connsiteX94" fmla="*/ 670511 w 1944000"/>
              <a:gd name="connsiteY94" fmla="*/ 652437 h 1944000"/>
              <a:gd name="connsiteX95" fmla="*/ 671146 w 1944000"/>
              <a:gd name="connsiteY95" fmla="*/ 644499 h 1944000"/>
              <a:gd name="connsiteX96" fmla="*/ 672736 w 1944000"/>
              <a:gd name="connsiteY96" fmla="*/ 636879 h 1944000"/>
              <a:gd name="connsiteX97" fmla="*/ 674643 w 1944000"/>
              <a:gd name="connsiteY97" fmla="*/ 629259 h 1944000"/>
              <a:gd name="connsiteX98" fmla="*/ 676868 w 1944000"/>
              <a:gd name="connsiteY98" fmla="*/ 622274 h 1944000"/>
              <a:gd name="connsiteX99" fmla="*/ 679728 w 1944000"/>
              <a:gd name="connsiteY99" fmla="*/ 614972 h 1944000"/>
              <a:gd name="connsiteX100" fmla="*/ 683225 w 1944000"/>
              <a:gd name="connsiteY100" fmla="*/ 607669 h 1944000"/>
              <a:gd name="connsiteX101" fmla="*/ 687039 w 1944000"/>
              <a:gd name="connsiteY101" fmla="*/ 600684 h 1944000"/>
              <a:gd name="connsiteX102" fmla="*/ 691807 w 1944000"/>
              <a:gd name="connsiteY102" fmla="*/ 593699 h 1944000"/>
              <a:gd name="connsiteX103" fmla="*/ 696575 w 1944000"/>
              <a:gd name="connsiteY103" fmla="*/ 587349 h 1944000"/>
              <a:gd name="connsiteX104" fmla="*/ 702297 w 1944000"/>
              <a:gd name="connsiteY104" fmla="*/ 580682 h 1944000"/>
              <a:gd name="connsiteX105" fmla="*/ 708336 w 1944000"/>
              <a:gd name="connsiteY105" fmla="*/ 574014 h 1944000"/>
              <a:gd name="connsiteX106" fmla="*/ 714693 w 1944000"/>
              <a:gd name="connsiteY106" fmla="*/ 567664 h 1944000"/>
              <a:gd name="connsiteX107" fmla="*/ 722004 w 1944000"/>
              <a:gd name="connsiteY107" fmla="*/ 561632 h 1944000"/>
              <a:gd name="connsiteX108" fmla="*/ 729632 w 1944000"/>
              <a:gd name="connsiteY108" fmla="*/ 555282 h 1944000"/>
              <a:gd name="connsiteX109" fmla="*/ 737897 w 1944000"/>
              <a:gd name="connsiteY109" fmla="*/ 549249 h 1944000"/>
              <a:gd name="connsiteX110" fmla="*/ 743936 w 1944000"/>
              <a:gd name="connsiteY110" fmla="*/ 545122 h 1944000"/>
              <a:gd name="connsiteX111" fmla="*/ 750293 w 1944000"/>
              <a:gd name="connsiteY111" fmla="*/ 540994 h 1944000"/>
              <a:gd name="connsiteX112" fmla="*/ 757286 w 1944000"/>
              <a:gd name="connsiteY112" fmla="*/ 537502 h 1944000"/>
              <a:gd name="connsiteX113" fmla="*/ 764597 w 1944000"/>
              <a:gd name="connsiteY113" fmla="*/ 533692 h 1944000"/>
              <a:gd name="connsiteX114" fmla="*/ 772544 w 1944000"/>
              <a:gd name="connsiteY114" fmla="*/ 530517 h 1944000"/>
              <a:gd name="connsiteX115" fmla="*/ 780490 w 1944000"/>
              <a:gd name="connsiteY115" fmla="*/ 527342 h 1944000"/>
              <a:gd name="connsiteX116" fmla="*/ 789072 w 1944000"/>
              <a:gd name="connsiteY116" fmla="*/ 524167 h 1944000"/>
              <a:gd name="connsiteX117" fmla="*/ 797654 w 1944000"/>
              <a:gd name="connsiteY117" fmla="*/ 521627 h 1944000"/>
              <a:gd name="connsiteX118" fmla="*/ 806872 w 1944000"/>
              <a:gd name="connsiteY118" fmla="*/ 519087 h 1944000"/>
              <a:gd name="connsiteX119" fmla="*/ 816408 w 1944000"/>
              <a:gd name="connsiteY119" fmla="*/ 516229 h 1944000"/>
              <a:gd name="connsiteX120" fmla="*/ 825944 w 1944000"/>
              <a:gd name="connsiteY120" fmla="*/ 514324 h 1944000"/>
              <a:gd name="connsiteX121" fmla="*/ 836116 w 1944000"/>
              <a:gd name="connsiteY121" fmla="*/ 512102 h 1944000"/>
              <a:gd name="connsiteX122" fmla="*/ 846923 w 1944000"/>
              <a:gd name="connsiteY122" fmla="*/ 510514 h 1944000"/>
              <a:gd name="connsiteX123" fmla="*/ 858048 w 1944000"/>
              <a:gd name="connsiteY123" fmla="*/ 508927 h 1944000"/>
              <a:gd name="connsiteX124" fmla="*/ 869173 w 1944000"/>
              <a:gd name="connsiteY124" fmla="*/ 507022 h 1944000"/>
              <a:gd name="connsiteX125" fmla="*/ 880616 w 1944000"/>
              <a:gd name="connsiteY125" fmla="*/ 217144 h 1944000"/>
              <a:gd name="connsiteX126" fmla="*/ 880616 w 1944000"/>
              <a:gd name="connsiteY126" fmla="*/ 333984 h 1944000"/>
              <a:gd name="connsiteX127" fmla="*/ 863451 w 1944000"/>
              <a:gd name="connsiteY127" fmla="*/ 335254 h 1944000"/>
              <a:gd name="connsiteX128" fmla="*/ 846287 w 1944000"/>
              <a:gd name="connsiteY128" fmla="*/ 337159 h 1944000"/>
              <a:gd name="connsiteX129" fmla="*/ 829440 w 1944000"/>
              <a:gd name="connsiteY129" fmla="*/ 339382 h 1944000"/>
              <a:gd name="connsiteX130" fmla="*/ 812912 w 1944000"/>
              <a:gd name="connsiteY130" fmla="*/ 341922 h 1944000"/>
              <a:gd name="connsiteX131" fmla="*/ 796701 w 1944000"/>
              <a:gd name="connsiteY131" fmla="*/ 344779 h 1944000"/>
              <a:gd name="connsiteX132" fmla="*/ 780490 w 1944000"/>
              <a:gd name="connsiteY132" fmla="*/ 347954 h 1944000"/>
              <a:gd name="connsiteX133" fmla="*/ 764279 w 1944000"/>
              <a:gd name="connsiteY133" fmla="*/ 351764 h 1944000"/>
              <a:gd name="connsiteX134" fmla="*/ 748386 w 1944000"/>
              <a:gd name="connsiteY134" fmla="*/ 355892 h 1944000"/>
              <a:gd name="connsiteX135" fmla="*/ 726136 w 1944000"/>
              <a:gd name="connsiteY135" fmla="*/ 362242 h 1944000"/>
              <a:gd name="connsiteX136" fmla="*/ 704839 w 1944000"/>
              <a:gd name="connsiteY136" fmla="*/ 368909 h 1944000"/>
              <a:gd name="connsiteX137" fmla="*/ 684814 w 1944000"/>
              <a:gd name="connsiteY137" fmla="*/ 375894 h 1944000"/>
              <a:gd name="connsiteX138" fmla="*/ 666061 w 1944000"/>
              <a:gd name="connsiteY138" fmla="*/ 383197 h 1944000"/>
              <a:gd name="connsiteX139" fmla="*/ 657160 w 1944000"/>
              <a:gd name="connsiteY139" fmla="*/ 387324 h 1944000"/>
              <a:gd name="connsiteX140" fmla="*/ 648260 w 1944000"/>
              <a:gd name="connsiteY140" fmla="*/ 391134 h 1944000"/>
              <a:gd name="connsiteX141" fmla="*/ 639996 w 1944000"/>
              <a:gd name="connsiteY141" fmla="*/ 395262 h 1944000"/>
              <a:gd name="connsiteX142" fmla="*/ 632050 w 1944000"/>
              <a:gd name="connsiteY142" fmla="*/ 399072 h 1944000"/>
              <a:gd name="connsiteX143" fmla="*/ 624103 w 1944000"/>
              <a:gd name="connsiteY143" fmla="*/ 403517 h 1944000"/>
              <a:gd name="connsiteX144" fmla="*/ 616792 w 1944000"/>
              <a:gd name="connsiteY144" fmla="*/ 407644 h 1944000"/>
              <a:gd name="connsiteX145" fmla="*/ 609481 w 1944000"/>
              <a:gd name="connsiteY145" fmla="*/ 412089 h 1944000"/>
              <a:gd name="connsiteX146" fmla="*/ 602806 w 1944000"/>
              <a:gd name="connsiteY146" fmla="*/ 416534 h 1944000"/>
              <a:gd name="connsiteX147" fmla="*/ 593906 w 1944000"/>
              <a:gd name="connsiteY147" fmla="*/ 422567 h 1944000"/>
              <a:gd name="connsiteX148" fmla="*/ 585642 w 1944000"/>
              <a:gd name="connsiteY148" fmla="*/ 428282 h 1944000"/>
              <a:gd name="connsiteX149" fmla="*/ 577060 w 1944000"/>
              <a:gd name="connsiteY149" fmla="*/ 434632 h 1944000"/>
              <a:gd name="connsiteX150" fmla="*/ 569113 w 1944000"/>
              <a:gd name="connsiteY150" fmla="*/ 440982 h 1944000"/>
              <a:gd name="connsiteX151" fmla="*/ 561167 w 1944000"/>
              <a:gd name="connsiteY151" fmla="*/ 447967 h 1944000"/>
              <a:gd name="connsiteX152" fmla="*/ 553538 w 1944000"/>
              <a:gd name="connsiteY152" fmla="*/ 454317 h 1944000"/>
              <a:gd name="connsiteX153" fmla="*/ 545910 w 1944000"/>
              <a:gd name="connsiteY153" fmla="*/ 461302 h 1944000"/>
              <a:gd name="connsiteX154" fmla="*/ 538917 w 1944000"/>
              <a:gd name="connsiteY154" fmla="*/ 468604 h 1944000"/>
              <a:gd name="connsiteX155" fmla="*/ 532241 w 1944000"/>
              <a:gd name="connsiteY155" fmla="*/ 475907 h 1944000"/>
              <a:gd name="connsiteX156" fmla="*/ 525249 w 1944000"/>
              <a:gd name="connsiteY156" fmla="*/ 483527 h 1944000"/>
              <a:gd name="connsiteX157" fmla="*/ 518891 w 1944000"/>
              <a:gd name="connsiteY157" fmla="*/ 491464 h 1944000"/>
              <a:gd name="connsiteX158" fmla="*/ 512534 w 1944000"/>
              <a:gd name="connsiteY158" fmla="*/ 499402 h 1944000"/>
              <a:gd name="connsiteX159" fmla="*/ 506813 w 1944000"/>
              <a:gd name="connsiteY159" fmla="*/ 507022 h 1944000"/>
              <a:gd name="connsiteX160" fmla="*/ 501091 w 1944000"/>
              <a:gd name="connsiteY160" fmla="*/ 515277 h 1944000"/>
              <a:gd name="connsiteX161" fmla="*/ 495370 w 1944000"/>
              <a:gd name="connsiteY161" fmla="*/ 523849 h 1944000"/>
              <a:gd name="connsiteX162" fmla="*/ 490284 w 1944000"/>
              <a:gd name="connsiteY162" fmla="*/ 532422 h 1944000"/>
              <a:gd name="connsiteX163" fmla="*/ 485198 w 1944000"/>
              <a:gd name="connsiteY163" fmla="*/ 541312 h 1944000"/>
              <a:gd name="connsiteX164" fmla="*/ 480430 w 1944000"/>
              <a:gd name="connsiteY164" fmla="*/ 550202 h 1944000"/>
              <a:gd name="connsiteX165" fmla="*/ 475980 w 1944000"/>
              <a:gd name="connsiteY165" fmla="*/ 559092 h 1944000"/>
              <a:gd name="connsiteX166" fmla="*/ 472166 w 1944000"/>
              <a:gd name="connsiteY166" fmla="*/ 568299 h 1944000"/>
              <a:gd name="connsiteX167" fmla="*/ 468352 w 1944000"/>
              <a:gd name="connsiteY167" fmla="*/ 577507 h 1944000"/>
              <a:gd name="connsiteX168" fmla="*/ 464855 w 1944000"/>
              <a:gd name="connsiteY168" fmla="*/ 586714 h 1944000"/>
              <a:gd name="connsiteX169" fmla="*/ 461994 w 1944000"/>
              <a:gd name="connsiteY169" fmla="*/ 596239 h 1944000"/>
              <a:gd name="connsiteX170" fmla="*/ 459134 w 1944000"/>
              <a:gd name="connsiteY170" fmla="*/ 605764 h 1944000"/>
              <a:gd name="connsiteX171" fmla="*/ 456591 w 1944000"/>
              <a:gd name="connsiteY171" fmla="*/ 615289 h 1944000"/>
              <a:gd name="connsiteX172" fmla="*/ 454684 w 1944000"/>
              <a:gd name="connsiteY172" fmla="*/ 624814 h 1944000"/>
              <a:gd name="connsiteX173" fmla="*/ 453094 w 1944000"/>
              <a:gd name="connsiteY173" fmla="*/ 634657 h 1944000"/>
              <a:gd name="connsiteX174" fmla="*/ 451187 w 1944000"/>
              <a:gd name="connsiteY174" fmla="*/ 644182 h 1944000"/>
              <a:gd name="connsiteX175" fmla="*/ 450234 w 1944000"/>
              <a:gd name="connsiteY175" fmla="*/ 654024 h 1944000"/>
              <a:gd name="connsiteX176" fmla="*/ 449280 w 1944000"/>
              <a:gd name="connsiteY176" fmla="*/ 664184 h 1944000"/>
              <a:gd name="connsiteX177" fmla="*/ 448962 w 1944000"/>
              <a:gd name="connsiteY177" fmla="*/ 674344 h 1944000"/>
              <a:gd name="connsiteX178" fmla="*/ 448644 w 1944000"/>
              <a:gd name="connsiteY178" fmla="*/ 684822 h 1944000"/>
              <a:gd name="connsiteX179" fmla="*/ 448962 w 1944000"/>
              <a:gd name="connsiteY179" fmla="*/ 695934 h 1944000"/>
              <a:gd name="connsiteX180" fmla="*/ 449598 w 1944000"/>
              <a:gd name="connsiteY180" fmla="*/ 706729 h 1944000"/>
              <a:gd name="connsiteX181" fmla="*/ 450552 w 1944000"/>
              <a:gd name="connsiteY181" fmla="*/ 717842 h 1944000"/>
              <a:gd name="connsiteX182" fmla="*/ 452141 w 1944000"/>
              <a:gd name="connsiteY182" fmla="*/ 728637 h 1944000"/>
              <a:gd name="connsiteX183" fmla="*/ 453730 w 1944000"/>
              <a:gd name="connsiteY183" fmla="*/ 739432 h 1944000"/>
              <a:gd name="connsiteX184" fmla="*/ 455955 w 1944000"/>
              <a:gd name="connsiteY184" fmla="*/ 749909 h 1944000"/>
              <a:gd name="connsiteX185" fmla="*/ 458180 w 1944000"/>
              <a:gd name="connsiteY185" fmla="*/ 760387 h 1944000"/>
              <a:gd name="connsiteX186" fmla="*/ 461359 w 1944000"/>
              <a:gd name="connsiteY186" fmla="*/ 770547 h 1944000"/>
              <a:gd name="connsiteX187" fmla="*/ 464537 w 1944000"/>
              <a:gd name="connsiteY187" fmla="*/ 781024 h 1944000"/>
              <a:gd name="connsiteX188" fmla="*/ 468352 w 1944000"/>
              <a:gd name="connsiteY188" fmla="*/ 791184 h 1944000"/>
              <a:gd name="connsiteX189" fmla="*/ 472484 w 1944000"/>
              <a:gd name="connsiteY189" fmla="*/ 801027 h 1944000"/>
              <a:gd name="connsiteX190" fmla="*/ 476934 w 1944000"/>
              <a:gd name="connsiteY190" fmla="*/ 810869 h 1944000"/>
              <a:gd name="connsiteX191" fmla="*/ 482020 w 1944000"/>
              <a:gd name="connsiteY191" fmla="*/ 820712 h 1944000"/>
              <a:gd name="connsiteX192" fmla="*/ 487423 w 1944000"/>
              <a:gd name="connsiteY192" fmla="*/ 830237 h 1944000"/>
              <a:gd name="connsiteX193" fmla="*/ 492827 w 1944000"/>
              <a:gd name="connsiteY193" fmla="*/ 839762 h 1944000"/>
              <a:gd name="connsiteX194" fmla="*/ 498866 w 1944000"/>
              <a:gd name="connsiteY194" fmla="*/ 848969 h 1944000"/>
              <a:gd name="connsiteX195" fmla="*/ 505541 w 1944000"/>
              <a:gd name="connsiteY195" fmla="*/ 858177 h 1944000"/>
              <a:gd name="connsiteX196" fmla="*/ 512216 w 1944000"/>
              <a:gd name="connsiteY196" fmla="*/ 867067 h 1944000"/>
              <a:gd name="connsiteX197" fmla="*/ 519527 w 1944000"/>
              <a:gd name="connsiteY197" fmla="*/ 875957 h 1944000"/>
              <a:gd name="connsiteX198" fmla="*/ 527156 w 1944000"/>
              <a:gd name="connsiteY198" fmla="*/ 884212 h 1944000"/>
              <a:gd name="connsiteX199" fmla="*/ 535102 w 1944000"/>
              <a:gd name="connsiteY199" fmla="*/ 892467 h 1944000"/>
              <a:gd name="connsiteX200" fmla="*/ 543367 w 1944000"/>
              <a:gd name="connsiteY200" fmla="*/ 900404 h 1944000"/>
              <a:gd name="connsiteX201" fmla="*/ 551949 w 1944000"/>
              <a:gd name="connsiteY201" fmla="*/ 908024 h 1944000"/>
              <a:gd name="connsiteX202" fmla="*/ 561167 w 1944000"/>
              <a:gd name="connsiteY202" fmla="*/ 915644 h 1944000"/>
              <a:gd name="connsiteX203" fmla="*/ 570385 w 1944000"/>
              <a:gd name="connsiteY203" fmla="*/ 922947 h 1944000"/>
              <a:gd name="connsiteX204" fmla="*/ 580238 w 1944000"/>
              <a:gd name="connsiteY204" fmla="*/ 929932 h 1944000"/>
              <a:gd name="connsiteX205" fmla="*/ 590410 w 1944000"/>
              <a:gd name="connsiteY205" fmla="*/ 936282 h 1944000"/>
              <a:gd name="connsiteX206" fmla="*/ 600899 w 1944000"/>
              <a:gd name="connsiteY206" fmla="*/ 942632 h 1944000"/>
              <a:gd name="connsiteX207" fmla="*/ 611706 w 1944000"/>
              <a:gd name="connsiteY207" fmla="*/ 948982 h 1944000"/>
              <a:gd name="connsiteX208" fmla="*/ 623149 w 1944000"/>
              <a:gd name="connsiteY208" fmla="*/ 954697 h 1944000"/>
              <a:gd name="connsiteX209" fmla="*/ 634592 w 1944000"/>
              <a:gd name="connsiteY209" fmla="*/ 960412 h 1944000"/>
              <a:gd name="connsiteX210" fmla="*/ 646671 w 1944000"/>
              <a:gd name="connsiteY210" fmla="*/ 966127 h 1944000"/>
              <a:gd name="connsiteX211" fmla="*/ 666378 w 1944000"/>
              <a:gd name="connsiteY211" fmla="*/ 974064 h 1944000"/>
              <a:gd name="connsiteX212" fmla="*/ 688629 w 1944000"/>
              <a:gd name="connsiteY212" fmla="*/ 982637 h 1944000"/>
              <a:gd name="connsiteX213" fmla="*/ 713739 w 1944000"/>
              <a:gd name="connsiteY213" fmla="*/ 991209 h 1944000"/>
              <a:gd name="connsiteX214" fmla="*/ 741711 w 1944000"/>
              <a:gd name="connsiteY214" fmla="*/ 1000099 h 1944000"/>
              <a:gd name="connsiteX215" fmla="*/ 772544 w 1944000"/>
              <a:gd name="connsiteY215" fmla="*/ 1009307 h 1944000"/>
              <a:gd name="connsiteX216" fmla="*/ 805919 w 1944000"/>
              <a:gd name="connsiteY216" fmla="*/ 1018514 h 1944000"/>
              <a:gd name="connsiteX217" fmla="*/ 841837 w 1944000"/>
              <a:gd name="connsiteY217" fmla="*/ 1028357 h 1944000"/>
              <a:gd name="connsiteX218" fmla="*/ 880616 w 1944000"/>
              <a:gd name="connsiteY218" fmla="*/ 1038199 h 1944000"/>
              <a:gd name="connsiteX219" fmla="*/ 880616 w 1944000"/>
              <a:gd name="connsiteY219" fmla="*/ 1433487 h 1944000"/>
              <a:gd name="connsiteX220" fmla="*/ 870444 w 1944000"/>
              <a:gd name="connsiteY220" fmla="*/ 1431582 h 1944000"/>
              <a:gd name="connsiteX221" fmla="*/ 860591 w 1944000"/>
              <a:gd name="connsiteY221" fmla="*/ 1429042 h 1944000"/>
              <a:gd name="connsiteX222" fmla="*/ 850737 w 1944000"/>
              <a:gd name="connsiteY222" fmla="*/ 1426820 h 1944000"/>
              <a:gd name="connsiteX223" fmla="*/ 841519 w 1944000"/>
              <a:gd name="connsiteY223" fmla="*/ 1424280 h 1944000"/>
              <a:gd name="connsiteX224" fmla="*/ 831983 w 1944000"/>
              <a:gd name="connsiteY224" fmla="*/ 1421422 h 1944000"/>
              <a:gd name="connsiteX225" fmla="*/ 823083 w 1944000"/>
              <a:gd name="connsiteY225" fmla="*/ 1418247 h 1944000"/>
              <a:gd name="connsiteX226" fmla="*/ 814183 w 1944000"/>
              <a:gd name="connsiteY226" fmla="*/ 1415072 h 1944000"/>
              <a:gd name="connsiteX227" fmla="*/ 805283 w 1944000"/>
              <a:gd name="connsiteY227" fmla="*/ 1411580 h 1944000"/>
              <a:gd name="connsiteX228" fmla="*/ 796701 w 1944000"/>
              <a:gd name="connsiteY228" fmla="*/ 1408087 h 1944000"/>
              <a:gd name="connsiteX229" fmla="*/ 788437 w 1944000"/>
              <a:gd name="connsiteY229" fmla="*/ 1404277 h 1944000"/>
              <a:gd name="connsiteX230" fmla="*/ 780490 w 1944000"/>
              <a:gd name="connsiteY230" fmla="*/ 1400150 h 1944000"/>
              <a:gd name="connsiteX231" fmla="*/ 772544 w 1944000"/>
              <a:gd name="connsiteY231" fmla="*/ 1396022 h 1944000"/>
              <a:gd name="connsiteX232" fmla="*/ 764915 w 1944000"/>
              <a:gd name="connsiteY232" fmla="*/ 1391260 h 1944000"/>
              <a:gd name="connsiteX233" fmla="*/ 757604 w 1944000"/>
              <a:gd name="connsiteY233" fmla="*/ 1386815 h 1944000"/>
              <a:gd name="connsiteX234" fmla="*/ 750293 w 1944000"/>
              <a:gd name="connsiteY234" fmla="*/ 1381735 h 1944000"/>
              <a:gd name="connsiteX235" fmla="*/ 743618 w 1944000"/>
              <a:gd name="connsiteY235" fmla="*/ 1376655 h 1944000"/>
              <a:gd name="connsiteX236" fmla="*/ 732811 w 1944000"/>
              <a:gd name="connsiteY236" fmla="*/ 1368082 h 1944000"/>
              <a:gd name="connsiteX237" fmla="*/ 722640 w 1944000"/>
              <a:gd name="connsiteY237" fmla="*/ 1359192 h 1944000"/>
              <a:gd name="connsiteX238" fmla="*/ 713104 w 1944000"/>
              <a:gd name="connsiteY238" fmla="*/ 1349985 h 1944000"/>
              <a:gd name="connsiteX239" fmla="*/ 704204 w 1944000"/>
              <a:gd name="connsiteY239" fmla="*/ 1340142 h 1944000"/>
              <a:gd name="connsiteX240" fmla="*/ 695621 w 1944000"/>
              <a:gd name="connsiteY240" fmla="*/ 1329982 h 1944000"/>
              <a:gd name="connsiteX241" fmla="*/ 687675 w 1944000"/>
              <a:gd name="connsiteY241" fmla="*/ 1319187 h 1944000"/>
              <a:gd name="connsiteX242" fmla="*/ 680046 w 1944000"/>
              <a:gd name="connsiteY242" fmla="*/ 1308075 h 1944000"/>
              <a:gd name="connsiteX243" fmla="*/ 673371 w 1944000"/>
              <a:gd name="connsiteY243" fmla="*/ 1296327 h 1944000"/>
              <a:gd name="connsiteX244" fmla="*/ 667014 w 1944000"/>
              <a:gd name="connsiteY244" fmla="*/ 1284262 h 1944000"/>
              <a:gd name="connsiteX245" fmla="*/ 660975 w 1944000"/>
              <a:gd name="connsiteY245" fmla="*/ 1271562 h 1944000"/>
              <a:gd name="connsiteX246" fmla="*/ 655889 w 1944000"/>
              <a:gd name="connsiteY246" fmla="*/ 1258862 h 1944000"/>
              <a:gd name="connsiteX247" fmla="*/ 651121 w 1944000"/>
              <a:gd name="connsiteY247" fmla="*/ 1245209 h 1944000"/>
              <a:gd name="connsiteX248" fmla="*/ 646989 w 1944000"/>
              <a:gd name="connsiteY248" fmla="*/ 1231557 h 1944000"/>
              <a:gd name="connsiteX249" fmla="*/ 642857 w 1944000"/>
              <a:gd name="connsiteY249" fmla="*/ 1217269 h 1944000"/>
              <a:gd name="connsiteX250" fmla="*/ 639996 w 1944000"/>
              <a:gd name="connsiteY250" fmla="*/ 1202664 h 1944000"/>
              <a:gd name="connsiteX251" fmla="*/ 637453 w 1944000"/>
              <a:gd name="connsiteY251" fmla="*/ 1187424 h 1944000"/>
              <a:gd name="connsiteX252" fmla="*/ 410819 w 1944000"/>
              <a:gd name="connsiteY252" fmla="*/ 1219492 h 1944000"/>
              <a:gd name="connsiteX253" fmla="*/ 413044 w 1944000"/>
              <a:gd name="connsiteY253" fmla="*/ 1231557 h 1944000"/>
              <a:gd name="connsiteX254" fmla="*/ 415587 w 1944000"/>
              <a:gd name="connsiteY254" fmla="*/ 1243304 h 1944000"/>
              <a:gd name="connsiteX255" fmla="*/ 418766 w 1944000"/>
              <a:gd name="connsiteY255" fmla="*/ 1255370 h 1944000"/>
              <a:gd name="connsiteX256" fmla="*/ 421626 w 1944000"/>
              <a:gd name="connsiteY256" fmla="*/ 1266800 h 1944000"/>
              <a:gd name="connsiteX257" fmla="*/ 424805 w 1944000"/>
              <a:gd name="connsiteY257" fmla="*/ 1278230 h 1944000"/>
              <a:gd name="connsiteX258" fmla="*/ 428619 w 1944000"/>
              <a:gd name="connsiteY258" fmla="*/ 1289660 h 1944000"/>
              <a:gd name="connsiteX259" fmla="*/ 432116 w 1944000"/>
              <a:gd name="connsiteY259" fmla="*/ 1300455 h 1944000"/>
              <a:gd name="connsiteX260" fmla="*/ 435930 w 1944000"/>
              <a:gd name="connsiteY260" fmla="*/ 1311250 h 1944000"/>
              <a:gd name="connsiteX261" fmla="*/ 440062 w 1944000"/>
              <a:gd name="connsiteY261" fmla="*/ 1321727 h 1944000"/>
              <a:gd name="connsiteX262" fmla="*/ 444512 w 1944000"/>
              <a:gd name="connsiteY262" fmla="*/ 1332205 h 1944000"/>
              <a:gd name="connsiteX263" fmla="*/ 448644 w 1944000"/>
              <a:gd name="connsiteY263" fmla="*/ 1342682 h 1944000"/>
              <a:gd name="connsiteX264" fmla="*/ 453412 w 1944000"/>
              <a:gd name="connsiteY264" fmla="*/ 1352525 h 1944000"/>
              <a:gd name="connsiteX265" fmla="*/ 458180 w 1944000"/>
              <a:gd name="connsiteY265" fmla="*/ 1362367 h 1944000"/>
              <a:gd name="connsiteX266" fmla="*/ 463266 w 1944000"/>
              <a:gd name="connsiteY266" fmla="*/ 1372210 h 1944000"/>
              <a:gd name="connsiteX267" fmla="*/ 468352 w 1944000"/>
              <a:gd name="connsiteY267" fmla="*/ 1381735 h 1944000"/>
              <a:gd name="connsiteX268" fmla="*/ 473755 w 1944000"/>
              <a:gd name="connsiteY268" fmla="*/ 1390942 h 1944000"/>
              <a:gd name="connsiteX269" fmla="*/ 479477 w 1944000"/>
              <a:gd name="connsiteY269" fmla="*/ 1399832 h 1944000"/>
              <a:gd name="connsiteX270" fmla="*/ 485198 w 1944000"/>
              <a:gd name="connsiteY270" fmla="*/ 1409040 h 1944000"/>
              <a:gd name="connsiteX271" fmla="*/ 491238 w 1944000"/>
              <a:gd name="connsiteY271" fmla="*/ 1417612 h 1944000"/>
              <a:gd name="connsiteX272" fmla="*/ 497595 w 1944000"/>
              <a:gd name="connsiteY272" fmla="*/ 1426185 h 1944000"/>
              <a:gd name="connsiteX273" fmla="*/ 503634 w 1944000"/>
              <a:gd name="connsiteY273" fmla="*/ 1434757 h 1944000"/>
              <a:gd name="connsiteX274" fmla="*/ 510309 w 1944000"/>
              <a:gd name="connsiteY274" fmla="*/ 1442695 h 1944000"/>
              <a:gd name="connsiteX275" fmla="*/ 517302 w 1944000"/>
              <a:gd name="connsiteY275" fmla="*/ 1450950 h 1944000"/>
              <a:gd name="connsiteX276" fmla="*/ 524295 w 1944000"/>
              <a:gd name="connsiteY276" fmla="*/ 1458570 h 1944000"/>
              <a:gd name="connsiteX277" fmla="*/ 531288 w 1944000"/>
              <a:gd name="connsiteY277" fmla="*/ 1466190 h 1944000"/>
              <a:gd name="connsiteX278" fmla="*/ 538599 w 1944000"/>
              <a:gd name="connsiteY278" fmla="*/ 1473492 h 1944000"/>
              <a:gd name="connsiteX279" fmla="*/ 546227 w 1944000"/>
              <a:gd name="connsiteY279" fmla="*/ 1480795 h 1944000"/>
              <a:gd name="connsiteX280" fmla="*/ 553856 w 1944000"/>
              <a:gd name="connsiteY280" fmla="*/ 1487780 h 1944000"/>
              <a:gd name="connsiteX281" fmla="*/ 561802 w 1944000"/>
              <a:gd name="connsiteY281" fmla="*/ 1494765 h 1944000"/>
              <a:gd name="connsiteX282" fmla="*/ 570067 w 1944000"/>
              <a:gd name="connsiteY282" fmla="*/ 1501750 h 1944000"/>
              <a:gd name="connsiteX283" fmla="*/ 578331 w 1944000"/>
              <a:gd name="connsiteY283" fmla="*/ 1507782 h 1944000"/>
              <a:gd name="connsiteX284" fmla="*/ 586913 w 1944000"/>
              <a:gd name="connsiteY284" fmla="*/ 1514132 h 1944000"/>
              <a:gd name="connsiteX285" fmla="*/ 600581 w 1944000"/>
              <a:gd name="connsiteY285" fmla="*/ 1523657 h 1944000"/>
              <a:gd name="connsiteX286" fmla="*/ 615203 w 1944000"/>
              <a:gd name="connsiteY286" fmla="*/ 1532865 h 1944000"/>
              <a:gd name="connsiteX287" fmla="*/ 630142 w 1944000"/>
              <a:gd name="connsiteY287" fmla="*/ 1541437 h 1944000"/>
              <a:gd name="connsiteX288" fmla="*/ 645717 w 1944000"/>
              <a:gd name="connsiteY288" fmla="*/ 1549375 h 1944000"/>
              <a:gd name="connsiteX289" fmla="*/ 661928 w 1944000"/>
              <a:gd name="connsiteY289" fmla="*/ 1556995 h 1944000"/>
              <a:gd name="connsiteX290" fmla="*/ 678775 w 1944000"/>
              <a:gd name="connsiteY290" fmla="*/ 1563980 h 1944000"/>
              <a:gd name="connsiteX291" fmla="*/ 696257 w 1944000"/>
              <a:gd name="connsiteY291" fmla="*/ 1570647 h 1944000"/>
              <a:gd name="connsiteX292" fmla="*/ 714375 w 1944000"/>
              <a:gd name="connsiteY292" fmla="*/ 1576680 h 1944000"/>
              <a:gd name="connsiteX293" fmla="*/ 733129 w 1944000"/>
              <a:gd name="connsiteY293" fmla="*/ 1582395 h 1944000"/>
              <a:gd name="connsiteX294" fmla="*/ 752518 w 1944000"/>
              <a:gd name="connsiteY294" fmla="*/ 1587475 h 1944000"/>
              <a:gd name="connsiteX295" fmla="*/ 772544 w 1944000"/>
              <a:gd name="connsiteY295" fmla="*/ 1592237 h 1944000"/>
              <a:gd name="connsiteX296" fmla="*/ 792887 w 1944000"/>
              <a:gd name="connsiteY296" fmla="*/ 1596365 h 1944000"/>
              <a:gd name="connsiteX297" fmla="*/ 814183 w 1944000"/>
              <a:gd name="connsiteY297" fmla="*/ 1600175 h 1944000"/>
              <a:gd name="connsiteX298" fmla="*/ 835480 w 1944000"/>
              <a:gd name="connsiteY298" fmla="*/ 1603350 h 1944000"/>
              <a:gd name="connsiteX299" fmla="*/ 858048 w 1944000"/>
              <a:gd name="connsiteY299" fmla="*/ 1606525 h 1944000"/>
              <a:gd name="connsiteX300" fmla="*/ 880616 w 1944000"/>
              <a:gd name="connsiteY300" fmla="*/ 1608747 h 1944000"/>
              <a:gd name="connsiteX301" fmla="*/ 880616 w 1944000"/>
              <a:gd name="connsiteY301" fmla="*/ 1726857 h 1944000"/>
              <a:gd name="connsiteX302" fmla="*/ 1063385 w 1944000"/>
              <a:gd name="connsiteY302" fmla="*/ 1726857 h 1944000"/>
              <a:gd name="connsiteX303" fmla="*/ 1063385 w 1944000"/>
              <a:gd name="connsiteY303" fmla="*/ 1610652 h 1944000"/>
              <a:gd name="connsiteX304" fmla="*/ 1077371 w 1944000"/>
              <a:gd name="connsiteY304" fmla="*/ 1609382 h 1944000"/>
              <a:gd name="connsiteX305" fmla="*/ 1091675 w 1944000"/>
              <a:gd name="connsiteY305" fmla="*/ 1607795 h 1944000"/>
              <a:gd name="connsiteX306" fmla="*/ 1105661 w 1944000"/>
              <a:gd name="connsiteY306" fmla="*/ 1606207 h 1944000"/>
              <a:gd name="connsiteX307" fmla="*/ 1119329 w 1944000"/>
              <a:gd name="connsiteY307" fmla="*/ 1603985 h 1944000"/>
              <a:gd name="connsiteX308" fmla="*/ 1133314 w 1944000"/>
              <a:gd name="connsiteY308" fmla="*/ 1602080 h 1944000"/>
              <a:gd name="connsiteX309" fmla="*/ 1146665 w 1944000"/>
              <a:gd name="connsiteY309" fmla="*/ 1599857 h 1944000"/>
              <a:gd name="connsiteX310" fmla="*/ 1160015 w 1944000"/>
              <a:gd name="connsiteY310" fmla="*/ 1597317 h 1944000"/>
              <a:gd name="connsiteX311" fmla="*/ 1173047 w 1944000"/>
              <a:gd name="connsiteY311" fmla="*/ 1594142 h 1944000"/>
              <a:gd name="connsiteX312" fmla="*/ 1186397 w 1944000"/>
              <a:gd name="connsiteY312" fmla="*/ 1591285 h 1944000"/>
              <a:gd name="connsiteX313" fmla="*/ 1199111 w 1944000"/>
              <a:gd name="connsiteY313" fmla="*/ 1587792 h 1944000"/>
              <a:gd name="connsiteX314" fmla="*/ 1212144 w 1944000"/>
              <a:gd name="connsiteY314" fmla="*/ 1584300 h 1944000"/>
              <a:gd name="connsiteX315" fmla="*/ 1224540 w 1944000"/>
              <a:gd name="connsiteY315" fmla="*/ 1580807 h 1944000"/>
              <a:gd name="connsiteX316" fmla="*/ 1236937 w 1944000"/>
              <a:gd name="connsiteY316" fmla="*/ 1576680 h 1944000"/>
              <a:gd name="connsiteX317" fmla="*/ 1249333 w 1944000"/>
              <a:gd name="connsiteY317" fmla="*/ 1572552 h 1944000"/>
              <a:gd name="connsiteX318" fmla="*/ 1261412 w 1944000"/>
              <a:gd name="connsiteY318" fmla="*/ 1567790 h 1944000"/>
              <a:gd name="connsiteX319" fmla="*/ 1273491 w 1944000"/>
              <a:gd name="connsiteY319" fmla="*/ 1563345 h 1944000"/>
              <a:gd name="connsiteX320" fmla="*/ 1288748 w 1944000"/>
              <a:gd name="connsiteY320" fmla="*/ 1556995 h 1944000"/>
              <a:gd name="connsiteX321" fmla="*/ 1304005 w 1944000"/>
              <a:gd name="connsiteY321" fmla="*/ 1550010 h 1944000"/>
              <a:gd name="connsiteX322" fmla="*/ 1318627 w 1944000"/>
              <a:gd name="connsiteY322" fmla="*/ 1543025 h 1944000"/>
              <a:gd name="connsiteX323" fmla="*/ 1332613 w 1944000"/>
              <a:gd name="connsiteY323" fmla="*/ 1535722 h 1944000"/>
              <a:gd name="connsiteX324" fmla="*/ 1346598 w 1944000"/>
              <a:gd name="connsiteY324" fmla="*/ 1528102 h 1944000"/>
              <a:gd name="connsiteX325" fmla="*/ 1359631 w 1944000"/>
              <a:gd name="connsiteY325" fmla="*/ 1519847 h 1944000"/>
              <a:gd name="connsiteX326" fmla="*/ 1372345 w 1944000"/>
              <a:gd name="connsiteY326" fmla="*/ 1511592 h 1944000"/>
              <a:gd name="connsiteX327" fmla="*/ 1384742 w 1944000"/>
              <a:gd name="connsiteY327" fmla="*/ 1502702 h 1944000"/>
              <a:gd name="connsiteX328" fmla="*/ 1396185 w 1944000"/>
              <a:gd name="connsiteY328" fmla="*/ 1493812 h 1944000"/>
              <a:gd name="connsiteX329" fmla="*/ 1407945 w 1944000"/>
              <a:gd name="connsiteY329" fmla="*/ 1484287 h 1944000"/>
              <a:gd name="connsiteX330" fmla="*/ 1418753 w 1944000"/>
              <a:gd name="connsiteY330" fmla="*/ 1474762 h 1944000"/>
              <a:gd name="connsiteX331" fmla="*/ 1429242 w 1944000"/>
              <a:gd name="connsiteY331" fmla="*/ 1464602 h 1944000"/>
              <a:gd name="connsiteX332" fmla="*/ 1439096 w 1944000"/>
              <a:gd name="connsiteY332" fmla="*/ 1454125 h 1944000"/>
              <a:gd name="connsiteX333" fmla="*/ 1448631 w 1944000"/>
              <a:gd name="connsiteY333" fmla="*/ 1443647 h 1944000"/>
              <a:gd name="connsiteX334" fmla="*/ 1457531 w 1944000"/>
              <a:gd name="connsiteY334" fmla="*/ 1432535 h 1944000"/>
              <a:gd name="connsiteX335" fmla="*/ 1466114 w 1944000"/>
              <a:gd name="connsiteY335" fmla="*/ 1421422 h 1944000"/>
              <a:gd name="connsiteX336" fmla="*/ 1474378 w 1944000"/>
              <a:gd name="connsiteY336" fmla="*/ 1409675 h 1944000"/>
              <a:gd name="connsiteX337" fmla="*/ 1482007 w 1944000"/>
              <a:gd name="connsiteY337" fmla="*/ 1398245 h 1944000"/>
              <a:gd name="connsiteX338" fmla="*/ 1489000 w 1944000"/>
              <a:gd name="connsiteY338" fmla="*/ 1386497 h 1944000"/>
              <a:gd name="connsiteX339" fmla="*/ 1495675 w 1944000"/>
              <a:gd name="connsiteY339" fmla="*/ 1374432 h 1944000"/>
              <a:gd name="connsiteX340" fmla="*/ 1501396 w 1944000"/>
              <a:gd name="connsiteY340" fmla="*/ 1362685 h 1944000"/>
              <a:gd name="connsiteX341" fmla="*/ 1507118 w 1944000"/>
              <a:gd name="connsiteY341" fmla="*/ 1350620 h 1944000"/>
              <a:gd name="connsiteX342" fmla="*/ 1512203 w 1944000"/>
              <a:gd name="connsiteY342" fmla="*/ 1338555 h 1944000"/>
              <a:gd name="connsiteX343" fmla="*/ 1516335 w 1944000"/>
              <a:gd name="connsiteY343" fmla="*/ 1326490 h 1944000"/>
              <a:gd name="connsiteX344" fmla="*/ 1520468 w 1944000"/>
              <a:gd name="connsiteY344" fmla="*/ 1314107 h 1944000"/>
              <a:gd name="connsiteX345" fmla="*/ 1523964 w 1944000"/>
              <a:gd name="connsiteY345" fmla="*/ 1301725 h 1944000"/>
              <a:gd name="connsiteX346" fmla="*/ 1526507 w 1944000"/>
              <a:gd name="connsiteY346" fmla="*/ 1289025 h 1944000"/>
              <a:gd name="connsiteX347" fmla="*/ 1528732 w 1944000"/>
              <a:gd name="connsiteY347" fmla="*/ 1276642 h 1944000"/>
              <a:gd name="connsiteX348" fmla="*/ 1530957 w 1944000"/>
              <a:gd name="connsiteY348" fmla="*/ 1263942 h 1944000"/>
              <a:gd name="connsiteX349" fmla="*/ 1532228 w 1944000"/>
              <a:gd name="connsiteY349" fmla="*/ 1251242 h 1944000"/>
              <a:gd name="connsiteX350" fmla="*/ 1532864 w 1944000"/>
              <a:gd name="connsiteY350" fmla="*/ 1238542 h 1944000"/>
              <a:gd name="connsiteX351" fmla="*/ 1533182 w 1944000"/>
              <a:gd name="connsiteY351" fmla="*/ 1225207 h 1944000"/>
              <a:gd name="connsiteX352" fmla="*/ 1533182 w 1944000"/>
              <a:gd name="connsiteY352" fmla="*/ 1212189 h 1944000"/>
              <a:gd name="connsiteX353" fmla="*/ 1532546 w 1944000"/>
              <a:gd name="connsiteY353" fmla="*/ 1199172 h 1944000"/>
              <a:gd name="connsiteX354" fmla="*/ 1531275 w 1944000"/>
              <a:gd name="connsiteY354" fmla="*/ 1186789 h 1944000"/>
              <a:gd name="connsiteX355" fmla="*/ 1530003 w 1944000"/>
              <a:gd name="connsiteY355" fmla="*/ 1174407 h 1944000"/>
              <a:gd name="connsiteX356" fmla="*/ 1527778 w 1944000"/>
              <a:gd name="connsiteY356" fmla="*/ 1162342 h 1944000"/>
              <a:gd name="connsiteX357" fmla="*/ 1525553 w 1944000"/>
              <a:gd name="connsiteY357" fmla="*/ 1150594 h 1944000"/>
              <a:gd name="connsiteX358" fmla="*/ 1522693 w 1944000"/>
              <a:gd name="connsiteY358" fmla="*/ 1138847 h 1944000"/>
              <a:gd name="connsiteX359" fmla="*/ 1519514 w 1944000"/>
              <a:gd name="connsiteY359" fmla="*/ 1127734 h 1944000"/>
              <a:gd name="connsiteX360" fmla="*/ 1516018 w 1944000"/>
              <a:gd name="connsiteY360" fmla="*/ 1116939 h 1944000"/>
              <a:gd name="connsiteX361" fmla="*/ 1511885 w 1944000"/>
              <a:gd name="connsiteY361" fmla="*/ 1106144 h 1944000"/>
              <a:gd name="connsiteX362" fmla="*/ 1507435 w 1944000"/>
              <a:gd name="connsiteY362" fmla="*/ 1095349 h 1944000"/>
              <a:gd name="connsiteX363" fmla="*/ 1502350 w 1944000"/>
              <a:gd name="connsiteY363" fmla="*/ 1085189 h 1944000"/>
              <a:gd name="connsiteX364" fmla="*/ 1496946 w 1944000"/>
              <a:gd name="connsiteY364" fmla="*/ 1075347 h 1944000"/>
              <a:gd name="connsiteX365" fmla="*/ 1491225 w 1944000"/>
              <a:gd name="connsiteY365" fmla="*/ 1065822 h 1944000"/>
              <a:gd name="connsiteX366" fmla="*/ 1485185 w 1944000"/>
              <a:gd name="connsiteY366" fmla="*/ 1056614 h 1944000"/>
              <a:gd name="connsiteX367" fmla="*/ 1478510 w 1944000"/>
              <a:gd name="connsiteY367" fmla="*/ 1047407 h 1944000"/>
              <a:gd name="connsiteX368" fmla="*/ 1471517 w 1944000"/>
              <a:gd name="connsiteY368" fmla="*/ 1038517 h 1944000"/>
              <a:gd name="connsiteX369" fmla="*/ 1463889 w 1944000"/>
              <a:gd name="connsiteY369" fmla="*/ 1029944 h 1944000"/>
              <a:gd name="connsiteX370" fmla="*/ 1456260 w 1944000"/>
              <a:gd name="connsiteY370" fmla="*/ 1021689 h 1944000"/>
              <a:gd name="connsiteX371" fmla="*/ 1448314 w 1944000"/>
              <a:gd name="connsiteY371" fmla="*/ 1013752 h 1944000"/>
              <a:gd name="connsiteX372" fmla="*/ 1440049 w 1944000"/>
              <a:gd name="connsiteY372" fmla="*/ 1005814 h 1944000"/>
              <a:gd name="connsiteX373" fmla="*/ 1431467 w 1944000"/>
              <a:gd name="connsiteY373" fmla="*/ 998512 h 1944000"/>
              <a:gd name="connsiteX374" fmla="*/ 1422567 w 1944000"/>
              <a:gd name="connsiteY374" fmla="*/ 991527 h 1944000"/>
              <a:gd name="connsiteX375" fmla="*/ 1413349 w 1944000"/>
              <a:gd name="connsiteY375" fmla="*/ 984542 h 1944000"/>
              <a:gd name="connsiteX376" fmla="*/ 1403813 w 1944000"/>
              <a:gd name="connsiteY376" fmla="*/ 977557 h 1944000"/>
              <a:gd name="connsiteX377" fmla="*/ 1393959 w 1944000"/>
              <a:gd name="connsiteY377" fmla="*/ 971207 h 1944000"/>
              <a:gd name="connsiteX378" fmla="*/ 1383788 w 1944000"/>
              <a:gd name="connsiteY378" fmla="*/ 965174 h 1944000"/>
              <a:gd name="connsiteX379" fmla="*/ 1373299 w 1944000"/>
              <a:gd name="connsiteY379" fmla="*/ 959142 h 1944000"/>
              <a:gd name="connsiteX380" fmla="*/ 1362491 w 1944000"/>
              <a:gd name="connsiteY380" fmla="*/ 953427 h 1944000"/>
              <a:gd name="connsiteX381" fmla="*/ 1351048 w 1944000"/>
              <a:gd name="connsiteY381" fmla="*/ 948347 h 1944000"/>
              <a:gd name="connsiteX382" fmla="*/ 1339605 w 1944000"/>
              <a:gd name="connsiteY382" fmla="*/ 942949 h 1944000"/>
              <a:gd name="connsiteX383" fmla="*/ 1327845 w 1944000"/>
              <a:gd name="connsiteY383" fmla="*/ 937869 h 1944000"/>
              <a:gd name="connsiteX384" fmla="*/ 1305912 w 1944000"/>
              <a:gd name="connsiteY384" fmla="*/ 930249 h 1944000"/>
              <a:gd name="connsiteX385" fmla="*/ 1280801 w 1944000"/>
              <a:gd name="connsiteY385" fmla="*/ 921677 h 1944000"/>
              <a:gd name="connsiteX386" fmla="*/ 1252512 w 1944000"/>
              <a:gd name="connsiteY386" fmla="*/ 912469 h 1944000"/>
              <a:gd name="connsiteX387" fmla="*/ 1221362 w 1944000"/>
              <a:gd name="connsiteY387" fmla="*/ 902627 h 1944000"/>
              <a:gd name="connsiteX388" fmla="*/ 1186397 w 1944000"/>
              <a:gd name="connsiteY388" fmla="*/ 892784 h 1944000"/>
              <a:gd name="connsiteX389" fmla="*/ 1148572 w 1944000"/>
              <a:gd name="connsiteY389" fmla="*/ 882307 h 1944000"/>
              <a:gd name="connsiteX390" fmla="*/ 1107568 w 1944000"/>
              <a:gd name="connsiteY390" fmla="*/ 871512 h 1944000"/>
              <a:gd name="connsiteX391" fmla="*/ 1063385 w 1944000"/>
              <a:gd name="connsiteY391" fmla="*/ 860399 h 1944000"/>
              <a:gd name="connsiteX392" fmla="*/ 1063385 w 1944000"/>
              <a:gd name="connsiteY392" fmla="*/ 511149 h 1944000"/>
              <a:gd name="connsiteX393" fmla="*/ 1078960 w 1944000"/>
              <a:gd name="connsiteY393" fmla="*/ 514642 h 1944000"/>
              <a:gd name="connsiteX394" fmla="*/ 1093582 w 1944000"/>
              <a:gd name="connsiteY394" fmla="*/ 518769 h 1944000"/>
              <a:gd name="connsiteX395" fmla="*/ 1108204 w 1944000"/>
              <a:gd name="connsiteY395" fmla="*/ 523214 h 1944000"/>
              <a:gd name="connsiteX396" fmla="*/ 1121554 w 1944000"/>
              <a:gd name="connsiteY396" fmla="*/ 528612 h 1944000"/>
              <a:gd name="connsiteX397" fmla="*/ 1128229 w 1944000"/>
              <a:gd name="connsiteY397" fmla="*/ 531469 h 1944000"/>
              <a:gd name="connsiteX398" fmla="*/ 1134904 w 1944000"/>
              <a:gd name="connsiteY398" fmla="*/ 534644 h 1944000"/>
              <a:gd name="connsiteX399" fmla="*/ 1141261 w 1944000"/>
              <a:gd name="connsiteY399" fmla="*/ 537502 h 1944000"/>
              <a:gd name="connsiteX400" fmla="*/ 1146982 w 1944000"/>
              <a:gd name="connsiteY400" fmla="*/ 540677 h 1944000"/>
              <a:gd name="connsiteX401" fmla="*/ 1153022 w 1944000"/>
              <a:gd name="connsiteY401" fmla="*/ 544169 h 1944000"/>
              <a:gd name="connsiteX402" fmla="*/ 1159061 w 1944000"/>
              <a:gd name="connsiteY402" fmla="*/ 547662 h 1944000"/>
              <a:gd name="connsiteX403" fmla="*/ 1164465 w 1944000"/>
              <a:gd name="connsiteY403" fmla="*/ 551154 h 1944000"/>
              <a:gd name="connsiteX404" fmla="*/ 1169868 w 1944000"/>
              <a:gd name="connsiteY404" fmla="*/ 555282 h 1944000"/>
              <a:gd name="connsiteX405" fmla="*/ 1178768 w 1944000"/>
              <a:gd name="connsiteY405" fmla="*/ 561949 h 1944000"/>
              <a:gd name="connsiteX406" fmla="*/ 1187351 w 1944000"/>
              <a:gd name="connsiteY406" fmla="*/ 568934 h 1944000"/>
              <a:gd name="connsiteX407" fmla="*/ 1195297 w 1944000"/>
              <a:gd name="connsiteY407" fmla="*/ 576554 h 1944000"/>
              <a:gd name="connsiteX408" fmla="*/ 1202926 w 1944000"/>
              <a:gd name="connsiteY408" fmla="*/ 584174 h 1944000"/>
              <a:gd name="connsiteX409" fmla="*/ 1209919 w 1944000"/>
              <a:gd name="connsiteY409" fmla="*/ 592429 h 1944000"/>
              <a:gd name="connsiteX410" fmla="*/ 1216594 w 1944000"/>
              <a:gd name="connsiteY410" fmla="*/ 601002 h 1944000"/>
              <a:gd name="connsiteX411" fmla="*/ 1222633 w 1944000"/>
              <a:gd name="connsiteY411" fmla="*/ 609574 h 1944000"/>
              <a:gd name="connsiteX412" fmla="*/ 1228355 w 1944000"/>
              <a:gd name="connsiteY412" fmla="*/ 618782 h 1944000"/>
              <a:gd name="connsiteX413" fmla="*/ 1233758 w 1944000"/>
              <a:gd name="connsiteY413" fmla="*/ 627989 h 1944000"/>
              <a:gd name="connsiteX414" fmla="*/ 1238844 w 1944000"/>
              <a:gd name="connsiteY414" fmla="*/ 637832 h 1944000"/>
              <a:gd name="connsiteX415" fmla="*/ 1242976 w 1944000"/>
              <a:gd name="connsiteY415" fmla="*/ 647674 h 1944000"/>
              <a:gd name="connsiteX416" fmla="*/ 1247108 w 1944000"/>
              <a:gd name="connsiteY416" fmla="*/ 658469 h 1944000"/>
              <a:gd name="connsiteX417" fmla="*/ 1250287 w 1944000"/>
              <a:gd name="connsiteY417" fmla="*/ 668947 h 1944000"/>
              <a:gd name="connsiteX418" fmla="*/ 1253465 w 1944000"/>
              <a:gd name="connsiteY418" fmla="*/ 680059 h 1944000"/>
              <a:gd name="connsiteX419" fmla="*/ 1256326 w 1944000"/>
              <a:gd name="connsiteY419" fmla="*/ 691172 h 1944000"/>
              <a:gd name="connsiteX420" fmla="*/ 1258233 w 1944000"/>
              <a:gd name="connsiteY420" fmla="*/ 702919 h 1944000"/>
              <a:gd name="connsiteX421" fmla="*/ 1482324 w 1944000"/>
              <a:gd name="connsiteY421" fmla="*/ 675297 h 1944000"/>
              <a:gd name="connsiteX422" fmla="*/ 1479464 w 1944000"/>
              <a:gd name="connsiteY422" fmla="*/ 660692 h 1944000"/>
              <a:gd name="connsiteX423" fmla="*/ 1475967 w 1944000"/>
              <a:gd name="connsiteY423" fmla="*/ 646087 h 1944000"/>
              <a:gd name="connsiteX424" fmla="*/ 1472789 w 1944000"/>
              <a:gd name="connsiteY424" fmla="*/ 632434 h 1944000"/>
              <a:gd name="connsiteX425" fmla="*/ 1469292 w 1944000"/>
              <a:gd name="connsiteY425" fmla="*/ 618782 h 1944000"/>
              <a:gd name="connsiteX426" fmla="*/ 1465160 w 1944000"/>
              <a:gd name="connsiteY426" fmla="*/ 605764 h 1944000"/>
              <a:gd name="connsiteX427" fmla="*/ 1461028 w 1944000"/>
              <a:gd name="connsiteY427" fmla="*/ 592747 h 1944000"/>
              <a:gd name="connsiteX428" fmla="*/ 1456260 w 1944000"/>
              <a:gd name="connsiteY428" fmla="*/ 580364 h 1944000"/>
              <a:gd name="connsiteX429" fmla="*/ 1451810 w 1944000"/>
              <a:gd name="connsiteY429" fmla="*/ 568299 h 1944000"/>
              <a:gd name="connsiteX430" fmla="*/ 1446406 w 1944000"/>
              <a:gd name="connsiteY430" fmla="*/ 556552 h 1944000"/>
              <a:gd name="connsiteX431" fmla="*/ 1441321 w 1944000"/>
              <a:gd name="connsiteY431" fmla="*/ 545439 h 1944000"/>
              <a:gd name="connsiteX432" fmla="*/ 1435599 w 1944000"/>
              <a:gd name="connsiteY432" fmla="*/ 534644 h 1944000"/>
              <a:gd name="connsiteX433" fmla="*/ 1429560 w 1944000"/>
              <a:gd name="connsiteY433" fmla="*/ 523532 h 1944000"/>
              <a:gd name="connsiteX434" fmla="*/ 1423838 w 1944000"/>
              <a:gd name="connsiteY434" fmla="*/ 513689 h 1944000"/>
              <a:gd name="connsiteX435" fmla="*/ 1417163 w 1944000"/>
              <a:gd name="connsiteY435" fmla="*/ 503847 h 1944000"/>
              <a:gd name="connsiteX436" fmla="*/ 1410488 w 1944000"/>
              <a:gd name="connsiteY436" fmla="*/ 494322 h 1944000"/>
              <a:gd name="connsiteX437" fmla="*/ 1403177 w 1944000"/>
              <a:gd name="connsiteY437" fmla="*/ 485432 h 1944000"/>
              <a:gd name="connsiteX438" fmla="*/ 1395867 w 1944000"/>
              <a:gd name="connsiteY438" fmla="*/ 476542 h 1944000"/>
              <a:gd name="connsiteX439" fmla="*/ 1388238 w 1944000"/>
              <a:gd name="connsiteY439" fmla="*/ 467969 h 1944000"/>
              <a:gd name="connsiteX440" fmla="*/ 1379974 w 1944000"/>
              <a:gd name="connsiteY440" fmla="*/ 459714 h 1944000"/>
              <a:gd name="connsiteX441" fmla="*/ 1371074 w 1944000"/>
              <a:gd name="connsiteY441" fmla="*/ 451459 h 1944000"/>
              <a:gd name="connsiteX442" fmla="*/ 1361538 w 1944000"/>
              <a:gd name="connsiteY442" fmla="*/ 443522 h 1944000"/>
              <a:gd name="connsiteX443" fmla="*/ 1351366 w 1944000"/>
              <a:gd name="connsiteY443" fmla="*/ 435902 h 1944000"/>
              <a:gd name="connsiteX444" fmla="*/ 1341195 w 1944000"/>
              <a:gd name="connsiteY444" fmla="*/ 428599 h 1944000"/>
              <a:gd name="connsiteX445" fmla="*/ 1330388 w 1944000"/>
              <a:gd name="connsiteY445" fmla="*/ 421614 h 1944000"/>
              <a:gd name="connsiteX446" fmla="*/ 1319262 w 1944000"/>
              <a:gd name="connsiteY446" fmla="*/ 414629 h 1944000"/>
              <a:gd name="connsiteX447" fmla="*/ 1307184 w 1944000"/>
              <a:gd name="connsiteY447" fmla="*/ 407962 h 1944000"/>
              <a:gd name="connsiteX448" fmla="*/ 1294787 w 1944000"/>
              <a:gd name="connsiteY448" fmla="*/ 401294 h 1944000"/>
              <a:gd name="connsiteX449" fmla="*/ 1282073 w 1944000"/>
              <a:gd name="connsiteY449" fmla="*/ 395262 h 1944000"/>
              <a:gd name="connsiteX450" fmla="*/ 1268723 w 1944000"/>
              <a:gd name="connsiteY450" fmla="*/ 389229 h 1944000"/>
              <a:gd name="connsiteX451" fmla="*/ 1254737 w 1944000"/>
              <a:gd name="connsiteY451" fmla="*/ 383197 h 1944000"/>
              <a:gd name="connsiteX452" fmla="*/ 1240751 w 1944000"/>
              <a:gd name="connsiteY452" fmla="*/ 378117 h 1944000"/>
              <a:gd name="connsiteX453" fmla="*/ 1225812 w 1944000"/>
              <a:gd name="connsiteY453" fmla="*/ 372402 h 1944000"/>
              <a:gd name="connsiteX454" fmla="*/ 1207058 w 1944000"/>
              <a:gd name="connsiteY454" fmla="*/ 366369 h 1944000"/>
              <a:gd name="connsiteX455" fmla="*/ 1187986 w 1944000"/>
              <a:gd name="connsiteY455" fmla="*/ 360972 h 1944000"/>
              <a:gd name="connsiteX456" fmla="*/ 1168279 w 1944000"/>
              <a:gd name="connsiteY456" fmla="*/ 355574 h 1944000"/>
              <a:gd name="connsiteX457" fmla="*/ 1147936 w 1944000"/>
              <a:gd name="connsiteY457" fmla="*/ 351129 h 1944000"/>
              <a:gd name="connsiteX458" fmla="*/ 1127593 w 1944000"/>
              <a:gd name="connsiteY458" fmla="*/ 346684 h 1944000"/>
              <a:gd name="connsiteX459" fmla="*/ 1106614 w 1944000"/>
              <a:gd name="connsiteY459" fmla="*/ 343192 h 1944000"/>
              <a:gd name="connsiteX460" fmla="*/ 1085000 w 1944000"/>
              <a:gd name="connsiteY460" fmla="*/ 339699 h 1944000"/>
              <a:gd name="connsiteX461" fmla="*/ 1063385 w 1944000"/>
              <a:gd name="connsiteY461" fmla="*/ 337159 h 1944000"/>
              <a:gd name="connsiteX462" fmla="*/ 1063385 w 1944000"/>
              <a:gd name="connsiteY462" fmla="*/ 217144 h 1944000"/>
              <a:gd name="connsiteX463" fmla="*/ 972000 w 1944000"/>
              <a:gd name="connsiteY463" fmla="*/ 0 h 1944000"/>
              <a:gd name="connsiteX464" fmla="*/ 1944000 w 1944000"/>
              <a:gd name="connsiteY464" fmla="*/ 972000 h 1944000"/>
              <a:gd name="connsiteX465" fmla="*/ 972000 w 1944000"/>
              <a:gd name="connsiteY465" fmla="*/ 1944000 h 1944000"/>
              <a:gd name="connsiteX466" fmla="*/ 0 w 1944000"/>
              <a:gd name="connsiteY466" fmla="*/ 972000 h 1944000"/>
              <a:gd name="connsiteX467" fmla="*/ 972000 w 1944000"/>
              <a:gd name="connsiteY467" fmla="*/ 0 h 19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Lst>
            <a:rect l="l" t="t" r="r" b="b"/>
            <a:pathLst>
              <a:path w="1944000" h="1944000">
                <a:moveTo>
                  <a:pt x="1063385" y="1082014"/>
                </a:moveTo>
                <a:lnTo>
                  <a:pt x="1093900" y="1089952"/>
                </a:lnTo>
                <a:lnTo>
                  <a:pt x="1121871" y="1097572"/>
                </a:lnTo>
                <a:lnTo>
                  <a:pt x="1146982" y="1104557"/>
                </a:lnTo>
                <a:lnTo>
                  <a:pt x="1169550" y="1111542"/>
                </a:lnTo>
                <a:lnTo>
                  <a:pt x="1188940" y="1118209"/>
                </a:lnTo>
                <a:lnTo>
                  <a:pt x="1205469" y="1124559"/>
                </a:lnTo>
                <a:lnTo>
                  <a:pt x="1212779" y="1127734"/>
                </a:lnTo>
                <a:lnTo>
                  <a:pt x="1219137" y="1130592"/>
                </a:lnTo>
                <a:lnTo>
                  <a:pt x="1225176" y="1133449"/>
                </a:lnTo>
                <a:lnTo>
                  <a:pt x="1230262" y="1136307"/>
                </a:lnTo>
                <a:lnTo>
                  <a:pt x="1238526" y="1141704"/>
                </a:lnTo>
                <a:lnTo>
                  <a:pt x="1245837" y="1146784"/>
                </a:lnTo>
                <a:lnTo>
                  <a:pt x="1253148" y="1152499"/>
                </a:lnTo>
                <a:lnTo>
                  <a:pt x="1259823" y="1158532"/>
                </a:lnTo>
                <a:lnTo>
                  <a:pt x="1265862" y="1164564"/>
                </a:lnTo>
                <a:lnTo>
                  <a:pt x="1271266" y="1170914"/>
                </a:lnTo>
                <a:lnTo>
                  <a:pt x="1276351" y="1177582"/>
                </a:lnTo>
                <a:lnTo>
                  <a:pt x="1280801" y="1184567"/>
                </a:lnTo>
                <a:lnTo>
                  <a:pt x="1284934" y="1191234"/>
                </a:lnTo>
                <a:lnTo>
                  <a:pt x="1288112" y="1198537"/>
                </a:lnTo>
                <a:lnTo>
                  <a:pt x="1291291" y="1206157"/>
                </a:lnTo>
                <a:lnTo>
                  <a:pt x="1293516" y="1214094"/>
                </a:lnTo>
                <a:lnTo>
                  <a:pt x="1295423" y="1222032"/>
                </a:lnTo>
                <a:lnTo>
                  <a:pt x="1296694" y="1230287"/>
                </a:lnTo>
                <a:lnTo>
                  <a:pt x="1297330" y="1238859"/>
                </a:lnTo>
                <a:lnTo>
                  <a:pt x="1297648" y="1247432"/>
                </a:lnTo>
                <a:lnTo>
                  <a:pt x="1297330" y="1257275"/>
                </a:lnTo>
                <a:lnTo>
                  <a:pt x="1296377" y="1266800"/>
                </a:lnTo>
                <a:lnTo>
                  <a:pt x="1295105" y="1276007"/>
                </a:lnTo>
                <a:lnTo>
                  <a:pt x="1292880" y="1285215"/>
                </a:lnTo>
                <a:lnTo>
                  <a:pt x="1290019" y="1294422"/>
                </a:lnTo>
                <a:lnTo>
                  <a:pt x="1286841" y="1303312"/>
                </a:lnTo>
                <a:lnTo>
                  <a:pt x="1283344" y="1312202"/>
                </a:lnTo>
                <a:lnTo>
                  <a:pt x="1278576" y="1320775"/>
                </a:lnTo>
                <a:lnTo>
                  <a:pt x="1273808" y="1329347"/>
                </a:lnTo>
                <a:lnTo>
                  <a:pt x="1267769" y="1337602"/>
                </a:lnTo>
                <a:lnTo>
                  <a:pt x="1261412" y="1345857"/>
                </a:lnTo>
                <a:lnTo>
                  <a:pt x="1254737" y="1353795"/>
                </a:lnTo>
                <a:lnTo>
                  <a:pt x="1247426" y="1361732"/>
                </a:lnTo>
                <a:lnTo>
                  <a:pt x="1239162" y="1369670"/>
                </a:lnTo>
                <a:lnTo>
                  <a:pt x="1230580" y="1376655"/>
                </a:lnTo>
                <a:lnTo>
                  <a:pt x="1221362" y="1384275"/>
                </a:lnTo>
                <a:lnTo>
                  <a:pt x="1214051" y="1389672"/>
                </a:lnTo>
                <a:lnTo>
                  <a:pt x="1206422" y="1394435"/>
                </a:lnTo>
                <a:lnTo>
                  <a:pt x="1198476" y="1399515"/>
                </a:lnTo>
                <a:lnTo>
                  <a:pt x="1190211" y="1403960"/>
                </a:lnTo>
                <a:lnTo>
                  <a:pt x="1181311" y="1408087"/>
                </a:lnTo>
                <a:lnTo>
                  <a:pt x="1172411" y="1411897"/>
                </a:lnTo>
                <a:lnTo>
                  <a:pt x="1163193" y="1416025"/>
                </a:lnTo>
                <a:lnTo>
                  <a:pt x="1153340" y="1419517"/>
                </a:lnTo>
                <a:lnTo>
                  <a:pt x="1143486" y="1422692"/>
                </a:lnTo>
                <a:lnTo>
                  <a:pt x="1132997" y="1425867"/>
                </a:lnTo>
                <a:lnTo>
                  <a:pt x="1122189" y="1428407"/>
                </a:lnTo>
                <a:lnTo>
                  <a:pt x="1111064" y="1431265"/>
                </a:lnTo>
                <a:lnTo>
                  <a:pt x="1099621" y="1433487"/>
                </a:lnTo>
                <a:lnTo>
                  <a:pt x="1087860" y="1435392"/>
                </a:lnTo>
                <a:lnTo>
                  <a:pt x="1075782" y="1436980"/>
                </a:lnTo>
                <a:lnTo>
                  <a:pt x="1063385" y="1438567"/>
                </a:lnTo>
                <a:close/>
                <a:moveTo>
                  <a:pt x="880616" y="505752"/>
                </a:moveTo>
                <a:lnTo>
                  <a:pt x="880616" y="814362"/>
                </a:lnTo>
                <a:lnTo>
                  <a:pt x="847241" y="805789"/>
                </a:lnTo>
                <a:lnTo>
                  <a:pt x="820223" y="798804"/>
                </a:lnTo>
                <a:lnTo>
                  <a:pt x="799879" y="793089"/>
                </a:lnTo>
                <a:lnTo>
                  <a:pt x="785894" y="788327"/>
                </a:lnTo>
                <a:lnTo>
                  <a:pt x="771590" y="782929"/>
                </a:lnTo>
                <a:lnTo>
                  <a:pt x="757922" y="776897"/>
                </a:lnTo>
                <a:lnTo>
                  <a:pt x="745843" y="770229"/>
                </a:lnTo>
                <a:lnTo>
                  <a:pt x="739804" y="767054"/>
                </a:lnTo>
                <a:lnTo>
                  <a:pt x="734400" y="763879"/>
                </a:lnTo>
                <a:lnTo>
                  <a:pt x="728679" y="760069"/>
                </a:lnTo>
                <a:lnTo>
                  <a:pt x="723593" y="756577"/>
                </a:lnTo>
                <a:lnTo>
                  <a:pt x="718825" y="752767"/>
                </a:lnTo>
                <a:lnTo>
                  <a:pt x="714057" y="749274"/>
                </a:lnTo>
                <a:lnTo>
                  <a:pt x="709925" y="745464"/>
                </a:lnTo>
                <a:lnTo>
                  <a:pt x="705475" y="741337"/>
                </a:lnTo>
                <a:lnTo>
                  <a:pt x="701979" y="737209"/>
                </a:lnTo>
                <a:lnTo>
                  <a:pt x="698164" y="733082"/>
                </a:lnTo>
                <a:lnTo>
                  <a:pt x="694668" y="728954"/>
                </a:lnTo>
                <a:lnTo>
                  <a:pt x="691807" y="724827"/>
                </a:lnTo>
                <a:lnTo>
                  <a:pt x="688629" y="720699"/>
                </a:lnTo>
                <a:lnTo>
                  <a:pt x="686086" y="716254"/>
                </a:lnTo>
                <a:lnTo>
                  <a:pt x="683543" y="712127"/>
                </a:lnTo>
                <a:lnTo>
                  <a:pt x="681000" y="707682"/>
                </a:lnTo>
                <a:lnTo>
                  <a:pt x="679093" y="703237"/>
                </a:lnTo>
                <a:lnTo>
                  <a:pt x="677186" y="698474"/>
                </a:lnTo>
                <a:lnTo>
                  <a:pt x="675596" y="694347"/>
                </a:lnTo>
                <a:lnTo>
                  <a:pt x="674325" y="689584"/>
                </a:lnTo>
                <a:lnTo>
                  <a:pt x="673053" y="684822"/>
                </a:lnTo>
                <a:lnTo>
                  <a:pt x="671782" y="680059"/>
                </a:lnTo>
                <a:lnTo>
                  <a:pt x="671146" y="675297"/>
                </a:lnTo>
                <a:lnTo>
                  <a:pt x="670511" y="670217"/>
                </a:lnTo>
                <a:lnTo>
                  <a:pt x="670193" y="665137"/>
                </a:lnTo>
                <a:lnTo>
                  <a:pt x="670193" y="660374"/>
                </a:lnTo>
                <a:lnTo>
                  <a:pt x="670511" y="652437"/>
                </a:lnTo>
                <a:lnTo>
                  <a:pt x="671146" y="644499"/>
                </a:lnTo>
                <a:lnTo>
                  <a:pt x="672736" y="636879"/>
                </a:lnTo>
                <a:lnTo>
                  <a:pt x="674643" y="629259"/>
                </a:lnTo>
                <a:lnTo>
                  <a:pt x="676868" y="622274"/>
                </a:lnTo>
                <a:lnTo>
                  <a:pt x="679728" y="614972"/>
                </a:lnTo>
                <a:lnTo>
                  <a:pt x="683225" y="607669"/>
                </a:lnTo>
                <a:lnTo>
                  <a:pt x="687039" y="600684"/>
                </a:lnTo>
                <a:lnTo>
                  <a:pt x="691807" y="593699"/>
                </a:lnTo>
                <a:lnTo>
                  <a:pt x="696575" y="587349"/>
                </a:lnTo>
                <a:lnTo>
                  <a:pt x="702297" y="580682"/>
                </a:lnTo>
                <a:lnTo>
                  <a:pt x="708336" y="574014"/>
                </a:lnTo>
                <a:lnTo>
                  <a:pt x="714693" y="567664"/>
                </a:lnTo>
                <a:lnTo>
                  <a:pt x="722004" y="561632"/>
                </a:lnTo>
                <a:lnTo>
                  <a:pt x="729632" y="555282"/>
                </a:lnTo>
                <a:lnTo>
                  <a:pt x="737897" y="549249"/>
                </a:lnTo>
                <a:lnTo>
                  <a:pt x="743936" y="545122"/>
                </a:lnTo>
                <a:lnTo>
                  <a:pt x="750293" y="540994"/>
                </a:lnTo>
                <a:lnTo>
                  <a:pt x="757286" y="537502"/>
                </a:lnTo>
                <a:lnTo>
                  <a:pt x="764597" y="533692"/>
                </a:lnTo>
                <a:lnTo>
                  <a:pt x="772544" y="530517"/>
                </a:lnTo>
                <a:lnTo>
                  <a:pt x="780490" y="527342"/>
                </a:lnTo>
                <a:lnTo>
                  <a:pt x="789072" y="524167"/>
                </a:lnTo>
                <a:lnTo>
                  <a:pt x="797654" y="521627"/>
                </a:lnTo>
                <a:lnTo>
                  <a:pt x="806872" y="519087"/>
                </a:lnTo>
                <a:lnTo>
                  <a:pt x="816408" y="516229"/>
                </a:lnTo>
                <a:lnTo>
                  <a:pt x="825944" y="514324"/>
                </a:lnTo>
                <a:lnTo>
                  <a:pt x="836116" y="512102"/>
                </a:lnTo>
                <a:lnTo>
                  <a:pt x="846923" y="510514"/>
                </a:lnTo>
                <a:lnTo>
                  <a:pt x="858048" y="508927"/>
                </a:lnTo>
                <a:lnTo>
                  <a:pt x="869173" y="507022"/>
                </a:lnTo>
                <a:close/>
                <a:moveTo>
                  <a:pt x="880616" y="217144"/>
                </a:moveTo>
                <a:lnTo>
                  <a:pt x="880616" y="333984"/>
                </a:lnTo>
                <a:lnTo>
                  <a:pt x="863451" y="335254"/>
                </a:lnTo>
                <a:lnTo>
                  <a:pt x="846287" y="337159"/>
                </a:lnTo>
                <a:lnTo>
                  <a:pt x="829440" y="339382"/>
                </a:lnTo>
                <a:lnTo>
                  <a:pt x="812912" y="341922"/>
                </a:lnTo>
                <a:lnTo>
                  <a:pt x="796701" y="344779"/>
                </a:lnTo>
                <a:lnTo>
                  <a:pt x="780490" y="347954"/>
                </a:lnTo>
                <a:lnTo>
                  <a:pt x="764279" y="351764"/>
                </a:lnTo>
                <a:lnTo>
                  <a:pt x="748386" y="355892"/>
                </a:lnTo>
                <a:lnTo>
                  <a:pt x="726136" y="362242"/>
                </a:lnTo>
                <a:lnTo>
                  <a:pt x="704839" y="368909"/>
                </a:lnTo>
                <a:lnTo>
                  <a:pt x="684814" y="375894"/>
                </a:lnTo>
                <a:lnTo>
                  <a:pt x="666061" y="383197"/>
                </a:lnTo>
                <a:lnTo>
                  <a:pt x="657160" y="387324"/>
                </a:lnTo>
                <a:lnTo>
                  <a:pt x="648260" y="391134"/>
                </a:lnTo>
                <a:lnTo>
                  <a:pt x="639996" y="395262"/>
                </a:lnTo>
                <a:lnTo>
                  <a:pt x="632050" y="399072"/>
                </a:lnTo>
                <a:lnTo>
                  <a:pt x="624103" y="403517"/>
                </a:lnTo>
                <a:lnTo>
                  <a:pt x="616792" y="407644"/>
                </a:lnTo>
                <a:lnTo>
                  <a:pt x="609481" y="412089"/>
                </a:lnTo>
                <a:lnTo>
                  <a:pt x="602806" y="416534"/>
                </a:lnTo>
                <a:lnTo>
                  <a:pt x="593906" y="422567"/>
                </a:lnTo>
                <a:lnTo>
                  <a:pt x="585642" y="428282"/>
                </a:lnTo>
                <a:lnTo>
                  <a:pt x="577060" y="434632"/>
                </a:lnTo>
                <a:lnTo>
                  <a:pt x="569113" y="440982"/>
                </a:lnTo>
                <a:lnTo>
                  <a:pt x="561167" y="447967"/>
                </a:lnTo>
                <a:lnTo>
                  <a:pt x="553538" y="454317"/>
                </a:lnTo>
                <a:lnTo>
                  <a:pt x="545910" y="461302"/>
                </a:lnTo>
                <a:lnTo>
                  <a:pt x="538917" y="468604"/>
                </a:lnTo>
                <a:lnTo>
                  <a:pt x="532241" y="475907"/>
                </a:lnTo>
                <a:lnTo>
                  <a:pt x="525249" y="483527"/>
                </a:lnTo>
                <a:lnTo>
                  <a:pt x="518891" y="491464"/>
                </a:lnTo>
                <a:lnTo>
                  <a:pt x="512534" y="499402"/>
                </a:lnTo>
                <a:lnTo>
                  <a:pt x="506813" y="507022"/>
                </a:lnTo>
                <a:lnTo>
                  <a:pt x="501091" y="515277"/>
                </a:lnTo>
                <a:lnTo>
                  <a:pt x="495370" y="523849"/>
                </a:lnTo>
                <a:lnTo>
                  <a:pt x="490284" y="532422"/>
                </a:lnTo>
                <a:lnTo>
                  <a:pt x="485198" y="541312"/>
                </a:lnTo>
                <a:lnTo>
                  <a:pt x="480430" y="550202"/>
                </a:lnTo>
                <a:lnTo>
                  <a:pt x="475980" y="559092"/>
                </a:lnTo>
                <a:lnTo>
                  <a:pt x="472166" y="568299"/>
                </a:lnTo>
                <a:lnTo>
                  <a:pt x="468352" y="577507"/>
                </a:lnTo>
                <a:lnTo>
                  <a:pt x="464855" y="586714"/>
                </a:lnTo>
                <a:lnTo>
                  <a:pt x="461994" y="596239"/>
                </a:lnTo>
                <a:lnTo>
                  <a:pt x="459134" y="605764"/>
                </a:lnTo>
                <a:lnTo>
                  <a:pt x="456591" y="615289"/>
                </a:lnTo>
                <a:lnTo>
                  <a:pt x="454684" y="624814"/>
                </a:lnTo>
                <a:lnTo>
                  <a:pt x="453094" y="634657"/>
                </a:lnTo>
                <a:lnTo>
                  <a:pt x="451187" y="644182"/>
                </a:lnTo>
                <a:lnTo>
                  <a:pt x="450234" y="654024"/>
                </a:lnTo>
                <a:lnTo>
                  <a:pt x="449280" y="664184"/>
                </a:lnTo>
                <a:lnTo>
                  <a:pt x="448962" y="674344"/>
                </a:lnTo>
                <a:lnTo>
                  <a:pt x="448644" y="684822"/>
                </a:lnTo>
                <a:lnTo>
                  <a:pt x="448962" y="695934"/>
                </a:lnTo>
                <a:lnTo>
                  <a:pt x="449598" y="706729"/>
                </a:lnTo>
                <a:lnTo>
                  <a:pt x="450552" y="717842"/>
                </a:lnTo>
                <a:lnTo>
                  <a:pt x="452141" y="728637"/>
                </a:lnTo>
                <a:lnTo>
                  <a:pt x="453730" y="739432"/>
                </a:lnTo>
                <a:lnTo>
                  <a:pt x="455955" y="749909"/>
                </a:lnTo>
                <a:lnTo>
                  <a:pt x="458180" y="760387"/>
                </a:lnTo>
                <a:lnTo>
                  <a:pt x="461359" y="770547"/>
                </a:lnTo>
                <a:lnTo>
                  <a:pt x="464537" y="781024"/>
                </a:lnTo>
                <a:lnTo>
                  <a:pt x="468352" y="791184"/>
                </a:lnTo>
                <a:lnTo>
                  <a:pt x="472484" y="801027"/>
                </a:lnTo>
                <a:lnTo>
                  <a:pt x="476934" y="810869"/>
                </a:lnTo>
                <a:lnTo>
                  <a:pt x="482020" y="820712"/>
                </a:lnTo>
                <a:lnTo>
                  <a:pt x="487423" y="830237"/>
                </a:lnTo>
                <a:lnTo>
                  <a:pt x="492827" y="839762"/>
                </a:lnTo>
                <a:lnTo>
                  <a:pt x="498866" y="848969"/>
                </a:lnTo>
                <a:lnTo>
                  <a:pt x="505541" y="858177"/>
                </a:lnTo>
                <a:lnTo>
                  <a:pt x="512216" y="867067"/>
                </a:lnTo>
                <a:lnTo>
                  <a:pt x="519527" y="875957"/>
                </a:lnTo>
                <a:lnTo>
                  <a:pt x="527156" y="884212"/>
                </a:lnTo>
                <a:lnTo>
                  <a:pt x="535102" y="892467"/>
                </a:lnTo>
                <a:lnTo>
                  <a:pt x="543367" y="900404"/>
                </a:lnTo>
                <a:lnTo>
                  <a:pt x="551949" y="908024"/>
                </a:lnTo>
                <a:lnTo>
                  <a:pt x="561167" y="915644"/>
                </a:lnTo>
                <a:lnTo>
                  <a:pt x="570385" y="922947"/>
                </a:lnTo>
                <a:lnTo>
                  <a:pt x="580238" y="929932"/>
                </a:lnTo>
                <a:lnTo>
                  <a:pt x="590410" y="936282"/>
                </a:lnTo>
                <a:lnTo>
                  <a:pt x="600899" y="942632"/>
                </a:lnTo>
                <a:lnTo>
                  <a:pt x="611706" y="948982"/>
                </a:lnTo>
                <a:lnTo>
                  <a:pt x="623149" y="954697"/>
                </a:lnTo>
                <a:lnTo>
                  <a:pt x="634592" y="960412"/>
                </a:lnTo>
                <a:lnTo>
                  <a:pt x="646671" y="966127"/>
                </a:lnTo>
                <a:lnTo>
                  <a:pt x="666378" y="974064"/>
                </a:lnTo>
                <a:lnTo>
                  <a:pt x="688629" y="982637"/>
                </a:lnTo>
                <a:lnTo>
                  <a:pt x="713739" y="991209"/>
                </a:lnTo>
                <a:lnTo>
                  <a:pt x="741711" y="1000099"/>
                </a:lnTo>
                <a:lnTo>
                  <a:pt x="772544" y="1009307"/>
                </a:lnTo>
                <a:lnTo>
                  <a:pt x="805919" y="1018514"/>
                </a:lnTo>
                <a:lnTo>
                  <a:pt x="841837" y="1028357"/>
                </a:lnTo>
                <a:lnTo>
                  <a:pt x="880616" y="1038199"/>
                </a:lnTo>
                <a:lnTo>
                  <a:pt x="880616" y="1433487"/>
                </a:lnTo>
                <a:lnTo>
                  <a:pt x="870444" y="1431582"/>
                </a:lnTo>
                <a:lnTo>
                  <a:pt x="860591" y="1429042"/>
                </a:lnTo>
                <a:lnTo>
                  <a:pt x="850737" y="1426820"/>
                </a:lnTo>
                <a:lnTo>
                  <a:pt x="841519" y="1424280"/>
                </a:lnTo>
                <a:lnTo>
                  <a:pt x="831983" y="1421422"/>
                </a:lnTo>
                <a:lnTo>
                  <a:pt x="823083" y="1418247"/>
                </a:lnTo>
                <a:lnTo>
                  <a:pt x="814183" y="1415072"/>
                </a:lnTo>
                <a:lnTo>
                  <a:pt x="805283" y="1411580"/>
                </a:lnTo>
                <a:lnTo>
                  <a:pt x="796701" y="1408087"/>
                </a:lnTo>
                <a:lnTo>
                  <a:pt x="788437" y="1404277"/>
                </a:lnTo>
                <a:lnTo>
                  <a:pt x="780490" y="1400150"/>
                </a:lnTo>
                <a:lnTo>
                  <a:pt x="772544" y="1396022"/>
                </a:lnTo>
                <a:lnTo>
                  <a:pt x="764915" y="1391260"/>
                </a:lnTo>
                <a:lnTo>
                  <a:pt x="757604" y="1386815"/>
                </a:lnTo>
                <a:lnTo>
                  <a:pt x="750293" y="1381735"/>
                </a:lnTo>
                <a:lnTo>
                  <a:pt x="743618" y="1376655"/>
                </a:lnTo>
                <a:lnTo>
                  <a:pt x="732811" y="1368082"/>
                </a:lnTo>
                <a:lnTo>
                  <a:pt x="722640" y="1359192"/>
                </a:lnTo>
                <a:lnTo>
                  <a:pt x="713104" y="1349985"/>
                </a:lnTo>
                <a:lnTo>
                  <a:pt x="704204" y="1340142"/>
                </a:lnTo>
                <a:lnTo>
                  <a:pt x="695621" y="1329982"/>
                </a:lnTo>
                <a:lnTo>
                  <a:pt x="687675" y="1319187"/>
                </a:lnTo>
                <a:lnTo>
                  <a:pt x="680046" y="1308075"/>
                </a:lnTo>
                <a:lnTo>
                  <a:pt x="673371" y="1296327"/>
                </a:lnTo>
                <a:lnTo>
                  <a:pt x="667014" y="1284262"/>
                </a:lnTo>
                <a:lnTo>
                  <a:pt x="660975" y="1271562"/>
                </a:lnTo>
                <a:lnTo>
                  <a:pt x="655889" y="1258862"/>
                </a:lnTo>
                <a:lnTo>
                  <a:pt x="651121" y="1245209"/>
                </a:lnTo>
                <a:lnTo>
                  <a:pt x="646989" y="1231557"/>
                </a:lnTo>
                <a:lnTo>
                  <a:pt x="642857" y="1217269"/>
                </a:lnTo>
                <a:lnTo>
                  <a:pt x="639996" y="1202664"/>
                </a:lnTo>
                <a:lnTo>
                  <a:pt x="637453" y="1187424"/>
                </a:lnTo>
                <a:lnTo>
                  <a:pt x="410819" y="1219492"/>
                </a:lnTo>
                <a:lnTo>
                  <a:pt x="413044" y="1231557"/>
                </a:lnTo>
                <a:lnTo>
                  <a:pt x="415587" y="1243304"/>
                </a:lnTo>
                <a:lnTo>
                  <a:pt x="418766" y="1255370"/>
                </a:lnTo>
                <a:lnTo>
                  <a:pt x="421626" y="1266800"/>
                </a:lnTo>
                <a:lnTo>
                  <a:pt x="424805" y="1278230"/>
                </a:lnTo>
                <a:lnTo>
                  <a:pt x="428619" y="1289660"/>
                </a:lnTo>
                <a:lnTo>
                  <a:pt x="432116" y="1300455"/>
                </a:lnTo>
                <a:lnTo>
                  <a:pt x="435930" y="1311250"/>
                </a:lnTo>
                <a:lnTo>
                  <a:pt x="440062" y="1321727"/>
                </a:lnTo>
                <a:lnTo>
                  <a:pt x="444512" y="1332205"/>
                </a:lnTo>
                <a:lnTo>
                  <a:pt x="448644" y="1342682"/>
                </a:lnTo>
                <a:lnTo>
                  <a:pt x="453412" y="1352525"/>
                </a:lnTo>
                <a:lnTo>
                  <a:pt x="458180" y="1362367"/>
                </a:lnTo>
                <a:lnTo>
                  <a:pt x="463266" y="1372210"/>
                </a:lnTo>
                <a:lnTo>
                  <a:pt x="468352" y="1381735"/>
                </a:lnTo>
                <a:lnTo>
                  <a:pt x="473755" y="1390942"/>
                </a:lnTo>
                <a:lnTo>
                  <a:pt x="479477" y="1399832"/>
                </a:lnTo>
                <a:lnTo>
                  <a:pt x="485198" y="1409040"/>
                </a:lnTo>
                <a:lnTo>
                  <a:pt x="491238" y="1417612"/>
                </a:lnTo>
                <a:lnTo>
                  <a:pt x="497595" y="1426185"/>
                </a:lnTo>
                <a:lnTo>
                  <a:pt x="503634" y="1434757"/>
                </a:lnTo>
                <a:lnTo>
                  <a:pt x="510309" y="1442695"/>
                </a:lnTo>
                <a:lnTo>
                  <a:pt x="517302" y="1450950"/>
                </a:lnTo>
                <a:lnTo>
                  <a:pt x="524295" y="1458570"/>
                </a:lnTo>
                <a:lnTo>
                  <a:pt x="531288" y="1466190"/>
                </a:lnTo>
                <a:lnTo>
                  <a:pt x="538599" y="1473492"/>
                </a:lnTo>
                <a:lnTo>
                  <a:pt x="546227" y="1480795"/>
                </a:lnTo>
                <a:lnTo>
                  <a:pt x="553856" y="1487780"/>
                </a:lnTo>
                <a:lnTo>
                  <a:pt x="561802" y="1494765"/>
                </a:lnTo>
                <a:lnTo>
                  <a:pt x="570067" y="1501750"/>
                </a:lnTo>
                <a:lnTo>
                  <a:pt x="578331" y="1507782"/>
                </a:lnTo>
                <a:lnTo>
                  <a:pt x="586913" y="1514132"/>
                </a:lnTo>
                <a:lnTo>
                  <a:pt x="600581" y="1523657"/>
                </a:lnTo>
                <a:lnTo>
                  <a:pt x="615203" y="1532865"/>
                </a:lnTo>
                <a:lnTo>
                  <a:pt x="630142" y="1541437"/>
                </a:lnTo>
                <a:lnTo>
                  <a:pt x="645717" y="1549375"/>
                </a:lnTo>
                <a:lnTo>
                  <a:pt x="661928" y="1556995"/>
                </a:lnTo>
                <a:lnTo>
                  <a:pt x="678775" y="1563980"/>
                </a:lnTo>
                <a:lnTo>
                  <a:pt x="696257" y="1570647"/>
                </a:lnTo>
                <a:lnTo>
                  <a:pt x="714375" y="1576680"/>
                </a:lnTo>
                <a:lnTo>
                  <a:pt x="733129" y="1582395"/>
                </a:lnTo>
                <a:lnTo>
                  <a:pt x="752518" y="1587475"/>
                </a:lnTo>
                <a:lnTo>
                  <a:pt x="772544" y="1592237"/>
                </a:lnTo>
                <a:lnTo>
                  <a:pt x="792887" y="1596365"/>
                </a:lnTo>
                <a:lnTo>
                  <a:pt x="814183" y="1600175"/>
                </a:lnTo>
                <a:lnTo>
                  <a:pt x="835480" y="1603350"/>
                </a:lnTo>
                <a:lnTo>
                  <a:pt x="858048" y="1606525"/>
                </a:lnTo>
                <a:lnTo>
                  <a:pt x="880616" y="1608747"/>
                </a:lnTo>
                <a:lnTo>
                  <a:pt x="880616" y="1726857"/>
                </a:lnTo>
                <a:lnTo>
                  <a:pt x="1063385" y="1726857"/>
                </a:lnTo>
                <a:lnTo>
                  <a:pt x="1063385" y="1610652"/>
                </a:lnTo>
                <a:lnTo>
                  <a:pt x="1077371" y="1609382"/>
                </a:lnTo>
                <a:lnTo>
                  <a:pt x="1091675" y="1607795"/>
                </a:lnTo>
                <a:lnTo>
                  <a:pt x="1105661" y="1606207"/>
                </a:lnTo>
                <a:lnTo>
                  <a:pt x="1119329" y="1603985"/>
                </a:lnTo>
                <a:lnTo>
                  <a:pt x="1133314" y="1602080"/>
                </a:lnTo>
                <a:lnTo>
                  <a:pt x="1146665" y="1599857"/>
                </a:lnTo>
                <a:lnTo>
                  <a:pt x="1160015" y="1597317"/>
                </a:lnTo>
                <a:lnTo>
                  <a:pt x="1173047" y="1594142"/>
                </a:lnTo>
                <a:lnTo>
                  <a:pt x="1186397" y="1591285"/>
                </a:lnTo>
                <a:lnTo>
                  <a:pt x="1199111" y="1587792"/>
                </a:lnTo>
                <a:lnTo>
                  <a:pt x="1212144" y="1584300"/>
                </a:lnTo>
                <a:lnTo>
                  <a:pt x="1224540" y="1580807"/>
                </a:lnTo>
                <a:lnTo>
                  <a:pt x="1236937" y="1576680"/>
                </a:lnTo>
                <a:lnTo>
                  <a:pt x="1249333" y="1572552"/>
                </a:lnTo>
                <a:lnTo>
                  <a:pt x="1261412" y="1567790"/>
                </a:lnTo>
                <a:lnTo>
                  <a:pt x="1273491" y="1563345"/>
                </a:lnTo>
                <a:lnTo>
                  <a:pt x="1288748" y="1556995"/>
                </a:lnTo>
                <a:lnTo>
                  <a:pt x="1304005" y="1550010"/>
                </a:lnTo>
                <a:lnTo>
                  <a:pt x="1318627" y="1543025"/>
                </a:lnTo>
                <a:lnTo>
                  <a:pt x="1332613" y="1535722"/>
                </a:lnTo>
                <a:lnTo>
                  <a:pt x="1346598" y="1528102"/>
                </a:lnTo>
                <a:lnTo>
                  <a:pt x="1359631" y="1519847"/>
                </a:lnTo>
                <a:lnTo>
                  <a:pt x="1372345" y="1511592"/>
                </a:lnTo>
                <a:lnTo>
                  <a:pt x="1384742" y="1502702"/>
                </a:lnTo>
                <a:lnTo>
                  <a:pt x="1396185" y="1493812"/>
                </a:lnTo>
                <a:lnTo>
                  <a:pt x="1407945" y="1484287"/>
                </a:lnTo>
                <a:lnTo>
                  <a:pt x="1418753" y="1474762"/>
                </a:lnTo>
                <a:lnTo>
                  <a:pt x="1429242" y="1464602"/>
                </a:lnTo>
                <a:lnTo>
                  <a:pt x="1439096" y="1454125"/>
                </a:lnTo>
                <a:lnTo>
                  <a:pt x="1448631" y="1443647"/>
                </a:lnTo>
                <a:lnTo>
                  <a:pt x="1457531" y="1432535"/>
                </a:lnTo>
                <a:lnTo>
                  <a:pt x="1466114" y="1421422"/>
                </a:lnTo>
                <a:lnTo>
                  <a:pt x="1474378" y="1409675"/>
                </a:lnTo>
                <a:lnTo>
                  <a:pt x="1482007" y="1398245"/>
                </a:lnTo>
                <a:lnTo>
                  <a:pt x="1489000" y="1386497"/>
                </a:lnTo>
                <a:lnTo>
                  <a:pt x="1495675" y="1374432"/>
                </a:lnTo>
                <a:lnTo>
                  <a:pt x="1501396" y="1362685"/>
                </a:lnTo>
                <a:lnTo>
                  <a:pt x="1507118" y="1350620"/>
                </a:lnTo>
                <a:lnTo>
                  <a:pt x="1512203" y="1338555"/>
                </a:lnTo>
                <a:lnTo>
                  <a:pt x="1516335" y="1326490"/>
                </a:lnTo>
                <a:lnTo>
                  <a:pt x="1520468" y="1314107"/>
                </a:lnTo>
                <a:lnTo>
                  <a:pt x="1523964" y="1301725"/>
                </a:lnTo>
                <a:lnTo>
                  <a:pt x="1526507" y="1289025"/>
                </a:lnTo>
                <a:lnTo>
                  <a:pt x="1528732" y="1276642"/>
                </a:lnTo>
                <a:lnTo>
                  <a:pt x="1530957" y="1263942"/>
                </a:lnTo>
                <a:lnTo>
                  <a:pt x="1532228" y="1251242"/>
                </a:lnTo>
                <a:lnTo>
                  <a:pt x="1532864" y="1238542"/>
                </a:lnTo>
                <a:lnTo>
                  <a:pt x="1533182" y="1225207"/>
                </a:lnTo>
                <a:lnTo>
                  <a:pt x="1533182" y="1212189"/>
                </a:lnTo>
                <a:lnTo>
                  <a:pt x="1532546" y="1199172"/>
                </a:lnTo>
                <a:lnTo>
                  <a:pt x="1531275" y="1186789"/>
                </a:lnTo>
                <a:lnTo>
                  <a:pt x="1530003" y="1174407"/>
                </a:lnTo>
                <a:lnTo>
                  <a:pt x="1527778" y="1162342"/>
                </a:lnTo>
                <a:lnTo>
                  <a:pt x="1525553" y="1150594"/>
                </a:lnTo>
                <a:lnTo>
                  <a:pt x="1522693" y="1138847"/>
                </a:lnTo>
                <a:lnTo>
                  <a:pt x="1519514" y="1127734"/>
                </a:lnTo>
                <a:lnTo>
                  <a:pt x="1516018" y="1116939"/>
                </a:lnTo>
                <a:lnTo>
                  <a:pt x="1511885" y="1106144"/>
                </a:lnTo>
                <a:lnTo>
                  <a:pt x="1507435" y="1095349"/>
                </a:lnTo>
                <a:lnTo>
                  <a:pt x="1502350" y="1085189"/>
                </a:lnTo>
                <a:lnTo>
                  <a:pt x="1496946" y="1075347"/>
                </a:lnTo>
                <a:lnTo>
                  <a:pt x="1491225" y="1065822"/>
                </a:lnTo>
                <a:lnTo>
                  <a:pt x="1485185" y="1056614"/>
                </a:lnTo>
                <a:lnTo>
                  <a:pt x="1478510" y="1047407"/>
                </a:lnTo>
                <a:lnTo>
                  <a:pt x="1471517" y="1038517"/>
                </a:lnTo>
                <a:lnTo>
                  <a:pt x="1463889" y="1029944"/>
                </a:lnTo>
                <a:lnTo>
                  <a:pt x="1456260" y="1021689"/>
                </a:lnTo>
                <a:lnTo>
                  <a:pt x="1448314" y="1013752"/>
                </a:lnTo>
                <a:lnTo>
                  <a:pt x="1440049" y="1005814"/>
                </a:lnTo>
                <a:lnTo>
                  <a:pt x="1431467" y="998512"/>
                </a:lnTo>
                <a:lnTo>
                  <a:pt x="1422567" y="991527"/>
                </a:lnTo>
                <a:lnTo>
                  <a:pt x="1413349" y="984542"/>
                </a:lnTo>
                <a:lnTo>
                  <a:pt x="1403813" y="977557"/>
                </a:lnTo>
                <a:lnTo>
                  <a:pt x="1393959" y="971207"/>
                </a:lnTo>
                <a:lnTo>
                  <a:pt x="1383788" y="965174"/>
                </a:lnTo>
                <a:lnTo>
                  <a:pt x="1373299" y="959142"/>
                </a:lnTo>
                <a:lnTo>
                  <a:pt x="1362491" y="953427"/>
                </a:lnTo>
                <a:lnTo>
                  <a:pt x="1351048" y="948347"/>
                </a:lnTo>
                <a:lnTo>
                  <a:pt x="1339605" y="942949"/>
                </a:lnTo>
                <a:lnTo>
                  <a:pt x="1327845" y="937869"/>
                </a:lnTo>
                <a:lnTo>
                  <a:pt x="1305912" y="930249"/>
                </a:lnTo>
                <a:lnTo>
                  <a:pt x="1280801" y="921677"/>
                </a:lnTo>
                <a:lnTo>
                  <a:pt x="1252512" y="912469"/>
                </a:lnTo>
                <a:lnTo>
                  <a:pt x="1221362" y="902627"/>
                </a:lnTo>
                <a:lnTo>
                  <a:pt x="1186397" y="892784"/>
                </a:lnTo>
                <a:lnTo>
                  <a:pt x="1148572" y="882307"/>
                </a:lnTo>
                <a:lnTo>
                  <a:pt x="1107568" y="871512"/>
                </a:lnTo>
                <a:lnTo>
                  <a:pt x="1063385" y="860399"/>
                </a:lnTo>
                <a:lnTo>
                  <a:pt x="1063385" y="511149"/>
                </a:lnTo>
                <a:lnTo>
                  <a:pt x="1078960" y="514642"/>
                </a:lnTo>
                <a:lnTo>
                  <a:pt x="1093582" y="518769"/>
                </a:lnTo>
                <a:lnTo>
                  <a:pt x="1108204" y="523214"/>
                </a:lnTo>
                <a:lnTo>
                  <a:pt x="1121554" y="528612"/>
                </a:lnTo>
                <a:lnTo>
                  <a:pt x="1128229" y="531469"/>
                </a:lnTo>
                <a:lnTo>
                  <a:pt x="1134904" y="534644"/>
                </a:lnTo>
                <a:lnTo>
                  <a:pt x="1141261" y="537502"/>
                </a:lnTo>
                <a:lnTo>
                  <a:pt x="1146982" y="540677"/>
                </a:lnTo>
                <a:lnTo>
                  <a:pt x="1153022" y="544169"/>
                </a:lnTo>
                <a:lnTo>
                  <a:pt x="1159061" y="547662"/>
                </a:lnTo>
                <a:lnTo>
                  <a:pt x="1164465" y="551154"/>
                </a:lnTo>
                <a:lnTo>
                  <a:pt x="1169868" y="555282"/>
                </a:lnTo>
                <a:lnTo>
                  <a:pt x="1178768" y="561949"/>
                </a:lnTo>
                <a:lnTo>
                  <a:pt x="1187351" y="568934"/>
                </a:lnTo>
                <a:lnTo>
                  <a:pt x="1195297" y="576554"/>
                </a:lnTo>
                <a:lnTo>
                  <a:pt x="1202926" y="584174"/>
                </a:lnTo>
                <a:lnTo>
                  <a:pt x="1209919" y="592429"/>
                </a:lnTo>
                <a:lnTo>
                  <a:pt x="1216594" y="601002"/>
                </a:lnTo>
                <a:lnTo>
                  <a:pt x="1222633" y="609574"/>
                </a:lnTo>
                <a:lnTo>
                  <a:pt x="1228355" y="618782"/>
                </a:lnTo>
                <a:lnTo>
                  <a:pt x="1233758" y="627989"/>
                </a:lnTo>
                <a:lnTo>
                  <a:pt x="1238844" y="637832"/>
                </a:lnTo>
                <a:lnTo>
                  <a:pt x="1242976" y="647674"/>
                </a:lnTo>
                <a:lnTo>
                  <a:pt x="1247108" y="658469"/>
                </a:lnTo>
                <a:lnTo>
                  <a:pt x="1250287" y="668947"/>
                </a:lnTo>
                <a:lnTo>
                  <a:pt x="1253465" y="680059"/>
                </a:lnTo>
                <a:lnTo>
                  <a:pt x="1256326" y="691172"/>
                </a:lnTo>
                <a:lnTo>
                  <a:pt x="1258233" y="702919"/>
                </a:lnTo>
                <a:lnTo>
                  <a:pt x="1482324" y="675297"/>
                </a:lnTo>
                <a:lnTo>
                  <a:pt x="1479464" y="660692"/>
                </a:lnTo>
                <a:lnTo>
                  <a:pt x="1475967" y="646087"/>
                </a:lnTo>
                <a:lnTo>
                  <a:pt x="1472789" y="632434"/>
                </a:lnTo>
                <a:lnTo>
                  <a:pt x="1469292" y="618782"/>
                </a:lnTo>
                <a:lnTo>
                  <a:pt x="1465160" y="605764"/>
                </a:lnTo>
                <a:lnTo>
                  <a:pt x="1461028" y="592747"/>
                </a:lnTo>
                <a:lnTo>
                  <a:pt x="1456260" y="580364"/>
                </a:lnTo>
                <a:lnTo>
                  <a:pt x="1451810" y="568299"/>
                </a:lnTo>
                <a:lnTo>
                  <a:pt x="1446406" y="556552"/>
                </a:lnTo>
                <a:lnTo>
                  <a:pt x="1441321" y="545439"/>
                </a:lnTo>
                <a:lnTo>
                  <a:pt x="1435599" y="534644"/>
                </a:lnTo>
                <a:lnTo>
                  <a:pt x="1429560" y="523532"/>
                </a:lnTo>
                <a:lnTo>
                  <a:pt x="1423838" y="513689"/>
                </a:lnTo>
                <a:lnTo>
                  <a:pt x="1417163" y="503847"/>
                </a:lnTo>
                <a:lnTo>
                  <a:pt x="1410488" y="494322"/>
                </a:lnTo>
                <a:lnTo>
                  <a:pt x="1403177" y="485432"/>
                </a:lnTo>
                <a:lnTo>
                  <a:pt x="1395867" y="476542"/>
                </a:lnTo>
                <a:lnTo>
                  <a:pt x="1388238" y="467969"/>
                </a:lnTo>
                <a:lnTo>
                  <a:pt x="1379974" y="459714"/>
                </a:lnTo>
                <a:lnTo>
                  <a:pt x="1371074" y="451459"/>
                </a:lnTo>
                <a:lnTo>
                  <a:pt x="1361538" y="443522"/>
                </a:lnTo>
                <a:lnTo>
                  <a:pt x="1351366" y="435902"/>
                </a:lnTo>
                <a:lnTo>
                  <a:pt x="1341195" y="428599"/>
                </a:lnTo>
                <a:lnTo>
                  <a:pt x="1330388" y="421614"/>
                </a:lnTo>
                <a:lnTo>
                  <a:pt x="1319262" y="414629"/>
                </a:lnTo>
                <a:lnTo>
                  <a:pt x="1307184" y="407962"/>
                </a:lnTo>
                <a:lnTo>
                  <a:pt x="1294787" y="401294"/>
                </a:lnTo>
                <a:lnTo>
                  <a:pt x="1282073" y="395262"/>
                </a:lnTo>
                <a:lnTo>
                  <a:pt x="1268723" y="389229"/>
                </a:lnTo>
                <a:lnTo>
                  <a:pt x="1254737" y="383197"/>
                </a:lnTo>
                <a:lnTo>
                  <a:pt x="1240751" y="378117"/>
                </a:lnTo>
                <a:lnTo>
                  <a:pt x="1225812" y="372402"/>
                </a:lnTo>
                <a:lnTo>
                  <a:pt x="1207058" y="366369"/>
                </a:lnTo>
                <a:lnTo>
                  <a:pt x="1187986" y="360972"/>
                </a:lnTo>
                <a:lnTo>
                  <a:pt x="1168279" y="355574"/>
                </a:lnTo>
                <a:lnTo>
                  <a:pt x="1147936" y="351129"/>
                </a:lnTo>
                <a:lnTo>
                  <a:pt x="1127593" y="346684"/>
                </a:lnTo>
                <a:lnTo>
                  <a:pt x="1106614" y="343192"/>
                </a:lnTo>
                <a:lnTo>
                  <a:pt x="1085000" y="339699"/>
                </a:lnTo>
                <a:lnTo>
                  <a:pt x="1063385" y="337159"/>
                </a:lnTo>
                <a:lnTo>
                  <a:pt x="1063385" y="217144"/>
                </a:lnTo>
                <a:close/>
                <a:moveTo>
                  <a:pt x="972000" y="0"/>
                </a:moveTo>
                <a:cubicBezTo>
                  <a:pt x="1508821" y="0"/>
                  <a:pt x="1944000" y="435179"/>
                  <a:pt x="1944000" y="972000"/>
                </a:cubicBezTo>
                <a:cubicBezTo>
                  <a:pt x="1944000" y="1508821"/>
                  <a:pt x="1508821" y="1944000"/>
                  <a:pt x="972000" y="1944000"/>
                </a:cubicBezTo>
                <a:cubicBezTo>
                  <a:pt x="435179" y="1944000"/>
                  <a:pt x="0" y="1508821"/>
                  <a:pt x="0" y="972000"/>
                </a:cubicBezTo>
                <a:cubicBezTo>
                  <a:pt x="0" y="435179"/>
                  <a:pt x="435179" y="0"/>
                  <a:pt x="972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ea typeface="微软雅黑"/>
            </a:endParaRPr>
          </a:p>
        </p:txBody>
      </p:sp>
      <p:sp>
        <p:nvSpPr>
          <p:cNvPr id="75" name="KSO_Shape"/>
          <p:cNvSpPr>
            <a:spLocks/>
          </p:cNvSpPr>
          <p:nvPr/>
        </p:nvSpPr>
        <p:spPr bwMode="auto">
          <a:xfrm>
            <a:off x="3754199" y="3577781"/>
            <a:ext cx="517292" cy="445871"/>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微软雅黑"/>
            </a:endParaRPr>
          </a:p>
        </p:txBody>
      </p:sp>
      <p:sp>
        <p:nvSpPr>
          <p:cNvPr id="76" name="KSO_Shape"/>
          <p:cNvSpPr>
            <a:spLocks/>
          </p:cNvSpPr>
          <p:nvPr/>
        </p:nvSpPr>
        <p:spPr bwMode="auto">
          <a:xfrm>
            <a:off x="3075271" y="2465927"/>
            <a:ext cx="636562" cy="637821"/>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微软雅黑"/>
            </a:endParaRPr>
          </a:p>
        </p:txBody>
      </p:sp>
    </p:spTree>
    <p:extLst>
      <p:ext uri="{BB962C8B-B14F-4D97-AF65-F5344CB8AC3E}">
        <p14:creationId xmlns:p14="http://schemas.microsoft.com/office/powerpoint/2010/main" val="2704262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drape"/>
      </p:transition>
    </mc:Choice>
    <mc:Fallback xmlns:p14="http://schemas.microsoft.com/office/powerpoint/2010/main"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anim calcmode="lin" valueType="num">
                                      <p:cBhvr>
                                        <p:cTn id="10" dur="500" fill="hold"/>
                                        <p:tgtEl>
                                          <p:spTgt spid="39"/>
                                        </p:tgtEl>
                                        <p:attrNameLst>
                                          <p:attrName>ppt_x</p:attrName>
                                        </p:attrNameLst>
                                      </p:cBhvr>
                                      <p:tavLst>
                                        <p:tav tm="0">
                                          <p:val>
                                            <p:fltVal val="0.5"/>
                                          </p:val>
                                        </p:tav>
                                        <p:tav tm="100000">
                                          <p:val>
                                            <p:strVal val="#ppt_x"/>
                                          </p:val>
                                        </p:tav>
                                      </p:tavLst>
                                    </p:anim>
                                    <p:anim calcmode="lin" valueType="num">
                                      <p:cBhvr>
                                        <p:cTn id="11" dur="500" fill="hold"/>
                                        <p:tgtEl>
                                          <p:spTgt spid="39"/>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60"/>
                                        </p:tgtEl>
                                        <p:attrNameLst>
                                          <p:attrName>style.visibility</p:attrName>
                                        </p:attrNameLst>
                                      </p:cBhvr>
                                      <p:to>
                                        <p:strVal val="visible"/>
                                      </p:to>
                                    </p:set>
                                    <p:anim calcmode="lin" valueType="num">
                                      <p:cBhvr>
                                        <p:cTn id="14" dur="500" fill="hold"/>
                                        <p:tgtEl>
                                          <p:spTgt spid="60"/>
                                        </p:tgtEl>
                                        <p:attrNameLst>
                                          <p:attrName>ppt_w</p:attrName>
                                        </p:attrNameLst>
                                      </p:cBhvr>
                                      <p:tavLst>
                                        <p:tav tm="0">
                                          <p:val>
                                            <p:fltVal val="0"/>
                                          </p:val>
                                        </p:tav>
                                        <p:tav tm="100000">
                                          <p:val>
                                            <p:strVal val="#ppt_w"/>
                                          </p:val>
                                        </p:tav>
                                      </p:tavLst>
                                    </p:anim>
                                    <p:anim calcmode="lin" valueType="num">
                                      <p:cBhvr>
                                        <p:cTn id="15" dur="500" fill="hold"/>
                                        <p:tgtEl>
                                          <p:spTgt spid="60"/>
                                        </p:tgtEl>
                                        <p:attrNameLst>
                                          <p:attrName>ppt_h</p:attrName>
                                        </p:attrNameLst>
                                      </p:cBhvr>
                                      <p:tavLst>
                                        <p:tav tm="0">
                                          <p:val>
                                            <p:fltVal val="0"/>
                                          </p:val>
                                        </p:tav>
                                        <p:tav tm="100000">
                                          <p:val>
                                            <p:strVal val="#ppt_h"/>
                                          </p:val>
                                        </p:tav>
                                      </p:tavLst>
                                    </p:anim>
                                    <p:animEffect transition="in" filter="fade">
                                      <p:cBhvr>
                                        <p:cTn id="16" dur="500"/>
                                        <p:tgtEl>
                                          <p:spTgt spid="60"/>
                                        </p:tgtEl>
                                      </p:cBhvr>
                                    </p:animEffect>
                                    <p:anim calcmode="lin" valueType="num">
                                      <p:cBhvr>
                                        <p:cTn id="17" dur="500" fill="hold"/>
                                        <p:tgtEl>
                                          <p:spTgt spid="60"/>
                                        </p:tgtEl>
                                        <p:attrNameLst>
                                          <p:attrName>ppt_x</p:attrName>
                                        </p:attrNameLst>
                                      </p:cBhvr>
                                      <p:tavLst>
                                        <p:tav tm="0">
                                          <p:val>
                                            <p:fltVal val="0.5"/>
                                          </p:val>
                                        </p:tav>
                                        <p:tav tm="100000">
                                          <p:val>
                                            <p:strVal val="#ppt_x"/>
                                          </p:val>
                                        </p:tav>
                                      </p:tavLst>
                                    </p:anim>
                                    <p:anim calcmode="lin" valueType="num">
                                      <p:cBhvr>
                                        <p:cTn id="18" dur="500" fill="hold"/>
                                        <p:tgtEl>
                                          <p:spTgt spid="60"/>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anim calcmode="lin" valueType="num">
                                      <p:cBhvr>
                                        <p:cTn id="24" dur="500" fill="hold"/>
                                        <p:tgtEl>
                                          <p:spTgt spid="45"/>
                                        </p:tgtEl>
                                        <p:attrNameLst>
                                          <p:attrName>ppt_x</p:attrName>
                                        </p:attrNameLst>
                                      </p:cBhvr>
                                      <p:tavLst>
                                        <p:tav tm="0">
                                          <p:val>
                                            <p:fltVal val="0.5"/>
                                          </p:val>
                                        </p:tav>
                                        <p:tav tm="100000">
                                          <p:val>
                                            <p:strVal val="#ppt_x"/>
                                          </p:val>
                                        </p:tav>
                                      </p:tavLst>
                                    </p:anim>
                                    <p:anim calcmode="lin" valueType="num">
                                      <p:cBhvr>
                                        <p:cTn id="25" dur="500" fill="hold"/>
                                        <p:tgtEl>
                                          <p:spTgt spid="45"/>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20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200"/>
                                  </p:stCondLst>
                                  <p:childTnLst>
                                    <p:set>
                                      <p:cBhvr>
                                        <p:cTn id="34" dur="1" fill="hold">
                                          <p:stCondLst>
                                            <p:cond delay="0"/>
                                          </p:stCondLst>
                                        </p:cTn>
                                        <p:tgtEl>
                                          <p:spTgt spid="61"/>
                                        </p:tgtEl>
                                        <p:attrNameLst>
                                          <p:attrName>style.visibility</p:attrName>
                                        </p:attrNameLst>
                                      </p:cBhvr>
                                      <p:to>
                                        <p:strVal val="visible"/>
                                      </p:to>
                                    </p:set>
                                    <p:anim calcmode="lin" valueType="num">
                                      <p:cBhvr>
                                        <p:cTn id="35" dur="500" fill="hold"/>
                                        <p:tgtEl>
                                          <p:spTgt spid="61"/>
                                        </p:tgtEl>
                                        <p:attrNameLst>
                                          <p:attrName>ppt_w</p:attrName>
                                        </p:attrNameLst>
                                      </p:cBhvr>
                                      <p:tavLst>
                                        <p:tav tm="0">
                                          <p:val>
                                            <p:fltVal val="0"/>
                                          </p:val>
                                        </p:tav>
                                        <p:tav tm="100000">
                                          <p:val>
                                            <p:strVal val="#ppt_w"/>
                                          </p:val>
                                        </p:tav>
                                      </p:tavLst>
                                    </p:anim>
                                    <p:anim calcmode="lin" valueType="num">
                                      <p:cBhvr>
                                        <p:cTn id="36" dur="500" fill="hold"/>
                                        <p:tgtEl>
                                          <p:spTgt spid="61"/>
                                        </p:tgtEl>
                                        <p:attrNameLst>
                                          <p:attrName>ppt_h</p:attrName>
                                        </p:attrNameLst>
                                      </p:cBhvr>
                                      <p:tavLst>
                                        <p:tav tm="0">
                                          <p:val>
                                            <p:fltVal val="0"/>
                                          </p:val>
                                        </p:tav>
                                        <p:tav tm="100000">
                                          <p:val>
                                            <p:strVal val="#ppt_h"/>
                                          </p:val>
                                        </p:tav>
                                      </p:tavLst>
                                    </p:anim>
                                    <p:animEffect transition="in" filter="fade">
                                      <p:cBhvr>
                                        <p:cTn id="37" dur="500"/>
                                        <p:tgtEl>
                                          <p:spTgt spid="61"/>
                                        </p:tgtEl>
                                      </p:cBhvr>
                                    </p:animEffect>
                                    <p:anim calcmode="lin" valueType="num">
                                      <p:cBhvr>
                                        <p:cTn id="38" dur="500" fill="hold"/>
                                        <p:tgtEl>
                                          <p:spTgt spid="61"/>
                                        </p:tgtEl>
                                        <p:attrNameLst>
                                          <p:attrName>ppt_x</p:attrName>
                                        </p:attrNameLst>
                                      </p:cBhvr>
                                      <p:tavLst>
                                        <p:tav tm="0">
                                          <p:val>
                                            <p:fltVal val="0.5"/>
                                          </p:val>
                                        </p:tav>
                                        <p:tav tm="100000">
                                          <p:val>
                                            <p:strVal val="#ppt_x"/>
                                          </p:val>
                                        </p:tav>
                                      </p:tavLst>
                                    </p:anim>
                                    <p:anim calcmode="lin" valueType="num">
                                      <p:cBhvr>
                                        <p:cTn id="39" dur="500" fill="hold"/>
                                        <p:tgtEl>
                                          <p:spTgt spid="61"/>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200"/>
                                  </p:stCondLst>
                                  <p:childTnLst>
                                    <p:set>
                                      <p:cBhvr>
                                        <p:cTn id="41" dur="1" fill="hold">
                                          <p:stCondLst>
                                            <p:cond delay="0"/>
                                          </p:stCondLst>
                                        </p:cTn>
                                        <p:tgtEl>
                                          <p:spTgt spid="46"/>
                                        </p:tgtEl>
                                        <p:attrNameLst>
                                          <p:attrName>style.visibility</p:attrName>
                                        </p:attrNameLst>
                                      </p:cBhvr>
                                      <p:to>
                                        <p:strVal val="visible"/>
                                      </p:to>
                                    </p:set>
                                    <p:anim calcmode="lin" valueType="num">
                                      <p:cBhvr>
                                        <p:cTn id="42" dur="500" fill="hold"/>
                                        <p:tgtEl>
                                          <p:spTgt spid="46"/>
                                        </p:tgtEl>
                                        <p:attrNameLst>
                                          <p:attrName>ppt_w</p:attrName>
                                        </p:attrNameLst>
                                      </p:cBhvr>
                                      <p:tavLst>
                                        <p:tav tm="0">
                                          <p:val>
                                            <p:fltVal val="0"/>
                                          </p:val>
                                        </p:tav>
                                        <p:tav tm="100000">
                                          <p:val>
                                            <p:strVal val="#ppt_w"/>
                                          </p:val>
                                        </p:tav>
                                      </p:tavLst>
                                    </p:anim>
                                    <p:anim calcmode="lin" valueType="num">
                                      <p:cBhvr>
                                        <p:cTn id="43" dur="500" fill="hold"/>
                                        <p:tgtEl>
                                          <p:spTgt spid="46"/>
                                        </p:tgtEl>
                                        <p:attrNameLst>
                                          <p:attrName>ppt_h</p:attrName>
                                        </p:attrNameLst>
                                      </p:cBhvr>
                                      <p:tavLst>
                                        <p:tav tm="0">
                                          <p:val>
                                            <p:fltVal val="0"/>
                                          </p:val>
                                        </p:tav>
                                        <p:tav tm="100000">
                                          <p:val>
                                            <p:strVal val="#ppt_h"/>
                                          </p:val>
                                        </p:tav>
                                      </p:tavLst>
                                    </p:anim>
                                    <p:animEffect transition="in" filter="fade">
                                      <p:cBhvr>
                                        <p:cTn id="44" dur="500"/>
                                        <p:tgtEl>
                                          <p:spTgt spid="46"/>
                                        </p:tgtEl>
                                      </p:cBhvr>
                                    </p:animEffect>
                                    <p:anim calcmode="lin" valueType="num">
                                      <p:cBhvr>
                                        <p:cTn id="45" dur="500" fill="hold"/>
                                        <p:tgtEl>
                                          <p:spTgt spid="46"/>
                                        </p:tgtEl>
                                        <p:attrNameLst>
                                          <p:attrName>ppt_x</p:attrName>
                                        </p:attrNameLst>
                                      </p:cBhvr>
                                      <p:tavLst>
                                        <p:tav tm="0">
                                          <p:val>
                                            <p:fltVal val="0.5"/>
                                          </p:val>
                                        </p:tav>
                                        <p:tav tm="100000">
                                          <p:val>
                                            <p:strVal val="#ppt_x"/>
                                          </p:val>
                                        </p:tav>
                                      </p:tavLst>
                                    </p:anim>
                                    <p:anim calcmode="lin" valueType="num">
                                      <p:cBhvr>
                                        <p:cTn id="46" dur="500" fill="hold"/>
                                        <p:tgtEl>
                                          <p:spTgt spid="4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40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400"/>
                                  </p:stCondLst>
                                  <p:childTnLst>
                                    <p:set>
                                      <p:cBhvr>
                                        <p:cTn id="55" dur="1" fill="hold">
                                          <p:stCondLst>
                                            <p:cond delay="0"/>
                                          </p:stCondLst>
                                        </p:cTn>
                                        <p:tgtEl>
                                          <p:spTgt spid="74"/>
                                        </p:tgtEl>
                                        <p:attrNameLst>
                                          <p:attrName>style.visibility</p:attrName>
                                        </p:attrNameLst>
                                      </p:cBhvr>
                                      <p:to>
                                        <p:strVal val="visible"/>
                                      </p:to>
                                    </p:set>
                                    <p:anim calcmode="lin" valueType="num">
                                      <p:cBhvr>
                                        <p:cTn id="56" dur="500" fill="hold"/>
                                        <p:tgtEl>
                                          <p:spTgt spid="74"/>
                                        </p:tgtEl>
                                        <p:attrNameLst>
                                          <p:attrName>ppt_w</p:attrName>
                                        </p:attrNameLst>
                                      </p:cBhvr>
                                      <p:tavLst>
                                        <p:tav tm="0">
                                          <p:val>
                                            <p:fltVal val="0"/>
                                          </p:val>
                                        </p:tav>
                                        <p:tav tm="100000">
                                          <p:val>
                                            <p:strVal val="#ppt_w"/>
                                          </p:val>
                                        </p:tav>
                                      </p:tavLst>
                                    </p:anim>
                                    <p:anim calcmode="lin" valueType="num">
                                      <p:cBhvr>
                                        <p:cTn id="57" dur="500" fill="hold"/>
                                        <p:tgtEl>
                                          <p:spTgt spid="74"/>
                                        </p:tgtEl>
                                        <p:attrNameLst>
                                          <p:attrName>ppt_h</p:attrName>
                                        </p:attrNameLst>
                                      </p:cBhvr>
                                      <p:tavLst>
                                        <p:tav tm="0">
                                          <p:val>
                                            <p:fltVal val="0"/>
                                          </p:val>
                                        </p:tav>
                                        <p:tav tm="100000">
                                          <p:val>
                                            <p:strVal val="#ppt_h"/>
                                          </p:val>
                                        </p:tav>
                                      </p:tavLst>
                                    </p:anim>
                                    <p:animEffect transition="in" filter="fade">
                                      <p:cBhvr>
                                        <p:cTn id="58" dur="500"/>
                                        <p:tgtEl>
                                          <p:spTgt spid="74"/>
                                        </p:tgtEl>
                                      </p:cBhvr>
                                    </p:animEffect>
                                    <p:anim calcmode="lin" valueType="num">
                                      <p:cBhvr>
                                        <p:cTn id="59" dur="500" fill="hold"/>
                                        <p:tgtEl>
                                          <p:spTgt spid="74"/>
                                        </p:tgtEl>
                                        <p:attrNameLst>
                                          <p:attrName>ppt_x</p:attrName>
                                        </p:attrNameLst>
                                      </p:cBhvr>
                                      <p:tavLst>
                                        <p:tav tm="0">
                                          <p:val>
                                            <p:fltVal val="0.5"/>
                                          </p:val>
                                        </p:tav>
                                        <p:tav tm="100000">
                                          <p:val>
                                            <p:strVal val="#ppt_x"/>
                                          </p:val>
                                        </p:tav>
                                      </p:tavLst>
                                    </p:anim>
                                    <p:anim calcmode="lin" valueType="num">
                                      <p:cBhvr>
                                        <p:cTn id="60" dur="500" fill="hold"/>
                                        <p:tgtEl>
                                          <p:spTgt spid="74"/>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400"/>
                                  </p:stCondLst>
                                  <p:childTnLst>
                                    <p:set>
                                      <p:cBhvr>
                                        <p:cTn id="62" dur="1" fill="hold">
                                          <p:stCondLst>
                                            <p:cond delay="0"/>
                                          </p:stCondLst>
                                        </p:cTn>
                                        <p:tgtEl>
                                          <p:spTgt spid="47"/>
                                        </p:tgtEl>
                                        <p:attrNameLst>
                                          <p:attrName>style.visibility</p:attrName>
                                        </p:attrNameLst>
                                      </p:cBhvr>
                                      <p:to>
                                        <p:strVal val="visible"/>
                                      </p:to>
                                    </p:set>
                                    <p:anim calcmode="lin" valueType="num">
                                      <p:cBhvr>
                                        <p:cTn id="63" dur="500" fill="hold"/>
                                        <p:tgtEl>
                                          <p:spTgt spid="47"/>
                                        </p:tgtEl>
                                        <p:attrNameLst>
                                          <p:attrName>ppt_w</p:attrName>
                                        </p:attrNameLst>
                                      </p:cBhvr>
                                      <p:tavLst>
                                        <p:tav tm="0">
                                          <p:val>
                                            <p:fltVal val="0"/>
                                          </p:val>
                                        </p:tav>
                                        <p:tav tm="100000">
                                          <p:val>
                                            <p:strVal val="#ppt_w"/>
                                          </p:val>
                                        </p:tav>
                                      </p:tavLst>
                                    </p:anim>
                                    <p:anim calcmode="lin" valueType="num">
                                      <p:cBhvr>
                                        <p:cTn id="64" dur="500" fill="hold"/>
                                        <p:tgtEl>
                                          <p:spTgt spid="47"/>
                                        </p:tgtEl>
                                        <p:attrNameLst>
                                          <p:attrName>ppt_h</p:attrName>
                                        </p:attrNameLst>
                                      </p:cBhvr>
                                      <p:tavLst>
                                        <p:tav tm="0">
                                          <p:val>
                                            <p:fltVal val="0"/>
                                          </p:val>
                                        </p:tav>
                                        <p:tav tm="100000">
                                          <p:val>
                                            <p:strVal val="#ppt_h"/>
                                          </p:val>
                                        </p:tav>
                                      </p:tavLst>
                                    </p:anim>
                                    <p:animEffect transition="in" filter="fade">
                                      <p:cBhvr>
                                        <p:cTn id="65" dur="500"/>
                                        <p:tgtEl>
                                          <p:spTgt spid="47"/>
                                        </p:tgtEl>
                                      </p:cBhvr>
                                    </p:animEffect>
                                    <p:anim calcmode="lin" valueType="num">
                                      <p:cBhvr>
                                        <p:cTn id="66" dur="500" fill="hold"/>
                                        <p:tgtEl>
                                          <p:spTgt spid="47"/>
                                        </p:tgtEl>
                                        <p:attrNameLst>
                                          <p:attrName>ppt_x</p:attrName>
                                        </p:attrNameLst>
                                      </p:cBhvr>
                                      <p:tavLst>
                                        <p:tav tm="0">
                                          <p:val>
                                            <p:fltVal val="0.5"/>
                                          </p:val>
                                        </p:tav>
                                        <p:tav tm="100000">
                                          <p:val>
                                            <p:strVal val="#ppt_x"/>
                                          </p:val>
                                        </p:tav>
                                      </p:tavLst>
                                    </p:anim>
                                    <p:anim calcmode="lin" valueType="num">
                                      <p:cBhvr>
                                        <p:cTn id="67" dur="500" fill="hold"/>
                                        <p:tgtEl>
                                          <p:spTgt spid="47"/>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600"/>
                                  </p:stCondLst>
                                  <p:childTnLst>
                                    <p:set>
                                      <p:cBhvr>
                                        <p:cTn id="69" dur="1" fill="hold">
                                          <p:stCondLst>
                                            <p:cond delay="0"/>
                                          </p:stCondLst>
                                        </p:cTn>
                                        <p:tgtEl>
                                          <p:spTgt spid="40"/>
                                        </p:tgtEl>
                                        <p:attrNameLst>
                                          <p:attrName>style.visibility</p:attrName>
                                        </p:attrNameLst>
                                      </p:cBhvr>
                                      <p:to>
                                        <p:strVal val="visible"/>
                                      </p:to>
                                    </p:set>
                                    <p:anim calcmode="lin" valueType="num">
                                      <p:cBhvr>
                                        <p:cTn id="70" dur="500" fill="hold"/>
                                        <p:tgtEl>
                                          <p:spTgt spid="40"/>
                                        </p:tgtEl>
                                        <p:attrNameLst>
                                          <p:attrName>ppt_w</p:attrName>
                                        </p:attrNameLst>
                                      </p:cBhvr>
                                      <p:tavLst>
                                        <p:tav tm="0">
                                          <p:val>
                                            <p:fltVal val="0"/>
                                          </p:val>
                                        </p:tav>
                                        <p:tav tm="100000">
                                          <p:val>
                                            <p:strVal val="#ppt_w"/>
                                          </p:val>
                                        </p:tav>
                                      </p:tavLst>
                                    </p:anim>
                                    <p:anim calcmode="lin" valueType="num">
                                      <p:cBhvr>
                                        <p:cTn id="71" dur="500" fill="hold"/>
                                        <p:tgtEl>
                                          <p:spTgt spid="40"/>
                                        </p:tgtEl>
                                        <p:attrNameLst>
                                          <p:attrName>ppt_h</p:attrName>
                                        </p:attrNameLst>
                                      </p:cBhvr>
                                      <p:tavLst>
                                        <p:tav tm="0">
                                          <p:val>
                                            <p:fltVal val="0"/>
                                          </p:val>
                                        </p:tav>
                                        <p:tav tm="100000">
                                          <p:val>
                                            <p:strVal val="#ppt_h"/>
                                          </p:val>
                                        </p:tav>
                                      </p:tavLst>
                                    </p:anim>
                                    <p:animEffect transition="in" filter="fade">
                                      <p:cBhvr>
                                        <p:cTn id="72" dur="500"/>
                                        <p:tgtEl>
                                          <p:spTgt spid="40"/>
                                        </p:tgtEl>
                                      </p:cBhvr>
                                    </p:animEffect>
                                    <p:anim calcmode="lin" valueType="num">
                                      <p:cBhvr>
                                        <p:cTn id="73" dur="500" fill="hold"/>
                                        <p:tgtEl>
                                          <p:spTgt spid="40"/>
                                        </p:tgtEl>
                                        <p:attrNameLst>
                                          <p:attrName>ppt_x</p:attrName>
                                        </p:attrNameLst>
                                      </p:cBhvr>
                                      <p:tavLst>
                                        <p:tav tm="0">
                                          <p:val>
                                            <p:fltVal val="0.5"/>
                                          </p:val>
                                        </p:tav>
                                        <p:tav tm="100000">
                                          <p:val>
                                            <p:strVal val="#ppt_x"/>
                                          </p:val>
                                        </p:tav>
                                      </p:tavLst>
                                    </p:anim>
                                    <p:anim calcmode="lin" valueType="num">
                                      <p:cBhvr>
                                        <p:cTn id="74" dur="500" fill="hold"/>
                                        <p:tgtEl>
                                          <p:spTgt spid="40"/>
                                        </p:tgtEl>
                                        <p:attrNameLst>
                                          <p:attrName>ppt_y</p:attrName>
                                        </p:attrNameLst>
                                      </p:cBhvr>
                                      <p:tavLst>
                                        <p:tav tm="0">
                                          <p:val>
                                            <p:fltVal val="0.5"/>
                                          </p:val>
                                        </p:tav>
                                        <p:tav tm="100000">
                                          <p:val>
                                            <p:strVal val="#ppt_y"/>
                                          </p:val>
                                        </p:tav>
                                      </p:tavLst>
                                    </p:anim>
                                  </p:childTnLst>
                                </p:cTn>
                              </p:par>
                              <p:par>
                                <p:cTn id="75" presetID="53" presetClass="entr" presetSubtype="528" fill="hold" grpId="0" nodeType="withEffect">
                                  <p:stCondLst>
                                    <p:cond delay="600"/>
                                  </p:stCondLst>
                                  <p:childTnLst>
                                    <p:set>
                                      <p:cBhvr>
                                        <p:cTn id="76" dur="1" fill="hold">
                                          <p:stCondLst>
                                            <p:cond delay="0"/>
                                          </p:stCondLst>
                                        </p:cTn>
                                        <p:tgtEl>
                                          <p:spTgt spid="75"/>
                                        </p:tgtEl>
                                        <p:attrNameLst>
                                          <p:attrName>style.visibility</p:attrName>
                                        </p:attrNameLst>
                                      </p:cBhvr>
                                      <p:to>
                                        <p:strVal val="visible"/>
                                      </p:to>
                                    </p:set>
                                    <p:anim calcmode="lin" valueType="num">
                                      <p:cBhvr>
                                        <p:cTn id="77" dur="500" fill="hold"/>
                                        <p:tgtEl>
                                          <p:spTgt spid="75"/>
                                        </p:tgtEl>
                                        <p:attrNameLst>
                                          <p:attrName>ppt_w</p:attrName>
                                        </p:attrNameLst>
                                      </p:cBhvr>
                                      <p:tavLst>
                                        <p:tav tm="0">
                                          <p:val>
                                            <p:fltVal val="0"/>
                                          </p:val>
                                        </p:tav>
                                        <p:tav tm="100000">
                                          <p:val>
                                            <p:strVal val="#ppt_w"/>
                                          </p:val>
                                        </p:tav>
                                      </p:tavLst>
                                    </p:anim>
                                    <p:anim calcmode="lin" valueType="num">
                                      <p:cBhvr>
                                        <p:cTn id="78" dur="500" fill="hold"/>
                                        <p:tgtEl>
                                          <p:spTgt spid="75"/>
                                        </p:tgtEl>
                                        <p:attrNameLst>
                                          <p:attrName>ppt_h</p:attrName>
                                        </p:attrNameLst>
                                      </p:cBhvr>
                                      <p:tavLst>
                                        <p:tav tm="0">
                                          <p:val>
                                            <p:fltVal val="0"/>
                                          </p:val>
                                        </p:tav>
                                        <p:tav tm="100000">
                                          <p:val>
                                            <p:strVal val="#ppt_h"/>
                                          </p:val>
                                        </p:tav>
                                      </p:tavLst>
                                    </p:anim>
                                    <p:animEffect transition="in" filter="fade">
                                      <p:cBhvr>
                                        <p:cTn id="79" dur="500"/>
                                        <p:tgtEl>
                                          <p:spTgt spid="75"/>
                                        </p:tgtEl>
                                      </p:cBhvr>
                                    </p:animEffect>
                                    <p:anim calcmode="lin" valueType="num">
                                      <p:cBhvr>
                                        <p:cTn id="80" dur="500" fill="hold"/>
                                        <p:tgtEl>
                                          <p:spTgt spid="75"/>
                                        </p:tgtEl>
                                        <p:attrNameLst>
                                          <p:attrName>ppt_x</p:attrName>
                                        </p:attrNameLst>
                                      </p:cBhvr>
                                      <p:tavLst>
                                        <p:tav tm="0">
                                          <p:val>
                                            <p:fltVal val="0.5"/>
                                          </p:val>
                                        </p:tav>
                                        <p:tav tm="100000">
                                          <p:val>
                                            <p:strVal val="#ppt_x"/>
                                          </p:val>
                                        </p:tav>
                                      </p:tavLst>
                                    </p:anim>
                                    <p:anim calcmode="lin" valueType="num">
                                      <p:cBhvr>
                                        <p:cTn id="81" dur="500" fill="hold"/>
                                        <p:tgtEl>
                                          <p:spTgt spid="7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60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anim calcmode="lin" valueType="num">
                                      <p:cBhvr>
                                        <p:cTn id="87" dur="500" fill="hold"/>
                                        <p:tgtEl>
                                          <p:spTgt spid="48"/>
                                        </p:tgtEl>
                                        <p:attrNameLst>
                                          <p:attrName>ppt_x</p:attrName>
                                        </p:attrNameLst>
                                      </p:cBhvr>
                                      <p:tavLst>
                                        <p:tav tm="0">
                                          <p:val>
                                            <p:fltVal val="0.5"/>
                                          </p:val>
                                        </p:tav>
                                        <p:tav tm="100000">
                                          <p:val>
                                            <p:strVal val="#ppt_x"/>
                                          </p:val>
                                        </p:tav>
                                      </p:tavLst>
                                    </p:anim>
                                    <p:anim calcmode="lin" valueType="num">
                                      <p:cBhvr>
                                        <p:cTn id="88" dur="500" fill="hold"/>
                                        <p:tgtEl>
                                          <p:spTgt spid="48"/>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80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anim calcmode="lin" valueType="num">
                                      <p:cBhvr>
                                        <p:cTn id="94" dur="500" fill="hold"/>
                                        <p:tgtEl>
                                          <p:spTgt spid="43"/>
                                        </p:tgtEl>
                                        <p:attrNameLst>
                                          <p:attrName>ppt_x</p:attrName>
                                        </p:attrNameLst>
                                      </p:cBhvr>
                                      <p:tavLst>
                                        <p:tav tm="0">
                                          <p:val>
                                            <p:fltVal val="0.5"/>
                                          </p:val>
                                        </p:tav>
                                        <p:tav tm="100000">
                                          <p:val>
                                            <p:strVal val="#ppt_x"/>
                                          </p:val>
                                        </p:tav>
                                      </p:tavLst>
                                    </p:anim>
                                    <p:anim calcmode="lin" valueType="num">
                                      <p:cBhvr>
                                        <p:cTn id="95" dur="500" fill="hold"/>
                                        <p:tgtEl>
                                          <p:spTgt spid="43"/>
                                        </p:tgtEl>
                                        <p:attrNameLst>
                                          <p:attrName>ppt_y</p:attrName>
                                        </p:attrNameLst>
                                      </p:cBhvr>
                                      <p:tavLst>
                                        <p:tav tm="0">
                                          <p:val>
                                            <p:fltVal val="0.5"/>
                                          </p:val>
                                        </p:tav>
                                        <p:tav tm="100000">
                                          <p:val>
                                            <p:strVal val="#ppt_y"/>
                                          </p:val>
                                        </p:tav>
                                      </p:tavLst>
                                    </p:anim>
                                  </p:childTnLst>
                                </p:cTn>
                              </p:par>
                              <p:par>
                                <p:cTn id="96" presetID="53" presetClass="entr" presetSubtype="528" fill="hold" grpId="0" nodeType="withEffect">
                                  <p:stCondLst>
                                    <p:cond delay="800"/>
                                  </p:stCondLst>
                                  <p:childTnLst>
                                    <p:set>
                                      <p:cBhvr>
                                        <p:cTn id="97" dur="1" fill="hold">
                                          <p:stCondLst>
                                            <p:cond delay="0"/>
                                          </p:stCondLst>
                                        </p:cTn>
                                        <p:tgtEl>
                                          <p:spTgt spid="76"/>
                                        </p:tgtEl>
                                        <p:attrNameLst>
                                          <p:attrName>style.visibility</p:attrName>
                                        </p:attrNameLst>
                                      </p:cBhvr>
                                      <p:to>
                                        <p:strVal val="visible"/>
                                      </p:to>
                                    </p:set>
                                    <p:anim calcmode="lin" valueType="num">
                                      <p:cBhvr>
                                        <p:cTn id="98" dur="500" fill="hold"/>
                                        <p:tgtEl>
                                          <p:spTgt spid="76"/>
                                        </p:tgtEl>
                                        <p:attrNameLst>
                                          <p:attrName>ppt_w</p:attrName>
                                        </p:attrNameLst>
                                      </p:cBhvr>
                                      <p:tavLst>
                                        <p:tav tm="0">
                                          <p:val>
                                            <p:fltVal val="0"/>
                                          </p:val>
                                        </p:tav>
                                        <p:tav tm="100000">
                                          <p:val>
                                            <p:strVal val="#ppt_w"/>
                                          </p:val>
                                        </p:tav>
                                      </p:tavLst>
                                    </p:anim>
                                    <p:anim calcmode="lin" valueType="num">
                                      <p:cBhvr>
                                        <p:cTn id="99" dur="500" fill="hold"/>
                                        <p:tgtEl>
                                          <p:spTgt spid="76"/>
                                        </p:tgtEl>
                                        <p:attrNameLst>
                                          <p:attrName>ppt_h</p:attrName>
                                        </p:attrNameLst>
                                      </p:cBhvr>
                                      <p:tavLst>
                                        <p:tav tm="0">
                                          <p:val>
                                            <p:fltVal val="0"/>
                                          </p:val>
                                        </p:tav>
                                        <p:tav tm="100000">
                                          <p:val>
                                            <p:strVal val="#ppt_h"/>
                                          </p:val>
                                        </p:tav>
                                      </p:tavLst>
                                    </p:anim>
                                    <p:animEffect transition="in" filter="fade">
                                      <p:cBhvr>
                                        <p:cTn id="100" dur="500"/>
                                        <p:tgtEl>
                                          <p:spTgt spid="76"/>
                                        </p:tgtEl>
                                      </p:cBhvr>
                                    </p:animEffect>
                                    <p:anim calcmode="lin" valueType="num">
                                      <p:cBhvr>
                                        <p:cTn id="101" dur="500" fill="hold"/>
                                        <p:tgtEl>
                                          <p:spTgt spid="76"/>
                                        </p:tgtEl>
                                        <p:attrNameLst>
                                          <p:attrName>ppt_x</p:attrName>
                                        </p:attrNameLst>
                                      </p:cBhvr>
                                      <p:tavLst>
                                        <p:tav tm="0">
                                          <p:val>
                                            <p:fltVal val="0.5"/>
                                          </p:val>
                                        </p:tav>
                                        <p:tav tm="100000">
                                          <p:val>
                                            <p:strVal val="#ppt_x"/>
                                          </p:val>
                                        </p:tav>
                                      </p:tavLst>
                                    </p:anim>
                                    <p:anim calcmode="lin" valueType="num">
                                      <p:cBhvr>
                                        <p:cTn id="102" dur="500" fill="hold"/>
                                        <p:tgtEl>
                                          <p:spTgt spid="76"/>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800"/>
                                  </p:stCondLst>
                                  <p:childTnLst>
                                    <p:set>
                                      <p:cBhvr>
                                        <p:cTn id="104" dur="1" fill="hold">
                                          <p:stCondLst>
                                            <p:cond delay="0"/>
                                          </p:stCondLst>
                                        </p:cTn>
                                        <p:tgtEl>
                                          <p:spTgt spid="49"/>
                                        </p:tgtEl>
                                        <p:attrNameLst>
                                          <p:attrName>style.visibility</p:attrName>
                                        </p:attrNameLst>
                                      </p:cBhvr>
                                      <p:to>
                                        <p:strVal val="visible"/>
                                      </p:to>
                                    </p:set>
                                    <p:anim calcmode="lin" valueType="num">
                                      <p:cBhvr>
                                        <p:cTn id="105" dur="500" fill="hold"/>
                                        <p:tgtEl>
                                          <p:spTgt spid="49"/>
                                        </p:tgtEl>
                                        <p:attrNameLst>
                                          <p:attrName>ppt_w</p:attrName>
                                        </p:attrNameLst>
                                      </p:cBhvr>
                                      <p:tavLst>
                                        <p:tav tm="0">
                                          <p:val>
                                            <p:fltVal val="0"/>
                                          </p:val>
                                        </p:tav>
                                        <p:tav tm="100000">
                                          <p:val>
                                            <p:strVal val="#ppt_w"/>
                                          </p:val>
                                        </p:tav>
                                      </p:tavLst>
                                    </p:anim>
                                    <p:anim calcmode="lin" valueType="num">
                                      <p:cBhvr>
                                        <p:cTn id="106" dur="500" fill="hold"/>
                                        <p:tgtEl>
                                          <p:spTgt spid="49"/>
                                        </p:tgtEl>
                                        <p:attrNameLst>
                                          <p:attrName>ppt_h</p:attrName>
                                        </p:attrNameLst>
                                      </p:cBhvr>
                                      <p:tavLst>
                                        <p:tav tm="0">
                                          <p:val>
                                            <p:fltVal val="0"/>
                                          </p:val>
                                        </p:tav>
                                        <p:tav tm="100000">
                                          <p:val>
                                            <p:strVal val="#ppt_h"/>
                                          </p:val>
                                        </p:tav>
                                      </p:tavLst>
                                    </p:anim>
                                    <p:animEffect transition="in" filter="fade">
                                      <p:cBhvr>
                                        <p:cTn id="107" dur="500"/>
                                        <p:tgtEl>
                                          <p:spTgt spid="49"/>
                                        </p:tgtEl>
                                      </p:cBhvr>
                                    </p:animEffect>
                                    <p:anim calcmode="lin" valueType="num">
                                      <p:cBhvr>
                                        <p:cTn id="108" dur="500" fill="hold"/>
                                        <p:tgtEl>
                                          <p:spTgt spid="49"/>
                                        </p:tgtEl>
                                        <p:attrNameLst>
                                          <p:attrName>ppt_x</p:attrName>
                                        </p:attrNameLst>
                                      </p:cBhvr>
                                      <p:tavLst>
                                        <p:tav tm="0">
                                          <p:val>
                                            <p:fltVal val="0.5"/>
                                          </p:val>
                                        </p:tav>
                                        <p:tav tm="100000">
                                          <p:val>
                                            <p:strVal val="#ppt_x"/>
                                          </p:val>
                                        </p:tav>
                                      </p:tavLst>
                                    </p:anim>
                                    <p:anim calcmode="lin" valueType="num">
                                      <p:cBhvr>
                                        <p:cTn id="109" dur="500" fill="hold"/>
                                        <p:tgtEl>
                                          <p:spTgt spid="49"/>
                                        </p:tgtEl>
                                        <p:attrNameLst>
                                          <p:attrName>ppt_y</p:attrName>
                                        </p:attrNameLst>
                                      </p:cBhvr>
                                      <p:tavLst>
                                        <p:tav tm="0">
                                          <p:val>
                                            <p:fltVal val="0.5"/>
                                          </p:val>
                                        </p:tav>
                                        <p:tav tm="100000">
                                          <p:val>
                                            <p:strVal val="#ppt_y"/>
                                          </p:val>
                                        </p:tav>
                                      </p:tavLst>
                                    </p:anim>
                                  </p:childTnLst>
                                </p:cTn>
                              </p:par>
                              <p:par>
                                <p:cTn id="110" presetID="53" presetClass="entr" presetSubtype="528" fill="hold" grpId="0" nodeType="withEffect">
                                  <p:stCondLst>
                                    <p:cond delay="1000"/>
                                  </p:stCondLst>
                                  <p:childTnLst>
                                    <p:set>
                                      <p:cBhvr>
                                        <p:cTn id="111" dur="1" fill="hold">
                                          <p:stCondLst>
                                            <p:cond delay="0"/>
                                          </p:stCondLst>
                                        </p:cTn>
                                        <p:tgtEl>
                                          <p:spTgt spid="41"/>
                                        </p:tgtEl>
                                        <p:attrNameLst>
                                          <p:attrName>style.visibility</p:attrName>
                                        </p:attrNameLst>
                                      </p:cBhvr>
                                      <p:to>
                                        <p:strVal val="visible"/>
                                      </p:to>
                                    </p:set>
                                    <p:anim calcmode="lin" valueType="num">
                                      <p:cBhvr>
                                        <p:cTn id="112" dur="500" fill="hold"/>
                                        <p:tgtEl>
                                          <p:spTgt spid="41"/>
                                        </p:tgtEl>
                                        <p:attrNameLst>
                                          <p:attrName>ppt_w</p:attrName>
                                        </p:attrNameLst>
                                      </p:cBhvr>
                                      <p:tavLst>
                                        <p:tav tm="0">
                                          <p:val>
                                            <p:fltVal val="0"/>
                                          </p:val>
                                        </p:tav>
                                        <p:tav tm="100000">
                                          <p:val>
                                            <p:strVal val="#ppt_w"/>
                                          </p:val>
                                        </p:tav>
                                      </p:tavLst>
                                    </p:anim>
                                    <p:anim calcmode="lin" valueType="num">
                                      <p:cBhvr>
                                        <p:cTn id="113" dur="500" fill="hold"/>
                                        <p:tgtEl>
                                          <p:spTgt spid="41"/>
                                        </p:tgtEl>
                                        <p:attrNameLst>
                                          <p:attrName>ppt_h</p:attrName>
                                        </p:attrNameLst>
                                      </p:cBhvr>
                                      <p:tavLst>
                                        <p:tav tm="0">
                                          <p:val>
                                            <p:fltVal val="0"/>
                                          </p:val>
                                        </p:tav>
                                        <p:tav tm="100000">
                                          <p:val>
                                            <p:strVal val="#ppt_h"/>
                                          </p:val>
                                        </p:tav>
                                      </p:tavLst>
                                    </p:anim>
                                    <p:animEffect transition="in" filter="fade">
                                      <p:cBhvr>
                                        <p:cTn id="114" dur="500"/>
                                        <p:tgtEl>
                                          <p:spTgt spid="41"/>
                                        </p:tgtEl>
                                      </p:cBhvr>
                                    </p:animEffect>
                                    <p:anim calcmode="lin" valueType="num">
                                      <p:cBhvr>
                                        <p:cTn id="115" dur="500" fill="hold"/>
                                        <p:tgtEl>
                                          <p:spTgt spid="41"/>
                                        </p:tgtEl>
                                        <p:attrNameLst>
                                          <p:attrName>ppt_x</p:attrName>
                                        </p:attrNameLst>
                                      </p:cBhvr>
                                      <p:tavLst>
                                        <p:tav tm="0">
                                          <p:val>
                                            <p:fltVal val="0.5"/>
                                          </p:val>
                                        </p:tav>
                                        <p:tav tm="100000">
                                          <p:val>
                                            <p:strVal val="#ppt_x"/>
                                          </p:val>
                                        </p:tav>
                                      </p:tavLst>
                                    </p:anim>
                                    <p:anim calcmode="lin" valueType="num">
                                      <p:cBhvr>
                                        <p:cTn id="116" dur="500" fill="hold"/>
                                        <p:tgtEl>
                                          <p:spTgt spid="41"/>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1000"/>
                                  </p:stCondLst>
                                  <p:childTnLst>
                                    <p:set>
                                      <p:cBhvr>
                                        <p:cTn id="118" dur="1" fill="hold">
                                          <p:stCondLst>
                                            <p:cond delay="0"/>
                                          </p:stCondLst>
                                        </p:cTn>
                                        <p:tgtEl>
                                          <p:spTgt spid="62"/>
                                        </p:tgtEl>
                                        <p:attrNameLst>
                                          <p:attrName>style.visibility</p:attrName>
                                        </p:attrNameLst>
                                      </p:cBhvr>
                                      <p:to>
                                        <p:strVal val="visible"/>
                                      </p:to>
                                    </p:set>
                                    <p:anim calcmode="lin" valueType="num">
                                      <p:cBhvr>
                                        <p:cTn id="119" dur="500" fill="hold"/>
                                        <p:tgtEl>
                                          <p:spTgt spid="62"/>
                                        </p:tgtEl>
                                        <p:attrNameLst>
                                          <p:attrName>ppt_w</p:attrName>
                                        </p:attrNameLst>
                                      </p:cBhvr>
                                      <p:tavLst>
                                        <p:tav tm="0">
                                          <p:val>
                                            <p:fltVal val="0"/>
                                          </p:val>
                                        </p:tav>
                                        <p:tav tm="100000">
                                          <p:val>
                                            <p:strVal val="#ppt_w"/>
                                          </p:val>
                                        </p:tav>
                                      </p:tavLst>
                                    </p:anim>
                                    <p:anim calcmode="lin" valueType="num">
                                      <p:cBhvr>
                                        <p:cTn id="120" dur="500" fill="hold"/>
                                        <p:tgtEl>
                                          <p:spTgt spid="62"/>
                                        </p:tgtEl>
                                        <p:attrNameLst>
                                          <p:attrName>ppt_h</p:attrName>
                                        </p:attrNameLst>
                                      </p:cBhvr>
                                      <p:tavLst>
                                        <p:tav tm="0">
                                          <p:val>
                                            <p:fltVal val="0"/>
                                          </p:val>
                                        </p:tav>
                                        <p:tav tm="100000">
                                          <p:val>
                                            <p:strVal val="#ppt_h"/>
                                          </p:val>
                                        </p:tav>
                                      </p:tavLst>
                                    </p:anim>
                                    <p:animEffect transition="in" filter="fade">
                                      <p:cBhvr>
                                        <p:cTn id="121" dur="500"/>
                                        <p:tgtEl>
                                          <p:spTgt spid="62"/>
                                        </p:tgtEl>
                                      </p:cBhvr>
                                    </p:animEffect>
                                    <p:anim calcmode="lin" valueType="num">
                                      <p:cBhvr>
                                        <p:cTn id="122" dur="500" fill="hold"/>
                                        <p:tgtEl>
                                          <p:spTgt spid="62"/>
                                        </p:tgtEl>
                                        <p:attrNameLst>
                                          <p:attrName>ppt_x</p:attrName>
                                        </p:attrNameLst>
                                      </p:cBhvr>
                                      <p:tavLst>
                                        <p:tav tm="0">
                                          <p:val>
                                            <p:fltVal val="0.5"/>
                                          </p:val>
                                        </p:tav>
                                        <p:tav tm="100000">
                                          <p:val>
                                            <p:strVal val="#ppt_x"/>
                                          </p:val>
                                        </p:tav>
                                      </p:tavLst>
                                    </p:anim>
                                    <p:anim calcmode="lin" valueType="num">
                                      <p:cBhvr>
                                        <p:cTn id="123" dur="500" fill="hold"/>
                                        <p:tgtEl>
                                          <p:spTgt spid="62"/>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100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500"/>
                            </p:stCondLst>
                            <p:childTnLst>
                              <p:par>
                                <p:cTn id="132" presetID="22" presetClass="entr" presetSubtype="8" fill="hold" grpId="0" nodeType="afterEffect">
                                  <p:stCondLst>
                                    <p:cond delay="0"/>
                                  </p:stCondLst>
                                  <p:childTnLst>
                                    <p:set>
                                      <p:cBhvr>
                                        <p:cTn id="133" dur="1" fill="hold">
                                          <p:stCondLst>
                                            <p:cond delay="0"/>
                                          </p:stCondLst>
                                        </p:cTn>
                                        <p:tgtEl>
                                          <p:spTgt spid="63"/>
                                        </p:tgtEl>
                                        <p:attrNameLst>
                                          <p:attrName>style.visibility</p:attrName>
                                        </p:attrNameLst>
                                      </p:cBhvr>
                                      <p:to>
                                        <p:strVal val="visible"/>
                                      </p:to>
                                    </p:set>
                                    <p:animEffect transition="in" filter="wipe(left)">
                                      <p:cBhvr>
                                        <p:cTn id="134" dur="500"/>
                                        <p:tgtEl>
                                          <p:spTgt spid="63"/>
                                        </p:tgtEl>
                                      </p:cBhvr>
                                    </p:animEffect>
                                  </p:childTnLst>
                                </p:cTn>
                              </p:par>
                              <p:par>
                                <p:cTn id="135" presetID="22" presetClass="entr" presetSubtype="8" fill="hold" grpId="0" nodeType="withEffect">
                                  <p:stCondLst>
                                    <p:cond delay="0"/>
                                  </p:stCondLst>
                                  <p:childTnLst>
                                    <p:set>
                                      <p:cBhvr>
                                        <p:cTn id="136" dur="1" fill="hold">
                                          <p:stCondLst>
                                            <p:cond delay="0"/>
                                          </p:stCondLst>
                                        </p:cTn>
                                        <p:tgtEl>
                                          <p:spTgt spid="38"/>
                                        </p:tgtEl>
                                        <p:attrNameLst>
                                          <p:attrName>style.visibility</p:attrName>
                                        </p:attrNameLst>
                                      </p:cBhvr>
                                      <p:to>
                                        <p:strVal val="visible"/>
                                      </p:to>
                                    </p:set>
                                    <p:animEffect transition="in" filter="wipe(left)">
                                      <p:cBhvr>
                                        <p:cTn id="137" dur="500"/>
                                        <p:tgtEl>
                                          <p:spTgt spid="38"/>
                                        </p:tgtEl>
                                      </p:cBhvr>
                                    </p:animEffect>
                                  </p:childTnLst>
                                </p:cTn>
                              </p:par>
                              <p:par>
                                <p:cTn id="138" presetID="22" presetClass="entr" presetSubtype="8" fill="hold" grpId="0" nodeType="withEffect">
                                  <p:stCondLst>
                                    <p:cond delay="200"/>
                                  </p:stCondLst>
                                  <p:childTnLst>
                                    <p:set>
                                      <p:cBhvr>
                                        <p:cTn id="139" dur="1" fill="hold">
                                          <p:stCondLst>
                                            <p:cond delay="0"/>
                                          </p:stCondLst>
                                        </p:cTn>
                                        <p:tgtEl>
                                          <p:spTgt spid="65"/>
                                        </p:tgtEl>
                                        <p:attrNameLst>
                                          <p:attrName>style.visibility</p:attrName>
                                        </p:attrNameLst>
                                      </p:cBhvr>
                                      <p:to>
                                        <p:strVal val="visible"/>
                                      </p:to>
                                    </p:set>
                                    <p:animEffect transition="in" filter="wipe(left)">
                                      <p:cBhvr>
                                        <p:cTn id="140" dur="500"/>
                                        <p:tgtEl>
                                          <p:spTgt spid="65"/>
                                        </p:tgtEl>
                                      </p:cBhvr>
                                    </p:animEffect>
                                  </p:childTnLst>
                                </p:cTn>
                              </p:par>
                              <p:par>
                                <p:cTn id="141" presetID="22" presetClass="entr" presetSubtype="8" fill="hold" grpId="0" nodeType="withEffect">
                                  <p:stCondLst>
                                    <p:cond delay="200"/>
                                  </p:stCondLst>
                                  <p:childTnLst>
                                    <p:set>
                                      <p:cBhvr>
                                        <p:cTn id="142" dur="1" fill="hold">
                                          <p:stCondLst>
                                            <p:cond delay="0"/>
                                          </p:stCondLst>
                                        </p:cTn>
                                        <p:tgtEl>
                                          <p:spTgt spid="64"/>
                                        </p:tgtEl>
                                        <p:attrNameLst>
                                          <p:attrName>style.visibility</p:attrName>
                                        </p:attrNameLst>
                                      </p:cBhvr>
                                      <p:to>
                                        <p:strVal val="visible"/>
                                      </p:to>
                                    </p:set>
                                    <p:animEffect transition="in" filter="wipe(left)">
                                      <p:cBhvr>
                                        <p:cTn id="143" dur="500"/>
                                        <p:tgtEl>
                                          <p:spTgt spid="64"/>
                                        </p:tgtEl>
                                      </p:cBhvr>
                                    </p:animEffect>
                                  </p:childTnLst>
                                </p:cTn>
                              </p:par>
                              <p:par>
                                <p:cTn id="144" presetID="22" presetClass="entr" presetSubtype="8" fill="hold" grpId="0" nodeType="withEffect">
                                  <p:stCondLst>
                                    <p:cond delay="400"/>
                                  </p:stCondLst>
                                  <p:childTnLst>
                                    <p:set>
                                      <p:cBhvr>
                                        <p:cTn id="145" dur="1" fill="hold">
                                          <p:stCondLst>
                                            <p:cond delay="0"/>
                                          </p:stCondLst>
                                        </p:cTn>
                                        <p:tgtEl>
                                          <p:spTgt spid="67"/>
                                        </p:tgtEl>
                                        <p:attrNameLst>
                                          <p:attrName>style.visibility</p:attrName>
                                        </p:attrNameLst>
                                      </p:cBhvr>
                                      <p:to>
                                        <p:strVal val="visible"/>
                                      </p:to>
                                    </p:set>
                                    <p:animEffect transition="in" filter="wipe(left)">
                                      <p:cBhvr>
                                        <p:cTn id="146" dur="500"/>
                                        <p:tgtEl>
                                          <p:spTgt spid="67"/>
                                        </p:tgtEl>
                                      </p:cBhvr>
                                    </p:animEffect>
                                  </p:childTnLst>
                                </p:cTn>
                              </p:par>
                              <p:par>
                                <p:cTn id="147" presetID="22" presetClass="entr" presetSubtype="8" fill="hold" grpId="0" nodeType="withEffect">
                                  <p:stCondLst>
                                    <p:cond delay="400"/>
                                  </p:stCondLst>
                                  <p:childTnLst>
                                    <p:set>
                                      <p:cBhvr>
                                        <p:cTn id="148" dur="1" fill="hold">
                                          <p:stCondLst>
                                            <p:cond delay="0"/>
                                          </p:stCondLst>
                                        </p:cTn>
                                        <p:tgtEl>
                                          <p:spTgt spid="66"/>
                                        </p:tgtEl>
                                        <p:attrNameLst>
                                          <p:attrName>style.visibility</p:attrName>
                                        </p:attrNameLst>
                                      </p:cBhvr>
                                      <p:to>
                                        <p:strVal val="visible"/>
                                      </p:to>
                                    </p:set>
                                    <p:animEffect transition="in" filter="wipe(left)">
                                      <p:cBhvr>
                                        <p:cTn id="149" dur="500"/>
                                        <p:tgtEl>
                                          <p:spTgt spid="66"/>
                                        </p:tgtEl>
                                      </p:cBhvr>
                                    </p:animEffect>
                                  </p:childTnLst>
                                </p:cTn>
                              </p:par>
                              <p:par>
                                <p:cTn id="150" presetID="22" presetClass="entr" presetSubtype="2" fill="hold" grpId="0" nodeType="withEffect">
                                  <p:stCondLst>
                                    <p:cond delay="600"/>
                                  </p:stCondLst>
                                  <p:childTnLst>
                                    <p:set>
                                      <p:cBhvr>
                                        <p:cTn id="151" dur="1" fill="hold">
                                          <p:stCondLst>
                                            <p:cond delay="0"/>
                                          </p:stCondLst>
                                        </p:cTn>
                                        <p:tgtEl>
                                          <p:spTgt spid="73"/>
                                        </p:tgtEl>
                                        <p:attrNameLst>
                                          <p:attrName>style.visibility</p:attrName>
                                        </p:attrNameLst>
                                      </p:cBhvr>
                                      <p:to>
                                        <p:strVal val="visible"/>
                                      </p:to>
                                    </p:set>
                                    <p:animEffect transition="in" filter="wipe(right)">
                                      <p:cBhvr>
                                        <p:cTn id="152" dur="500"/>
                                        <p:tgtEl>
                                          <p:spTgt spid="73"/>
                                        </p:tgtEl>
                                      </p:cBhvr>
                                    </p:animEffect>
                                  </p:childTnLst>
                                </p:cTn>
                              </p:par>
                              <p:par>
                                <p:cTn id="153" presetID="22" presetClass="entr" presetSubtype="2" fill="hold" grpId="0" nodeType="withEffect">
                                  <p:stCondLst>
                                    <p:cond delay="600"/>
                                  </p:stCondLst>
                                  <p:childTnLst>
                                    <p:set>
                                      <p:cBhvr>
                                        <p:cTn id="154" dur="1" fill="hold">
                                          <p:stCondLst>
                                            <p:cond delay="0"/>
                                          </p:stCondLst>
                                        </p:cTn>
                                        <p:tgtEl>
                                          <p:spTgt spid="72"/>
                                        </p:tgtEl>
                                        <p:attrNameLst>
                                          <p:attrName>style.visibility</p:attrName>
                                        </p:attrNameLst>
                                      </p:cBhvr>
                                      <p:to>
                                        <p:strVal val="visible"/>
                                      </p:to>
                                    </p:set>
                                    <p:animEffect transition="in" filter="wipe(right)">
                                      <p:cBhvr>
                                        <p:cTn id="155" dur="500"/>
                                        <p:tgtEl>
                                          <p:spTgt spid="72"/>
                                        </p:tgtEl>
                                      </p:cBhvr>
                                    </p:animEffect>
                                  </p:childTnLst>
                                </p:cTn>
                              </p:par>
                              <p:par>
                                <p:cTn id="156" presetID="22" presetClass="entr" presetSubtype="2" fill="hold" grpId="0" nodeType="withEffect">
                                  <p:stCondLst>
                                    <p:cond delay="800"/>
                                  </p:stCondLst>
                                  <p:childTnLst>
                                    <p:set>
                                      <p:cBhvr>
                                        <p:cTn id="157" dur="1" fill="hold">
                                          <p:stCondLst>
                                            <p:cond delay="0"/>
                                          </p:stCondLst>
                                        </p:cTn>
                                        <p:tgtEl>
                                          <p:spTgt spid="71"/>
                                        </p:tgtEl>
                                        <p:attrNameLst>
                                          <p:attrName>style.visibility</p:attrName>
                                        </p:attrNameLst>
                                      </p:cBhvr>
                                      <p:to>
                                        <p:strVal val="visible"/>
                                      </p:to>
                                    </p:set>
                                    <p:animEffect transition="in" filter="wipe(right)">
                                      <p:cBhvr>
                                        <p:cTn id="158" dur="500"/>
                                        <p:tgtEl>
                                          <p:spTgt spid="71"/>
                                        </p:tgtEl>
                                      </p:cBhvr>
                                    </p:animEffect>
                                  </p:childTnLst>
                                </p:cTn>
                              </p:par>
                              <p:par>
                                <p:cTn id="159" presetID="22" presetClass="entr" presetSubtype="2" fill="hold" grpId="0" nodeType="withEffect">
                                  <p:stCondLst>
                                    <p:cond delay="800"/>
                                  </p:stCondLst>
                                  <p:childTnLst>
                                    <p:set>
                                      <p:cBhvr>
                                        <p:cTn id="160" dur="1" fill="hold">
                                          <p:stCondLst>
                                            <p:cond delay="0"/>
                                          </p:stCondLst>
                                        </p:cTn>
                                        <p:tgtEl>
                                          <p:spTgt spid="70"/>
                                        </p:tgtEl>
                                        <p:attrNameLst>
                                          <p:attrName>style.visibility</p:attrName>
                                        </p:attrNameLst>
                                      </p:cBhvr>
                                      <p:to>
                                        <p:strVal val="visible"/>
                                      </p:to>
                                    </p:set>
                                    <p:animEffect transition="in" filter="wipe(right)">
                                      <p:cBhvr>
                                        <p:cTn id="161" dur="500"/>
                                        <p:tgtEl>
                                          <p:spTgt spid="70"/>
                                        </p:tgtEl>
                                      </p:cBhvr>
                                    </p:animEffect>
                                  </p:childTnLst>
                                </p:cTn>
                              </p:par>
                              <p:par>
                                <p:cTn id="162" presetID="22" presetClass="entr" presetSubtype="2" fill="hold" grpId="0" nodeType="withEffect">
                                  <p:stCondLst>
                                    <p:cond delay="1000"/>
                                  </p:stCondLst>
                                  <p:childTnLst>
                                    <p:set>
                                      <p:cBhvr>
                                        <p:cTn id="163" dur="1" fill="hold">
                                          <p:stCondLst>
                                            <p:cond delay="0"/>
                                          </p:stCondLst>
                                        </p:cTn>
                                        <p:tgtEl>
                                          <p:spTgt spid="69"/>
                                        </p:tgtEl>
                                        <p:attrNameLst>
                                          <p:attrName>style.visibility</p:attrName>
                                        </p:attrNameLst>
                                      </p:cBhvr>
                                      <p:to>
                                        <p:strVal val="visible"/>
                                      </p:to>
                                    </p:set>
                                    <p:animEffect transition="in" filter="wipe(right)">
                                      <p:cBhvr>
                                        <p:cTn id="164" dur="500"/>
                                        <p:tgtEl>
                                          <p:spTgt spid="69"/>
                                        </p:tgtEl>
                                      </p:cBhvr>
                                    </p:animEffect>
                                  </p:childTnLst>
                                </p:cTn>
                              </p:par>
                              <p:par>
                                <p:cTn id="165" presetID="22" presetClass="entr" presetSubtype="2" fill="hold" grpId="0" nodeType="withEffect">
                                  <p:stCondLst>
                                    <p:cond delay="1000"/>
                                  </p:stCondLst>
                                  <p:childTnLst>
                                    <p:set>
                                      <p:cBhvr>
                                        <p:cTn id="166" dur="1" fill="hold">
                                          <p:stCondLst>
                                            <p:cond delay="0"/>
                                          </p:stCondLst>
                                        </p:cTn>
                                        <p:tgtEl>
                                          <p:spTgt spid="68"/>
                                        </p:tgtEl>
                                        <p:attrNameLst>
                                          <p:attrName>style.visibility</p:attrName>
                                        </p:attrNameLst>
                                      </p:cBhvr>
                                      <p:to>
                                        <p:strVal val="visible"/>
                                      </p:to>
                                    </p:set>
                                    <p:animEffect transition="in" filter="wipe(right)">
                                      <p:cBhvr>
                                        <p:cTn id="16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animBg="1"/>
      <p:bldP spid="40" grpId="0" animBg="1"/>
      <p:bldP spid="41" grpId="0" animBg="1"/>
      <p:bldP spid="42" grpId="0" animBg="1"/>
      <p:bldP spid="43" grpId="0" animBg="1"/>
      <p:bldP spid="44" grpId="0" animBg="1"/>
      <p:bldP spid="45" grpId="0"/>
      <p:bldP spid="46" grpId="0"/>
      <p:bldP spid="47" grpId="0"/>
      <p:bldP spid="48" grpId="0"/>
      <p:bldP spid="49" grpId="0"/>
      <p:bldP spid="50" grpId="0"/>
      <p:bldP spid="60" grpId="0" animBg="1"/>
      <p:bldP spid="61" grpId="0" animBg="1"/>
      <p:bldP spid="62" grpId="0" animBg="1"/>
      <p:bldP spid="63" grpId="0"/>
      <p:bldP spid="64" grpId="0"/>
      <p:bldP spid="65" grpId="0"/>
      <p:bldP spid="66" grpId="0"/>
      <p:bldP spid="67" grpId="0"/>
      <p:bldP spid="68" grpId="0"/>
      <p:bldP spid="69" grpId="0"/>
      <p:bldP spid="70" grpId="0"/>
      <p:bldP spid="71" grpId="0"/>
      <p:bldP spid="72" grpId="0"/>
      <p:bldP spid="73" grpId="0"/>
      <p:bldP spid="74" grpId="0" animBg="1"/>
      <p:bldP spid="75" grpId="0" animBg="1"/>
      <p:bldP spid="7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5"/>
          <p:cNvSpPr>
            <a:spLocks noChangeArrowheads="1"/>
          </p:cNvSpPr>
          <p:nvPr/>
        </p:nvSpPr>
        <p:spPr bwMode="auto">
          <a:xfrm>
            <a:off x="3312245" y="1652220"/>
            <a:ext cx="2317441" cy="2314447"/>
          </a:xfrm>
          <a:prstGeom prst="ellipse">
            <a:avLst/>
          </a:prstGeom>
          <a:solidFill>
            <a:schemeClr val="accent1"/>
          </a:solidFill>
          <a:ln w="22225">
            <a:solidFill>
              <a:schemeClr val="bg1"/>
            </a:solidFill>
            <a:round/>
            <a:headEnd/>
            <a:tailEnd/>
          </a:ln>
        </p:spPr>
        <p:txBody>
          <a:bodyPr vert="horz" wrap="square" lIns="68580" tIns="34290" rIns="68580" bIns="34290" numCol="1" anchor="t" anchorCtr="0" compatLnSpc="1">
            <a:prstTxWarp prst="textNoShape">
              <a:avLst/>
            </a:prstTxWarp>
          </a:bodyPr>
          <a:lstStyle/>
          <a:p>
            <a:endParaRPr lang="zh-CN" altLang="en-US"/>
          </a:p>
        </p:txBody>
      </p:sp>
      <p:grpSp>
        <p:nvGrpSpPr>
          <p:cNvPr id="2" name="组合 2"/>
          <p:cNvGrpSpPr/>
          <p:nvPr/>
        </p:nvGrpSpPr>
        <p:grpSpPr>
          <a:xfrm>
            <a:off x="3408649" y="1632747"/>
            <a:ext cx="2198788" cy="2128067"/>
            <a:chOff x="4544865" y="2176322"/>
            <a:chExt cx="2931717" cy="2836547"/>
          </a:xfrm>
        </p:grpSpPr>
        <p:sp>
          <p:nvSpPr>
            <p:cNvPr id="12" name="Freeform 6"/>
            <p:cNvSpPr>
              <a:spLocks/>
            </p:cNvSpPr>
            <p:nvPr/>
          </p:nvSpPr>
          <p:spPr bwMode="auto">
            <a:xfrm>
              <a:off x="6364211" y="2275200"/>
              <a:ext cx="61798" cy="46967"/>
            </a:xfrm>
            <a:custGeom>
              <a:avLst/>
              <a:gdLst>
                <a:gd name="T0" fmla="*/ 4 w 21"/>
                <a:gd name="T1" fmla="*/ 16 h 16"/>
                <a:gd name="T2" fmla="*/ 1 w 21"/>
                <a:gd name="T3" fmla="*/ 14 h 16"/>
                <a:gd name="T4" fmla="*/ 0 w 21"/>
                <a:gd name="T5" fmla="*/ 11 h 16"/>
                <a:gd name="T6" fmla="*/ 0 w 21"/>
                <a:gd name="T7" fmla="*/ 10 h 16"/>
                <a:gd name="T8" fmla="*/ 0 w 21"/>
                <a:gd name="T9" fmla="*/ 0 h 16"/>
                <a:gd name="T10" fmla="*/ 16 w 21"/>
                <a:gd name="T11" fmla="*/ 0 h 16"/>
                <a:gd name="T12" fmla="*/ 16 w 21"/>
                <a:gd name="T13" fmla="*/ 3 h 16"/>
                <a:gd name="T14" fmla="*/ 16 w 21"/>
                <a:gd name="T15" fmla="*/ 5 h 16"/>
                <a:gd name="T16" fmla="*/ 18 w 21"/>
                <a:gd name="T17" fmla="*/ 7 h 16"/>
                <a:gd name="T18" fmla="*/ 20 w 21"/>
                <a:gd name="T19" fmla="*/ 11 h 16"/>
                <a:gd name="T20" fmla="*/ 20 w 21"/>
                <a:gd name="T21" fmla="*/ 12 h 16"/>
                <a:gd name="T22" fmla="*/ 21 w 21"/>
                <a:gd name="T23" fmla="*/ 16 h 16"/>
                <a:gd name="T24" fmla="*/ 17 w 21"/>
                <a:gd name="T25" fmla="*/ 16 h 16"/>
                <a:gd name="T26" fmla="*/ 4 w 21"/>
                <a:gd name="T2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16">
                  <a:moveTo>
                    <a:pt x="4" y="16"/>
                  </a:moveTo>
                  <a:cubicBezTo>
                    <a:pt x="4" y="16"/>
                    <a:pt x="2" y="16"/>
                    <a:pt x="1" y="14"/>
                  </a:cubicBezTo>
                  <a:cubicBezTo>
                    <a:pt x="0" y="13"/>
                    <a:pt x="0" y="12"/>
                    <a:pt x="0" y="11"/>
                  </a:cubicBezTo>
                  <a:cubicBezTo>
                    <a:pt x="0" y="11"/>
                    <a:pt x="0" y="11"/>
                    <a:pt x="0" y="10"/>
                  </a:cubicBezTo>
                  <a:cubicBezTo>
                    <a:pt x="0" y="0"/>
                    <a:pt x="0" y="0"/>
                    <a:pt x="0" y="0"/>
                  </a:cubicBezTo>
                  <a:cubicBezTo>
                    <a:pt x="16" y="0"/>
                    <a:pt x="16" y="0"/>
                    <a:pt x="16" y="0"/>
                  </a:cubicBezTo>
                  <a:cubicBezTo>
                    <a:pt x="16" y="3"/>
                    <a:pt x="16" y="3"/>
                    <a:pt x="16" y="3"/>
                  </a:cubicBezTo>
                  <a:cubicBezTo>
                    <a:pt x="16" y="4"/>
                    <a:pt x="16" y="5"/>
                    <a:pt x="16" y="5"/>
                  </a:cubicBezTo>
                  <a:cubicBezTo>
                    <a:pt x="17" y="6"/>
                    <a:pt x="17" y="6"/>
                    <a:pt x="18" y="7"/>
                  </a:cubicBezTo>
                  <a:cubicBezTo>
                    <a:pt x="18" y="8"/>
                    <a:pt x="19" y="9"/>
                    <a:pt x="20" y="11"/>
                  </a:cubicBezTo>
                  <a:cubicBezTo>
                    <a:pt x="20" y="11"/>
                    <a:pt x="20" y="11"/>
                    <a:pt x="20" y="12"/>
                  </a:cubicBezTo>
                  <a:cubicBezTo>
                    <a:pt x="21" y="16"/>
                    <a:pt x="21" y="16"/>
                    <a:pt x="21" y="16"/>
                  </a:cubicBezTo>
                  <a:cubicBezTo>
                    <a:pt x="17" y="16"/>
                    <a:pt x="17" y="16"/>
                    <a:pt x="17" y="16"/>
                  </a:cubicBezTo>
                  <a:lnTo>
                    <a:pt x="4" y="16"/>
                  </a:lnTo>
                  <a:close/>
                </a:path>
              </a:pathLst>
            </a:cu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7"/>
            <p:cNvSpPr>
              <a:spLocks/>
            </p:cNvSpPr>
            <p:nvPr/>
          </p:nvSpPr>
          <p:spPr bwMode="auto">
            <a:xfrm>
              <a:off x="6364211" y="2301155"/>
              <a:ext cx="132249" cy="132249"/>
            </a:xfrm>
            <a:custGeom>
              <a:avLst/>
              <a:gdLst>
                <a:gd name="T0" fmla="*/ 23 w 45"/>
                <a:gd name="T1" fmla="*/ 45 h 45"/>
                <a:gd name="T2" fmla="*/ 20 w 45"/>
                <a:gd name="T3" fmla="*/ 45 h 45"/>
                <a:gd name="T4" fmla="*/ 17 w 45"/>
                <a:gd name="T5" fmla="*/ 45 h 45"/>
                <a:gd name="T6" fmla="*/ 11 w 45"/>
                <a:gd name="T7" fmla="*/ 42 h 45"/>
                <a:gd name="T8" fmla="*/ 10 w 45"/>
                <a:gd name="T9" fmla="*/ 36 h 45"/>
                <a:gd name="T10" fmla="*/ 10 w 45"/>
                <a:gd name="T11" fmla="*/ 35 h 45"/>
                <a:gd name="T12" fmla="*/ 10 w 45"/>
                <a:gd name="T13" fmla="*/ 35 h 45"/>
                <a:gd name="T14" fmla="*/ 8 w 45"/>
                <a:gd name="T15" fmla="*/ 35 h 45"/>
                <a:gd name="T16" fmla="*/ 4 w 45"/>
                <a:gd name="T17" fmla="*/ 35 h 45"/>
                <a:gd name="T18" fmla="*/ 5 w 45"/>
                <a:gd name="T19" fmla="*/ 31 h 45"/>
                <a:gd name="T20" fmla="*/ 5 w 45"/>
                <a:gd name="T21" fmla="*/ 31 h 45"/>
                <a:gd name="T22" fmla="*/ 5 w 45"/>
                <a:gd name="T23" fmla="*/ 31 h 45"/>
                <a:gd name="T24" fmla="*/ 3 w 45"/>
                <a:gd name="T25" fmla="*/ 30 h 45"/>
                <a:gd name="T26" fmla="*/ 0 w 45"/>
                <a:gd name="T27" fmla="*/ 30 h 45"/>
                <a:gd name="T28" fmla="*/ 0 w 45"/>
                <a:gd name="T29" fmla="*/ 20 h 45"/>
                <a:gd name="T30" fmla="*/ 0 w 45"/>
                <a:gd name="T31" fmla="*/ 20 h 45"/>
                <a:gd name="T32" fmla="*/ 1 w 45"/>
                <a:gd name="T33" fmla="*/ 16 h 45"/>
                <a:gd name="T34" fmla="*/ 4 w 45"/>
                <a:gd name="T35" fmla="*/ 15 h 45"/>
                <a:gd name="T36" fmla="*/ 8 w 45"/>
                <a:gd name="T37" fmla="*/ 15 h 45"/>
                <a:gd name="T38" fmla="*/ 9 w 45"/>
                <a:gd name="T39" fmla="*/ 15 h 45"/>
                <a:gd name="T40" fmla="*/ 9 w 45"/>
                <a:gd name="T41" fmla="*/ 15 h 45"/>
                <a:gd name="T42" fmla="*/ 9 w 45"/>
                <a:gd name="T43" fmla="*/ 15 h 45"/>
                <a:gd name="T44" fmla="*/ 10 w 45"/>
                <a:gd name="T45" fmla="*/ 13 h 45"/>
                <a:gd name="T46" fmla="*/ 10 w 45"/>
                <a:gd name="T47" fmla="*/ 10 h 45"/>
                <a:gd name="T48" fmla="*/ 13 w 45"/>
                <a:gd name="T49" fmla="*/ 10 h 45"/>
                <a:gd name="T50" fmla="*/ 14 w 45"/>
                <a:gd name="T51" fmla="*/ 10 h 45"/>
                <a:gd name="T52" fmla="*/ 16 w 45"/>
                <a:gd name="T53" fmla="*/ 10 h 45"/>
                <a:gd name="T54" fmla="*/ 18 w 45"/>
                <a:gd name="T55" fmla="*/ 9 h 45"/>
                <a:gd name="T56" fmla="*/ 19 w 45"/>
                <a:gd name="T57" fmla="*/ 7 h 45"/>
                <a:gd name="T58" fmla="*/ 19 w 45"/>
                <a:gd name="T59" fmla="*/ 6 h 45"/>
                <a:gd name="T60" fmla="*/ 19 w 45"/>
                <a:gd name="T61" fmla="*/ 4 h 45"/>
                <a:gd name="T62" fmla="*/ 23 w 45"/>
                <a:gd name="T63" fmla="*/ 0 h 45"/>
                <a:gd name="T64" fmla="*/ 24 w 45"/>
                <a:gd name="T65" fmla="*/ 1 h 45"/>
                <a:gd name="T66" fmla="*/ 25 w 45"/>
                <a:gd name="T67" fmla="*/ 1 h 45"/>
                <a:gd name="T68" fmla="*/ 26 w 45"/>
                <a:gd name="T69" fmla="*/ 1 h 45"/>
                <a:gd name="T70" fmla="*/ 28 w 45"/>
                <a:gd name="T71" fmla="*/ 1 h 45"/>
                <a:gd name="T72" fmla="*/ 37 w 45"/>
                <a:gd name="T73" fmla="*/ 3 h 45"/>
                <a:gd name="T74" fmla="*/ 40 w 45"/>
                <a:gd name="T75" fmla="*/ 5 h 45"/>
                <a:gd name="T76" fmla="*/ 41 w 45"/>
                <a:gd name="T77" fmla="*/ 5 h 45"/>
                <a:gd name="T78" fmla="*/ 44 w 45"/>
                <a:gd name="T79" fmla="*/ 5 h 45"/>
                <a:gd name="T80" fmla="*/ 44 w 45"/>
                <a:gd name="T81" fmla="*/ 8 h 45"/>
                <a:gd name="T82" fmla="*/ 44 w 45"/>
                <a:gd name="T83" fmla="*/ 12 h 45"/>
                <a:gd name="T84" fmla="*/ 41 w 45"/>
                <a:gd name="T85" fmla="*/ 17 h 45"/>
                <a:gd name="T86" fmla="*/ 40 w 45"/>
                <a:gd name="T87" fmla="*/ 17 h 45"/>
                <a:gd name="T88" fmla="*/ 40 w 45"/>
                <a:gd name="T89" fmla="*/ 17 h 45"/>
                <a:gd name="T90" fmla="*/ 41 w 45"/>
                <a:gd name="T91" fmla="*/ 23 h 45"/>
                <a:gd name="T92" fmla="*/ 43 w 45"/>
                <a:gd name="T93" fmla="*/ 25 h 45"/>
                <a:gd name="T94" fmla="*/ 39 w 45"/>
                <a:gd name="T95" fmla="*/ 39 h 45"/>
                <a:gd name="T96" fmla="*/ 35 w 45"/>
                <a:gd name="T97" fmla="*/ 40 h 45"/>
                <a:gd name="T98" fmla="*/ 34 w 45"/>
                <a:gd name="T99" fmla="*/ 40 h 45"/>
                <a:gd name="T100" fmla="*/ 33 w 45"/>
                <a:gd name="T101" fmla="*/ 42 h 45"/>
                <a:gd name="T102" fmla="*/ 31 w 45"/>
                <a:gd name="T103" fmla="*/ 43 h 45"/>
                <a:gd name="T104" fmla="*/ 23 w 45"/>
                <a:gd name="T10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 h="45">
                  <a:moveTo>
                    <a:pt x="23" y="45"/>
                  </a:moveTo>
                  <a:cubicBezTo>
                    <a:pt x="22" y="45"/>
                    <a:pt x="21" y="45"/>
                    <a:pt x="20" y="45"/>
                  </a:cubicBezTo>
                  <a:cubicBezTo>
                    <a:pt x="19" y="45"/>
                    <a:pt x="18" y="45"/>
                    <a:pt x="17" y="45"/>
                  </a:cubicBezTo>
                  <a:cubicBezTo>
                    <a:pt x="15" y="44"/>
                    <a:pt x="12" y="44"/>
                    <a:pt x="11" y="42"/>
                  </a:cubicBezTo>
                  <a:cubicBezTo>
                    <a:pt x="10" y="41"/>
                    <a:pt x="9" y="39"/>
                    <a:pt x="10" y="36"/>
                  </a:cubicBezTo>
                  <a:cubicBezTo>
                    <a:pt x="10" y="36"/>
                    <a:pt x="10" y="36"/>
                    <a:pt x="10" y="35"/>
                  </a:cubicBezTo>
                  <a:cubicBezTo>
                    <a:pt x="10" y="35"/>
                    <a:pt x="10" y="35"/>
                    <a:pt x="10" y="35"/>
                  </a:cubicBezTo>
                  <a:cubicBezTo>
                    <a:pt x="10" y="35"/>
                    <a:pt x="9" y="35"/>
                    <a:pt x="8" y="35"/>
                  </a:cubicBezTo>
                  <a:cubicBezTo>
                    <a:pt x="4" y="35"/>
                    <a:pt x="4" y="35"/>
                    <a:pt x="4" y="35"/>
                  </a:cubicBezTo>
                  <a:cubicBezTo>
                    <a:pt x="5" y="31"/>
                    <a:pt x="5" y="31"/>
                    <a:pt x="5" y="31"/>
                  </a:cubicBezTo>
                  <a:cubicBezTo>
                    <a:pt x="5" y="31"/>
                    <a:pt x="5" y="31"/>
                    <a:pt x="5" y="31"/>
                  </a:cubicBezTo>
                  <a:cubicBezTo>
                    <a:pt x="5" y="31"/>
                    <a:pt x="5" y="31"/>
                    <a:pt x="5" y="31"/>
                  </a:cubicBezTo>
                  <a:cubicBezTo>
                    <a:pt x="5" y="31"/>
                    <a:pt x="4" y="30"/>
                    <a:pt x="3" y="30"/>
                  </a:cubicBezTo>
                  <a:cubicBezTo>
                    <a:pt x="0" y="30"/>
                    <a:pt x="0" y="30"/>
                    <a:pt x="0" y="30"/>
                  </a:cubicBezTo>
                  <a:cubicBezTo>
                    <a:pt x="0" y="20"/>
                    <a:pt x="0" y="20"/>
                    <a:pt x="0" y="20"/>
                  </a:cubicBezTo>
                  <a:cubicBezTo>
                    <a:pt x="0" y="20"/>
                    <a:pt x="0" y="20"/>
                    <a:pt x="0" y="20"/>
                  </a:cubicBezTo>
                  <a:cubicBezTo>
                    <a:pt x="0" y="19"/>
                    <a:pt x="0" y="17"/>
                    <a:pt x="1" y="16"/>
                  </a:cubicBezTo>
                  <a:cubicBezTo>
                    <a:pt x="2" y="15"/>
                    <a:pt x="4" y="15"/>
                    <a:pt x="4" y="15"/>
                  </a:cubicBezTo>
                  <a:cubicBezTo>
                    <a:pt x="8" y="15"/>
                    <a:pt x="8" y="15"/>
                    <a:pt x="8" y="15"/>
                  </a:cubicBezTo>
                  <a:cubicBezTo>
                    <a:pt x="9" y="15"/>
                    <a:pt x="9" y="15"/>
                    <a:pt x="9" y="15"/>
                  </a:cubicBezTo>
                  <a:cubicBezTo>
                    <a:pt x="9" y="15"/>
                    <a:pt x="9" y="15"/>
                    <a:pt x="9" y="15"/>
                  </a:cubicBezTo>
                  <a:cubicBezTo>
                    <a:pt x="9" y="15"/>
                    <a:pt x="9" y="15"/>
                    <a:pt x="9" y="15"/>
                  </a:cubicBezTo>
                  <a:cubicBezTo>
                    <a:pt x="9" y="15"/>
                    <a:pt x="10" y="14"/>
                    <a:pt x="10" y="13"/>
                  </a:cubicBezTo>
                  <a:cubicBezTo>
                    <a:pt x="10" y="10"/>
                    <a:pt x="10" y="10"/>
                    <a:pt x="10" y="10"/>
                  </a:cubicBezTo>
                  <a:cubicBezTo>
                    <a:pt x="13" y="10"/>
                    <a:pt x="13" y="10"/>
                    <a:pt x="13" y="10"/>
                  </a:cubicBezTo>
                  <a:cubicBezTo>
                    <a:pt x="13" y="10"/>
                    <a:pt x="14" y="10"/>
                    <a:pt x="14" y="10"/>
                  </a:cubicBezTo>
                  <a:cubicBezTo>
                    <a:pt x="15" y="10"/>
                    <a:pt x="15" y="10"/>
                    <a:pt x="16" y="10"/>
                  </a:cubicBezTo>
                  <a:cubicBezTo>
                    <a:pt x="18" y="10"/>
                    <a:pt x="18" y="10"/>
                    <a:pt x="18" y="9"/>
                  </a:cubicBezTo>
                  <a:cubicBezTo>
                    <a:pt x="18" y="9"/>
                    <a:pt x="18" y="8"/>
                    <a:pt x="19" y="7"/>
                  </a:cubicBezTo>
                  <a:cubicBezTo>
                    <a:pt x="19" y="6"/>
                    <a:pt x="19" y="6"/>
                    <a:pt x="19" y="6"/>
                  </a:cubicBezTo>
                  <a:cubicBezTo>
                    <a:pt x="19" y="5"/>
                    <a:pt x="19" y="4"/>
                    <a:pt x="19" y="4"/>
                  </a:cubicBezTo>
                  <a:cubicBezTo>
                    <a:pt x="19" y="2"/>
                    <a:pt x="21" y="0"/>
                    <a:pt x="23" y="0"/>
                  </a:cubicBezTo>
                  <a:cubicBezTo>
                    <a:pt x="23" y="0"/>
                    <a:pt x="24" y="0"/>
                    <a:pt x="24" y="1"/>
                  </a:cubicBezTo>
                  <a:cubicBezTo>
                    <a:pt x="24" y="1"/>
                    <a:pt x="24" y="1"/>
                    <a:pt x="25" y="1"/>
                  </a:cubicBezTo>
                  <a:cubicBezTo>
                    <a:pt x="25" y="1"/>
                    <a:pt x="26" y="1"/>
                    <a:pt x="26" y="1"/>
                  </a:cubicBezTo>
                  <a:cubicBezTo>
                    <a:pt x="27" y="1"/>
                    <a:pt x="28" y="1"/>
                    <a:pt x="28" y="1"/>
                  </a:cubicBezTo>
                  <a:cubicBezTo>
                    <a:pt x="31" y="1"/>
                    <a:pt x="34" y="1"/>
                    <a:pt x="37" y="3"/>
                  </a:cubicBezTo>
                  <a:cubicBezTo>
                    <a:pt x="38" y="4"/>
                    <a:pt x="39" y="5"/>
                    <a:pt x="40" y="5"/>
                  </a:cubicBezTo>
                  <a:cubicBezTo>
                    <a:pt x="40" y="5"/>
                    <a:pt x="41" y="5"/>
                    <a:pt x="41" y="5"/>
                  </a:cubicBezTo>
                  <a:cubicBezTo>
                    <a:pt x="44" y="5"/>
                    <a:pt x="44" y="5"/>
                    <a:pt x="44" y="5"/>
                  </a:cubicBezTo>
                  <a:cubicBezTo>
                    <a:pt x="44" y="8"/>
                    <a:pt x="44" y="8"/>
                    <a:pt x="44" y="8"/>
                  </a:cubicBezTo>
                  <a:cubicBezTo>
                    <a:pt x="44" y="12"/>
                    <a:pt x="44" y="12"/>
                    <a:pt x="44" y="12"/>
                  </a:cubicBezTo>
                  <a:cubicBezTo>
                    <a:pt x="44" y="15"/>
                    <a:pt x="42" y="16"/>
                    <a:pt x="41" y="17"/>
                  </a:cubicBezTo>
                  <a:cubicBezTo>
                    <a:pt x="41" y="17"/>
                    <a:pt x="40" y="17"/>
                    <a:pt x="40" y="17"/>
                  </a:cubicBezTo>
                  <a:cubicBezTo>
                    <a:pt x="40" y="17"/>
                    <a:pt x="40" y="17"/>
                    <a:pt x="40" y="17"/>
                  </a:cubicBezTo>
                  <a:cubicBezTo>
                    <a:pt x="39" y="18"/>
                    <a:pt x="41" y="21"/>
                    <a:pt x="41" y="23"/>
                  </a:cubicBezTo>
                  <a:cubicBezTo>
                    <a:pt x="42" y="23"/>
                    <a:pt x="42" y="24"/>
                    <a:pt x="43" y="25"/>
                  </a:cubicBezTo>
                  <a:cubicBezTo>
                    <a:pt x="45" y="31"/>
                    <a:pt x="44" y="36"/>
                    <a:pt x="39" y="39"/>
                  </a:cubicBezTo>
                  <a:cubicBezTo>
                    <a:pt x="37" y="40"/>
                    <a:pt x="36" y="40"/>
                    <a:pt x="35" y="40"/>
                  </a:cubicBezTo>
                  <a:cubicBezTo>
                    <a:pt x="35" y="40"/>
                    <a:pt x="34" y="40"/>
                    <a:pt x="34" y="40"/>
                  </a:cubicBezTo>
                  <a:cubicBezTo>
                    <a:pt x="34" y="41"/>
                    <a:pt x="33" y="41"/>
                    <a:pt x="33" y="42"/>
                  </a:cubicBezTo>
                  <a:cubicBezTo>
                    <a:pt x="32" y="42"/>
                    <a:pt x="32" y="42"/>
                    <a:pt x="31" y="43"/>
                  </a:cubicBezTo>
                  <a:cubicBezTo>
                    <a:pt x="29" y="45"/>
                    <a:pt x="26" y="45"/>
                    <a:pt x="23" y="45"/>
                  </a:cubicBezTo>
                  <a:close/>
                </a:path>
              </a:pathLst>
            </a:cu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8"/>
            <p:cNvSpPr>
              <a:spLocks/>
            </p:cNvSpPr>
            <p:nvPr/>
          </p:nvSpPr>
          <p:spPr bwMode="auto">
            <a:xfrm>
              <a:off x="6490279" y="2328346"/>
              <a:ext cx="87754" cy="75394"/>
            </a:xfrm>
            <a:custGeom>
              <a:avLst/>
              <a:gdLst>
                <a:gd name="T0" fmla="*/ 14 w 30"/>
                <a:gd name="T1" fmla="*/ 26 h 26"/>
                <a:gd name="T2" fmla="*/ 14 w 30"/>
                <a:gd name="T3" fmla="*/ 23 h 26"/>
                <a:gd name="T4" fmla="*/ 13 w 30"/>
                <a:gd name="T5" fmla="*/ 21 h 26"/>
                <a:gd name="T6" fmla="*/ 13 w 30"/>
                <a:gd name="T7" fmla="*/ 21 h 26"/>
                <a:gd name="T8" fmla="*/ 10 w 30"/>
                <a:gd name="T9" fmla="*/ 22 h 26"/>
                <a:gd name="T10" fmla="*/ 9 w 30"/>
                <a:gd name="T11" fmla="*/ 19 h 26"/>
                <a:gd name="T12" fmla="*/ 5 w 30"/>
                <a:gd name="T13" fmla="*/ 14 h 26"/>
                <a:gd name="T14" fmla="*/ 2 w 30"/>
                <a:gd name="T15" fmla="*/ 12 h 26"/>
                <a:gd name="T16" fmla="*/ 0 w 30"/>
                <a:gd name="T17" fmla="*/ 9 h 26"/>
                <a:gd name="T18" fmla="*/ 1 w 30"/>
                <a:gd name="T19" fmla="*/ 4 h 26"/>
                <a:gd name="T20" fmla="*/ 12 w 30"/>
                <a:gd name="T21" fmla="*/ 0 h 26"/>
                <a:gd name="T22" fmla="*/ 18 w 30"/>
                <a:gd name="T23" fmla="*/ 1 h 26"/>
                <a:gd name="T24" fmla="*/ 22 w 30"/>
                <a:gd name="T25" fmla="*/ 1 h 26"/>
                <a:gd name="T26" fmla="*/ 25 w 30"/>
                <a:gd name="T27" fmla="*/ 1 h 26"/>
                <a:gd name="T28" fmla="*/ 25 w 30"/>
                <a:gd name="T29" fmla="*/ 5 h 26"/>
                <a:gd name="T30" fmla="*/ 25 w 30"/>
                <a:gd name="T31" fmla="*/ 5 h 26"/>
                <a:gd name="T32" fmla="*/ 25 w 30"/>
                <a:gd name="T33" fmla="*/ 5 h 26"/>
                <a:gd name="T34" fmla="*/ 27 w 30"/>
                <a:gd name="T35" fmla="*/ 6 h 26"/>
                <a:gd name="T36" fmla="*/ 29 w 30"/>
                <a:gd name="T37" fmla="*/ 6 h 26"/>
                <a:gd name="T38" fmla="*/ 29 w 30"/>
                <a:gd name="T39" fmla="*/ 9 h 26"/>
                <a:gd name="T40" fmla="*/ 30 w 30"/>
                <a:gd name="T41" fmla="*/ 11 h 26"/>
                <a:gd name="T42" fmla="*/ 28 w 30"/>
                <a:gd name="T43" fmla="*/ 21 h 26"/>
                <a:gd name="T44" fmla="*/ 19 w 30"/>
                <a:gd name="T45" fmla="*/ 26 h 26"/>
                <a:gd name="T46" fmla="*/ 14 w 30"/>
                <a:gd name="T4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26">
                  <a:moveTo>
                    <a:pt x="14" y="26"/>
                  </a:moveTo>
                  <a:cubicBezTo>
                    <a:pt x="14" y="23"/>
                    <a:pt x="14" y="23"/>
                    <a:pt x="14" y="23"/>
                  </a:cubicBezTo>
                  <a:cubicBezTo>
                    <a:pt x="14" y="22"/>
                    <a:pt x="13" y="21"/>
                    <a:pt x="13" y="21"/>
                  </a:cubicBezTo>
                  <a:cubicBezTo>
                    <a:pt x="13" y="21"/>
                    <a:pt x="13" y="21"/>
                    <a:pt x="13" y="21"/>
                  </a:cubicBezTo>
                  <a:cubicBezTo>
                    <a:pt x="10" y="22"/>
                    <a:pt x="10" y="22"/>
                    <a:pt x="10" y="22"/>
                  </a:cubicBezTo>
                  <a:cubicBezTo>
                    <a:pt x="9" y="19"/>
                    <a:pt x="9" y="19"/>
                    <a:pt x="9" y="19"/>
                  </a:cubicBezTo>
                  <a:cubicBezTo>
                    <a:pt x="9" y="17"/>
                    <a:pt x="8" y="15"/>
                    <a:pt x="5" y="14"/>
                  </a:cubicBezTo>
                  <a:cubicBezTo>
                    <a:pt x="4" y="13"/>
                    <a:pt x="3" y="13"/>
                    <a:pt x="2" y="12"/>
                  </a:cubicBezTo>
                  <a:cubicBezTo>
                    <a:pt x="1" y="11"/>
                    <a:pt x="0" y="10"/>
                    <a:pt x="0" y="9"/>
                  </a:cubicBezTo>
                  <a:cubicBezTo>
                    <a:pt x="0" y="8"/>
                    <a:pt x="0" y="6"/>
                    <a:pt x="1" y="4"/>
                  </a:cubicBezTo>
                  <a:cubicBezTo>
                    <a:pt x="4" y="1"/>
                    <a:pt x="9" y="0"/>
                    <a:pt x="12" y="0"/>
                  </a:cubicBezTo>
                  <a:cubicBezTo>
                    <a:pt x="14" y="0"/>
                    <a:pt x="16" y="1"/>
                    <a:pt x="18" y="1"/>
                  </a:cubicBezTo>
                  <a:cubicBezTo>
                    <a:pt x="19" y="1"/>
                    <a:pt x="21" y="1"/>
                    <a:pt x="22" y="1"/>
                  </a:cubicBezTo>
                  <a:cubicBezTo>
                    <a:pt x="25" y="1"/>
                    <a:pt x="25" y="1"/>
                    <a:pt x="25" y="1"/>
                  </a:cubicBezTo>
                  <a:cubicBezTo>
                    <a:pt x="25" y="5"/>
                    <a:pt x="25" y="5"/>
                    <a:pt x="25" y="5"/>
                  </a:cubicBezTo>
                  <a:cubicBezTo>
                    <a:pt x="25" y="5"/>
                    <a:pt x="25" y="5"/>
                    <a:pt x="25" y="5"/>
                  </a:cubicBezTo>
                  <a:cubicBezTo>
                    <a:pt x="25" y="5"/>
                    <a:pt x="25" y="5"/>
                    <a:pt x="25" y="5"/>
                  </a:cubicBezTo>
                  <a:cubicBezTo>
                    <a:pt x="25" y="5"/>
                    <a:pt x="25" y="6"/>
                    <a:pt x="27" y="6"/>
                  </a:cubicBezTo>
                  <a:cubicBezTo>
                    <a:pt x="29" y="6"/>
                    <a:pt x="29" y="6"/>
                    <a:pt x="29" y="6"/>
                  </a:cubicBezTo>
                  <a:cubicBezTo>
                    <a:pt x="29" y="9"/>
                    <a:pt x="29" y="9"/>
                    <a:pt x="29" y="9"/>
                  </a:cubicBezTo>
                  <a:cubicBezTo>
                    <a:pt x="29" y="10"/>
                    <a:pt x="30" y="11"/>
                    <a:pt x="30" y="11"/>
                  </a:cubicBezTo>
                  <a:cubicBezTo>
                    <a:pt x="30" y="15"/>
                    <a:pt x="30" y="18"/>
                    <a:pt x="28" y="21"/>
                  </a:cubicBezTo>
                  <a:cubicBezTo>
                    <a:pt x="26" y="26"/>
                    <a:pt x="21" y="26"/>
                    <a:pt x="19" y="26"/>
                  </a:cubicBezTo>
                  <a:lnTo>
                    <a:pt x="14" y="26"/>
                  </a:lnTo>
                  <a:close/>
                </a:path>
              </a:pathLst>
            </a:cu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 name="Freeform 9"/>
            <p:cNvSpPr>
              <a:spLocks/>
            </p:cNvSpPr>
            <p:nvPr/>
          </p:nvSpPr>
          <p:spPr bwMode="auto">
            <a:xfrm>
              <a:off x="6487807" y="2401268"/>
              <a:ext cx="90226" cy="58091"/>
            </a:xfrm>
            <a:custGeom>
              <a:avLst/>
              <a:gdLst>
                <a:gd name="T0" fmla="*/ 27 w 31"/>
                <a:gd name="T1" fmla="*/ 20 h 20"/>
                <a:gd name="T2" fmla="*/ 26 w 31"/>
                <a:gd name="T3" fmla="*/ 20 h 20"/>
                <a:gd name="T4" fmla="*/ 10 w 31"/>
                <a:gd name="T5" fmla="*/ 20 h 20"/>
                <a:gd name="T6" fmla="*/ 10 w 31"/>
                <a:gd name="T7" fmla="*/ 15 h 20"/>
                <a:gd name="T8" fmla="*/ 1 w 31"/>
                <a:gd name="T9" fmla="*/ 15 h 20"/>
                <a:gd name="T10" fmla="*/ 1 w 31"/>
                <a:gd name="T11" fmla="*/ 5 h 20"/>
                <a:gd name="T12" fmla="*/ 1 w 31"/>
                <a:gd name="T13" fmla="*/ 4 h 20"/>
                <a:gd name="T14" fmla="*/ 1 w 31"/>
                <a:gd name="T15" fmla="*/ 1 h 20"/>
                <a:gd name="T16" fmla="*/ 5 w 31"/>
                <a:gd name="T17" fmla="*/ 0 h 20"/>
                <a:gd name="T18" fmla="*/ 21 w 31"/>
                <a:gd name="T19" fmla="*/ 0 h 20"/>
                <a:gd name="T20" fmla="*/ 21 w 31"/>
                <a:gd name="T21" fmla="*/ 2 h 20"/>
                <a:gd name="T22" fmla="*/ 21 w 31"/>
                <a:gd name="T23" fmla="*/ 4 h 20"/>
                <a:gd name="T24" fmla="*/ 23 w 31"/>
                <a:gd name="T25" fmla="*/ 4 h 20"/>
                <a:gd name="T26" fmla="*/ 23 w 31"/>
                <a:gd name="T27" fmla="*/ 4 h 20"/>
                <a:gd name="T28" fmla="*/ 24 w 31"/>
                <a:gd name="T29" fmla="*/ 4 h 20"/>
                <a:gd name="T30" fmla="*/ 30 w 31"/>
                <a:gd name="T31" fmla="*/ 10 h 20"/>
                <a:gd name="T32" fmla="*/ 30 w 31"/>
                <a:gd name="T33" fmla="*/ 15 h 20"/>
                <a:gd name="T34" fmla="*/ 30 w 31"/>
                <a:gd name="T35" fmla="*/ 15 h 20"/>
                <a:gd name="T36" fmla="*/ 30 w 31"/>
                <a:gd name="T37" fmla="*/ 19 h 20"/>
                <a:gd name="T38" fmla="*/ 27 w 31"/>
                <a:gd name="T3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20">
                  <a:moveTo>
                    <a:pt x="27" y="20"/>
                  </a:moveTo>
                  <a:cubicBezTo>
                    <a:pt x="27" y="20"/>
                    <a:pt x="26" y="20"/>
                    <a:pt x="26" y="20"/>
                  </a:cubicBezTo>
                  <a:cubicBezTo>
                    <a:pt x="10" y="20"/>
                    <a:pt x="10" y="20"/>
                    <a:pt x="10" y="20"/>
                  </a:cubicBezTo>
                  <a:cubicBezTo>
                    <a:pt x="10" y="15"/>
                    <a:pt x="10" y="15"/>
                    <a:pt x="10" y="15"/>
                  </a:cubicBezTo>
                  <a:cubicBezTo>
                    <a:pt x="1" y="15"/>
                    <a:pt x="1" y="15"/>
                    <a:pt x="1" y="15"/>
                  </a:cubicBezTo>
                  <a:cubicBezTo>
                    <a:pt x="1" y="5"/>
                    <a:pt x="1" y="5"/>
                    <a:pt x="1" y="5"/>
                  </a:cubicBezTo>
                  <a:cubicBezTo>
                    <a:pt x="1" y="5"/>
                    <a:pt x="1" y="5"/>
                    <a:pt x="1" y="4"/>
                  </a:cubicBezTo>
                  <a:cubicBezTo>
                    <a:pt x="1" y="4"/>
                    <a:pt x="0" y="2"/>
                    <a:pt x="1" y="1"/>
                  </a:cubicBezTo>
                  <a:cubicBezTo>
                    <a:pt x="3" y="0"/>
                    <a:pt x="4" y="0"/>
                    <a:pt x="5" y="0"/>
                  </a:cubicBezTo>
                  <a:cubicBezTo>
                    <a:pt x="21" y="0"/>
                    <a:pt x="21" y="0"/>
                    <a:pt x="21" y="0"/>
                  </a:cubicBezTo>
                  <a:cubicBezTo>
                    <a:pt x="21" y="2"/>
                    <a:pt x="21" y="2"/>
                    <a:pt x="21" y="2"/>
                  </a:cubicBezTo>
                  <a:cubicBezTo>
                    <a:pt x="21" y="3"/>
                    <a:pt x="21" y="4"/>
                    <a:pt x="21" y="4"/>
                  </a:cubicBezTo>
                  <a:cubicBezTo>
                    <a:pt x="22" y="4"/>
                    <a:pt x="22" y="4"/>
                    <a:pt x="23" y="4"/>
                  </a:cubicBezTo>
                  <a:cubicBezTo>
                    <a:pt x="23" y="4"/>
                    <a:pt x="23" y="4"/>
                    <a:pt x="23" y="4"/>
                  </a:cubicBezTo>
                  <a:cubicBezTo>
                    <a:pt x="24" y="4"/>
                    <a:pt x="24" y="4"/>
                    <a:pt x="24" y="4"/>
                  </a:cubicBezTo>
                  <a:cubicBezTo>
                    <a:pt x="27" y="4"/>
                    <a:pt x="30" y="6"/>
                    <a:pt x="30" y="10"/>
                  </a:cubicBezTo>
                  <a:cubicBezTo>
                    <a:pt x="30" y="12"/>
                    <a:pt x="30" y="13"/>
                    <a:pt x="30" y="15"/>
                  </a:cubicBezTo>
                  <a:cubicBezTo>
                    <a:pt x="30" y="15"/>
                    <a:pt x="30" y="15"/>
                    <a:pt x="30" y="15"/>
                  </a:cubicBezTo>
                  <a:cubicBezTo>
                    <a:pt x="31" y="17"/>
                    <a:pt x="31" y="18"/>
                    <a:pt x="30" y="19"/>
                  </a:cubicBezTo>
                  <a:cubicBezTo>
                    <a:pt x="29" y="20"/>
                    <a:pt x="28" y="20"/>
                    <a:pt x="27" y="20"/>
                  </a:cubicBezTo>
                  <a:close/>
                </a:path>
              </a:pathLst>
            </a:cu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 name="Freeform 10"/>
            <p:cNvSpPr>
              <a:spLocks/>
            </p:cNvSpPr>
            <p:nvPr/>
          </p:nvSpPr>
          <p:spPr bwMode="auto">
            <a:xfrm>
              <a:off x="5704203" y="2176322"/>
              <a:ext cx="321352" cy="227418"/>
            </a:xfrm>
            <a:custGeom>
              <a:avLst/>
              <a:gdLst>
                <a:gd name="T0" fmla="*/ 34 w 110"/>
                <a:gd name="T1" fmla="*/ 78 h 78"/>
                <a:gd name="T2" fmla="*/ 16 w 110"/>
                <a:gd name="T3" fmla="*/ 78 h 78"/>
                <a:gd name="T4" fmla="*/ 5 w 110"/>
                <a:gd name="T5" fmla="*/ 67 h 78"/>
                <a:gd name="T6" fmla="*/ 0 w 110"/>
                <a:gd name="T7" fmla="*/ 59 h 78"/>
                <a:gd name="T8" fmla="*/ 0 w 110"/>
                <a:gd name="T9" fmla="*/ 49 h 78"/>
                <a:gd name="T10" fmla="*/ 8 w 110"/>
                <a:gd name="T11" fmla="*/ 44 h 78"/>
                <a:gd name="T12" fmla="*/ 13 w 110"/>
                <a:gd name="T13" fmla="*/ 39 h 78"/>
                <a:gd name="T14" fmla="*/ 14 w 110"/>
                <a:gd name="T15" fmla="*/ 31 h 78"/>
                <a:gd name="T16" fmla="*/ 11 w 110"/>
                <a:gd name="T17" fmla="*/ 19 h 78"/>
                <a:gd name="T18" fmla="*/ 7 w 110"/>
                <a:gd name="T19" fmla="*/ 17 h 78"/>
                <a:gd name="T20" fmla="*/ 5 w 110"/>
                <a:gd name="T21" fmla="*/ 6 h 78"/>
                <a:gd name="T22" fmla="*/ 46 w 110"/>
                <a:gd name="T23" fmla="*/ 3 h 78"/>
                <a:gd name="T24" fmla="*/ 100 w 110"/>
                <a:gd name="T25" fmla="*/ 1 h 78"/>
                <a:gd name="T26" fmla="*/ 109 w 110"/>
                <a:gd name="T27" fmla="*/ 3 h 78"/>
                <a:gd name="T28" fmla="*/ 110 w 110"/>
                <a:gd name="T29" fmla="*/ 7 h 78"/>
                <a:gd name="T30" fmla="*/ 110 w 110"/>
                <a:gd name="T31" fmla="*/ 10 h 78"/>
                <a:gd name="T32" fmla="*/ 104 w 110"/>
                <a:gd name="T33" fmla="*/ 18 h 78"/>
                <a:gd name="T34" fmla="*/ 101 w 110"/>
                <a:gd name="T35" fmla="*/ 29 h 78"/>
                <a:gd name="T36" fmla="*/ 103 w 110"/>
                <a:gd name="T37" fmla="*/ 33 h 78"/>
                <a:gd name="T38" fmla="*/ 97 w 110"/>
                <a:gd name="T39" fmla="*/ 40 h 78"/>
                <a:gd name="T40" fmla="*/ 96 w 110"/>
                <a:gd name="T41" fmla="*/ 40 h 78"/>
                <a:gd name="T42" fmla="*/ 92 w 110"/>
                <a:gd name="T43" fmla="*/ 45 h 78"/>
                <a:gd name="T44" fmla="*/ 85 w 110"/>
                <a:gd name="T45" fmla="*/ 45 h 78"/>
                <a:gd name="T46" fmla="*/ 77 w 110"/>
                <a:gd name="T47" fmla="*/ 51 h 78"/>
                <a:gd name="T48" fmla="*/ 71 w 110"/>
                <a:gd name="T49" fmla="*/ 55 h 78"/>
                <a:gd name="T50" fmla="*/ 68 w 110"/>
                <a:gd name="T51" fmla="*/ 54 h 78"/>
                <a:gd name="T52" fmla="*/ 63 w 110"/>
                <a:gd name="T53" fmla="*/ 59 h 78"/>
                <a:gd name="T54" fmla="*/ 54 w 110"/>
                <a:gd name="T55" fmla="*/ 59 h 78"/>
                <a:gd name="T56" fmla="*/ 49 w 110"/>
                <a:gd name="T57" fmla="*/ 59 h 78"/>
                <a:gd name="T58" fmla="*/ 45 w 110"/>
                <a:gd name="T59" fmla="*/ 64 h 78"/>
                <a:gd name="T60" fmla="*/ 44 w 110"/>
                <a:gd name="T61" fmla="*/ 69 h 78"/>
                <a:gd name="T62" fmla="*/ 36 w 110"/>
                <a:gd name="T6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0" h="78">
                  <a:moveTo>
                    <a:pt x="36" y="78"/>
                  </a:moveTo>
                  <a:cubicBezTo>
                    <a:pt x="36" y="78"/>
                    <a:pt x="35" y="78"/>
                    <a:pt x="34" y="78"/>
                  </a:cubicBezTo>
                  <a:cubicBezTo>
                    <a:pt x="34" y="78"/>
                    <a:pt x="33" y="78"/>
                    <a:pt x="32" y="78"/>
                  </a:cubicBezTo>
                  <a:cubicBezTo>
                    <a:pt x="16" y="78"/>
                    <a:pt x="16" y="78"/>
                    <a:pt x="16" y="78"/>
                  </a:cubicBezTo>
                  <a:cubicBezTo>
                    <a:pt x="15" y="77"/>
                    <a:pt x="15" y="77"/>
                    <a:pt x="15" y="77"/>
                  </a:cubicBezTo>
                  <a:cubicBezTo>
                    <a:pt x="12" y="74"/>
                    <a:pt x="8" y="70"/>
                    <a:pt x="5" y="67"/>
                  </a:cubicBezTo>
                  <a:cubicBezTo>
                    <a:pt x="4" y="66"/>
                    <a:pt x="3" y="65"/>
                    <a:pt x="2" y="64"/>
                  </a:cubicBezTo>
                  <a:cubicBezTo>
                    <a:pt x="0" y="62"/>
                    <a:pt x="0" y="61"/>
                    <a:pt x="0" y="59"/>
                  </a:cubicBezTo>
                  <a:cubicBezTo>
                    <a:pt x="0" y="58"/>
                    <a:pt x="0" y="58"/>
                    <a:pt x="0" y="58"/>
                  </a:cubicBezTo>
                  <a:cubicBezTo>
                    <a:pt x="0" y="49"/>
                    <a:pt x="0" y="49"/>
                    <a:pt x="0" y="49"/>
                  </a:cubicBezTo>
                  <a:cubicBezTo>
                    <a:pt x="2" y="48"/>
                    <a:pt x="2" y="48"/>
                    <a:pt x="2" y="48"/>
                  </a:cubicBezTo>
                  <a:cubicBezTo>
                    <a:pt x="5" y="48"/>
                    <a:pt x="6" y="47"/>
                    <a:pt x="8" y="44"/>
                  </a:cubicBezTo>
                  <a:cubicBezTo>
                    <a:pt x="8" y="43"/>
                    <a:pt x="9" y="42"/>
                    <a:pt x="9" y="41"/>
                  </a:cubicBezTo>
                  <a:cubicBezTo>
                    <a:pt x="10" y="39"/>
                    <a:pt x="12" y="39"/>
                    <a:pt x="13" y="39"/>
                  </a:cubicBezTo>
                  <a:cubicBezTo>
                    <a:pt x="13" y="39"/>
                    <a:pt x="13" y="39"/>
                    <a:pt x="14" y="39"/>
                  </a:cubicBezTo>
                  <a:cubicBezTo>
                    <a:pt x="14" y="37"/>
                    <a:pt x="14" y="34"/>
                    <a:pt x="14" y="31"/>
                  </a:cubicBezTo>
                  <a:cubicBezTo>
                    <a:pt x="14" y="30"/>
                    <a:pt x="14" y="29"/>
                    <a:pt x="14" y="28"/>
                  </a:cubicBezTo>
                  <a:cubicBezTo>
                    <a:pt x="14" y="23"/>
                    <a:pt x="14" y="21"/>
                    <a:pt x="11" y="19"/>
                  </a:cubicBezTo>
                  <a:cubicBezTo>
                    <a:pt x="10" y="19"/>
                    <a:pt x="9" y="18"/>
                    <a:pt x="8" y="17"/>
                  </a:cubicBezTo>
                  <a:cubicBezTo>
                    <a:pt x="7" y="17"/>
                    <a:pt x="7" y="17"/>
                    <a:pt x="7" y="17"/>
                  </a:cubicBezTo>
                  <a:cubicBezTo>
                    <a:pt x="5" y="16"/>
                    <a:pt x="5" y="14"/>
                    <a:pt x="5" y="13"/>
                  </a:cubicBezTo>
                  <a:cubicBezTo>
                    <a:pt x="5" y="6"/>
                    <a:pt x="5" y="6"/>
                    <a:pt x="5" y="6"/>
                  </a:cubicBezTo>
                  <a:cubicBezTo>
                    <a:pt x="8" y="6"/>
                    <a:pt x="8" y="6"/>
                    <a:pt x="8" y="6"/>
                  </a:cubicBezTo>
                  <a:cubicBezTo>
                    <a:pt x="20" y="6"/>
                    <a:pt x="33" y="4"/>
                    <a:pt x="46" y="3"/>
                  </a:cubicBezTo>
                  <a:cubicBezTo>
                    <a:pt x="59" y="2"/>
                    <a:pt x="74" y="0"/>
                    <a:pt x="88" y="0"/>
                  </a:cubicBezTo>
                  <a:cubicBezTo>
                    <a:pt x="92" y="0"/>
                    <a:pt x="96" y="0"/>
                    <a:pt x="100" y="1"/>
                  </a:cubicBezTo>
                  <a:cubicBezTo>
                    <a:pt x="102" y="1"/>
                    <a:pt x="104" y="1"/>
                    <a:pt x="106" y="1"/>
                  </a:cubicBezTo>
                  <a:cubicBezTo>
                    <a:pt x="106" y="1"/>
                    <a:pt x="108" y="1"/>
                    <a:pt x="109" y="3"/>
                  </a:cubicBezTo>
                  <a:cubicBezTo>
                    <a:pt x="110" y="4"/>
                    <a:pt x="110" y="5"/>
                    <a:pt x="110" y="6"/>
                  </a:cubicBezTo>
                  <a:cubicBezTo>
                    <a:pt x="110" y="6"/>
                    <a:pt x="110" y="6"/>
                    <a:pt x="110" y="7"/>
                  </a:cubicBezTo>
                  <a:cubicBezTo>
                    <a:pt x="110" y="9"/>
                    <a:pt x="110" y="9"/>
                    <a:pt x="110" y="9"/>
                  </a:cubicBezTo>
                  <a:cubicBezTo>
                    <a:pt x="110" y="9"/>
                    <a:pt x="110" y="10"/>
                    <a:pt x="110" y="10"/>
                  </a:cubicBezTo>
                  <a:cubicBezTo>
                    <a:pt x="110" y="12"/>
                    <a:pt x="110" y="16"/>
                    <a:pt x="107" y="17"/>
                  </a:cubicBezTo>
                  <a:cubicBezTo>
                    <a:pt x="106" y="17"/>
                    <a:pt x="105" y="18"/>
                    <a:pt x="104" y="18"/>
                  </a:cubicBezTo>
                  <a:cubicBezTo>
                    <a:pt x="103" y="19"/>
                    <a:pt x="102" y="21"/>
                    <a:pt x="101" y="23"/>
                  </a:cubicBezTo>
                  <a:cubicBezTo>
                    <a:pt x="100" y="25"/>
                    <a:pt x="100" y="28"/>
                    <a:pt x="101" y="29"/>
                  </a:cubicBezTo>
                  <a:cubicBezTo>
                    <a:pt x="101" y="30"/>
                    <a:pt x="101" y="30"/>
                    <a:pt x="101" y="31"/>
                  </a:cubicBezTo>
                  <a:cubicBezTo>
                    <a:pt x="102" y="31"/>
                    <a:pt x="103" y="32"/>
                    <a:pt x="103" y="33"/>
                  </a:cubicBezTo>
                  <a:cubicBezTo>
                    <a:pt x="104" y="35"/>
                    <a:pt x="103" y="36"/>
                    <a:pt x="103" y="38"/>
                  </a:cubicBezTo>
                  <a:cubicBezTo>
                    <a:pt x="101" y="40"/>
                    <a:pt x="97" y="40"/>
                    <a:pt x="97" y="40"/>
                  </a:cubicBezTo>
                  <a:cubicBezTo>
                    <a:pt x="96" y="40"/>
                    <a:pt x="96" y="40"/>
                    <a:pt x="96" y="40"/>
                  </a:cubicBezTo>
                  <a:cubicBezTo>
                    <a:pt x="96" y="40"/>
                    <a:pt x="96" y="40"/>
                    <a:pt x="96" y="40"/>
                  </a:cubicBezTo>
                  <a:cubicBezTo>
                    <a:pt x="96" y="40"/>
                    <a:pt x="96" y="40"/>
                    <a:pt x="96" y="41"/>
                  </a:cubicBezTo>
                  <a:cubicBezTo>
                    <a:pt x="95" y="44"/>
                    <a:pt x="93" y="45"/>
                    <a:pt x="92" y="45"/>
                  </a:cubicBezTo>
                  <a:cubicBezTo>
                    <a:pt x="91" y="45"/>
                    <a:pt x="90" y="45"/>
                    <a:pt x="90" y="45"/>
                  </a:cubicBezTo>
                  <a:cubicBezTo>
                    <a:pt x="85" y="45"/>
                    <a:pt x="85" y="45"/>
                    <a:pt x="85" y="45"/>
                  </a:cubicBezTo>
                  <a:cubicBezTo>
                    <a:pt x="84" y="45"/>
                    <a:pt x="83" y="45"/>
                    <a:pt x="82" y="46"/>
                  </a:cubicBezTo>
                  <a:cubicBezTo>
                    <a:pt x="80" y="47"/>
                    <a:pt x="79" y="49"/>
                    <a:pt x="77" y="51"/>
                  </a:cubicBezTo>
                  <a:cubicBezTo>
                    <a:pt x="76" y="53"/>
                    <a:pt x="75" y="55"/>
                    <a:pt x="72" y="55"/>
                  </a:cubicBezTo>
                  <a:cubicBezTo>
                    <a:pt x="71" y="55"/>
                    <a:pt x="71" y="55"/>
                    <a:pt x="71" y="55"/>
                  </a:cubicBezTo>
                  <a:cubicBezTo>
                    <a:pt x="70" y="55"/>
                    <a:pt x="69" y="54"/>
                    <a:pt x="68" y="54"/>
                  </a:cubicBezTo>
                  <a:cubicBezTo>
                    <a:pt x="68" y="54"/>
                    <a:pt x="68" y="54"/>
                    <a:pt x="68" y="54"/>
                  </a:cubicBezTo>
                  <a:cubicBezTo>
                    <a:pt x="68" y="54"/>
                    <a:pt x="68" y="55"/>
                    <a:pt x="68" y="55"/>
                  </a:cubicBezTo>
                  <a:cubicBezTo>
                    <a:pt x="67" y="58"/>
                    <a:pt x="65" y="59"/>
                    <a:pt x="63" y="59"/>
                  </a:cubicBezTo>
                  <a:cubicBezTo>
                    <a:pt x="56" y="59"/>
                    <a:pt x="56" y="59"/>
                    <a:pt x="56" y="59"/>
                  </a:cubicBezTo>
                  <a:cubicBezTo>
                    <a:pt x="55" y="59"/>
                    <a:pt x="54" y="59"/>
                    <a:pt x="54" y="59"/>
                  </a:cubicBezTo>
                  <a:cubicBezTo>
                    <a:pt x="53" y="59"/>
                    <a:pt x="52" y="59"/>
                    <a:pt x="51" y="59"/>
                  </a:cubicBezTo>
                  <a:cubicBezTo>
                    <a:pt x="49" y="59"/>
                    <a:pt x="49" y="59"/>
                    <a:pt x="49" y="59"/>
                  </a:cubicBezTo>
                  <a:cubicBezTo>
                    <a:pt x="49" y="60"/>
                    <a:pt x="49" y="60"/>
                    <a:pt x="49" y="60"/>
                  </a:cubicBezTo>
                  <a:cubicBezTo>
                    <a:pt x="48" y="63"/>
                    <a:pt x="47" y="64"/>
                    <a:pt x="45" y="64"/>
                  </a:cubicBezTo>
                  <a:cubicBezTo>
                    <a:pt x="45" y="64"/>
                    <a:pt x="45" y="64"/>
                    <a:pt x="45" y="65"/>
                  </a:cubicBezTo>
                  <a:cubicBezTo>
                    <a:pt x="44" y="66"/>
                    <a:pt x="44" y="67"/>
                    <a:pt x="44" y="69"/>
                  </a:cubicBezTo>
                  <a:cubicBezTo>
                    <a:pt x="44" y="70"/>
                    <a:pt x="44" y="72"/>
                    <a:pt x="43" y="73"/>
                  </a:cubicBezTo>
                  <a:cubicBezTo>
                    <a:pt x="43" y="75"/>
                    <a:pt x="41" y="78"/>
                    <a:pt x="36" y="78"/>
                  </a:cubicBezTo>
                  <a:close/>
                </a:path>
              </a:pathLst>
            </a:cu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 name="Freeform 11"/>
            <p:cNvSpPr>
              <a:spLocks noEditPoints="1"/>
            </p:cNvSpPr>
            <p:nvPr/>
          </p:nvSpPr>
          <p:spPr bwMode="auto">
            <a:xfrm>
              <a:off x="6254209" y="2296211"/>
              <a:ext cx="1222373" cy="2356992"/>
            </a:xfrm>
            <a:custGeom>
              <a:avLst/>
              <a:gdLst>
                <a:gd name="T0" fmla="*/ 232 w 418"/>
                <a:gd name="T1" fmla="*/ 714 h 806"/>
                <a:gd name="T2" fmla="*/ 232 w 418"/>
                <a:gd name="T3" fmla="*/ 693 h 806"/>
                <a:gd name="T4" fmla="*/ 241 w 418"/>
                <a:gd name="T5" fmla="*/ 635 h 806"/>
                <a:gd name="T6" fmla="*/ 250 w 418"/>
                <a:gd name="T7" fmla="*/ 577 h 806"/>
                <a:gd name="T8" fmla="*/ 251 w 418"/>
                <a:gd name="T9" fmla="*/ 542 h 806"/>
                <a:gd name="T10" fmla="*/ 225 w 418"/>
                <a:gd name="T11" fmla="*/ 499 h 806"/>
                <a:gd name="T12" fmla="*/ 213 w 418"/>
                <a:gd name="T13" fmla="*/ 453 h 806"/>
                <a:gd name="T14" fmla="*/ 170 w 418"/>
                <a:gd name="T15" fmla="*/ 438 h 806"/>
                <a:gd name="T16" fmla="*/ 141 w 418"/>
                <a:gd name="T17" fmla="*/ 457 h 806"/>
                <a:gd name="T18" fmla="*/ 101 w 418"/>
                <a:gd name="T19" fmla="*/ 452 h 806"/>
                <a:gd name="T20" fmla="*/ 69 w 418"/>
                <a:gd name="T21" fmla="*/ 433 h 806"/>
                <a:gd name="T22" fmla="*/ 26 w 418"/>
                <a:gd name="T23" fmla="*/ 389 h 806"/>
                <a:gd name="T24" fmla="*/ 10 w 418"/>
                <a:gd name="T25" fmla="*/ 351 h 806"/>
                <a:gd name="T26" fmla="*/ 3 w 418"/>
                <a:gd name="T27" fmla="*/ 313 h 806"/>
                <a:gd name="T28" fmla="*/ 24 w 418"/>
                <a:gd name="T29" fmla="*/ 258 h 806"/>
                <a:gd name="T30" fmla="*/ 51 w 418"/>
                <a:gd name="T31" fmla="*/ 234 h 806"/>
                <a:gd name="T32" fmla="*/ 80 w 418"/>
                <a:gd name="T33" fmla="*/ 190 h 806"/>
                <a:gd name="T34" fmla="*/ 112 w 418"/>
                <a:gd name="T35" fmla="*/ 177 h 806"/>
                <a:gd name="T36" fmla="*/ 169 w 418"/>
                <a:gd name="T37" fmla="*/ 168 h 806"/>
                <a:gd name="T38" fmla="*/ 188 w 418"/>
                <a:gd name="T39" fmla="*/ 191 h 806"/>
                <a:gd name="T40" fmla="*/ 218 w 418"/>
                <a:gd name="T41" fmla="*/ 205 h 806"/>
                <a:gd name="T42" fmla="*/ 238 w 418"/>
                <a:gd name="T43" fmla="*/ 215 h 806"/>
                <a:gd name="T44" fmla="*/ 266 w 418"/>
                <a:gd name="T45" fmla="*/ 215 h 806"/>
                <a:gd name="T46" fmla="*/ 296 w 418"/>
                <a:gd name="T47" fmla="*/ 207 h 806"/>
                <a:gd name="T48" fmla="*/ 283 w 418"/>
                <a:gd name="T49" fmla="*/ 180 h 806"/>
                <a:gd name="T50" fmla="*/ 259 w 418"/>
                <a:gd name="T51" fmla="*/ 178 h 806"/>
                <a:gd name="T52" fmla="*/ 245 w 418"/>
                <a:gd name="T53" fmla="*/ 144 h 806"/>
                <a:gd name="T54" fmla="*/ 224 w 418"/>
                <a:gd name="T55" fmla="*/ 112 h 806"/>
                <a:gd name="T56" fmla="*/ 217 w 418"/>
                <a:gd name="T57" fmla="*/ 161 h 806"/>
                <a:gd name="T58" fmla="*/ 193 w 418"/>
                <a:gd name="T59" fmla="*/ 141 h 806"/>
                <a:gd name="T60" fmla="*/ 195 w 418"/>
                <a:gd name="T61" fmla="*/ 175 h 806"/>
                <a:gd name="T62" fmla="*/ 162 w 418"/>
                <a:gd name="T63" fmla="*/ 146 h 806"/>
                <a:gd name="T64" fmla="*/ 129 w 418"/>
                <a:gd name="T65" fmla="*/ 136 h 806"/>
                <a:gd name="T66" fmla="*/ 74 w 418"/>
                <a:gd name="T67" fmla="*/ 84 h 806"/>
                <a:gd name="T68" fmla="*/ 114 w 418"/>
                <a:gd name="T69" fmla="*/ 59 h 806"/>
                <a:gd name="T70" fmla="*/ 118 w 418"/>
                <a:gd name="T71" fmla="*/ 30 h 806"/>
                <a:gd name="T72" fmla="*/ 114 w 418"/>
                <a:gd name="T73" fmla="*/ 9 h 806"/>
                <a:gd name="T74" fmla="*/ 211 w 418"/>
                <a:gd name="T75" fmla="*/ 61 h 806"/>
                <a:gd name="T76" fmla="*/ 282 w 418"/>
                <a:gd name="T77" fmla="*/ 122 h 806"/>
                <a:gd name="T78" fmla="*/ 330 w 418"/>
                <a:gd name="T79" fmla="*/ 173 h 806"/>
                <a:gd name="T80" fmla="*/ 355 w 418"/>
                <a:gd name="T81" fmla="*/ 209 h 806"/>
                <a:gd name="T82" fmla="*/ 370 w 418"/>
                <a:gd name="T83" fmla="*/ 237 h 806"/>
                <a:gd name="T84" fmla="*/ 381 w 418"/>
                <a:gd name="T85" fmla="*/ 257 h 806"/>
                <a:gd name="T86" fmla="*/ 393 w 418"/>
                <a:gd name="T87" fmla="*/ 282 h 806"/>
                <a:gd name="T88" fmla="*/ 382 w 418"/>
                <a:gd name="T89" fmla="*/ 334 h 806"/>
                <a:gd name="T90" fmla="*/ 363 w 418"/>
                <a:gd name="T91" fmla="*/ 301 h 806"/>
                <a:gd name="T92" fmla="*/ 338 w 418"/>
                <a:gd name="T93" fmla="*/ 268 h 806"/>
                <a:gd name="T94" fmla="*/ 322 w 418"/>
                <a:gd name="T95" fmla="*/ 245 h 806"/>
                <a:gd name="T96" fmla="*/ 351 w 418"/>
                <a:gd name="T97" fmla="*/ 299 h 806"/>
                <a:gd name="T98" fmla="*/ 384 w 418"/>
                <a:gd name="T99" fmla="*/ 356 h 806"/>
                <a:gd name="T100" fmla="*/ 415 w 418"/>
                <a:gd name="T101" fmla="*/ 408 h 806"/>
                <a:gd name="T102" fmla="*/ 407 w 418"/>
                <a:gd name="T103" fmla="*/ 481 h 806"/>
                <a:gd name="T104" fmla="*/ 403 w 418"/>
                <a:gd name="T105" fmla="*/ 521 h 806"/>
                <a:gd name="T106" fmla="*/ 388 w 418"/>
                <a:gd name="T107" fmla="*/ 607 h 806"/>
                <a:gd name="T108" fmla="*/ 351 w 418"/>
                <a:gd name="T109" fmla="*/ 684 h 806"/>
                <a:gd name="T110" fmla="*/ 328 w 418"/>
                <a:gd name="T111" fmla="*/ 725 h 806"/>
                <a:gd name="T112" fmla="*/ 313 w 418"/>
                <a:gd name="T113" fmla="*/ 763 h 806"/>
                <a:gd name="T114" fmla="*/ 249 w 418"/>
                <a:gd name="T115" fmla="*/ 800 h 806"/>
                <a:gd name="T116" fmla="*/ 156 w 418"/>
                <a:gd name="T117" fmla="*/ 113 h 806"/>
                <a:gd name="T118" fmla="*/ 172 w 418"/>
                <a:gd name="T119" fmla="*/ 129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8" h="806">
                  <a:moveTo>
                    <a:pt x="229" y="806"/>
                  </a:moveTo>
                  <a:cubicBezTo>
                    <a:pt x="228" y="806"/>
                    <a:pt x="227" y="805"/>
                    <a:pt x="226" y="804"/>
                  </a:cubicBezTo>
                  <a:cubicBezTo>
                    <a:pt x="223" y="802"/>
                    <a:pt x="223" y="799"/>
                    <a:pt x="223" y="797"/>
                  </a:cubicBezTo>
                  <a:cubicBezTo>
                    <a:pt x="223" y="796"/>
                    <a:pt x="223" y="795"/>
                    <a:pt x="222" y="795"/>
                  </a:cubicBezTo>
                  <a:cubicBezTo>
                    <a:pt x="222" y="792"/>
                    <a:pt x="221" y="788"/>
                    <a:pt x="224" y="786"/>
                  </a:cubicBezTo>
                  <a:cubicBezTo>
                    <a:pt x="225" y="785"/>
                    <a:pt x="226" y="784"/>
                    <a:pt x="228" y="783"/>
                  </a:cubicBezTo>
                  <a:cubicBezTo>
                    <a:pt x="229" y="783"/>
                    <a:pt x="230" y="782"/>
                    <a:pt x="232" y="782"/>
                  </a:cubicBezTo>
                  <a:cubicBezTo>
                    <a:pt x="233" y="781"/>
                    <a:pt x="234" y="781"/>
                    <a:pt x="236" y="780"/>
                  </a:cubicBezTo>
                  <a:cubicBezTo>
                    <a:pt x="238" y="779"/>
                    <a:pt x="240" y="778"/>
                    <a:pt x="240" y="776"/>
                  </a:cubicBezTo>
                  <a:cubicBezTo>
                    <a:pt x="241" y="774"/>
                    <a:pt x="241" y="770"/>
                    <a:pt x="240" y="768"/>
                  </a:cubicBezTo>
                  <a:cubicBezTo>
                    <a:pt x="239" y="765"/>
                    <a:pt x="238" y="762"/>
                    <a:pt x="236" y="760"/>
                  </a:cubicBezTo>
                  <a:cubicBezTo>
                    <a:pt x="235" y="759"/>
                    <a:pt x="234" y="759"/>
                    <a:pt x="233" y="758"/>
                  </a:cubicBezTo>
                  <a:cubicBezTo>
                    <a:pt x="232" y="757"/>
                    <a:pt x="232" y="757"/>
                    <a:pt x="232" y="757"/>
                  </a:cubicBezTo>
                  <a:cubicBezTo>
                    <a:pt x="232" y="714"/>
                    <a:pt x="232" y="714"/>
                    <a:pt x="232" y="714"/>
                  </a:cubicBezTo>
                  <a:cubicBezTo>
                    <a:pt x="235" y="715"/>
                    <a:pt x="235" y="715"/>
                    <a:pt x="235" y="715"/>
                  </a:cubicBezTo>
                  <a:cubicBezTo>
                    <a:pt x="236" y="715"/>
                    <a:pt x="236" y="715"/>
                    <a:pt x="236" y="715"/>
                  </a:cubicBezTo>
                  <a:cubicBezTo>
                    <a:pt x="237" y="714"/>
                    <a:pt x="237" y="711"/>
                    <a:pt x="236" y="706"/>
                  </a:cubicBezTo>
                  <a:cubicBezTo>
                    <a:pt x="236" y="705"/>
                    <a:pt x="236" y="704"/>
                    <a:pt x="236" y="704"/>
                  </a:cubicBezTo>
                  <a:cubicBezTo>
                    <a:pt x="236" y="703"/>
                    <a:pt x="236" y="703"/>
                    <a:pt x="236" y="703"/>
                  </a:cubicBezTo>
                  <a:cubicBezTo>
                    <a:pt x="236" y="703"/>
                    <a:pt x="236" y="703"/>
                    <a:pt x="236" y="703"/>
                  </a:cubicBezTo>
                  <a:cubicBezTo>
                    <a:pt x="236" y="703"/>
                    <a:pt x="236" y="702"/>
                    <a:pt x="236" y="702"/>
                  </a:cubicBezTo>
                  <a:cubicBezTo>
                    <a:pt x="236" y="702"/>
                    <a:pt x="236" y="702"/>
                    <a:pt x="236" y="702"/>
                  </a:cubicBezTo>
                  <a:cubicBezTo>
                    <a:pt x="236" y="702"/>
                    <a:pt x="236" y="702"/>
                    <a:pt x="236" y="702"/>
                  </a:cubicBezTo>
                  <a:cubicBezTo>
                    <a:pt x="235" y="702"/>
                    <a:pt x="235" y="702"/>
                    <a:pt x="235" y="702"/>
                  </a:cubicBezTo>
                  <a:cubicBezTo>
                    <a:pt x="233" y="702"/>
                    <a:pt x="232" y="701"/>
                    <a:pt x="232" y="698"/>
                  </a:cubicBezTo>
                  <a:cubicBezTo>
                    <a:pt x="232" y="695"/>
                    <a:pt x="232" y="695"/>
                    <a:pt x="232" y="695"/>
                  </a:cubicBezTo>
                  <a:cubicBezTo>
                    <a:pt x="232" y="695"/>
                    <a:pt x="232" y="694"/>
                    <a:pt x="232" y="694"/>
                  </a:cubicBezTo>
                  <a:cubicBezTo>
                    <a:pt x="232" y="694"/>
                    <a:pt x="232" y="693"/>
                    <a:pt x="232" y="693"/>
                  </a:cubicBezTo>
                  <a:cubicBezTo>
                    <a:pt x="232" y="693"/>
                    <a:pt x="232" y="693"/>
                    <a:pt x="231" y="693"/>
                  </a:cubicBezTo>
                  <a:cubicBezTo>
                    <a:pt x="231" y="693"/>
                    <a:pt x="230" y="693"/>
                    <a:pt x="230" y="693"/>
                  </a:cubicBezTo>
                  <a:cubicBezTo>
                    <a:pt x="227" y="692"/>
                    <a:pt x="227" y="692"/>
                    <a:pt x="227" y="692"/>
                  </a:cubicBezTo>
                  <a:cubicBezTo>
                    <a:pt x="227" y="648"/>
                    <a:pt x="227" y="648"/>
                    <a:pt x="227" y="648"/>
                  </a:cubicBezTo>
                  <a:cubicBezTo>
                    <a:pt x="231" y="649"/>
                    <a:pt x="231" y="649"/>
                    <a:pt x="231" y="649"/>
                  </a:cubicBezTo>
                  <a:cubicBezTo>
                    <a:pt x="231" y="649"/>
                    <a:pt x="231" y="649"/>
                    <a:pt x="231" y="649"/>
                  </a:cubicBezTo>
                  <a:cubicBezTo>
                    <a:pt x="231" y="648"/>
                    <a:pt x="231" y="648"/>
                    <a:pt x="231" y="648"/>
                  </a:cubicBezTo>
                  <a:cubicBezTo>
                    <a:pt x="232" y="647"/>
                    <a:pt x="232" y="645"/>
                    <a:pt x="232" y="644"/>
                  </a:cubicBezTo>
                  <a:cubicBezTo>
                    <a:pt x="233" y="643"/>
                    <a:pt x="234" y="642"/>
                    <a:pt x="235" y="641"/>
                  </a:cubicBezTo>
                  <a:cubicBezTo>
                    <a:pt x="236" y="640"/>
                    <a:pt x="236" y="639"/>
                    <a:pt x="236" y="638"/>
                  </a:cubicBezTo>
                  <a:cubicBezTo>
                    <a:pt x="236" y="634"/>
                    <a:pt x="236" y="634"/>
                    <a:pt x="236" y="634"/>
                  </a:cubicBezTo>
                  <a:cubicBezTo>
                    <a:pt x="240" y="635"/>
                    <a:pt x="240" y="635"/>
                    <a:pt x="240" y="635"/>
                  </a:cubicBezTo>
                  <a:cubicBezTo>
                    <a:pt x="240" y="635"/>
                    <a:pt x="240" y="635"/>
                    <a:pt x="241" y="635"/>
                  </a:cubicBezTo>
                  <a:cubicBezTo>
                    <a:pt x="241" y="635"/>
                    <a:pt x="241" y="635"/>
                    <a:pt x="241" y="635"/>
                  </a:cubicBezTo>
                  <a:cubicBezTo>
                    <a:pt x="241" y="635"/>
                    <a:pt x="241" y="634"/>
                    <a:pt x="241" y="633"/>
                  </a:cubicBezTo>
                  <a:cubicBezTo>
                    <a:pt x="241" y="615"/>
                    <a:pt x="241" y="615"/>
                    <a:pt x="241" y="615"/>
                  </a:cubicBezTo>
                  <a:cubicBezTo>
                    <a:pt x="245" y="616"/>
                    <a:pt x="245" y="616"/>
                    <a:pt x="245" y="616"/>
                  </a:cubicBezTo>
                  <a:cubicBezTo>
                    <a:pt x="245" y="616"/>
                    <a:pt x="245" y="616"/>
                    <a:pt x="245" y="616"/>
                  </a:cubicBezTo>
                  <a:cubicBezTo>
                    <a:pt x="245" y="616"/>
                    <a:pt x="246" y="614"/>
                    <a:pt x="246" y="613"/>
                  </a:cubicBezTo>
                  <a:cubicBezTo>
                    <a:pt x="246" y="612"/>
                    <a:pt x="247" y="610"/>
                    <a:pt x="248" y="609"/>
                  </a:cubicBezTo>
                  <a:cubicBezTo>
                    <a:pt x="249" y="607"/>
                    <a:pt x="250" y="606"/>
                    <a:pt x="251" y="605"/>
                  </a:cubicBezTo>
                  <a:cubicBezTo>
                    <a:pt x="253" y="604"/>
                    <a:pt x="254" y="602"/>
                    <a:pt x="255" y="600"/>
                  </a:cubicBezTo>
                  <a:cubicBezTo>
                    <a:pt x="255" y="600"/>
                    <a:pt x="255" y="600"/>
                    <a:pt x="255" y="600"/>
                  </a:cubicBezTo>
                  <a:cubicBezTo>
                    <a:pt x="255" y="599"/>
                    <a:pt x="256" y="598"/>
                    <a:pt x="258" y="597"/>
                  </a:cubicBezTo>
                  <a:cubicBezTo>
                    <a:pt x="258" y="596"/>
                    <a:pt x="257" y="596"/>
                    <a:pt x="257" y="596"/>
                  </a:cubicBezTo>
                  <a:cubicBezTo>
                    <a:pt x="255" y="594"/>
                    <a:pt x="254" y="594"/>
                    <a:pt x="253" y="593"/>
                  </a:cubicBezTo>
                  <a:cubicBezTo>
                    <a:pt x="250" y="593"/>
                    <a:pt x="250" y="593"/>
                    <a:pt x="250" y="593"/>
                  </a:cubicBezTo>
                  <a:cubicBezTo>
                    <a:pt x="250" y="577"/>
                    <a:pt x="250" y="577"/>
                    <a:pt x="250" y="577"/>
                  </a:cubicBezTo>
                  <a:cubicBezTo>
                    <a:pt x="254" y="578"/>
                    <a:pt x="254" y="578"/>
                    <a:pt x="254" y="578"/>
                  </a:cubicBezTo>
                  <a:cubicBezTo>
                    <a:pt x="254" y="578"/>
                    <a:pt x="255" y="578"/>
                    <a:pt x="255" y="578"/>
                  </a:cubicBezTo>
                  <a:cubicBezTo>
                    <a:pt x="256" y="577"/>
                    <a:pt x="255" y="572"/>
                    <a:pt x="255" y="570"/>
                  </a:cubicBezTo>
                  <a:cubicBezTo>
                    <a:pt x="255" y="569"/>
                    <a:pt x="255" y="569"/>
                    <a:pt x="255" y="568"/>
                  </a:cubicBezTo>
                  <a:cubicBezTo>
                    <a:pt x="255" y="557"/>
                    <a:pt x="255" y="557"/>
                    <a:pt x="255" y="557"/>
                  </a:cubicBezTo>
                  <a:cubicBezTo>
                    <a:pt x="255" y="557"/>
                    <a:pt x="255" y="557"/>
                    <a:pt x="255" y="557"/>
                  </a:cubicBezTo>
                  <a:cubicBezTo>
                    <a:pt x="255" y="556"/>
                    <a:pt x="255" y="556"/>
                    <a:pt x="255" y="556"/>
                  </a:cubicBezTo>
                  <a:cubicBezTo>
                    <a:pt x="255" y="556"/>
                    <a:pt x="255" y="556"/>
                    <a:pt x="255" y="556"/>
                  </a:cubicBezTo>
                  <a:cubicBezTo>
                    <a:pt x="254" y="556"/>
                    <a:pt x="254" y="556"/>
                    <a:pt x="253" y="556"/>
                  </a:cubicBezTo>
                  <a:cubicBezTo>
                    <a:pt x="250" y="556"/>
                    <a:pt x="250" y="556"/>
                    <a:pt x="250" y="556"/>
                  </a:cubicBezTo>
                  <a:cubicBezTo>
                    <a:pt x="250" y="550"/>
                    <a:pt x="250" y="550"/>
                    <a:pt x="250" y="550"/>
                  </a:cubicBezTo>
                  <a:cubicBezTo>
                    <a:pt x="250" y="549"/>
                    <a:pt x="251" y="548"/>
                    <a:pt x="251" y="546"/>
                  </a:cubicBezTo>
                  <a:cubicBezTo>
                    <a:pt x="251" y="545"/>
                    <a:pt x="251" y="545"/>
                    <a:pt x="251" y="545"/>
                  </a:cubicBezTo>
                  <a:cubicBezTo>
                    <a:pt x="251" y="544"/>
                    <a:pt x="251" y="543"/>
                    <a:pt x="251" y="542"/>
                  </a:cubicBezTo>
                  <a:cubicBezTo>
                    <a:pt x="250" y="541"/>
                    <a:pt x="249" y="540"/>
                    <a:pt x="247" y="539"/>
                  </a:cubicBezTo>
                  <a:cubicBezTo>
                    <a:pt x="247" y="539"/>
                    <a:pt x="246" y="538"/>
                    <a:pt x="245" y="538"/>
                  </a:cubicBezTo>
                  <a:cubicBezTo>
                    <a:pt x="243" y="536"/>
                    <a:pt x="242" y="534"/>
                    <a:pt x="241" y="532"/>
                  </a:cubicBezTo>
                  <a:cubicBezTo>
                    <a:pt x="241" y="531"/>
                    <a:pt x="241" y="529"/>
                    <a:pt x="241" y="528"/>
                  </a:cubicBezTo>
                  <a:cubicBezTo>
                    <a:pt x="241" y="527"/>
                    <a:pt x="241" y="526"/>
                    <a:pt x="241" y="526"/>
                  </a:cubicBezTo>
                  <a:cubicBezTo>
                    <a:pt x="239" y="523"/>
                    <a:pt x="238" y="521"/>
                    <a:pt x="238" y="518"/>
                  </a:cubicBezTo>
                  <a:cubicBezTo>
                    <a:pt x="237" y="517"/>
                    <a:pt x="236" y="515"/>
                    <a:pt x="236" y="514"/>
                  </a:cubicBezTo>
                  <a:cubicBezTo>
                    <a:pt x="235" y="512"/>
                    <a:pt x="234" y="511"/>
                    <a:pt x="233" y="510"/>
                  </a:cubicBezTo>
                  <a:cubicBezTo>
                    <a:pt x="232" y="509"/>
                    <a:pt x="231" y="509"/>
                    <a:pt x="231" y="509"/>
                  </a:cubicBezTo>
                  <a:cubicBezTo>
                    <a:pt x="228" y="508"/>
                    <a:pt x="227" y="507"/>
                    <a:pt x="227" y="504"/>
                  </a:cubicBezTo>
                  <a:cubicBezTo>
                    <a:pt x="227" y="503"/>
                    <a:pt x="227" y="503"/>
                    <a:pt x="227" y="503"/>
                  </a:cubicBezTo>
                  <a:cubicBezTo>
                    <a:pt x="227" y="503"/>
                    <a:pt x="227" y="502"/>
                    <a:pt x="227" y="501"/>
                  </a:cubicBezTo>
                  <a:cubicBezTo>
                    <a:pt x="227" y="501"/>
                    <a:pt x="227" y="500"/>
                    <a:pt x="227" y="500"/>
                  </a:cubicBezTo>
                  <a:cubicBezTo>
                    <a:pt x="226" y="499"/>
                    <a:pt x="226" y="499"/>
                    <a:pt x="225" y="499"/>
                  </a:cubicBezTo>
                  <a:cubicBezTo>
                    <a:pt x="222" y="499"/>
                    <a:pt x="222" y="499"/>
                    <a:pt x="222" y="499"/>
                  </a:cubicBezTo>
                  <a:cubicBezTo>
                    <a:pt x="222" y="496"/>
                    <a:pt x="222" y="496"/>
                    <a:pt x="222" y="496"/>
                  </a:cubicBezTo>
                  <a:cubicBezTo>
                    <a:pt x="222" y="488"/>
                    <a:pt x="222" y="488"/>
                    <a:pt x="222" y="488"/>
                  </a:cubicBezTo>
                  <a:cubicBezTo>
                    <a:pt x="226" y="488"/>
                    <a:pt x="226" y="488"/>
                    <a:pt x="226" y="488"/>
                  </a:cubicBezTo>
                  <a:cubicBezTo>
                    <a:pt x="226" y="488"/>
                    <a:pt x="226" y="488"/>
                    <a:pt x="226" y="488"/>
                  </a:cubicBezTo>
                  <a:cubicBezTo>
                    <a:pt x="227" y="488"/>
                    <a:pt x="227" y="487"/>
                    <a:pt x="227" y="486"/>
                  </a:cubicBezTo>
                  <a:cubicBezTo>
                    <a:pt x="227" y="485"/>
                    <a:pt x="228" y="483"/>
                    <a:pt x="228" y="482"/>
                  </a:cubicBezTo>
                  <a:cubicBezTo>
                    <a:pt x="229" y="481"/>
                    <a:pt x="229" y="480"/>
                    <a:pt x="230" y="480"/>
                  </a:cubicBezTo>
                  <a:cubicBezTo>
                    <a:pt x="231" y="477"/>
                    <a:pt x="232" y="475"/>
                    <a:pt x="232" y="472"/>
                  </a:cubicBezTo>
                  <a:cubicBezTo>
                    <a:pt x="232" y="468"/>
                    <a:pt x="229" y="464"/>
                    <a:pt x="227" y="461"/>
                  </a:cubicBezTo>
                  <a:cubicBezTo>
                    <a:pt x="226" y="460"/>
                    <a:pt x="224" y="459"/>
                    <a:pt x="222" y="458"/>
                  </a:cubicBezTo>
                  <a:cubicBezTo>
                    <a:pt x="220" y="457"/>
                    <a:pt x="219" y="457"/>
                    <a:pt x="216" y="457"/>
                  </a:cubicBezTo>
                  <a:cubicBezTo>
                    <a:pt x="212" y="457"/>
                    <a:pt x="212" y="457"/>
                    <a:pt x="212" y="457"/>
                  </a:cubicBezTo>
                  <a:cubicBezTo>
                    <a:pt x="213" y="453"/>
                    <a:pt x="213" y="453"/>
                    <a:pt x="213" y="453"/>
                  </a:cubicBezTo>
                  <a:cubicBezTo>
                    <a:pt x="213" y="453"/>
                    <a:pt x="213" y="452"/>
                    <a:pt x="213" y="452"/>
                  </a:cubicBezTo>
                  <a:cubicBezTo>
                    <a:pt x="213" y="452"/>
                    <a:pt x="213" y="452"/>
                    <a:pt x="213" y="452"/>
                  </a:cubicBezTo>
                  <a:cubicBezTo>
                    <a:pt x="213" y="452"/>
                    <a:pt x="212" y="452"/>
                    <a:pt x="208" y="452"/>
                  </a:cubicBezTo>
                  <a:cubicBezTo>
                    <a:pt x="207" y="452"/>
                    <a:pt x="205" y="452"/>
                    <a:pt x="204" y="452"/>
                  </a:cubicBezTo>
                  <a:cubicBezTo>
                    <a:pt x="203" y="452"/>
                    <a:pt x="202" y="452"/>
                    <a:pt x="202" y="452"/>
                  </a:cubicBezTo>
                  <a:cubicBezTo>
                    <a:pt x="198" y="452"/>
                    <a:pt x="198" y="452"/>
                    <a:pt x="198" y="452"/>
                  </a:cubicBezTo>
                  <a:cubicBezTo>
                    <a:pt x="199" y="448"/>
                    <a:pt x="199" y="448"/>
                    <a:pt x="199" y="448"/>
                  </a:cubicBezTo>
                  <a:cubicBezTo>
                    <a:pt x="199" y="448"/>
                    <a:pt x="199" y="448"/>
                    <a:pt x="199" y="448"/>
                  </a:cubicBezTo>
                  <a:cubicBezTo>
                    <a:pt x="199" y="448"/>
                    <a:pt x="199" y="448"/>
                    <a:pt x="198" y="448"/>
                  </a:cubicBezTo>
                  <a:cubicBezTo>
                    <a:pt x="197" y="447"/>
                    <a:pt x="196" y="447"/>
                    <a:pt x="195" y="447"/>
                  </a:cubicBezTo>
                  <a:cubicBezTo>
                    <a:pt x="194" y="447"/>
                    <a:pt x="194" y="447"/>
                    <a:pt x="194" y="447"/>
                  </a:cubicBezTo>
                  <a:cubicBezTo>
                    <a:pt x="190" y="447"/>
                    <a:pt x="189" y="445"/>
                    <a:pt x="189" y="444"/>
                  </a:cubicBezTo>
                  <a:cubicBezTo>
                    <a:pt x="188" y="441"/>
                    <a:pt x="184" y="438"/>
                    <a:pt x="180" y="438"/>
                  </a:cubicBezTo>
                  <a:cubicBezTo>
                    <a:pt x="170" y="438"/>
                    <a:pt x="170" y="438"/>
                    <a:pt x="170" y="438"/>
                  </a:cubicBezTo>
                  <a:cubicBezTo>
                    <a:pt x="169" y="438"/>
                    <a:pt x="169" y="438"/>
                    <a:pt x="168" y="438"/>
                  </a:cubicBezTo>
                  <a:cubicBezTo>
                    <a:pt x="168" y="438"/>
                    <a:pt x="167" y="438"/>
                    <a:pt x="166" y="438"/>
                  </a:cubicBezTo>
                  <a:cubicBezTo>
                    <a:pt x="164" y="438"/>
                    <a:pt x="163" y="438"/>
                    <a:pt x="162" y="439"/>
                  </a:cubicBezTo>
                  <a:cubicBezTo>
                    <a:pt x="161" y="439"/>
                    <a:pt x="160" y="441"/>
                    <a:pt x="159" y="443"/>
                  </a:cubicBezTo>
                  <a:cubicBezTo>
                    <a:pt x="158" y="445"/>
                    <a:pt x="158" y="446"/>
                    <a:pt x="158" y="449"/>
                  </a:cubicBezTo>
                  <a:cubicBezTo>
                    <a:pt x="158" y="453"/>
                    <a:pt x="158" y="453"/>
                    <a:pt x="158" y="453"/>
                  </a:cubicBezTo>
                  <a:cubicBezTo>
                    <a:pt x="154" y="452"/>
                    <a:pt x="154" y="452"/>
                    <a:pt x="154" y="452"/>
                  </a:cubicBezTo>
                  <a:cubicBezTo>
                    <a:pt x="154" y="452"/>
                    <a:pt x="153" y="452"/>
                    <a:pt x="153" y="452"/>
                  </a:cubicBezTo>
                  <a:cubicBezTo>
                    <a:pt x="153" y="452"/>
                    <a:pt x="153" y="452"/>
                    <a:pt x="153" y="452"/>
                  </a:cubicBezTo>
                  <a:cubicBezTo>
                    <a:pt x="153" y="452"/>
                    <a:pt x="153" y="452"/>
                    <a:pt x="153" y="453"/>
                  </a:cubicBezTo>
                  <a:cubicBezTo>
                    <a:pt x="153" y="455"/>
                    <a:pt x="152" y="457"/>
                    <a:pt x="147" y="457"/>
                  </a:cubicBezTo>
                  <a:cubicBezTo>
                    <a:pt x="146" y="457"/>
                    <a:pt x="145" y="457"/>
                    <a:pt x="144" y="457"/>
                  </a:cubicBezTo>
                  <a:cubicBezTo>
                    <a:pt x="144" y="457"/>
                    <a:pt x="144" y="457"/>
                    <a:pt x="144" y="457"/>
                  </a:cubicBezTo>
                  <a:cubicBezTo>
                    <a:pt x="143" y="457"/>
                    <a:pt x="142" y="457"/>
                    <a:pt x="141" y="457"/>
                  </a:cubicBezTo>
                  <a:cubicBezTo>
                    <a:pt x="140" y="456"/>
                    <a:pt x="140" y="456"/>
                    <a:pt x="140" y="456"/>
                  </a:cubicBezTo>
                  <a:cubicBezTo>
                    <a:pt x="137" y="456"/>
                    <a:pt x="134" y="456"/>
                    <a:pt x="132" y="455"/>
                  </a:cubicBezTo>
                  <a:cubicBezTo>
                    <a:pt x="130" y="454"/>
                    <a:pt x="129" y="453"/>
                    <a:pt x="129" y="452"/>
                  </a:cubicBezTo>
                  <a:cubicBezTo>
                    <a:pt x="128" y="452"/>
                    <a:pt x="128" y="452"/>
                    <a:pt x="127" y="452"/>
                  </a:cubicBezTo>
                  <a:cubicBezTo>
                    <a:pt x="127" y="452"/>
                    <a:pt x="127" y="452"/>
                    <a:pt x="126" y="452"/>
                  </a:cubicBezTo>
                  <a:cubicBezTo>
                    <a:pt x="122" y="452"/>
                    <a:pt x="122" y="452"/>
                    <a:pt x="122" y="452"/>
                  </a:cubicBezTo>
                  <a:cubicBezTo>
                    <a:pt x="119" y="452"/>
                    <a:pt x="119" y="450"/>
                    <a:pt x="118" y="449"/>
                  </a:cubicBezTo>
                  <a:cubicBezTo>
                    <a:pt x="118" y="449"/>
                    <a:pt x="118" y="449"/>
                    <a:pt x="118" y="449"/>
                  </a:cubicBezTo>
                  <a:cubicBezTo>
                    <a:pt x="117" y="448"/>
                    <a:pt x="115" y="448"/>
                    <a:pt x="114" y="448"/>
                  </a:cubicBezTo>
                  <a:cubicBezTo>
                    <a:pt x="112" y="448"/>
                    <a:pt x="111" y="448"/>
                    <a:pt x="111" y="448"/>
                  </a:cubicBezTo>
                  <a:cubicBezTo>
                    <a:pt x="111" y="449"/>
                    <a:pt x="110" y="449"/>
                    <a:pt x="110" y="449"/>
                  </a:cubicBezTo>
                  <a:cubicBezTo>
                    <a:pt x="110" y="452"/>
                    <a:pt x="110" y="452"/>
                    <a:pt x="110" y="452"/>
                  </a:cubicBezTo>
                  <a:cubicBezTo>
                    <a:pt x="106" y="452"/>
                    <a:pt x="106" y="452"/>
                    <a:pt x="106" y="452"/>
                  </a:cubicBezTo>
                  <a:cubicBezTo>
                    <a:pt x="105" y="452"/>
                    <a:pt x="103" y="452"/>
                    <a:pt x="101" y="452"/>
                  </a:cubicBezTo>
                  <a:cubicBezTo>
                    <a:pt x="101" y="452"/>
                    <a:pt x="101" y="452"/>
                    <a:pt x="101" y="452"/>
                  </a:cubicBezTo>
                  <a:cubicBezTo>
                    <a:pt x="101" y="452"/>
                    <a:pt x="101" y="452"/>
                    <a:pt x="101" y="454"/>
                  </a:cubicBezTo>
                  <a:cubicBezTo>
                    <a:pt x="101" y="457"/>
                    <a:pt x="101" y="457"/>
                    <a:pt x="101" y="457"/>
                  </a:cubicBezTo>
                  <a:cubicBezTo>
                    <a:pt x="94" y="457"/>
                    <a:pt x="94" y="457"/>
                    <a:pt x="94" y="457"/>
                  </a:cubicBezTo>
                  <a:cubicBezTo>
                    <a:pt x="93" y="457"/>
                    <a:pt x="91" y="457"/>
                    <a:pt x="90" y="453"/>
                  </a:cubicBezTo>
                  <a:cubicBezTo>
                    <a:pt x="90" y="453"/>
                    <a:pt x="90" y="453"/>
                    <a:pt x="90" y="453"/>
                  </a:cubicBezTo>
                  <a:cubicBezTo>
                    <a:pt x="89" y="452"/>
                    <a:pt x="89" y="451"/>
                    <a:pt x="88" y="451"/>
                  </a:cubicBezTo>
                  <a:cubicBezTo>
                    <a:pt x="87" y="449"/>
                    <a:pt x="84" y="448"/>
                    <a:pt x="82" y="447"/>
                  </a:cubicBezTo>
                  <a:cubicBezTo>
                    <a:pt x="79" y="446"/>
                    <a:pt x="76" y="444"/>
                    <a:pt x="74" y="440"/>
                  </a:cubicBezTo>
                  <a:cubicBezTo>
                    <a:pt x="73" y="440"/>
                    <a:pt x="73" y="440"/>
                    <a:pt x="73" y="440"/>
                  </a:cubicBezTo>
                  <a:cubicBezTo>
                    <a:pt x="72" y="438"/>
                    <a:pt x="71" y="436"/>
                    <a:pt x="71" y="434"/>
                  </a:cubicBezTo>
                  <a:cubicBezTo>
                    <a:pt x="71" y="434"/>
                    <a:pt x="71" y="434"/>
                    <a:pt x="71" y="434"/>
                  </a:cubicBezTo>
                  <a:cubicBezTo>
                    <a:pt x="71" y="433"/>
                    <a:pt x="70" y="433"/>
                    <a:pt x="70" y="433"/>
                  </a:cubicBezTo>
                  <a:cubicBezTo>
                    <a:pt x="70" y="433"/>
                    <a:pt x="70" y="433"/>
                    <a:pt x="69" y="433"/>
                  </a:cubicBezTo>
                  <a:cubicBezTo>
                    <a:pt x="69" y="433"/>
                    <a:pt x="69" y="433"/>
                    <a:pt x="69" y="433"/>
                  </a:cubicBezTo>
                  <a:cubicBezTo>
                    <a:pt x="68" y="433"/>
                    <a:pt x="68" y="433"/>
                    <a:pt x="67" y="433"/>
                  </a:cubicBezTo>
                  <a:cubicBezTo>
                    <a:pt x="63" y="433"/>
                    <a:pt x="62" y="431"/>
                    <a:pt x="62" y="430"/>
                  </a:cubicBezTo>
                  <a:cubicBezTo>
                    <a:pt x="62" y="430"/>
                    <a:pt x="61" y="428"/>
                    <a:pt x="54" y="428"/>
                  </a:cubicBezTo>
                  <a:cubicBezTo>
                    <a:pt x="51" y="428"/>
                    <a:pt x="51" y="428"/>
                    <a:pt x="51" y="428"/>
                  </a:cubicBezTo>
                  <a:cubicBezTo>
                    <a:pt x="47" y="428"/>
                    <a:pt x="47" y="428"/>
                    <a:pt x="47" y="428"/>
                  </a:cubicBezTo>
                  <a:cubicBezTo>
                    <a:pt x="48" y="425"/>
                    <a:pt x="48" y="425"/>
                    <a:pt x="48" y="425"/>
                  </a:cubicBezTo>
                  <a:cubicBezTo>
                    <a:pt x="48" y="425"/>
                    <a:pt x="48" y="424"/>
                    <a:pt x="48" y="424"/>
                  </a:cubicBezTo>
                  <a:cubicBezTo>
                    <a:pt x="47" y="424"/>
                    <a:pt x="46" y="424"/>
                    <a:pt x="45" y="424"/>
                  </a:cubicBezTo>
                  <a:cubicBezTo>
                    <a:pt x="45" y="424"/>
                    <a:pt x="44" y="424"/>
                    <a:pt x="43" y="423"/>
                  </a:cubicBezTo>
                  <a:cubicBezTo>
                    <a:pt x="37" y="422"/>
                    <a:pt x="38" y="415"/>
                    <a:pt x="38" y="411"/>
                  </a:cubicBezTo>
                  <a:cubicBezTo>
                    <a:pt x="38" y="411"/>
                    <a:pt x="38" y="410"/>
                    <a:pt x="38" y="410"/>
                  </a:cubicBezTo>
                  <a:cubicBezTo>
                    <a:pt x="39" y="403"/>
                    <a:pt x="37" y="398"/>
                    <a:pt x="33" y="394"/>
                  </a:cubicBezTo>
                  <a:cubicBezTo>
                    <a:pt x="31" y="392"/>
                    <a:pt x="28" y="391"/>
                    <a:pt x="26" y="389"/>
                  </a:cubicBezTo>
                  <a:cubicBezTo>
                    <a:pt x="25" y="389"/>
                    <a:pt x="25" y="389"/>
                    <a:pt x="25" y="389"/>
                  </a:cubicBezTo>
                  <a:cubicBezTo>
                    <a:pt x="24" y="388"/>
                    <a:pt x="22" y="387"/>
                    <a:pt x="21" y="386"/>
                  </a:cubicBezTo>
                  <a:cubicBezTo>
                    <a:pt x="19" y="385"/>
                    <a:pt x="19" y="382"/>
                    <a:pt x="18" y="381"/>
                  </a:cubicBezTo>
                  <a:cubicBezTo>
                    <a:pt x="18" y="380"/>
                    <a:pt x="17" y="379"/>
                    <a:pt x="17" y="379"/>
                  </a:cubicBezTo>
                  <a:cubicBezTo>
                    <a:pt x="16" y="377"/>
                    <a:pt x="15" y="375"/>
                    <a:pt x="14" y="374"/>
                  </a:cubicBezTo>
                  <a:cubicBezTo>
                    <a:pt x="13" y="373"/>
                    <a:pt x="12" y="372"/>
                    <a:pt x="12" y="372"/>
                  </a:cubicBezTo>
                  <a:cubicBezTo>
                    <a:pt x="10" y="370"/>
                    <a:pt x="10" y="368"/>
                    <a:pt x="10" y="367"/>
                  </a:cubicBezTo>
                  <a:cubicBezTo>
                    <a:pt x="10" y="367"/>
                    <a:pt x="10" y="367"/>
                    <a:pt x="10" y="366"/>
                  </a:cubicBezTo>
                  <a:cubicBezTo>
                    <a:pt x="10" y="366"/>
                    <a:pt x="10" y="365"/>
                    <a:pt x="10" y="365"/>
                  </a:cubicBezTo>
                  <a:cubicBezTo>
                    <a:pt x="10" y="364"/>
                    <a:pt x="10" y="363"/>
                    <a:pt x="10" y="363"/>
                  </a:cubicBezTo>
                  <a:cubicBezTo>
                    <a:pt x="10" y="363"/>
                    <a:pt x="9" y="363"/>
                    <a:pt x="8" y="362"/>
                  </a:cubicBezTo>
                  <a:cubicBezTo>
                    <a:pt x="4" y="362"/>
                    <a:pt x="4" y="362"/>
                    <a:pt x="4" y="362"/>
                  </a:cubicBezTo>
                  <a:cubicBezTo>
                    <a:pt x="6" y="358"/>
                    <a:pt x="6" y="358"/>
                    <a:pt x="6" y="358"/>
                  </a:cubicBezTo>
                  <a:cubicBezTo>
                    <a:pt x="7" y="355"/>
                    <a:pt x="8" y="353"/>
                    <a:pt x="10" y="351"/>
                  </a:cubicBezTo>
                  <a:cubicBezTo>
                    <a:pt x="11" y="350"/>
                    <a:pt x="12" y="349"/>
                    <a:pt x="13" y="348"/>
                  </a:cubicBezTo>
                  <a:cubicBezTo>
                    <a:pt x="15" y="345"/>
                    <a:pt x="16" y="341"/>
                    <a:pt x="15" y="337"/>
                  </a:cubicBezTo>
                  <a:cubicBezTo>
                    <a:pt x="15" y="336"/>
                    <a:pt x="15" y="335"/>
                    <a:pt x="15" y="335"/>
                  </a:cubicBezTo>
                  <a:cubicBezTo>
                    <a:pt x="15" y="333"/>
                    <a:pt x="15" y="332"/>
                    <a:pt x="15" y="330"/>
                  </a:cubicBezTo>
                  <a:cubicBezTo>
                    <a:pt x="15" y="330"/>
                    <a:pt x="15" y="330"/>
                    <a:pt x="15" y="330"/>
                  </a:cubicBezTo>
                  <a:cubicBezTo>
                    <a:pt x="15" y="330"/>
                    <a:pt x="14" y="330"/>
                    <a:pt x="14" y="330"/>
                  </a:cubicBezTo>
                  <a:cubicBezTo>
                    <a:pt x="11" y="329"/>
                    <a:pt x="10" y="327"/>
                    <a:pt x="10" y="325"/>
                  </a:cubicBezTo>
                  <a:cubicBezTo>
                    <a:pt x="10" y="324"/>
                    <a:pt x="10" y="324"/>
                    <a:pt x="10" y="323"/>
                  </a:cubicBezTo>
                  <a:cubicBezTo>
                    <a:pt x="10" y="322"/>
                    <a:pt x="10" y="321"/>
                    <a:pt x="10" y="320"/>
                  </a:cubicBezTo>
                  <a:cubicBezTo>
                    <a:pt x="10" y="320"/>
                    <a:pt x="10" y="320"/>
                    <a:pt x="9" y="320"/>
                  </a:cubicBezTo>
                  <a:cubicBezTo>
                    <a:pt x="9" y="320"/>
                    <a:pt x="9" y="320"/>
                    <a:pt x="9" y="320"/>
                  </a:cubicBezTo>
                  <a:cubicBezTo>
                    <a:pt x="7" y="320"/>
                    <a:pt x="5" y="319"/>
                    <a:pt x="5" y="316"/>
                  </a:cubicBezTo>
                  <a:cubicBezTo>
                    <a:pt x="5" y="316"/>
                    <a:pt x="5" y="316"/>
                    <a:pt x="5" y="315"/>
                  </a:cubicBezTo>
                  <a:cubicBezTo>
                    <a:pt x="5" y="315"/>
                    <a:pt x="4" y="314"/>
                    <a:pt x="3" y="313"/>
                  </a:cubicBezTo>
                  <a:cubicBezTo>
                    <a:pt x="2" y="312"/>
                    <a:pt x="0" y="310"/>
                    <a:pt x="0" y="306"/>
                  </a:cubicBezTo>
                  <a:cubicBezTo>
                    <a:pt x="0" y="296"/>
                    <a:pt x="0" y="296"/>
                    <a:pt x="0" y="296"/>
                  </a:cubicBezTo>
                  <a:cubicBezTo>
                    <a:pt x="3" y="295"/>
                    <a:pt x="3" y="295"/>
                    <a:pt x="3" y="295"/>
                  </a:cubicBezTo>
                  <a:cubicBezTo>
                    <a:pt x="4" y="295"/>
                    <a:pt x="5" y="294"/>
                    <a:pt x="6" y="294"/>
                  </a:cubicBezTo>
                  <a:cubicBezTo>
                    <a:pt x="7" y="293"/>
                    <a:pt x="9" y="291"/>
                    <a:pt x="9" y="289"/>
                  </a:cubicBezTo>
                  <a:cubicBezTo>
                    <a:pt x="10" y="287"/>
                    <a:pt x="10" y="286"/>
                    <a:pt x="10" y="284"/>
                  </a:cubicBezTo>
                  <a:cubicBezTo>
                    <a:pt x="10" y="281"/>
                    <a:pt x="10" y="281"/>
                    <a:pt x="10" y="281"/>
                  </a:cubicBezTo>
                  <a:cubicBezTo>
                    <a:pt x="12" y="281"/>
                    <a:pt x="12" y="281"/>
                    <a:pt x="12" y="281"/>
                  </a:cubicBezTo>
                  <a:cubicBezTo>
                    <a:pt x="14" y="281"/>
                    <a:pt x="15" y="280"/>
                    <a:pt x="16" y="279"/>
                  </a:cubicBezTo>
                  <a:cubicBezTo>
                    <a:pt x="18" y="278"/>
                    <a:pt x="19" y="275"/>
                    <a:pt x="19" y="273"/>
                  </a:cubicBezTo>
                  <a:cubicBezTo>
                    <a:pt x="19" y="262"/>
                    <a:pt x="19" y="262"/>
                    <a:pt x="19" y="262"/>
                  </a:cubicBezTo>
                  <a:cubicBezTo>
                    <a:pt x="22" y="262"/>
                    <a:pt x="22" y="262"/>
                    <a:pt x="22" y="262"/>
                  </a:cubicBezTo>
                  <a:cubicBezTo>
                    <a:pt x="23" y="262"/>
                    <a:pt x="23" y="262"/>
                    <a:pt x="23" y="262"/>
                  </a:cubicBezTo>
                  <a:cubicBezTo>
                    <a:pt x="23" y="261"/>
                    <a:pt x="23" y="260"/>
                    <a:pt x="24" y="258"/>
                  </a:cubicBezTo>
                  <a:cubicBezTo>
                    <a:pt x="24" y="257"/>
                    <a:pt x="24" y="256"/>
                    <a:pt x="24" y="255"/>
                  </a:cubicBezTo>
                  <a:cubicBezTo>
                    <a:pt x="24" y="251"/>
                    <a:pt x="25" y="247"/>
                    <a:pt x="27" y="243"/>
                  </a:cubicBezTo>
                  <a:cubicBezTo>
                    <a:pt x="28" y="242"/>
                    <a:pt x="28" y="241"/>
                    <a:pt x="29" y="240"/>
                  </a:cubicBezTo>
                  <a:cubicBezTo>
                    <a:pt x="30" y="239"/>
                    <a:pt x="31" y="238"/>
                    <a:pt x="32" y="238"/>
                  </a:cubicBezTo>
                  <a:cubicBezTo>
                    <a:pt x="33" y="238"/>
                    <a:pt x="33" y="238"/>
                    <a:pt x="34" y="238"/>
                  </a:cubicBezTo>
                  <a:cubicBezTo>
                    <a:pt x="34" y="238"/>
                    <a:pt x="34" y="239"/>
                    <a:pt x="34" y="239"/>
                  </a:cubicBezTo>
                  <a:cubicBezTo>
                    <a:pt x="34" y="239"/>
                    <a:pt x="34" y="239"/>
                    <a:pt x="34" y="239"/>
                  </a:cubicBezTo>
                  <a:cubicBezTo>
                    <a:pt x="35" y="239"/>
                    <a:pt x="36" y="238"/>
                    <a:pt x="37" y="238"/>
                  </a:cubicBezTo>
                  <a:cubicBezTo>
                    <a:pt x="38" y="238"/>
                    <a:pt x="38" y="237"/>
                    <a:pt x="38" y="236"/>
                  </a:cubicBezTo>
                  <a:cubicBezTo>
                    <a:pt x="38" y="236"/>
                    <a:pt x="39" y="234"/>
                    <a:pt x="42" y="234"/>
                  </a:cubicBezTo>
                  <a:cubicBezTo>
                    <a:pt x="43" y="234"/>
                    <a:pt x="44" y="234"/>
                    <a:pt x="45" y="234"/>
                  </a:cubicBezTo>
                  <a:cubicBezTo>
                    <a:pt x="45" y="234"/>
                    <a:pt x="45" y="234"/>
                    <a:pt x="46" y="234"/>
                  </a:cubicBezTo>
                  <a:cubicBezTo>
                    <a:pt x="46" y="234"/>
                    <a:pt x="47" y="234"/>
                    <a:pt x="47" y="234"/>
                  </a:cubicBezTo>
                  <a:cubicBezTo>
                    <a:pt x="49" y="234"/>
                    <a:pt x="50" y="234"/>
                    <a:pt x="51" y="234"/>
                  </a:cubicBezTo>
                  <a:cubicBezTo>
                    <a:pt x="53" y="233"/>
                    <a:pt x="54" y="229"/>
                    <a:pt x="52" y="223"/>
                  </a:cubicBezTo>
                  <a:cubicBezTo>
                    <a:pt x="52" y="220"/>
                    <a:pt x="52" y="220"/>
                    <a:pt x="52" y="220"/>
                  </a:cubicBezTo>
                  <a:cubicBezTo>
                    <a:pt x="55" y="220"/>
                    <a:pt x="55" y="220"/>
                    <a:pt x="55" y="220"/>
                  </a:cubicBezTo>
                  <a:cubicBezTo>
                    <a:pt x="56" y="219"/>
                    <a:pt x="57" y="217"/>
                    <a:pt x="57" y="214"/>
                  </a:cubicBezTo>
                  <a:cubicBezTo>
                    <a:pt x="57" y="213"/>
                    <a:pt x="57" y="213"/>
                    <a:pt x="57" y="212"/>
                  </a:cubicBezTo>
                  <a:cubicBezTo>
                    <a:pt x="57" y="209"/>
                    <a:pt x="57" y="202"/>
                    <a:pt x="62" y="201"/>
                  </a:cubicBezTo>
                  <a:cubicBezTo>
                    <a:pt x="62" y="201"/>
                    <a:pt x="63" y="200"/>
                    <a:pt x="63" y="200"/>
                  </a:cubicBezTo>
                  <a:cubicBezTo>
                    <a:pt x="64" y="200"/>
                    <a:pt x="65" y="201"/>
                    <a:pt x="65" y="201"/>
                  </a:cubicBezTo>
                  <a:cubicBezTo>
                    <a:pt x="66" y="201"/>
                    <a:pt x="66" y="201"/>
                    <a:pt x="66" y="201"/>
                  </a:cubicBezTo>
                  <a:cubicBezTo>
                    <a:pt x="66" y="201"/>
                    <a:pt x="66" y="201"/>
                    <a:pt x="66" y="200"/>
                  </a:cubicBezTo>
                  <a:cubicBezTo>
                    <a:pt x="66" y="200"/>
                    <a:pt x="66" y="200"/>
                    <a:pt x="66" y="200"/>
                  </a:cubicBezTo>
                  <a:cubicBezTo>
                    <a:pt x="66" y="197"/>
                    <a:pt x="68" y="196"/>
                    <a:pt x="71" y="196"/>
                  </a:cubicBezTo>
                  <a:cubicBezTo>
                    <a:pt x="75" y="196"/>
                    <a:pt x="77" y="195"/>
                    <a:pt x="80" y="191"/>
                  </a:cubicBezTo>
                  <a:cubicBezTo>
                    <a:pt x="80" y="190"/>
                    <a:pt x="80" y="190"/>
                    <a:pt x="80" y="190"/>
                  </a:cubicBezTo>
                  <a:cubicBezTo>
                    <a:pt x="80" y="190"/>
                    <a:pt x="81" y="189"/>
                    <a:pt x="81" y="189"/>
                  </a:cubicBezTo>
                  <a:cubicBezTo>
                    <a:pt x="81" y="187"/>
                    <a:pt x="81" y="186"/>
                    <a:pt x="82" y="185"/>
                  </a:cubicBezTo>
                  <a:cubicBezTo>
                    <a:pt x="83" y="182"/>
                    <a:pt x="86" y="182"/>
                    <a:pt x="87" y="182"/>
                  </a:cubicBezTo>
                  <a:cubicBezTo>
                    <a:pt x="87" y="185"/>
                    <a:pt x="87" y="185"/>
                    <a:pt x="87" y="185"/>
                  </a:cubicBezTo>
                  <a:cubicBezTo>
                    <a:pt x="87" y="182"/>
                    <a:pt x="87" y="182"/>
                    <a:pt x="87" y="182"/>
                  </a:cubicBezTo>
                  <a:cubicBezTo>
                    <a:pt x="88" y="182"/>
                    <a:pt x="88" y="182"/>
                    <a:pt x="88" y="182"/>
                  </a:cubicBezTo>
                  <a:cubicBezTo>
                    <a:pt x="89" y="181"/>
                    <a:pt x="91" y="181"/>
                    <a:pt x="92" y="181"/>
                  </a:cubicBezTo>
                  <a:cubicBezTo>
                    <a:pt x="94" y="181"/>
                    <a:pt x="96" y="181"/>
                    <a:pt x="98" y="182"/>
                  </a:cubicBezTo>
                  <a:cubicBezTo>
                    <a:pt x="100" y="182"/>
                    <a:pt x="100" y="182"/>
                    <a:pt x="100" y="182"/>
                  </a:cubicBezTo>
                  <a:cubicBezTo>
                    <a:pt x="102" y="182"/>
                    <a:pt x="104" y="182"/>
                    <a:pt x="105" y="182"/>
                  </a:cubicBezTo>
                  <a:cubicBezTo>
                    <a:pt x="108" y="182"/>
                    <a:pt x="109" y="182"/>
                    <a:pt x="109" y="182"/>
                  </a:cubicBezTo>
                  <a:cubicBezTo>
                    <a:pt x="109" y="181"/>
                    <a:pt x="109" y="181"/>
                    <a:pt x="109" y="180"/>
                  </a:cubicBezTo>
                  <a:cubicBezTo>
                    <a:pt x="109" y="177"/>
                    <a:pt x="109" y="177"/>
                    <a:pt x="109" y="177"/>
                  </a:cubicBezTo>
                  <a:cubicBezTo>
                    <a:pt x="112" y="177"/>
                    <a:pt x="112" y="177"/>
                    <a:pt x="112" y="177"/>
                  </a:cubicBezTo>
                  <a:cubicBezTo>
                    <a:pt x="112" y="177"/>
                    <a:pt x="113" y="177"/>
                    <a:pt x="113" y="177"/>
                  </a:cubicBezTo>
                  <a:cubicBezTo>
                    <a:pt x="114" y="177"/>
                    <a:pt x="115" y="177"/>
                    <a:pt x="115" y="177"/>
                  </a:cubicBezTo>
                  <a:cubicBezTo>
                    <a:pt x="118" y="177"/>
                    <a:pt x="118" y="177"/>
                    <a:pt x="119" y="177"/>
                  </a:cubicBezTo>
                  <a:cubicBezTo>
                    <a:pt x="119" y="177"/>
                    <a:pt x="119" y="176"/>
                    <a:pt x="118" y="176"/>
                  </a:cubicBezTo>
                  <a:cubicBezTo>
                    <a:pt x="118" y="172"/>
                    <a:pt x="118" y="172"/>
                    <a:pt x="118" y="172"/>
                  </a:cubicBezTo>
                  <a:cubicBezTo>
                    <a:pt x="121" y="172"/>
                    <a:pt x="121" y="172"/>
                    <a:pt x="121" y="172"/>
                  </a:cubicBezTo>
                  <a:cubicBezTo>
                    <a:pt x="123" y="172"/>
                    <a:pt x="125" y="172"/>
                    <a:pt x="126" y="172"/>
                  </a:cubicBezTo>
                  <a:cubicBezTo>
                    <a:pt x="128" y="172"/>
                    <a:pt x="130" y="172"/>
                    <a:pt x="131" y="172"/>
                  </a:cubicBezTo>
                  <a:cubicBezTo>
                    <a:pt x="134" y="172"/>
                    <a:pt x="139" y="172"/>
                    <a:pt x="143" y="173"/>
                  </a:cubicBezTo>
                  <a:cubicBezTo>
                    <a:pt x="145" y="174"/>
                    <a:pt x="147" y="175"/>
                    <a:pt x="148" y="176"/>
                  </a:cubicBezTo>
                  <a:cubicBezTo>
                    <a:pt x="150" y="177"/>
                    <a:pt x="152" y="178"/>
                    <a:pt x="154" y="178"/>
                  </a:cubicBezTo>
                  <a:cubicBezTo>
                    <a:pt x="154" y="178"/>
                    <a:pt x="154" y="178"/>
                    <a:pt x="154" y="178"/>
                  </a:cubicBezTo>
                  <a:cubicBezTo>
                    <a:pt x="156" y="177"/>
                    <a:pt x="157" y="176"/>
                    <a:pt x="159" y="174"/>
                  </a:cubicBezTo>
                  <a:cubicBezTo>
                    <a:pt x="161" y="171"/>
                    <a:pt x="163" y="168"/>
                    <a:pt x="169" y="168"/>
                  </a:cubicBezTo>
                  <a:cubicBezTo>
                    <a:pt x="173" y="168"/>
                    <a:pt x="173" y="168"/>
                    <a:pt x="173" y="168"/>
                  </a:cubicBezTo>
                  <a:cubicBezTo>
                    <a:pt x="172" y="171"/>
                    <a:pt x="172" y="171"/>
                    <a:pt x="172" y="171"/>
                  </a:cubicBezTo>
                  <a:cubicBezTo>
                    <a:pt x="172" y="172"/>
                    <a:pt x="172" y="172"/>
                    <a:pt x="172" y="172"/>
                  </a:cubicBezTo>
                  <a:cubicBezTo>
                    <a:pt x="172" y="172"/>
                    <a:pt x="174" y="172"/>
                    <a:pt x="174" y="172"/>
                  </a:cubicBezTo>
                  <a:cubicBezTo>
                    <a:pt x="176" y="173"/>
                    <a:pt x="179" y="173"/>
                    <a:pt x="181" y="176"/>
                  </a:cubicBezTo>
                  <a:cubicBezTo>
                    <a:pt x="182" y="178"/>
                    <a:pt x="181" y="179"/>
                    <a:pt x="181" y="181"/>
                  </a:cubicBezTo>
                  <a:cubicBezTo>
                    <a:pt x="181" y="181"/>
                    <a:pt x="181" y="181"/>
                    <a:pt x="181" y="181"/>
                  </a:cubicBezTo>
                  <a:cubicBezTo>
                    <a:pt x="181" y="181"/>
                    <a:pt x="181" y="182"/>
                    <a:pt x="181" y="182"/>
                  </a:cubicBezTo>
                  <a:cubicBezTo>
                    <a:pt x="182" y="182"/>
                    <a:pt x="183" y="182"/>
                    <a:pt x="183" y="182"/>
                  </a:cubicBezTo>
                  <a:cubicBezTo>
                    <a:pt x="186" y="182"/>
                    <a:pt x="186" y="182"/>
                    <a:pt x="186" y="182"/>
                  </a:cubicBezTo>
                  <a:cubicBezTo>
                    <a:pt x="186" y="188"/>
                    <a:pt x="186" y="188"/>
                    <a:pt x="186" y="188"/>
                  </a:cubicBezTo>
                  <a:cubicBezTo>
                    <a:pt x="186" y="189"/>
                    <a:pt x="186" y="189"/>
                    <a:pt x="186" y="190"/>
                  </a:cubicBezTo>
                  <a:cubicBezTo>
                    <a:pt x="186" y="190"/>
                    <a:pt x="186" y="191"/>
                    <a:pt x="186" y="191"/>
                  </a:cubicBezTo>
                  <a:cubicBezTo>
                    <a:pt x="186" y="191"/>
                    <a:pt x="187" y="191"/>
                    <a:pt x="188" y="191"/>
                  </a:cubicBezTo>
                  <a:cubicBezTo>
                    <a:pt x="191" y="192"/>
                    <a:pt x="191" y="192"/>
                    <a:pt x="191" y="192"/>
                  </a:cubicBezTo>
                  <a:cubicBezTo>
                    <a:pt x="190" y="195"/>
                    <a:pt x="190" y="195"/>
                    <a:pt x="190" y="195"/>
                  </a:cubicBezTo>
                  <a:cubicBezTo>
                    <a:pt x="190" y="197"/>
                    <a:pt x="190" y="199"/>
                    <a:pt x="190" y="200"/>
                  </a:cubicBezTo>
                  <a:cubicBezTo>
                    <a:pt x="191" y="201"/>
                    <a:pt x="192" y="201"/>
                    <a:pt x="193" y="201"/>
                  </a:cubicBezTo>
                  <a:cubicBezTo>
                    <a:pt x="193" y="201"/>
                    <a:pt x="194" y="201"/>
                    <a:pt x="194" y="201"/>
                  </a:cubicBezTo>
                  <a:cubicBezTo>
                    <a:pt x="196" y="201"/>
                    <a:pt x="197" y="201"/>
                    <a:pt x="199" y="201"/>
                  </a:cubicBezTo>
                  <a:cubicBezTo>
                    <a:pt x="200" y="201"/>
                    <a:pt x="202" y="200"/>
                    <a:pt x="204" y="200"/>
                  </a:cubicBezTo>
                  <a:cubicBezTo>
                    <a:pt x="205" y="200"/>
                    <a:pt x="206" y="201"/>
                    <a:pt x="207" y="201"/>
                  </a:cubicBezTo>
                  <a:cubicBezTo>
                    <a:pt x="210" y="201"/>
                    <a:pt x="210" y="201"/>
                    <a:pt x="210" y="201"/>
                  </a:cubicBezTo>
                  <a:cubicBezTo>
                    <a:pt x="209" y="204"/>
                    <a:pt x="209" y="204"/>
                    <a:pt x="209" y="204"/>
                  </a:cubicBezTo>
                  <a:cubicBezTo>
                    <a:pt x="209" y="205"/>
                    <a:pt x="209" y="205"/>
                    <a:pt x="209" y="205"/>
                  </a:cubicBezTo>
                  <a:cubicBezTo>
                    <a:pt x="209" y="205"/>
                    <a:pt x="209" y="205"/>
                    <a:pt x="209" y="205"/>
                  </a:cubicBezTo>
                  <a:cubicBezTo>
                    <a:pt x="209" y="205"/>
                    <a:pt x="210" y="206"/>
                    <a:pt x="214" y="206"/>
                  </a:cubicBezTo>
                  <a:cubicBezTo>
                    <a:pt x="215" y="206"/>
                    <a:pt x="217" y="206"/>
                    <a:pt x="218" y="205"/>
                  </a:cubicBezTo>
                  <a:cubicBezTo>
                    <a:pt x="219" y="205"/>
                    <a:pt x="220" y="205"/>
                    <a:pt x="221" y="205"/>
                  </a:cubicBezTo>
                  <a:cubicBezTo>
                    <a:pt x="224" y="205"/>
                    <a:pt x="224" y="205"/>
                    <a:pt x="224" y="205"/>
                  </a:cubicBezTo>
                  <a:cubicBezTo>
                    <a:pt x="224" y="209"/>
                    <a:pt x="224" y="209"/>
                    <a:pt x="224" y="209"/>
                  </a:cubicBezTo>
                  <a:cubicBezTo>
                    <a:pt x="223" y="209"/>
                    <a:pt x="223" y="210"/>
                    <a:pt x="223" y="210"/>
                  </a:cubicBezTo>
                  <a:cubicBezTo>
                    <a:pt x="224" y="210"/>
                    <a:pt x="224" y="210"/>
                    <a:pt x="224" y="210"/>
                  </a:cubicBezTo>
                  <a:cubicBezTo>
                    <a:pt x="224" y="210"/>
                    <a:pt x="224" y="210"/>
                    <a:pt x="226" y="210"/>
                  </a:cubicBezTo>
                  <a:cubicBezTo>
                    <a:pt x="229" y="210"/>
                    <a:pt x="229" y="210"/>
                    <a:pt x="229" y="210"/>
                  </a:cubicBezTo>
                  <a:cubicBezTo>
                    <a:pt x="228" y="214"/>
                    <a:pt x="228" y="214"/>
                    <a:pt x="228" y="214"/>
                  </a:cubicBezTo>
                  <a:cubicBezTo>
                    <a:pt x="228" y="214"/>
                    <a:pt x="228" y="214"/>
                    <a:pt x="228" y="214"/>
                  </a:cubicBezTo>
                  <a:cubicBezTo>
                    <a:pt x="228" y="214"/>
                    <a:pt x="228" y="214"/>
                    <a:pt x="228" y="214"/>
                  </a:cubicBezTo>
                  <a:cubicBezTo>
                    <a:pt x="228" y="214"/>
                    <a:pt x="229" y="215"/>
                    <a:pt x="232" y="215"/>
                  </a:cubicBezTo>
                  <a:cubicBezTo>
                    <a:pt x="232" y="215"/>
                    <a:pt x="233" y="215"/>
                    <a:pt x="233" y="215"/>
                  </a:cubicBezTo>
                  <a:cubicBezTo>
                    <a:pt x="234" y="215"/>
                    <a:pt x="234" y="215"/>
                    <a:pt x="235" y="215"/>
                  </a:cubicBezTo>
                  <a:cubicBezTo>
                    <a:pt x="238" y="215"/>
                    <a:pt x="238" y="215"/>
                    <a:pt x="238" y="215"/>
                  </a:cubicBezTo>
                  <a:cubicBezTo>
                    <a:pt x="238" y="218"/>
                    <a:pt x="238" y="218"/>
                    <a:pt x="238" y="218"/>
                  </a:cubicBezTo>
                  <a:cubicBezTo>
                    <a:pt x="238" y="219"/>
                    <a:pt x="241" y="219"/>
                    <a:pt x="241" y="219"/>
                  </a:cubicBezTo>
                  <a:cubicBezTo>
                    <a:pt x="243" y="219"/>
                    <a:pt x="243" y="219"/>
                    <a:pt x="243" y="219"/>
                  </a:cubicBezTo>
                  <a:cubicBezTo>
                    <a:pt x="244" y="219"/>
                    <a:pt x="244" y="219"/>
                    <a:pt x="244" y="219"/>
                  </a:cubicBezTo>
                  <a:cubicBezTo>
                    <a:pt x="245" y="220"/>
                    <a:pt x="246" y="220"/>
                    <a:pt x="247" y="220"/>
                  </a:cubicBezTo>
                  <a:cubicBezTo>
                    <a:pt x="248" y="220"/>
                    <a:pt x="249" y="219"/>
                    <a:pt x="249" y="219"/>
                  </a:cubicBezTo>
                  <a:cubicBezTo>
                    <a:pt x="250" y="216"/>
                    <a:pt x="250" y="213"/>
                    <a:pt x="250" y="210"/>
                  </a:cubicBezTo>
                  <a:cubicBezTo>
                    <a:pt x="250" y="205"/>
                    <a:pt x="250" y="205"/>
                    <a:pt x="250" y="205"/>
                  </a:cubicBezTo>
                  <a:cubicBezTo>
                    <a:pt x="254" y="205"/>
                    <a:pt x="254" y="205"/>
                    <a:pt x="254" y="205"/>
                  </a:cubicBezTo>
                  <a:cubicBezTo>
                    <a:pt x="257" y="206"/>
                    <a:pt x="258" y="207"/>
                    <a:pt x="260" y="208"/>
                  </a:cubicBezTo>
                  <a:cubicBezTo>
                    <a:pt x="261" y="209"/>
                    <a:pt x="262" y="210"/>
                    <a:pt x="263" y="210"/>
                  </a:cubicBezTo>
                  <a:cubicBezTo>
                    <a:pt x="267" y="210"/>
                    <a:pt x="267" y="210"/>
                    <a:pt x="267" y="210"/>
                  </a:cubicBezTo>
                  <a:cubicBezTo>
                    <a:pt x="266" y="214"/>
                    <a:pt x="266" y="214"/>
                    <a:pt x="266" y="214"/>
                  </a:cubicBezTo>
                  <a:cubicBezTo>
                    <a:pt x="266" y="214"/>
                    <a:pt x="266" y="215"/>
                    <a:pt x="266" y="215"/>
                  </a:cubicBezTo>
                  <a:cubicBezTo>
                    <a:pt x="266" y="215"/>
                    <a:pt x="269" y="215"/>
                    <a:pt x="270" y="215"/>
                  </a:cubicBezTo>
                  <a:cubicBezTo>
                    <a:pt x="270" y="215"/>
                    <a:pt x="271" y="215"/>
                    <a:pt x="271" y="215"/>
                  </a:cubicBezTo>
                  <a:cubicBezTo>
                    <a:pt x="272" y="215"/>
                    <a:pt x="273" y="215"/>
                    <a:pt x="274" y="215"/>
                  </a:cubicBezTo>
                  <a:cubicBezTo>
                    <a:pt x="276" y="215"/>
                    <a:pt x="279" y="215"/>
                    <a:pt x="280" y="217"/>
                  </a:cubicBezTo>
                  <a:cubicBezTo>
                    <a:pt x="280" y="218"/>
                    <a:pt x="281" y="218"/>
                    <a:pt x="281" y="218"/>
                  </a:cubicBezTo>
                  <a:cubicBezTo>
                    <a:pt x="282" y="219"/>
                    <a:pt x="283" y="219"/>
                    <a:pt x="285" y="219"/>
                  </a:cubicBezTo>
                  <a:cubicBezTo>
                    <a:pt x="286" y="219"/>
                    <a:pt x="288" y="219"/>
                    <a:pt x="288" y="218"/>
                  </a:cubicBezTo>
                  <a:cubicBezTo>
                    <a:pt x="288" y="214"/>
                    <a:pt x="288" y="214"/>
                    <a:pt x="288" y="214"/>
                  </a:cubicBezTo>
                  <a:cubicBezTo>
                    <a:pt x="292" y="215"/>
                    <a:pt x="292" y="215"/>
                    <a:pt x="292" y="215"/>
                  </a:cubicBezTo>
                  <a:cubicBezTo>
                    <a:pt x="293" y="215"/>
                    <a:pt x="293" y="215"/>
                    <a:pt x="294" y="215"/>
                  </a:cubicBezTo>
                  <a:cubicBezTo>
                    <a:pt x="295" y="215"/>
                    <a:pt x="296" y="215"/>
                    <a:pt x="297" y="212"/>
                  </a:cubicBezTo>
                  <a:cubicBezTo>
                    <a:pt x="297" y="211"/>
                    <a:pt x="297" y="211"/>
                    <a:pt x="297" y="211"/>
                  </a:cubicBezTo>
                  <a:cubicBezTo>
                    <a:pt x="297" y="210"/>
                    <a:pt x="298" y="208"/>
                    <a:pt x="298" y="207"/>
                  </a:cubicBezTo>
                  <a:cubicBezTo>
                    <a:pt x="297" y="207"/>
                    <a:pt x="296" y="207"/>
                    <a:pt x="296" y="207"/>
                  </a:cubicBezTo>
                  <a:cubicBezTo>
                    <a:pt x="293" y="207"/>
                    <a:pt x="293" y="207"/>
                    <a:pt x="293" y="207"/>
                  </a:cubicBezTo>
                  <a:cubicBezTo>
                    <a:pt x="293" y="204"/>
                    <a:pt x="293" y="204"/>
                    <a:pt x="293" y="204"/>
                  </a:cubicBezTo>
                  <a:cubicBezTo>
                    <a:pt x="293" y="203"/>
                    <a:pt x="293" y="202"/>
                    <a:pt x="293" y="201"/>
                  </a:cubicBezTo>
                  <a:cubicBezTo>
                    <a:pt x="293" y="200"/>
                    <a:pt x="293" y="198"/>
                    <a:pt x="293" y="198"/>
                  </a:cubicBezTo>
                  <a:cubicBezTo>
                    <a:pt x="293" y="198"/>
                    <a:pt x="293" y="198"/>
                    <a:pt x="293" y="198"/>
                  </a:cubicBezTo>
                  <a:cubicBezTo>
                    <a:pt x="293" y="198"/>
                    <a:pt x="293" y="198"/>
                    <a:pt x="292" y="198"/>
                  </a:cubicBezTo>
                  <a:cubicBezTo>
                    <a:pt x="288" y="197"/>
                    <a:pt x="288" y="194"/>
                    <a:pt x="288" y="193"/>
                  </a:cubicBezTo>
                  <a:cubicBezTo>
                    <a:pt x="288" y="192"/>
                    <a:pt x="288" y="192"/>
                    <a:pt x="288" y="192"/>
                  </a:cubicBezTo>
                  <a:cubicBezTo>
                    <a:pt x="288" y="186"/>
                    <a:pt x="288" y="186"/>
                    <a:pt x="288" y="186"/>
                  </a:cubicBezTo>
                  <a:cubicBezTo>
                    <a:pt x="288" y="186"/>
                    <a:pt x="288" y="185"/>
                    <a:pt x="288" y="185"/>
                  </a:cubicBezTo>
                  <a:cubicBezTo>
                    <a:pt x="288" y="184"/>
                    <a:pt x="288" y="184"/>
                    <a:pt x="288" y="184"/>
                  </a:cubicBezTo>
                  <a:cubicBezTo>
                    <a:pt x="288" y="183"/>
                    <a:pt x="287" y="183"/>
                    <a:pt x="286" y="183"/>
                  </a:cubicBezTo>
                  <a:cubicBezTo>
                    <a:pt x="283" y="183"/>
                    <a:pt x="283" y="183"/>
                    <a:pt x="283" y="183"/>
                  </a:cubicBezTo>
                  <a:cubicBezTo>
                    <a:pt x="283" y="180"/>
                    <a:pt x="283" y="180"/>
                    <a:pt x="283" y="180"/>
                  </a:cubicBezTo>
                  <a:cubicBezTo>
                    <a:pt x="284" y="179"/>
                    <a:pt x="284" y="179"/>
                    <a:pt x="284" y="179"/>
                  </a:cubicBezTo>
                  <a:cubicBezTo>
                    <a:pt x="284" y="179"/>
                    <a:pt x="284" y="179"/>
                    <a:pt x="284" y="179"/>
                  </a:cubicBezTo>
                  <a:cubicBezTo>
                    <a:pt x="283" y="179"/>
                    <a:pt x="283" y="179"/>
                    <a:pt x="282" y="179"/>
                  </a:cubicBezTo>
                  <a:cubicBezTo>
                    <a:pt x="281" y="179"/>
                    <a:pt x="281" y="179"/>
                    <a:pt x="281" y="179"/>
                  </a:cubicBezTo>
                  <a:cubicBezTo>
                    <a:pt x="281" y="179"/>
                    <a:pt x="281" y="179"/>
                    <a:pt x="281" y="179"/>
                  </a:cubicBezTo>
                  <a:cubicBezTo>
                    <a:pt x="281" y="178"/>
                    <a:pt x="281" y="178"/>
                    <a:pt x="281" y="178"/>
                  </a:cubicBezTo>
                  <a:cubicBezTo>
                    <a:pt x="281" y="178"/>
                    <a:pt x="281" y="178"/>
                    <a:pt x="281" y="178"/>
                  </a:cubicBezTo>
                  <a:cubicBezTo>
                    <a:pt x="281" y="178"/>
                    <a:pt x="280" y="179"/>
                    <a:pt x="280" y="180"/>
                  </a:cubicBezTo>
                  <a:cubicBezTo>
                    <a:pt x="280" y="183"/>
                    <a:pt x="280" y="183"/>
                    <a:pt x="280" y="183"/>
                  </a:cubicBezTo>
                  <a:cubicBezTo>
                    <a:pt x="278" y="183"/>
                    <a:pt x="278" y="183"/>
                    <a:pt x="278" y="183"/>
                  </a:cubicBezTo>
                  <a:cubicBezTo>
                    <a:pt x="277" y="183"/>
                    <a:pt x="276" y="183"/>
                    <a:pt x="275" y="183"/>
                  </a:cubicBezTo>
                  <a:cubicBezTo>
                    <a:pt x="273" y="183"/>
                    <a:pt x="270" y="183"/>
                    <a:pt x="268" y="181"/>
                  </a:cubicBezTo>
                  <a:cubicBezTo>
                    <a:pt x="266" y="179"/>
                    <a:pt x="264" y="179"/>
                    <a:pt x="263" y="179"/>
                  </a:cubicBezTo>
                  <a:cubicBezTo>
                    <a:pt x="259" y="178"/>
                    <a:pt x="259" y="178"/>
                    <a:pt x="259" y="178"/>
                  </a:cubicBezTo>
                  <a:cubicBezTo>
                    <a:pt x="260" y="175"/>
                    <a:pt x="260" y="175"/>
                    <a:pt x="260" y="175"/>
                  </a:cubicBezTo>
                  <a:cubicBezTo>
                    <a:pt x="260" y="175"/>
                    <a:pt x="260" y="174"/>
                    <a:pt x="260" y="174"/>
                  </a:cubicBezTo>
                  <a:cubicBezTo>
                    <a:pt x="259" y="174"/>
                    <a:pt x="258" y="174"/>
                    <a:pt x="258" y="174"/>
                  </a:cubicBezTo>
                  <a:cubicBezTo>
                    <a:pt x="257" y="174"/>
                    <a:pt x="257" y="174"/>
                    <a:pt x="256" y="174"/>
                  </a:cubicBezTo>
                  <a:cubicBezTo>
                    <a:pt x="251" y="174"/>
                    <a:pt x="251" y="168"/>
                    <a:pt x="251" y="166"/>
                  </a:cubicBezTo>
                  <a:cubicBezTo>
                    <a:pt x="251" y="166"/>
                    <a:pt x="251" y="165"/>
                    <a:pt x="251" y="165"/>
                  </a:cubicBezTo>
                  <a:cubicBezTo>
                    <a:pt x="250" y="165"/>
                    <a:pt x="250" y="165"/>
                    <a:pt x="250" y="165"/>
                  </a:cubicBezTo>
                  <a:cubicBezTo>
                    <a:pt x="247" y="164"/>
                    <a:pt x="246" y="162"/>
                    <a:pt x="245" y="161"/>
                  </a:cubicBezTo>
                  <a:cubicBezTo>
                    <a:pt x="244" y="160"/>
                    <a:pt x="244" y="160"/>
                    <a:pt x="244" y="160"/>
                  </a:cubicBezTo>
                  <a:cubicBezTo>
                    <a:pt x="242" y="156"/>
                    <a:pt x="241" y="152"/>
                    <a:pt x="241" y="147"/>
                  </a:cubicBezTo>
                  <a:cubicBezTo>
                    <a:pt x="241" y="143"/>
                    <a:pt x="241" y="143"/>
                    <a:pt x="241" y="143"/>
                  </a:cubicBezTo>
                  <a:cubicBezTo>
                    <a:pt x="245" y="144"/>
                    <a:pt x="245" y="144"/>
                    <a:pt x="245" y="144"/>
                  </a:cubicBezTo>
                  <a:cubicBezTo>
                    <a:pt x="245" y="144"/>
                    <a:pt x="245" y="144"/>
                    <a:pt x="245" y="144"/>
                  </a:cubicBezTo>
                  <a:cubicBezTo>
                    <a:pt x="245" y="144"/>
                    <a:pt x="245" y="144"/>
                    <a:pt x="245" y="144"/>
                  </a:cubicBezTo>
                  <a:cubicBezTo>
                    <a:pt x="245" y="144"/>
                    <a:pt x="245" y="144"/>
                    <a:pt x="245" y="144"/>
                  </a:cubicBezTo>
                  <a:cubicBezTo>
                    <a:pt x="246" y="143"/>
                    <a:pt x="246" y="143"/>
                    <a:pt x="246" y="143"/>
                  </a:cubicBezTo>
                  <a:cubicBezTo>
                    <a:pt x="246" y="140"/>
                    <a:pt x="248" y="139"/>
                    <a:pt x="251" y="139"/>
                  </a:cubicBezTo>
                  <a:cubicBezTo>
                    <a:pt x="261" y="139"/>
                    <a:pt x="261" y="139"/>
                    <a:pt x="261" y="139"/>
                  </a:cubicBezTo>
                  <a:cubicBezTo>
                    <a:pt x="260" y="138"/>
                    <a:pt x="259" y="137"/>
                    <a:pt x="258" y="135"/>
                  </a:cubicBezTo>
                  <a:cubicBezTo>
                    <a:pt x="258" y="135"/>
                    <a:pt x="258" y="134"/>
                    <a:pt x="258" y="134"/>
                  </a:cubicBezTo>
                  <a:cubicBezTo>
                    <a:pt x="256" y="132"/>
                    <a:pt x="253" y="129"/>
                    <a:pt x="251" y="128"/>
                  </a:cubicBezTo>
                  <a:cubicBezTo>
                    <a:pt x="250" y="127"/>
                    <a:pt x="249" y="127"/>
                    <a:pt x="248" y="127"/>
                  </a:cubicBezTo>
                  <a:cubicBezTo>
                    <a:pt x="246" y="126"/>
                    <a:pt x="246" y="124"/>
                    <a:pt x="246" y="122"/>
                  </a:cubicBezTo>
                  <a:cubicBezTo>
                    <a:pt x="246" y="122"/>
                    <a:pt x="245" y="122"/>
                    <a:pt x="245" y="122"/>
                  </a:cubicBezTo>
                  <a:cubicBezTo>
                    <a:pt x="244" y="122"/>
                    <a:pt x="243" y="122"/>
                    <a:pt x="241" y="121"/>
                  </a:cubicBezTo>
                  <a:cubicBezTo>
                    <a:pt x="239" y="119"/>
                    <a:pt x="239" y="119"/>
                    <a:pt x="239" y="119"/>
                  </a:cubicBezTo>
                  <a:cubicBezTo>
                    <a:pt x="237" y="118"/>
                    <a:pt x="235" y="116"/>
                    <a:pt x="233" y="115"/>
                  </a:cubicBezTo>
                  <a:cubicBezTo>
                    <a:pt x="231" y="113"/>
                    <a:pt x="227" y="112"/>
                    <a:pt x="224" y="112"/>
                  </a:cubicBezTo>
                  <a:cubicBezTo>
                    <a:pt x="223" y="112"/>
                    <a:pt x="222" y="112"/>
                    <a:pt x="221" y="112"/>
                  </a:cubicBezTo>
                  <a:cubicBezTo>
                    <a:pt x="221" y="113"/>
                    <a:pt x="220" y="113"/>
                    <a:pt x="219" y="114"/>
                  </a:cubicBezTo>
                  <a:cubicBezTo>
                    <a:pt x="219" y="115"/>
                    <a:pt x="219" y="116"/>
                    <a:pt x="219" y="117"/>
                  </a:cubicBezTo>
                  <a:cubicBezTo>
                    <a:pt x="219" y="118"/>
                    <a:pt x="219" y="118"/>
                    <a:pt x="219" y="118"/>
                  </a:cubicBezTo>
                  <a:cubicBezTo>
                    <a:pt x="220" y="120"/>
                    <a:pt x="221" y="121"/>
                    <a:pt x="222" y="123"/>
                  </a:cubicBezTo>
                  <a:cubicBezTo>
                    <a:pt x="224" y="125"/>
                    <a:pt x="224" y="125"/>
                    <a:pt x="224" y="125"/>
                  </a:cubicBezTo>
                  <a:cubicBezTo>
                    <a:pt x="228" y="130"/>
                    <a:pt x="232" y="137"/>
                    <a:pt x="233" y="145"/>
                  </a:cubicBezTo>
                  <a:cubicBezTo>
                    <a:pt x="233" y="149"/>
                    <a:pt x="232" y="153"/>
                    <a:pt x="229" y="157"/>
                  </a:cubicBezTo>
                  <a:cubicBezTo>
                    <a:pt x="229" y="157"/>
                    <a:pt x="229" y="157"/>
                    <a:pt x="228" y="158"/>
                  </a:cubicBezTo>
                  <a:cubicBezTo>
                    <a:pt x="229" y="159"/>
                    <a:pt x="228" y="160"/>
                    <a:pt x="228" y="161"/>
                  </a:cubicBezTo>
                  <a:cubicBezTo>
                    <a:pt x="226" y="164"/>
                    <a:pt x="223" y="164"/>
                    <a:pt x="222" y="164"/>
                  </a:cubicBezTo>
                  <a:cubicBezTo>
                    <a:pt x="222" y="164"/>
                    <a:pt x="221" y="164"/>
                    <a:pt x="221" y="164"/>
                  </a:cubicBezTo>
                  <a:cubicBezTo>
                    <a:pt x="219" y="164"/>
                    <a:pt x="218" y="162"/>
                    <a:pt x="217" y="162"/>
                  </a:cubicBezTo>
                  <a:cubicBezTo>
                    <a:pt x="217" y="161"/>
                    <a:pt x="217" y="161"/>
                    <a:pt x="217" y="161"/>
                  </a:cubicBezTo>
                  <a:cubicBezTo>
                    <a:pt x="217" y="161"/>
                    <a:pt x="216" y="160"/>
                    <a:pt x="216" y="159"/>
                  </a:cubicBezTo>
                  <a:cubicBezTo>
                    <a:pt x="215" y="158"/>
                    <a:pt x="214" y="157"/>
                    <a:pt x="214" y="156"/>
                  </a:cubicBezTo>
                  <a:cubicBezTo>
                    <a:pt x="213" y="156"/>
                    <a:pt x="212" y="155"/>
                    <a:pt x="211" y="155"/>
                  </a:cubicBezTo>
                  <a:cubicBezTo>
                    <a:pt x="209" y="155"/>
                    <a:pt x="209" y="155"/>
                    <a:pt x="209" y="155"/>
                  </a:cubicBezTo>
                  <a:cubicBezTo>
                    <a:pt x="208" y="153"/>
                    <a:pt x="208" y="153"/>
                    <a:pt x="208" y="153"/>
                  </a:cubicBezTo>
                  <a:cubicBezTo>
                    <a:pt x="208" y="152"/>
                    <a:pt x="207" y="151"/>
                    <a:pt x="207" y="150"/>
                  </a:cubicBezTo>
                  <a:cubicBezTo>
                    <a:pt x="206" y="149"/>
                    <a:pt x="204" y="147"/>
                    <a:pt x="204" y="145"/>
                  </a:cubicBezTo>
                  <a:cubicBezTo>
                    <a:pt x="203" y="144"/>
                    <a:pt x="203" y="143"/>
                    <a:pt x="203" y="142"/>
                  </a:cubicBezTo>
                  <a:cubicBezTo>
                    <a:pt x="203" y="142"/>
                    <a:pt x="203" y="141"/>
                    <a:pt x="203" y="141"/>
                  </a:cubicBezTo>
                  <a:cubicBezTo>
                    <a:pt x="203" y="141"/>
                    <a:pt x="203" y="141"/>
                    <a:pt x="203" y="141"/>
                  </a:cubicBezTo>
                  <a:cubicBezTo>
                    <a:pt x="203" y="141"/>
                    <a:pt x="203" y="141"/>
                    <a:pt x="201" y="141"/>
                  </a:cubicBezTo>
                  <a:cubicBezTo>
                    <a:pt x="200" y="141"/>
                    <a:pt x="199" y="141"/>
                    <a:pt x="199" y="141"/>
                  </a:cubicBezTo>
                  <a:cubicBezTo>
                    <a:pt x="198" y="141"/>
                    <a:pt x="197" y="141"/>
                    <a:pt x="197" y="141"/>
                  </a:cubicBezTo>
                  <a:cubicBezTo>
                    <a:pt x="193" y="141"/>
                    <a:pt x="193" y="141"/>
                    <a:pt x="193" y="141"/>
                  </a:cubicBezTo>
                  <a:cubicBezTo>
                    <a:pt x="194" y="137"/>
                    <a:pt x="194" y="137"/>
                    <a:pt x="194" y="137"/>
                  </a:cubicBezTo>
                  <a:cubicBezTo>
                    <a:pt x="194" y="137"/>
                    <a:pt x="194" y="136"/>
                    <a:pt x="194" y="136"/>
                  </a:cubicBezTo>
                  <a:cubicBezTo>
                    <a:pt x="194" y="136"/>
                    <a:pt x="194" y="136"/>
                    <a:pt x="194" y="136"/>
                  </a:cubicBezTo>
                  <a:cubicBezTo>
                    <a:pt x="194" y="136"/>
                    <a:pt x="193" y="136"/>
                    <a:pt x="191" y="136"/>
                  </a:cubicBezTo>
                  <a:cubicBezTo>
                    <a:pt x="190" y="136"/>
                    <a:pt x="189" y="136"/>
                    <a:pt x="189" y="136"/>
                  </a:cubicBezTo>
                  <a:cubicBezTo>
                    <a:pt x="189" y="136"/>
                    <a:pt x="188" y="136"/>
                    <a:pt x="188" y="136"/>
                  </a:cubicBezTo>
                  <a:cubicBezTo>
                    <a:pt x="190" y="139"/>
                    <a:pt x="192" y="141"/>
                    <a:pt x="195" y="143"/>
                  </a:cubicBezTo>
                  <a:cubicBezTo>
                    <a:pt x="195" y="143"/>
                    <a:pt x="196" y="143"/>
                    <a:pt x="196" y="143"/>
                  </a:cubicBezTo>
                  <a:cubicBezTo>
                    <a:pt x="197" y="144"/>
                    <a:pt x="200" y="145"/>
                    <a:pt x="200" y="148"/>
                  </a:cubicBezTo>
                  <a:cubicBezTo>
                    <a:pt x="200" y="166"/>
                    <a:pt x="200" y="166"/>
                    <a:pt x="200" y="166"/>
                  </a:cubicBezTo>
                  <a:cubicBezTo>
                    <a:pt x="200" y="167"/>
                    <a:pt x="200" y="167"/>
                    <a:pt x="200" y="167"/>
                  </a:cubicBezTo>
                  <a:cubicBezTo>
                    <a:pt x="199" y="169"/>
                    <a:pt x="198" y="171"/>
                    <a:pt x="197" y="172"/>
                  </a:cubicBezTo>
                  <a:cubicBezTo>
                    <a:pt x="197" y="172"/>
                    <a:pt x="196" y="173"/>
                    <a:pt x="196" y="173"/>
                  </a:cubicBezTo>
                  <a:cubicBezTo>
                    <a:pt x="196" y="174"/>
                    <a:pt x="195" y="175"/>
                    <a:pt x="195" y="175"/>
                  </a:cubicBezTo>
                  <a:cubicBezTo>
                    <a:pt x="195" y="179"/>
                    <a:pt x="195" y="179"/>
                    <a:pt x="195" y="179"/>
                  </a:cubicBezTo>
                  <a:cubicBezTo>
                    <a:pt x="184" y="179"/>
                    <a:pt x="184" y="179"/>
                    <a:pt x="184" y="179"/>
                  </a:cubicBezTo>
                  <a:cubicBezTo>
                    <a:pt x="184" y="175"/>
                    <a:pt x="184" y="175"/>
                    <a:pt x="184" y="175"/>
                  </a:cubicBezTo>
                  <a:cubicBezTo>
                    <a:pt x="185" y="174"/>
                    <a:pt x="185" y="174"/>
                    <a:pt x="185" y="174"/>
                  </a:cubicBezTo>
                  <a:cubicBezTo>
                    <a:pt x="185" y="174"/>
                    <a:pt x="185" y="174"/>
                    <a:pt x="185" y="174"/>
                  </a:cubicBezTo>
                  <a:cubicBezTo>
                    <a:pt x="184" y="174"/>
                    <a:pt x="184" y="174"/>
                    <a:pt x="183" y="174"/>
                  </a:cubicBezTo>
                  <a:cubicBezTo>
                    <a:pt x="180" y="174"/>
                    <a:pt x="180" y="174"/>
                    <a:pt x="180" y="174"/>
                  </a:cubicBezTo>
                  <a:cubicBezTo>
                    <a:pt x="180" y="158"/>
                    <a:pt x="180" y="158"/>
                    <a:pt x="180" y="158"/>
                  </a:cubicBezTo>
                  <a:cubicBezTo>
                    <a:pt x="180" y="156"/>
                    <a:pt x="178" y="154"/>
                    <a:pt x="176" y="152"/>
                  </a:cubicBezTo>
                  <a:cubicBezTo>
                    <a:pt x="175" y="150"/>
                    <a:pt x="173" y="150"/>
                    <a:pt x="170" y="150"/>
                  </a:cubicBezTo>
                  <a:cubicBezTo>
                    <a:pt x="165" y="150"/>
                    <a:pt x="165" y="150"/>
                    <a:pt x="165" y="150"/>
                  </a:cubicBezTo>
                  <a:cubicBezTo>
                    <a:pt x="166" y="147"/>
                    <a:pt x="166" y="147"/>
                    <a:pt x="166" y="147"/>
                  </a:cubicBezTo>
                  <a:cubicBezTo>
                    <a:pt x="166" y="146"/>
                    <a:pt x="166" y="146"/>
                    <a:pt x="166" y="146"/>
                  </a:cubicBezTo>
                  <a:cubicBezTo>
                    <a:pt x="165" y="146"/>
                    <a:pt x="163" y="146"/>
                    <a:pt x="162" y="146"/>
                  </a:cubicBezTo>
                  <a:cubicBezTo>
                    <a:pt x="161" y="146"/>
                    <a:pt x="161" y="146"/>
                    <a:pt x="161" y="146"/>
                  </a:cubicBezTo>
                  <a:cubicBezTo>
                    <a:pt x="158" y="146"/>
                    <a:pt x="157" y="144"/>
                    <a:pt x="156" y="142"/>
                  </a:cubicBezTo>
                  <a:cubicBezTo>
                    <a:pt x="155" y="142"/>
                    <a:pt x="155" y="141"/>
                    <a:pt x="155" y="140"/>
                  </a:cubicBezTo>
                  <a:cubicBezTo>
                    <a:pt x="154" y="139"/>
                    <a:pt x="153" y="138"/>
                    <a:pt x="152" y="137"/>
                  </a:cubicBezTo>
                  <a:cubicBezTo>
                    <a:pt x="151" y="136"/>
                    <a:pt x="150" y="136"/>
                    <a:pt x="147" y="136"/>
                  </a:cubicBezTo>
                  <a:cubicBezTo>
                    <a:pt x="147" y="136"/>
                    <a:pt x="147" y="136"/>
                    <a:pt x="147" y="136"/>
                  </a:cubicBezTo>
                  <a:cubicBezTo>
                    <a:pt x="147" y="136"/>
                    <a:pt x="146" y="136"/>
                    <a:pt x="146" y="136"/>
                  </a:cubicBezTo>
                  <a:cubicBezTo>
                    <a:pt x="144" y="136"/>
                    <a:pt x="143" y="135"/>
                    <a:pt x="142" y="133"/>
                  </a:cubicBezTo>
                  <a:cubicBezTo>
                    <a:pt x="142" y="133"/>
                    <a:pt x="142" y="133"/>
                    <a:pt x="142" y="133"/>
                  </a:cubicBezTo>
                  <a:cubicBezTo>
                    <a:pt x="141" y="132"/>
                    <a:pt x="139" y="132"/>
                    <a:pt x="138" y="132"/>
                  </a:cubicBezTo>
                  <a:cubicBezTo>
                    <a:pt x="137" y="132"/>
                    <a:pt x="137" y="132"/>
                    <a:pt x="137" y="132"/>
                  </a:cubicBezTo>
                  <a:cubicBezTo>
                    <a:pt x="135" y="132"/>
                    <a:pt x="134" y="132"/>
                    <a:pt x="134" y="133"/>
                  </a:cubicBezTo>
                  <a:cubicBezTo>
                    <a:pt x="133" y="136"/>
                    <a:pt x="131" y="136"/>
                    <a:pt x="130" y="136"/>
                  </a:cubicBezTo>
                  <a:cubicBezTo>
                    <a:pt x="130" y="136"/>
                    <a:pt x="130" y="136"/>
                    <a:pt x="129" y="136"/>
                  </a:cubicBezTo>
                  <a:cubicBezTo>
                    <a:pt x="129" y="136"/>
                    <a:pt x="129" y="136"/>
                    <a:pt x="129" y="136"/>
                  </a:cubicBezTo>
                  <a:cubicBezTo>
                    <a:pt x="116" y="136"/>
                    <a:pt x="116" y="136"/>
                    <a:pt x="116" y="136"/>
                  </a:cubicBezTo>
                  <a:cubicBezTo>
                    <a:pt x="116" y="136"/>
                    <a:pt x="116" y="136"/>
                    <a:pt x="116" y="136"/>
                  </a:cubicBezTo>
                  <a:cubicBezTo>
                    <a:pt x="116" y="136"/>
                    <a:pt x="116" y="136"/>
                    <a:pt x="116" y="136"/>
                  </a:cubicBezTo>
                  <a:cubicBezTo>
                    <a:pt x="115" y="136"/>
                    <a:pt x="115" y="137"/>
                    <a:pt x="115" y="140"/>
                  </a:cubicBezTo>
                  <a:cubicBezTo>
                    <a:pt x="115" y="145"/>
                    <a:pt x="113" y="149"/>
                    <a:pt x="108" y="150"/>
                  </a:cubicBezTo>
                  <a:cubicBezTo>
                    <a:pt x="105" y="151"/>
                    <a:pt x="105" y="151"/>
                    <a:pt x="105" y="151"/>
                  </a:cubicBezTo>
                  <a:cubicBezTo>
                    <a:pt x="104" y="148"/>
                    <a:pt x="104" y="148"/>
                    <a:pt x="104" y="148"/>
                  </a:cubicBezTo>
                  <a:cubicBezTo>
                    <a:pt x="103" y="137"/>
                    <a:pt x="98" y="127"/>
                    <a:pt x="89" y="118"/>
                  </a:cubicBezTo>
                  <a:cubicBezTo>
                    <a:pt x="87" y="116"/>
                    <a:pt x="85" y="114"/>
                    <a:pt x="83" y="112"/>
                  </a:cubicBezTo>
                  <a:cubicBezTo>
                    <a:pt x="77" y="106"/>
                    <a:pt x="71" y="100"/>
                    <a:pt x="67" y="92"/>
                  </a:cubicBezTo>
                  <a:cubicBezTo>
                    <a:pt x="65" y="89"/>
                    <a:pt x="65" y="89"/>
                    <a:pt x="65" y="89"/>
                  </a:cubicBezTo>
                  <a:cubicBezTo>
                    <a:pt x="69" y="88"/>
                    <a:pt x="69" y="88"/>
                    <a:pt x="69" y="88"/>
                  </a:cubicBezTo>
                  <a:cubicBezTo>
                    <a:pt x="71" y="87"/>
                    <a:pt x="73" y="86"/>
                    <a:pt x="74" y="84"/>
                  </a:cubicBezTo>
                  <a:cubicBezTo>
                    <a:pt x="75" y="83"/>
                    <a:pt x="75" y="82"/>
                    <a:pt x="76" y="81"/>
                  </a:cubicBezTo>
                  <a:cubicBezTo>
                    <a:pt x="76" y="80"/>
                    <a:pt x="77" y="79"/>
                    <a:pt x="77" y="78"/>
                  </a:cubicBezTo>
                  <a:cubicBezTo>
                    <a:pt x="78" y="76"/>
                    <a:pt x="80" y="73"/>
                    <a:pt x="82" y="71"/>
                  </a:cubicBezTo>
                  <a:cubicBezTo>
                    <a:pt x="85" y="69"/>
                    <a:pt x="88" y="69"/>
                    <a:pt x="90" y="69"/>
                  </a:cubicBezTo>
                  <a:cubicBezTo>
                    <a:pt x="91" y="69"/>
                    <a:pt x="91" y="69"/>
                    <a:pt x="91" y="69"/>
                  </a:cubicBezTo>
                  <a:cubicBezTo>
                    <a:pt x="92" y="69"/>
                    <a:pt x="94" y="68"/>
                    <a:pt x="94" y="68"/>
                  </a:cubicBezTo>
                  <a:cubicBezTo>
                    <a:pt x="94" y="67"/>
                    <a:pt x="94" y="67"/>
                    <a:pt x="95" y="67"/>
                  </a:cubicBezTo>
                  <a:cubicBezTo>
                    <a:pt x="95" y="66"/>
                    <a:pt x="96" y="64"/>
                    <a:pt x="99" y="64"/>
                  </a:cubicBezTo>
                  <a:cubicBezTo>
                    <a:pt x="104" y="64"/>
                    <a:pt x="104" y="64"/>
                    <a:pt x="104" y="64"/>
                  </a:cubicBezTo>
                  <a:cubicBezTo>
                    <a:pt x="104" y="64"/>
                    <a:pt x="105" y="64"/>
                    <a:pt x="106" y="64"/>
                  </a:cubicBezTo>
                  <a:cubicBezTo>
                    <a:pt x="106" y="64"/>
                    <a:pt x="107" y="64"/>
                    <a:pt x="108" y="64"/>
                  </a:cubicBezTo>
                  <a:cubicBezTo>
                    <a:pt x="108" y="64"/>
                    <a:pt x="108" y="64"/>
                    <a:pt x="109" y="64"/>
                  </a:cubicBezTo>
                  <a:cubicBezTo>
                    <a:pt x="109" y="64"/>
                    <a:pt x="109" y="63"/>
                    <a:pt x="109" y="63"/>
                  </a:cubicBezTo>
                  <a:cubicBezTo>
                    <a:pt x="109" y="61"/>
                    <a:pt x="110" y="59"/>
                    <a:pt x="114" y="59"/>
                  </a:cubicBezTo>
                  <a:cubicBezTo>
                    <a:pt x="114" y="59"/>
                    <a:pt x="114" y="59"/>
                    <a:pt x="115" y="59"/>
                  </a:cubicBezTo>
                  <a:cubicBezTo>
                    <a:pt x="115" y="59"/>
                    <a:pt x="115" y="59"/>
                    <a:pt x="116" y="59"/>
                  </a:cubicBezTo>
                  <a:cubicBezTo>
                    <a:pt x="128" y="59"/>
                    <a:pt x="128" y="59"/>
                    <a:pt x="128" y="59"/>
                  </a:cubicBezTo>
                  <a:cubicBezTo>
                    <a:pt x="129" y="61"/>
                    <a:pt x="129" y="61"/>
                    <a:pt x="129" y="61"/>
                  </a:cubicBezTo>
                  <a:cubicBezTo>
                    <a:pt x="130" y="61"/>
                    <a:pt x="131" y="60"/>
                    <a:pt x="132" y="60"/>
                  </a:cubicBezTo>
                  <a:cubicBezTo>
                    <a:pt x="132" y="60"/>
                    <a:pt x="132" y="60"/>
                    <a:pt x="133" y="60"/>
                  </a:cubicBezTo>
                  <a:cubicBezTo>
                    <a:pt x="133" y="59"/>
                    <a:pt x="133" y="59"/>
                    <a:pt x="133" y="58"/>
                  </a:cubicBezTo>
                  <a:cubicBezTo>
                    <a:pt x="132" y="58"/>
                    <a:pt x="132" y="57"/>
                    <a:pt x="131" y="56"/>
                  </a:cubicBezTo>
                  <a:cubicBezTo>
                    <a:pt x="128" y="55"/>
                    <a:pt x="127" y="53"/>
                    <a:pt x="127" y="51"/>
                  </a:cubicBezTo>
                  <a:cubicBezTo>
                    <a:pt x="126" y="51"/>
                    <a:pt x="126" y="50"/>
                    <a:pt x="126" y="50"/>
                  </a:cubicBezTo>
                  <a:cubicBezTo>
                    <a:pt x="124" y="48"/>
                    <a:pt x="123" y="47"/>
                    <a:pt x="122" y="47"/>
                  </a:cubicBezTo>
                  <a:cubicBezTo>
                    <a:pt x="118" y="46"/>
                    <a:pt x="118" y="41"/>
                    <a:pt x="118" y="40"/>
                  </a:cubicBezTo>
                  <a:cubicBezTo>
                    <a:pt x="118" y="39"/>
                    <a:pt x="118" y="39"/>
                    <a:pt x="118" y="39"/>
                  </a:cubicBezTo>
                  <a:cubicBezTo>
                    <a:pt x="118" y="30"/>
                    <a:pt x="118" y="30"/>
                    <a:pt x="118" y="30"/>
                  </a:cubicBezTo>
                  <a:cubicBezTo>
                    <a:pt x="122" y="31"/>
                    <a:pt x="122" y="31"/>
                    <a:pt x="122" y="31"/>
                  </a:cubicBezTo>
                  <a:cubicBezTo>
                    <a:pt x="122" y="31"/>
                    <a:pt x="123" y="31"/>
                    <a:pt x="123" y="31"/>
                  </a:cubicBezTo>
                  <a:cubicBezTo>
                    <a:pt x="123" y="31"/>
                    <a:pt x="123" y="30"/>
                    <a:pt x="123" y="29"/>
                  </a:cubicBezTo>
                  <a:cubicBezTo>
                    <a:pt x="123" y="29"/>
                    <a:pt x="123" y="28"/>
                    <a:pt x="123" y="27"/>
                  </a:cubicBezTo>
                  <a:cubicBezTo>
                    <a:pt x="123" y="26"/>
                    <a:pt x="124" y="24"/>
                    <a:pt x="123" y="23"/>
                  </a:cubicBezTo>
                  <a:cubicBezTo>
                    <a:pt x="123" y="23"/>
                    <a:pt x="122" y="23"/>
                    <a:pt x="122" y="23"/>
                  </a:cubicBezTo>
                  <a:cubicBezTo>
                    <a:pt x="120" y="23"/>
                    <a:pt x="120" y="22"/>
                    <a:pt x="119" y="22"/>
                  </a:cubicBezTo>
                  <a:cubicBezTo>
                    <a:pt x="118" y="20"/>
                    <a:pt x="118" y="19"/>
                    <a:pt x="118" y="18"/>
                  </a:cubicBezTo>
                  <a:cubicBezTo>
                    <a:pt x="118" y="18"/>
                    <a:pt x="118" y="18"/>
                    <a:pt x="118" y="17"/>
                  </a:cubicBezTo>
                  <a:cubicBezTo>
                    <a:pt x="118" y="17"/>
                    <a:pt x="118" y="16"/>
                    <a:pt x="118" y="16"/>
                  </a:cubicBezTo>
                  <a:cubicBezTo>
                    <a:pt x="119" y="15"/>
                    <a:pt x="119" y="14"/>
                    <a:pt x="119" y="14"/>
                  </a:cubicBezTo>
                  <a:cubicBezTo>
                    <a:pt x="118" y="14"/>
                    <a:pt x="118" y="14"/>
                    <a:pt x="118" y="14"/>
                  </a:cubicBezTo>
                  <a:cubicBezTo>
                    <a:pt x="118" y="14"/>
                    <a:pt x="117" y="14"/>
                    <a:pt x="117" y="14"/>
                  </a:cubicBezTo>
                  <a:cubicBezTo>
                    <a:pt x="115" y="14"/>
                    <a:pt x="114" y="12"/>
                    <a:pt x="114" y="9"/>
                  </a:cubicBezTo>
                  <a:cubicBezTo>
                    <a:pt x="114" y="0"/>
                    <a:pt x="114" y="0"/>
                    <a:pt x="114" y="0"/>
                  </a:cubicBezTo>
                  <a:cubicBezTo>
                    <a:pt x="119" y="3"/>
                    <a:pt x="119" y="3"/>
                    <a:pt x="119" y="3"/>
                  </a:cubicBezTo>
                  <a:cubicBezTo>
                    <a:pt x="126" y="7"/>
                    <a:pt x="132" y="10"/>
                    <a:pt x="139" y="13"/>
                  </a:cubicBezTo>
                  <a:cubicBezTo>
                    <a:pt x="147" y="17"/>
                    <a:pt x="156" y="22"/>
                    <a:pt x="164" y="27"/>
                  </a:cubicBezTo>
                  <a:cubicBezTo>
                    <a:pt x="172" y="31"/>
                    <a:pt x="179" y="36"/>
                    <a:pt x="185" y="41"/>
                  </a:cubicBezTo>
                  <a:cubicBezTo>
                    <a:pt x="186" y="42"/>
                    <a:pt x="188" y="44"/>
                    <a:pt x="189" y="45"/>
                  </a:cubicBezTo>
                  <a:cubicBezTo>
                    <a:pt x="191" y="45"/>
                    <a:pt x="191" y="45"/>
                    <a:pt x="191" y="45"/>
                  </a:cubicBezTo>
                  <a:cubicBezTo>
                    <a:pt x="192" y="45"/>
                    <a:pt x="195" y="45"/>
                    <a:pt x="196" y="48"/>
                  </a:cubicBezTo>
                  <a:cubicBezTo>
                    <a:pt x="196" y="48"/>
                    <a:pt x="196" y="49"/>
                    <a:pt x="196" y="49"/>
                  </a:cubicBezTo>
                  <a:cubicBezTo>
                    <a:pt x="196" y="51"/>
                    <a:pt x="198" y="52"/>
                    <a:pt x="201" y="54"/>
                  </a:cubicBezTo>
                  <a:cubicBezTo>
                    <a:pt x="202" y="54"/>
                    <a:pt x="203" y="54"/>
                    <a:pt x="205" y="54"/>
                  </a:cubicBezTo>
                  <a:cubicBezTo>
                    <a:pt x="208" y="54"/>
                    <a:pt x="208" y="54"/>
                    <a:pt x="208" y="54"/>
                  </a:cubicBezTo>
                  <a:cubicBezTo>
                    <a:pt x="209" y="56"/>
                    <a:pt x="209" y="56"/>
                    <a:pt x="209" y="56"/>
                  </a:cubicBezTo>
                  <a:cubicBezTo>
                    <a:pt x="210" y="58"/>
                    <a:pt x="211" y="59"/>
                    <a:pt x="211" y="61"/>
                  </a:cubicBezTo>
                  <a:cubicBezTo>
                    <a:pt x="213" y="63"/>
                    <a:pt x="215" y="65"/>
                    <a:pt x="217" y="67"/>
                  </a:cubicBezTo>
                  <a:cubicBezTo>
                    <a:pt x="219" y="68"/>
                    <a:pt x="220" y="69"/>
                    <a:pt x="222" y="69"/>
                  </a:cubicBezTo>
                  <a:cubicBezTo>
                    <a:pt x="227" y="69"/>
                    <a:pt x="227" y="69"/>
                    <a:pt x="227" y="69"/>
                  </a:cubicBezTo>
                  <a:cubicBezTo>
                    <a:pt x="228" y="71"/>
                    <a:pt x="228" y="71"/>
                    <a:pt x="228" y="71"/>
                  </a:cubicBezTo>
                  <a:cubicBezTo>
                    <a:pt x="228" y="71"/>
                    <a:pt x="229" y="72"/>
                    <a:pt x="229" y="73"/>
                  </a:cubicBezTo>
                  <a:cubicBezTo>
                    <a:pt x="230" y="75"/>
                    <a:pt x="232" y="78"/>
                    <a:pt x="235" y="80"/>
                  </a:cubicBezTo>
                  <a:cubicBezTo>
                    <a:pt x="236" y="81"/>
                    <a:pt x="238" y="82"/>
                    <a:pt x="240" y="83"/>
                  </a:cubicBezTo>
                  <a:cubicBezTo>
                    <a:pt x="241" y="83"/>
                    <a:pt x="243" y="84"/>
                    <a:pt x="244" y="84"/>
                  </a:cubicBezTo>
                  <a:cubicBezTo>
                    <a:pt x="247" y="86"/>
                    <a:pt x="250" y="89"/>
                    <a:pt x="251" y="91"/>
                  </a:cubicBezTo>
                  <a:cubicBezTo>
                    <a:pt x="252" y="91"/>
                    <a:pt x="253" y="92"/>
                    <a:pt x="253" y="93"/>
                  </a:cubicBezTo>
                  <a:cubicBezTo>
                    <a:pt x="257" y="97"/>
                    <a:pt x="259" y="100"/>
                    <a:pt x="264" y="102"/>
                  </a:cubicBezTo>
                  <a:cubicBezTo>
                    <a:pt x="265" y="102"/>
                    <a:pt x="265" y="102"/>
                    <a:pt x="265" y="102"/>
                  </a:cubicBezTo>
                  <a:cubicBezTo>
                    <a:pt x="266" y="103"/>
                    <a:pt x="266" y="103"/>
                    <a:pt x="266" y="103"/>
                  </a:cubicBezTo>
                  <a:cubicBezTo>
                    <a:pt x="270" y="110"/>
                    <a:pt x="276" y="116"/>
                    <a:pt x="282" y="122"/>
                  </a:cubicBezTo>
                  <a:cubicBezTo>
                    <a:pt x="285" y="125"/>
                    <a:pt x="288" y="128"/>
                    <a:pt x="292" y="131"/>
                  </a:cubicBezTo>
                  <a:cubicBezTo>
                    <a:pt x="294" y="132"/>
                    <a:pt x="295" y="133"/>
                    <a:pt x="297" y="135"/>
                  </a:cubicBezTo>
                  <a:cubicBezTo>
                    <a:pt x="299" y="136"/>
                    <a:pt x="299" y="138"/>
                    <a:pt x="299" y="139"/>
                  </a:cubicBezTo>
                  <a:cubicBezTo>
                    <a:pt x="300" y="139"/>
                    <a:pt x="300" y="139"/>
                    <a:pt x="300" y="140"/>
                  </a:cubicBezTo>
                  <a:cubicBezTo>
                    <a:pt x="301" y="142"/>
                    <a:pt x="303" y="143"/>
                    <a:pt x="305" y="145"/>
                  </a:cubicBezTo>
                  <a:cubicBezTo>
                    <a:pt x="307" y="146"/>
                    <a:pt x="310" y="148"/>
                    <a:pt x="311" y="151"/>
                  </a:cubicBezTo>
                  <a:cubicBezTo>
                    <a:pt x="312" y="153"/>
                    <a:pt x="313" y="154"/>
                    <a:pt x="314" y="156"/>
                  </a:cubicBezTo>
                  <a:cubicBezTo>
                    <a:pt x="314" y="157"/>
                    <a:pt x="315" y="159"/>
                    <a:pt x="316" y="160"/>
                  </a:cubicBezTo>
                  <a:cubicBezTo>
                    <a:pt x="317" y="163"/>
                    <a:pt x="319" y="165"/>
                    <a:pt x="322" y="166"/>
                  </a:cubicBezTo>
                  <a:cubicBezTo>
                    <a:pt x="323" y="167"/>
                    <a:pt x="324" y="167"/>
                    <a:pt x="325" y="168"/>
                  </a:cubicBezTo>
                  <a:cubicBezTo>
                    <a:pt x="326" y="168"/>
                    <a:pt x="327" y="169"/>
                    <a:pt x="327" y="170"/>
                  </a:cubicBezTo>
                  <a:cubicBezTo>
                    <a:pt x="327" y="170"/>
                    <a:pt x="327" y="171"/>
                    <a:pt x="328" y="171"/>
                  </a:cubicBezTo>
                  <a:cubicBezTo>
                    <a:pt x="328" y="171"/>
                    <a:pt x="328" y="172"/>
                    <a:pt x="329" y="173"/>
                  </a:cubicBezTo>
                  <a:cubicBezTo>
                    <a:pt x="330" y="173"/>
                    <a:pt x="330" y="173"/>
                    <a:pt x="330" y="173"/>
                  </a:cubicBezTo>
                  <a:cubicBezTo>
                    <a:pt x="331" y="175"/>
                    <a:pt x="332" y="177"/>
                    <a:pt x="332" y="179"/>
                  </a:cubicBezTo>
                  <a:cubicBezTo>
                    <a:pt x="332" y="180"/>
                    <a:pt x="333" y="181"/>
                    <a:pt x="333" y="182"/>
                  </a:cubicBezTo>
                  <a:cubicBezTo>
                    <a:pt x="334" y="183"/>
                    <a:pt x="335" y="184"/>
                    <a:pt x="336" y="185"/>
                  </a:cubicBezTo>
                  <a:cubicBezTo>
                    <a:pt x="337" y="185"/>
                    <a:pt x="337" y="185"/>
                    <a:pt x="337" y="185"/>
                  </a:cubicBezTo>
                  <a:cubicBezTo>
                    <a:pt x="339" y="186"/>
                    <a:pt x="341" y="187"/>
                    <a:pt x="342" y="189"/>
                  </a:cubicBezTo>
                  <a:cubicBezTo>
                    <a:pt x="342" y="190"/>
                    <a:pt x="342" y="191"/>
                    <a:pt x="343" y="192"/>
                  </a:cubicBezTo>
                  <a:cubicBezTo>
                    <a:pt x="344" y="193"/>
                    <a:pt x="345" y="194"/>
                    <a:pt x="346" y="197"/>
                  </a:cubicBezTo>
                  <a:cubicBezTo>
                    <a:pt x="346" y="198"/>
                    <a:pt x="346" y="199"/>
                    <a:pt x="346" y="200"/>
                  </a:cubicBezTo>
                  <a:cubicBezTo>
                    <a:pt x="346" y="200"/>
                    <a:pt x="346" y="200"/>
                    <a:pt x="346" y="200"/>
                  </a:cubicBezTo>
                  <a:cubicBezTo>
                    <a:pt x="346" y="200"/>
                    <a:pt x="347" y="201"/>
                    <a:pt x="347" y="201"/>
                  </a:cubicBezTo>
                  <a:cubicBezTo>
                    <a:pt x="350" y="201"/>
                    <a:pt x="351" y="203"/>
                    <a:pt x="352" y="204"/>
                  </a:cubicBezTo>
                  <a:cubicBezTo>
                    <a:pt x="352" y="204"/>
                    <a:pt x="352" y="205"/>
                    <a:pt x="352" y="205"/>
                  </a:cubicBezTo>
                  <a:cubicBezTo>
                    <a:pt x="352" y="206"/>
                    <a:pt x="352" y="206"/>
                    <a:pt x="352" y="206"/>
                  </a:cubicBezTo>
                  <a:cubicBezTo>
                    <a:pt x="353" y="206"/>
                    <a:pt x="354" y="207"/>
                    <a:pt x="355" y="209"/>
                  </a:cubicBezTo>
                  <a:cubicBezTo>
                    <a:pt x="355" y="210"/>
                    <a:pt x="356" y="212"/>
                    <a:pt x="356" y="213"/>
                  </a:cubicBezTo>
                  <a:cubicBezTo>
                    <a:pt x="356" y="214"/>
                    <a:pt x="356" y="214"/>
                    <a:pt x="356" y="215"/>
                  </a:cubicBezTo>
                  <a:cubicBezTo>
                    <a:pt x="356" y="215"/>
                    <a:pt x="356" y="215"/>
                    <a:pt x="356" y="215"/>
                  </a:cubicBezTo>
                  <a:cubicBezTo>
                    <a:pt x="356" y="215"/>
                    <a:pt x="357" y="215"/>
                    <a:pt x="358" y="215"/>
                  </a:cubicBezTo>
                  <a:cubicBezTo>
                    <a:pt x="360" y="215"/>
                    <a:pt x="360" y="215"/>
                    <a:pt x="360" y="215"/>
                  </a:cubicBezTo>
                  <a:cubicBezTo>
                    <a:pt x="360" y="221"/>
                    <a:pt x="360" y="221"/>
                    <a:pt x="360" y="221"/>
                  </a:cubicBezTo>
                  <a:cubicBezTo>
                    <a:pt x="360" y="222"/>
                    <a:pt x="360" y="222"/>
                    <a:pt x="360" y="223"/>
                  </a:cubicBezTo>
                  <a:cubicBezTo>
                    <a:pt x="360" y="223"/>
                    <a:pt x="360" y="224"/>
                    <a:pt x="360" y="224"/>
                  </a:cubicBezTo>
                  <a:cubicBezTo>
                    <a:pt x="361" y="224"/>
                    <a:pt x="362" y="224"/>
                    <a:pt x="362" y="224"/>
                  </a:cubicBezTo>
                  <a:cubicBezTo>
                    <a:pt x="364" y="224"/>
                    <a:pt x="364" y="224"/>
                    <a:pt x="364" y="224"/>
                  </a:cubicBezTo>
                  <a:cubicBezTo>
                    <a:pt x="365" y="227"/>
                    <a:pt x="365" y="227"/>
                    <a:pt x="365" y="227"/>
                  </a:cubicBezTo>
                  <a:cubicBezTo>
                    <a:pt x="365" y="227"/>
                    <a:pt x="366" y="228"/>
                    <a:pt x="366" y="229"/>
                  </a:cubicBezTo>
                  <a:cubicBezTo>
                    <a:pt x="367" y="230"/>
                    <a:pt x="369" y="231"/>
                    <a:pt x="369" y="233"/>
                  </a:cubicBezTo>
                  <a:cubicBezTo>
                    <a:pt x="370" y="235"/>
                    <a:pt x="370" y="236"/>
                    <a:pt x="370" y="237"/>
                  </a:cubicBezTo>
                  <a:cubicBezTo>
                    <a:pt x="370" y="237"/>
                    <a:pt x="370" y="238"/>
                    <a:pt x="370" y="238"/>
                  </a:cubicBezTo>
                  <a:cubicBezTo>
                    <a:pt x="370" y="238"/>
                    <a:pt x="370" y="238"/>
                    <a:pt x="370" y="238"/>
                  </a:cubicBezTo>
                  <a:cubicBezTo>
                    <a:pt x="371" y="238"/>
                    <a:pt x="371" y="238"/>
                    <a:pt x="371" y="238"/>
                  </a:cubicBezTo>
                  <a:cubicBezTo>
                    <a:pt x="373" y="238"/>
                    <a:pt x="375" y="240"/>
                    <a:pt x="375" y="243"/>
                  </a:cubicBezTo>
                  <a:cubicBezTo>
                    <a:pt x="375" y="247"/>
                    <a:pt x="375" y="247"/>
                    <a:pt x="375" y="247"/>
                  </a:cubicBezTo>
                  <a:cubicBezTo>
                    <a:pt x="374" y="247"/>
                    <a:pt x="374" y="247"/>
                    <a:pt x="374" y="247"/>
                  </a:cubicBezTo>
                  <a:cubicBezTo>
                    <a:pt x="374" y="247"/>
                    <a:pt x="374" y="247"/>
                    <a:pt x="374" y="247"/>
                  </a:cubicBezTo>
                  <a:cubicBezTo>
                    <a:pt x="374" y="247"/>
                    <a:pt x="374" y="247"/>
                    <a:pt x="374" y="247"/>
                  </a:cubicBezTo>
                  <a:cubicBezTo>
                    <a:pt x="375" y="247"/>
                    <a:pt x="375" y="248"/>
                    <a:pt x="376" y="248"/>
                  </a:cubicBezTo>
                  <a:cubicBezTo>
                    <a:pt x="379" y="248"/>
                    <a:pt x="379" y="248"/>
                    <a:pt x="379" y="248"/>
                  </a:cubicBezTo>
                  <a:cubicBezTo>
                    <a:pt x="379" y="251"/>
                    <a:pt x="379" y="251"/>
                    <a:pt x="379" y="251"/>
                  </a:cubicBezTo>
                  <a:cubicBezTo>
                    <a:pt x="379" y="252"/>
                    <a:pt x="379" y="252"/>
                    <a:pt x="379" y="253"/>
                  </a:cubicBezTo>
                  <a:cubicBezTo>
                    <a:pt x="379" y="254"/>
                    <a:pt x="379" y="256"/>
                    <a:pt x="379" y="257"/>
                  </a:cubicBezTo>
                  <a:cubicBezTo>
                    <a:pt x="380" y="257"/>
                    <a:pt x="381" y="257"/>
                    <a:pt x="381" y="257"/>
                  </a:cubicBezTo>
                  <a:cubicBezTo>
                    <a:pt x="384" y="257"/>
                    <a:pt x="384" y="257"/>
                    <a:pt x="384" y="257"/>
                  </a:cubicBezTo>
                  <a:cubicBezTo>
                    <a:pt x="384" y="264"/>
                    <a:pt x="384" y="264"/>
                    <a:pt x="384" y="264"/>
                  </a:cubicBezTo>
                  <a:cubicBezTo>
                    <a:pt x="384" y="264"/>
                    <a:pt x="384" y="265"/>
                    <a:pt x="384" y="265"/>
                  </a:cubicBezTo>
                  <a:cubicBezTo>
                    <a:pt x="384" y="266"/>
                    <a:pt x="384" y="266"/>
                    <a:pt x="384" y="266"/>
                  </a:cubicBezTo>
                  <a:cubicBezTo>
                    <a:pt x="384" y="267"/>
                    <a:pt x="385" y="267"/>
                    <a:pt x="386" y="267"/>
                  </a:cubicBezTo>
                  <a:cubicBezTo>
                    <a:pt x="388" y="267"/>
                    <a:pt x="388" y="267"/>
                    <a:pt x="388" y="267"/>
                  </a:cubicBezTo>
                  <a:cubicBezTo>
                    <a:pt x="389" y="270"/>
                    <a:pt x="389" y="270"/>
                    <a:pt x="389" y="270"/>
                  </a:cubicBezTo>
                  <a:cubicBezTo>
                    <a:pt x="389" y="271"/>
                    <a:pt x="389" y="272"/>
                    <a:pt x="389" y="273"/>
                  </a:cubicBezTo>
                  <a:cubicBezTo>
                    <a:pt x="388" y="274"/>
                    <a:pt x="388" y="275"/>
                    <a:pt x="389" y="276"/>
                  </a:cubicBezTo>
                  <a:cubicBezTo>
                    <a:pt x="389" y="276"/>
                    <a:pt x="389" y="276"/>
                    <a:pt x="389" y="276"/>
                  </a:cubicBezTo>
                  <a:cubicBezTo>
                    <a:pt x="389" y="276"/>
                    <a:pt x="390" y="276"/>
                    <a:pt x="390" y="276"/>
                  </a:cubicBezTo>
                  <a:cubicBezTo>
                    <a:pt x="391" y="276"/>
                    <a:pt x="392" y="277"/>
                    <a:pt x="393" y="277"/>
                  </a:cubicBezTo>
                  <a:cubicBezTo>
                    <a:pt x="394" y="279"/>
                    <a:pt x="394" y="280"/>
                    <a:pt x="393" y="281"/>
                  </a:cubicBezTo>
                  <a:cubicBezTo>
                    <a:pt x="393" y="281"/>
                    <a:pt x="393" y="281"/>
                    <a:pt x="393" y="282"/>
                  </a:cubicBezTo>
                  <a:cubicBezTo>
                    <a:pt x="393" y="284"/>
                    <a:pt x="393" y="286"/>
                    <a:pt x="392" y="288"/>
                  </a:cubicBezTo>
                  <a:cubicBezTo>
                    <a:pt x="392" y="289"/>
                    <a:pt x="392" y="290"/>
                    <a:pt x="392" y="291"/>
                  </a:cubicBezTo>
                  <a:cubicBezTo>
                    <a:pt x="391" y="293"/>
                    <a:pt x="391" y="296"/>
                    <a:pt x="391" y="299"/>
                  </a:cubicBezTo>
                  <a:cubicBezTo>
                    <a:pt x="391" y="305"/>
                    <a:pt x="392" y="311"/>
                    <a:pt x="393" y="319"/>
                  </a:cubicBezTo>
                  <a:cubicBezTo>
                    <a:pt x="395" y="334"/>
                    <a:pt x="399" y="348"/>
                    <a:pt x="403" y="358"/>
                  </a:cubicBezTo>
                  <a:cubicBezTo>
                    <a:pt x="405" y="365"/>
                    <a:pt x="405" y="365"/>
                    <a:pt x="405" y="365"/>
                  </a:cubicBezTo>
                  <a:cubicBezTo>
                    <a:pt x="398" y="362"/>
                    <a:pt x="398" y="362"/>
                    <a:pt x="398" y="362"/>
                  </a:cubicBezTo>
                  <a:cubicBezTo>
                    <a:pt x="395" y="361"/>
                    <a:pt x="392" y="359"/>
                    <a:pt x="389" y="356"/>
                  </a:cubicBezTo>
                  <a:cubicBezTo>
                    <a:pt x="388" y="353"/>
                    <a:pt x="387" y="351"/>
                    <a:pt x="387" y="349"/>
                  </a:cubicBezTo>
                  <a:cubicBezTo>
                    <a:pt x="387" y="349"/>
                    <a:pt x="387" y="349"/>
                    <a:pt x="387" y="349"/>
                  </a:cubicBezTo>
                  <a:cubicBezTo>
                    <a:pt x="383" y="348"/>
                    <a:pt x="382" y="346"/>
                    <a:pt x="382" y="344"/>
                  </a:cubicBezTo>
                  <a:cubicBezTo>
                    <a:pt x="382" y="337"/>
                    <a:pt x="382" y="337"/>
                    <a:pt x="382" y="337"/>
                  </a:cubicBezTo>
                  <a:cubicBezTo>
                    <a:pt x="382" y="336"/>
                    <a:pt x="382" y="335"/>
                    <a:pt x="382" y="334"/>
                  </a:cubicBezTo>
                  <a:cubicBezTo>
                    <a:pt x="382" y="334"/>
                    <a:pt x="382" y="334"/>
                    <a:pt x="382" y="334"/>
                  </a:cubicBezTo>
                  <a:cubicBezTo>
                    <a:pt x="382" y="334"/>
                    <a:pt x="382" y="334"/>
                    <a:pt x="381" y="334"/>
                  </a:cubicBezTo>
                  <a:cubicBezTo>
                    <a:pt x="377" y="334"/>
                    <a:pt x="378" y="329"/>
                    <a:pt x="378" y="328"/>
                  </a:cubicBezTo>
                  <a:cubicBezTo>
                    <a:pt x="378" y="327"/>
                    <a:pt x="378" y="326"/>
                    <a:pt x="378" y="325"/>
                  </a:cubicBezTo>
                  <a:cubicBezTo>
                    <a:pt x="378" y="325"/>
                    <a:pt x="378" y="325"/>
                    <a:pt x="377" y="325"/>
                  </a:cubicBezTo>
                  <a:cubicBezTo>
                    <a:pt x="376" y="325"/>
                    <a:pt x="374" y="325"/>
                    <a:pt x="373" y="322"/>
                  </a:cubicBezTo>
                  <a:cubicBezTo>
                    <a:pt x="373" y="321"/>
                    <a:pt x="372" y="321"/>
                    <a:pt x="371" y="320"/>
                  </a:cubicBezTo>
                  <a:cubicBezTo>
                    <a:pt x="370" y="318"/>
                    <a:pt x="369" y="317"/>
                    <a:pt x="369" y="315"/>
                  </a:cubicBezTo>
                  <a:cubicBezTo>
                    <a:pt x="368" y="314"/>
                    <a:pt x="368" y="313"/>
                    <a:pt x="368" y="312"/>
                  </a:cubicBezTo>
                  <a:cubicBezTo>
                    <a:pt x="368" y="311"/>
                    <a:pt x="368" y="311"/>
                    <a:pt x="368" y="311"/>
                  </a:cubicBezTo>
                  <a:cubicBezTo>
                    <a:pt x="368" y="311"/>
                    <a:pt x="368" y="311"/>
                    <a:pt x="368" y="311"/>
                  </a:cubicBezTo>
                  <a:cubicBezTo>
                    <a:pt x="367" y="311"/>
                    <a:pt x="367" y="311"/>
                    <a:pt x="367" y="311"/>
                  </a:cubicBezTo>
                  <a:cubicBezTo>
                    <a:pt x="365" y="311"/>
                    <a:pt x="364" y="309"/>
                    <a:pt x="364" y="306"/>
                  </a:cubicBezTo>
                  <a:cubicBezTo>
                    <a:pt x="364" y="304"/>
                    <a:pt x="364" y="304"/>
                    <a:pt x="364" y="304"/>
                  </a:cubicBezTo>
                  <a:cubicBezTo>
                    <a:pt x="364" y="303"/>
                    <a:pt x="364" y="302"/>
                    <a:pt x="363" y="301"/>
                  </a:cubicBezTo>
                  <a:cubicBezTo>
                    <a:pt x="363" y="301"/>
                    <a:pt x="363" y="301"/>
                    <a:pt x="363" y="301"/>
                  </a:cubicBezTo>
                  <a:cubicBezTo>
                    <a:pt x="363" y="301"/>
                    <a:pt x="363" y="301"/>
                    <a:pt x="362" y="301"/>
                  </a:cubicBezTo>
                  <a:cubicBezTo>
                    <a:pt x="358" y="301"/>
                    <a:pt x="359" y="296"/>
                    <a:pt x="359" y="295"/>
                  </a:cubicBezTo>
                  <a:cubicBezTo>
                    <a:pt x="359" y="294"/>
                    <a:pt x="359" y="293"/>
                    <a:pt x="359" y="292"/>
                  </a:cubicBezTo>
                  <a:cubicBezTo>
                    <a:pt x="359" y="292"/>
                    <a:pt x="359" y="292"/>
                    <a:pt x="359" y="292"/>
                  </a:cubicBezTo>
                  <a:cubicBezTo>
                    <a:pt x="355" y="292"/>
                    <a:pt x="354" y="289"/>
                    <a:pt x="354" y="287"/>
                  </a:cubicBezTo>
                  <a:cubicBezTo>
                    <a:pt x="354" y="285"/>
                    <a:pt x="354" y="285"/>
                    <a:pt x="353" y="283"/>
                  </a:cubicBezTo>
                  <a:cubicBezTo>
                    <a:pt x="352" y="280"/>
                    <a:pt x="351" y="279"/>
                    <a:pt x="349" y="278"/>
                  </a:cubicBezTo>
                  <a:cubicBezTo>
                    <a:pt x="349" y="278"/>
                    <a:pt x="348" y="278"/>
                    <a:pt x="347" y="278"/>
                  </a:cubicBezTo>
                  <a:cubicBezTo>
                    <a:pt x="345" y="278"/>
                    <a:pt x="341" y="277"/>
                    <a:pt x="340" y="273"/>
                  </a:cubicBezTo>
                  <a:cubicBezTo>
                    <a:pt x="340" y="271"/>
                    <a:pt x="340" y="270"/>
                    <a:pt x="340" y="270"/>
                  </a:cubicBezTo>
                  <a:cubicBezTo>
                    <a:pt x="340" y="269"/>
                    <a:pt x="340" y="269"/>
                    <a:pt x="340" y="268"/>
                  </a:cubicBezTo>
                  <a:cubicBezTo>
                    <a:pt x="340" y="268"/>
                    <a:pt x="340" y="268"/>
                    <a:pt x="340" y="268"/>
                  </a:cubicBezTo>
                  <a:cubicBezTo>
                    <a:pt x="339" y="268"/>
                    <a:pt x="339" y="268"/>
                    <a:pt x="338" y="268"/>
                  </a:cubicBezTo>
                  <a:cubicBezTo>
                    <a:pt x="335" y="268"/>
                    <a:pt x="335" y="268"/>
                    <a:pt x="335" y="268"/>
                  </a:cubicBezTo>
                  <a:cubicBezTo>
                    <a:pt x="335" y="260"/>
                    <a:pt x="335" y="260"/>
                    <a:pt x="335" y="260"/>
                  </a:cubicBezTo>
                  <a:cubicBezTo>
                    <a:pt x="335" y="258"/>
                    <a:pt x="335" y="256"/>
                    <a:pt x="335" y="254"/>
                  </a:cubicBezTo>
                  <a:cubicBezTo>
                    <a:pt x="335" y="254"/>
                    <a:pt x="335" y="254"/>
                    <a:pt x="335" y="254"/>
                  </a:cubicBezTo>
                  <a:cubicBezTo>
                    <a:pt x="335" y="254"/>
                    <a:pt x="335" y="254"/>
                    <a:pt x="333" y="254"/>
                  </a:cubicBezTo>
                  <a:cubicBezTo>
                    <a:pt x="330" y="254"/>
                    <a:pt x="330" y="254"/>
                    <a:pt x="330" y="254"/>
                  </a:cubicBezTo>
                  <a:cubicBezTo>
                    <a:pt x="331" y="250"/>
                    <a:pt x="331" y="250"/>
                    <a:pt x="331" y="250"/>
                  </a:cubicBezTo>
                  <a:cubicBezTo>
                    <a:pt x="331" y="250"/>
                    <a:pt x="331" y="250"/>
                    <a:pt x="331" y="250"/>
                  </a:cubicBezTo>
                  <a:cubicBezTo>
                    <a:pt x="331" y="250"/>
                    <a:pt x="331" y="250"/>
                    <a:pt x="331" y="250"/>
                  </a:cubicBezTo>
                  <a:cubicBezTo>
                    <a:pt x="331" y="250"/>
                    <a:pt x="330" y="249"/>
                    <a:pt x="329" y="249"/>
                  </a:cubicBezTo>
                  <a:cubicBezTo>
                    <a:pt x="327" y="249"/>
                    <a:pt x="327" y="249"/>
                    <a:pt x="327" y="249"/>
                  </a:cubicBezTo>
                  <a:cubicBezTo>
                    <a:pt x="326" y="247"/>
                    <a:pt x="326" y="247"/>
                    <a:pt x="326" y="247"/>
                  </a:cubicBezTo>
                  <a:cubicBezTo>
                    <a:pt x="325" y="245"/>
                    <a:pt x="324" y="243"/>
                    <a:pt x="323" y="242"/>
                  </a:cubicBezTo>
                  <a:cubicBezTo>
                    <a:pt x="323" y="242"/>
                    <a:pt x="322" y="245"/>
                    <a:pt x="322" y="245"/>
                  </a:cubicBezTo>
                  <a:cubicBezTo>
                    <a:pt x="316" y="245"/>
                    <a:pt x="316" y="245"/>
                    <a:pt x="316" y="245"/>
                  </a:cubicBezTo>
                  <a:cubicBezTo>
                    <a:pt x="320" y="250"/>
                    <a:pt x="324" y="256"/>
                    <a:pt x="327" y="261"/>
                  </a:cubicBezTo>
                  <a:cubicBezTo>
                    <a:pt x="330" y="265"/>
                    <a:pt x="330" y="265"/>
                    <a:pt x="330" y="265"/>
                  </a:cubicBezTo>
                  <a:cubicBezTo>
                    <a:pt x="334" y="270"/>
                    <a:pt x="338" y="276"/>
                    <a:pt x="342" y="282"/>
                  </a:cubicBezTo>
                  <a:cubicBezTo>
                    <a:pt x="343" y="283"/>
                    <a:pt x="344" y="285"/>
                    <a:pt x="346" y="287"/>
                  </a:cubicBezTo>
                  <a:cubicBezTo>
                    <a:pt x="346" y="288"/>
                    <a:pt x="346" y="288"/>
                    <a:pt x="346" y="288"/>
                  </a:cubicBezTo>
                  <a:cubicBezTo>
                    <a:pt x="346" y="289"/>
                    <a:pt x="346" y="289"/>
                    <a:pt x="346" y="289"/>
                  </a:cubicBezTo>
                  <a:cubicBezTo>
                    <a:pt x="346" y="290"/>
                    <a:pt x="346" y="290"/>
                    <a:pt x="346" y="290"/>
                  </a:cubicBezTo>
                  <a:cubicBezTo>
                    <a:pt x="347" y="290"/>
                    <a:pt x="347" y="290"/>
                    <a:pt x="348" y="290"/>
                  </a:cubicBezTo>
                  <a:cubicBezTo>
                    <a:pt x="351" y="290"/>
                    <a:pt x="351" y="290"/>
                    <a:pt x="351" y="290"/>
                  </a:cubicBezTo>
                  <a:cubicBezTo>
                    <a:pt x="351" y="293"/>
                    <a:pt x="351" y="293"/>
                    <a:pt x="351" y="293"/>
                  </a:cubicBezTo>
                  <a:cubicBezTo>
                    <a:pt x="351" y="294"/>
                    <a:pt x="351" y="294"/>
                    <a:pt x="351" y="294"/>
                  </a:cubicBezTo>
                  <a:cubicBezTo>
                    <a:pt x="351" y="296"/>
                    <a:pt x="351" y="297"/>
                    <a:pt x="351" y="299"/>
                  </a:cubicBezTo>
                  <a:cubicBezTo>
                    <a:pt x="351" y="299"/>
                    <a:pt x="351" y="299"/>
                    <a:pt x="351" y="299"/>
                  </a:cubicBezTo>
                  <a:cubicBezTo>
                    <a:pt x="352" y="299"/>
                    <a:pt x="355" y="300"/>
                    <a:pt x="356" y="303"/>
                  </a:cubicBezTo>
                  <a:cubicBezTo>
                    <a:pt x="356" y="304"/>
                    <a:pt x="358" y="306"/>
                    <a:pt x="360" y="307"/>
                  </a:cubicBezTo>
                  <a:cubicBezTo>
                    <a:pt x="360" y="308"/>
                    <a:pt x="360" y="308"/>
                    <a:pt x="360" y="308"/>
                  </a:cubicBezTo>
                  <a:cubicBezTo>
                    <a:pt x="362" y="310"/>
                    <a:pt x="365" y="314"/>
                    <a:pt x="365" y="318"/>
                  </a:cubicBezTo>
                  <a:cubicBezTo>
                    <a:pt x="365" y="318"/>
                    <a:pt x="365" y="318"/>
                    <a:pt x="367" y="319"/>
                  </a:cubicBezTo>
                  <a:cubicBezTo>
                    <a:pt x="371" y="319"/>
                    <a:pt x="371" y="319"/>
                    <a:pt x="371" y="319"/>
                  </a:cubicBezTo>
                  <a:cubicBezTo>
                    <a:pt x="370" y="322"/>
                    <a:pt x="370" y="322"/>
                    <a:pt x="370" y="322"/>
                  </a:cubicBezTo>
                  <a:cubicBezTo>
                    <a:pt x="368" y="330"/>
                    <a:pt x="369" y="336"/>
                    <a:pt x="373" y="340"/>
                  </a:cubicBezTo>
                  <a:cubicBezTo>
                    <a:pt x="374" y="341"/>
                    <a:pt x="375" y="342"/>
                    <a:pt x="376" y="343"/>
                  </a:cubicBezTo>
                  <a:cubicBezTo>
                    <a:pt x="377" y="344"/>
                    <a:pt x="378" y="345"/>
                    <a:pt x="379" y="346"/>
                  </a:cubicBezTo>
                  <a:cubicBezTo>
                    <a:pt x="380" y="348"/>
                    <a:pt x="381" y="349"/>
                    <a:pt x="382" y="350"/>
                  </a:cubicBezTo>
                  <a:cubicBezTo>
                    <a:pt x="383" y="351"/>
                    <a:pt x="383" y="352"/>
                    <a:pt x="383" y="353"/>
                  </a:cubicBezTo>
                  <a:cubicBezTo>
                    <a:pt x="384" y="354"/>
                    <a:pt x="384" y="355"/>
                    <a:pt x="384" y="356"/>
                  </a:cubicBezTo>
                  <a:cubicBezTo>
                    <a:pt x="384" y="356"/>
                    <a:pt x="384" y="356"/>
                    <a:pt x="384" y="356"/>
                  </a:cubicBezTo>
                  <a:cubicBezTo>
                    <a:pt x="384" y="356"/>
                    <a:pt x="384" y="356"/>
                    <a:pt x="385" y="356"/>
                  </a:cubicBezTo>
                  <a:cubicBezTo>
                    <a:pt x="389" y="357"/>
                    <a:pt x="389" y="361"/>
                    <a:pt x="389" y="364"/>
                  </a:cubicBezTo>
                  <a:cubicBezTo>
                    <a:pt x="389" y="364"/>
                    <a:pt x="389" y="365"/>
                    <a:pt x="389" y="365"/>
                  </a:cubicBezTo>
                  <a:cubicBezTo>
                    <a:pt x="389" y="365"/>
                    <a:pt x="389" y="366"/>
                    <a:pt x="390" y="366"/>
                  </a:cubicBezTo>
                  <a:cubicBezTo>
                    <a:pt x="392" y="366"/>
                    <a:pt x="393" y="368"/>
                    <a:pt x="394" y="370"/>
                  </a:cubicBezTo>
                  <a:cubicBezTo>
                    <a:pt x="395" y="370"/>
                    <a:pt x="395" y="371"/>
                    <a:pt x="395" y="371"/>
                  </a:cubicBezTo>
                  <a:cubicBezTo>
                    <a:pt x="396" y="372"/>
                    <a:pt x="398" y="375"/>
                    <a:pt x="398" y="378"/>
                  </a:cubicBezTo>
                  <a:cubicBezTo>
                    <a:pt x="398" y="379"/>
                    <a:pt x="398" y="379"/>
                    <a:pt x="398" y="379"/>
                  </a:cubicBezTo>
                  <a:cubicBezTo>
                    <a:pt x="398" y="379"/>
                    <a:pt x="398" y="379"/>
                    <a:pt x="398" y="379"/>
                  </a:cubicBezTo>
                  <a:cubicBezTo>
                    <a:pt x="398" y="379"/>
                    <a:pt x="398" y="380"/>
                    <a:pt x="398" y="380"/>
                  </a:cubicBezTo>
                  <a:cubicBezTo>
                    <a:pt x="399" y="380"/>
                    <a:pt x="403" y="380"/>
                    <a:pt x="403" y="380"/>
                  </a:cubicBezTo>
                  <a:cubicBezTo>
                    <a:pt x="403" y="394"/>
                    <a:pt x="403" y="394"/>
                    <a:pt x="403" y="394"/>
                  </a:cubicBezTo>
                  <a:cubicBezTo>
                    <a:pt x="404" y="395"/>
                    <a:pt x="405" y="397"/>
                    <a:pt x="405" y="398"/>
                  </a:cubicBezTo>
                  <a:cubicBezTo>
                    <a:pt x="408" y="401"/>
                    <a:pt x="412" y="405"/>
                    <a:pt x="415" y="408"/>
                  </a:cubicBezTo>
                  <a:cubicBezTo>
                    <a:pt x="418" y="411"/>
                    <a:pt x="417" y="415"/>
                    <a:pt x="417" y="418"/>
                  </a:cubicBezTo>
                  <a:cubicBezTo>
                    <a:pt x="417" y="419"/>
                    <a:pt x="417" y="419"/>
                    <a:pt x="417" y="420"/>
                  </a:cubicBezTo>
                  <a:cubicBezTo>
                    <a:pt x="417" y="442"/>
                    <a:pt x="417" y="442"/>
                    <a:pt x="417" y="442"/>
                  </a:cubicBezTo>
                  <a:cubicBezTo>
                    <a:pt x="414" y="443"/>
                    <a:pt x="414" y="443"/>
                    <a:pt x="414" y="443"/>
                  </a:cubicBezTo>
                  <a:cubicBezTo>
                    <a:pt x="414" y="443"/>
                    <a:pt x="413" y="443"/>
                    <a:pt x="413" y="443"/>
                  </a:cubicBezTo>
                  <a:cubicBezTo>
                    <a:pt x="413" y="445"/>
                    <a:pt x="412" y="447"/>
                    <a:pt x="412" y="450"/>
                  </a:cubicBezTo>
                  <a:cubicBezTo>
                    <a:pt x="412" y="451"/>
                    <a:pt x="412" y="452"/>
                    <a:pt x="412" y="453"/>
                  </a:cubicBezTo>
                  <a:cubicBezTo>
                    <a:pt x="412" y="455"/>
                    <a:pt x="412" y="457"/>
                    <a:pt x="412" y="459"/>
                  </a:cubicBezTo>
                  <a:cubicBezTo>
                    <a:pt x="412" y="460"/>
                    <a:pt x="412" y="461"/>
                    <a:pt x="412" y="462"/>
                  </a:cubicBezTo>
                  <a:cubicBezTo>
                    <a:pt x="412" y="465"/>
                    <a:pt x="410" y="466"/>
                    <a:pt x="409" y="466"/>
                  </a:cubicBezTo>
                  <a:cubicBezTo>
                    <a:pt x="409" y="466"/>
                    <a:pt x="409" y="466"/>
                    <a:pt x="409" y="467"/>
                  </a:cubicBezTo>
                  <a:cubicBezTo>
                    <a:pt x="407" y="469"/>
                    <a:pt x="408" y="473"/>
                    <a:pt x="408" y="477"/>
                  </a:cubicBezTo>
                  <a:cubicBezTo>
                    <a:pt x="408" y="478"/>
                    <a:pt x="408" y="478"/>
                    <a:pt x="408" y="478"/>
                  </a:cubicBezTo>
                  <a:cubicBezTo>
                    <a:pt x="408" y="479"/>
                    <a:pt x="407" y="480"/>
                    <a:pt x="407" y="481"/>
                  </a:cubicBezTo>
                  <a:cubicBezTo>
                    <a:pt x="407" y="485"/>
                    <a:pt x="407" y="487"/>
                    <a:pt x="409" y="488"/>
                  </a:cubicBezTo>
                  <a:cubicBezTo>
                    <a:pt x="409" y="488"/>
                    <a:pt x="409" y="488"/>
                    <a:pt x="409" y="488"/>
                  </a:cubicBezTo>
                  <a:cubicBezTo>
                    <a:pt x="411" y="489"/>
                    <a:pt x="412" y="490"/>
                    <a:pt x="412" y="493"/>
                  </a:cubicBezTo>
                  <a:cubicBezTo>
                    <a:pt x="412" y="509"/>
                    <a:pt x="412" y="509"/>
                    <a:pt x="412" y="509"/>
                  </a:cubicBezTo>
                  <a:cubicBezTo>
                    <a:pt x="408" y="509"/>
                    <a:pt x="408" y="509"/>
                    <a:pt x="408" y="509"/>
                  </a:cubicBezTo>
                  <a:cubicBezTo>
                    <a:pt x="408" y="509"/>
                    <a:pt x="408" y="509"/>
                    <a:pt x="408" y="509"/>
                  </a:cubicBezTo>
                  <a:cubicBezTo>
                    <a:pt x="407" y="509"/>
                    <a:pt x="407" y="512"/>
                    <a:pt x="408" y="514"/>
                  </a:cubicBezTo>
                  <a:cubicBezTo>
                    <a:pt x="408" y="514"/>
                    <a:pt x="408" y="515"/>
                    <a:pt x="408" y="515"/>
                  </a:cubicBezTo>
                  <a:cubicBezTo>
                    <a:pt x="408" y="519"/>
                    <a:pt x="408" y="519"/>
                    <a:pt x="408" y="519"/>
                  </a:cubicBezTo>
                  <a:cubicBezTo>
                    <a:pt x="404" y="518"/>
                    <a:pt x="404" y="518"/>
                    <a:pt x="404" y="518"/>
                  </a:cubicBezTo>
                  <a:cubicBezTo>
                    <a:pt x="403" y="518"/>
                    <a:pt x="403" y="518"/>
                    <a:pt x="403" y="518"/>
                  </a:cubicBezTo>
                  <a:cubicBezTo>
                    <a:pt x="403" y="518"/>
                    <a:pt x="403" y="518"/>
                    <a:pt x="403" y="518"/>
                  </a:cubicBezTo>
                  <a:cubicBezTo>
                    <a:pt x="403" y="518"/>
                    <a:pt x="403" y="518"/>
                    <a:pt x="403" y="520"/>
                  </a:cubicBezTo>
                  <a:cubicBezTo>
                    <a:pt x="403" y="521"/>
                    <a:pt x="403" y="521"/>
                    <a:pt x="403" y="521"/>
                  </a:cubicBezTo>
                  <a:cubicBezTo>
                    <a:pt x="402" y="521"/>
                    <a:pt x="402" y="521"/>
                    <a:pt x="402" y="521"/>
                  </a:cubicBezTo>
                  <a:cubicBezTo>
                    <a:pt x="401" y="523"/>
                    <a:pt x="400" y="525"/>
                    <a:pt x="400" y="528"/>
                  </a:cubicBezTo>
                  <a:cubicBezTo>
                    <a:pt x="398" y="533"/>
                    <a:pt x="398" y="539"/>
                    <a:pt x="398" y="545"/>
                  </a:cubicBezTo>
                  <a:cubicBezTo>
                    <a:pt x="398" y="550"/>
                    <a:pt x="398" y="555"/>
                    <a:pt x="398" y="560"/>
                  </a:cubicBezTo>
                  <a:cubicBezTo>
                    <a:pt x="398" y="569"/>
                    <a:pt x="399" y="577"/>
                    <a:pt x="398" y="586"/>
                  </a:cubicBezTo>
                  <a:cubicBezTo>
                    <a:pt x="398" y="589"/>
                    <a:pt x="398" y="589"/>
                    <a:pt x="398" y="589"/>
                  </a:cubicBezTo>
                  <a:cubicBezTo>
                    <a:pt x="394" y="589"/>
                    <a:pt x="394" y="589"/>
                    <a:pt x="394" y="589"/>
                  </a:cubicBezTo>
                  <a:cubicBezTo>
                    <a:pt x="394" y="589"/>
                    <a:pt x="394" y="589"/>
                    <a:pt x="394" y="589"/>
                  </a:cubicBezTo>
                  <a:cubicBezTo>
                    <a:pt x="394" y="589"/>
                    <a:pt x="394" y="589"/>
                    <a:pt x="394" y="589"/>
                  </a:cubicBezTo>
                  <a:cubicBezTo>
                    <a:pt x="394" y="589"/>
                    <a:pt x="394" y="589"/>
                    <a:pt x="394" y="589"/>
                  </a:cubicBezTo>
                  <a:cubicBezTo>
                    <a:pt x="393" y="590"/>
                    <a:pt x="393" y="590"/>
                    <a:pt x="393" y="590"/>
                  </a:cubicBezTo>
                  <a:cubicBezTo>
                    <a:pt x="393" y="591"/>
                    <a:pt x="393" y="592"/>
                    <a:pt x="392" y="593"/>
                  </a:cubicBezTo>
                  <a:cubicBezTo>
                    <a:pt x="391" y="594"/>
                    <a:pt x="391" y="594"/>
                    <a:pt x="391" y="595"/>
                  </a:cubicBezTo>
                  <a:cubicBezTo>
                    <a:pt x="389" y="598"/>
                    <a:pt x="389" y="603"/>
                    <a:pt x="388" y="607"/>
                  </a:cubicBezTo>
                  <a:cubicBezTo>
                    <a:pt x="388" y="611"/>
                    <a:pt x="388" y="615"/>
                    <a:pt x="389" y="619"/>
                  </a:cubicBezTo>
                  <a:cubicBezTo>
                    <a:pt x="389" y="620"/>
                    <a:pt x="389" y="621"/>
                    <a:pt x="389" y="623"/>
                  </a:cubicBezTo>
                  <a:cubicBezTo>
                    <a:pt x="389" y="625"/>
                    <a:pt x="389" y="628"/>
                    <a:pt x="389" y="631"/>
                  </a:cubicBezTo>
                  <a:cubicBezTo>
                    <a:pt x="389" y="634"/>
                    <a:pt x="388" y="635"/>
                    <a:pt x="386" y="636"/>
                  </a:cubicBezTo>
                  <a:cubicBezTo>
                    <a:pt x="384" y="637"/>
                    <a:pt x="383" y="638"/>
                    <a:pt x="382" y="639"/>
                  </a:cubicBezTo>
                  <a:cubicBezTo>
                    <a:pt x="378" y="642"/>
                    <a:pt x="374" y="646"/>
                    <a:pt x="370" y="650"/>
                  </a:cubicBezTo>
                  <a:cubicBezTo>
                    <a:pt x="368" y="652"/>
                    <a:pt x="367" y="655"/>
                    <a:pt x="365" y="657"/>
                  </a:cubicBezTo>
                  <a:cubicBezTo>
                    <a:pt x="365" y="658"/>
                    <a:pt x="365" y="659"/>
                    <a:pt x="365" y="660"/>
                  </a:cubicBezTo>
                  <a:cubicBezTo>
                    <a:pt x="365" y="661"/>
                    <a:pt x="365" y="662"/>
                    <a:pt x="365" y="663"/>
                  </a:cubicBezTo>
                  <a:cubicBezTo>
                    <a:pt x="365" y="666"/>
                    <a:pt x="365" y="669"/>
                    <a:pt x="363" y="671"/>
                  </a:cubicBezTo>
                  <a:cubicBezTo>
                    <a:pt x="361" y="673"/>
                    <a:pt x="359" y="673"/>
                    <a:pt x="358" y="674"/>
                  </a:cubicBezTo>
                  <a:cubicBezTo>
                    <a:pt x="357" y="674"/>
                    <a:pt x="356" y="675"/>
                    <a:pt x="356" y="675"/>
                  </a:cubicBezTo>
                  <a:cubicBezTo>
                    <a:pt x="354" y="676"/>
                    <a:pt x="352" y="677"/>
                    <a:pt x="352" y="678"/>
                  </a:cubicBezTo>
                  <a:cubicBezTo>
                    <a:pt x="351" y="680"/>
                    <a:pt x="351" y="681"/>
                    <a:pt x="351" y="684"/>
                  </a:cubicBezTo>
                  <a:cubicBezTo>
                    <a:pt x="351" y="689"/>
                    <a:pt x="351" y="689"/>
                    <a:pt x="351" y="689"/>
                  </a:cubicBezTo>
                  <a:cubicBezTo>
                    <a:pt x="347" y="688"/>
                    <a:pt x="347" y="688"/>
                    <a:pt x="347" y="688"/>
                  </a:cubicBezTo>
                  <a:cubicBezTo>
                    <a:pt x="347" y="688"/>
                    <a:pt x="347" y="688"/>
                    <a:pt x="347" y="688"/>
                  </a:cubicBezTo>
                  <a:cubicBezTo>
                    <a:pt x="346" y="688"/>
                    <a:pt x="346" y="692"/>
                    <a:pt x="346" y="693"/>
                  </a:cubicBezTo>
                  <a:cubicBezTo>
                    <a:pt x="346" y="696"/>
                    <a:pt x="346" y="696"/>
                    <a:pt x="346" y="696"/>
                  </a:cubicBezTo>
                  <a:cubicBezTo>
                    <a:pt x="346" y="700"/>
                    <a:pt x="347" y="705"/>
                    <a:pt x="346" y="709"/>
                  </a:cubicBezTo>
                  <a:cubicBezTo>
                    <a:pt x="345" y="716"/>
                    <a:pt x="341" y="719"/>
                    <a:pt x="338" y="720"/>
                  </a:cubicBezTo>
                  <a:cubicBezTo>
                    <a:pt x="337" y="720"/>
                    <a:pt x="336" y="721"/>
                    <a:pt x="335" y="721"/>
                  </a:cubicBezTo>
                  <a:cubicBezTo>
                    <a:pt x="334" y="721"/>
                    <a:pt x="334" y="721"/>
                    <a:pt x="334" y="721"/>
                  </a:cubicBezTo>
                  <a:cubicBezTo>
                    <a:pt x="333" y="721"/>
                    <a:pt x="332" y="721"/>
                    <a:pt x="332" y="721"/>
                  </a:cubicBezTo>
                  <a:cubicBezTo>
                    <a:pt x="332" y="721"/>
                    <a:pt x="332" y="722"/>
                    <a:pt x="332" y="723"/>
                  </a:cubicBezTo>
                  <a:cubicBezTo>
                    <a:pt x="332" y="726"/>
                    <a:pt x="332" y="726"/>
                    <a:pt x="332" y="726"/>
                  </a:cubicBezTo>
                  <a:cubicBezTo>
                    <a:pt x="328" y="725"/>
                    <a:pt x="328" y="725"/>
                    <a:pt x="328" y="725"/>
                  </a:cubicBezTo>
                  <a:cubicBezTo>
                    <a:pt x="328" y="725"/>
                    <a:pt x="328" y="725"/>
                    <a:pt x="328" y="725"/>
                  </a:cubicBezTo>
                  <a:cubicBezTo>
                    <a:pt x="328" y="725"/>
                    <a:pt x="328" y="725"/>
                    <a:pt x="328" y="725"/>
                  </a:cubicBezTo>
                  <a:cubicBezTo>
                    <a:pt x="328" y="725"/>
                    <a:pt x="328" y="726"/>
                    <a:pt x="328" y="726"/>
                  </a:cubicBezTo>
                  <a:cubicBezTo>
                    <a:pt x="328" y="726"/>
                    <a:pt x="328" y="726"/>
                    <a:pt x="327" y="726"/>
                  </a:cubicBezTo>
                  <a:cubicBezTo>
                    <a:pt x="327" y="728"/>
                    <a:pt x="327" y="729"/>
                    <a:pt x="325" y="730"/>
                  </a:cubicBezTo>
                  <a:cubicBezTo>
                    <a:pt x="324" y="730"/>
                    <a:pt x="324" y="731"/>
                    <a:pt x="324" y="731"/>
                  </a:cubicBezTo>
                  <a:cubicBezTo>
                    <a:pt x="323" y="732"/>
                    <a:pt x="322" y="735"/>
                    <a:pt x="323" y="737"/>
                  </a:cubicBezTo>
                  <a:cubicBezTo>
                    <a:pt x="323" y="738"/>
                    <a:pt x="324" y="738"/>
                    <a:pt x="324" y="738"/>
                  </a:cubicBezTo>
                  <a:cubicBezTo>
                    <a:pt x="326" y="738"/>
                    <a:pt x="327" y="740"/>
                    <a:pt x="327" y="743"/>
                  </a:cubicBezTo>
                  <a:cubicBezTo>
                    <a:pt x="327" y="747"/>
                    <a:pt x="327" y="747"/>
                    <a:pt x="327" y="747"/>
                  </a:cubicBezTo>
                  <a:cubicBezTo>
                    <a:pt x="327" y="748"/>
                    <a:pt x="327" y="750"/>
                    <a:pt x="327" y="751"/>
                  </a:cubicBezTo>
                  <a:cubicBezTo>
                    <a:pt x="328" y="753"/>
                    <a:pt x="328" y="755"/>
                    <a:pt x="328" y="757"/>
                  </a:cubicBezTo>
                  <a:cubicBezTo>
                    <a:pt x="327" y="759"/>
                    <a:pt x="327" y="762"/>
                    <a:pt x="321" y="763"/>
                  </a:cubicBezTo>
                  <a:cubicBezTo>
                    <a:pt x="320" y="763"/>
                    <a:pt x="319" y="763"/>
                    <a:pt x="318" y="763"/>
                  </a:cubicBezTo>
                  <a:cubicBezTo>
                    <a:pt x="316" y="763"/>
                    <a:pt x="315" y="763"/>
                    <a:pt x="313" y="763"/>
                  </a:cubicBezTo>
                  <a:cubicBezTo>
                    <a:pt x="312" y="763"/>
                    <a:pt x="310" y="763"/>
                    <a:pt x="309" y="763"/>
                  </a:cubicBezTo>
                  <a:cubicBezTo>
                    <a:pt x="308" y="763"/>
                    <a:pt x="308" y="763"/>
                    <a:pt x="307" y="763"/>
                  </a:cubicBezTo>
                  <a:cubicBezTo>
                    <a:pt x="303" y="763"/>
                    <a:pt x="299" y="764"/>
                    <a:pt x="297" y="766"/>
                  </a:cubicBezTo>
                  <a:cubicBezTo>
                    <a:pt x="290" y="769"/>
                    <a:pt x="290" y="776"/>
                    <a:pt x="290" y="784"/>
                  </a:cubicBezTo>
                  <a:cubicBezTo>
                    <a:pt x="290" y="786"/>
                    <a:pt x="290" y="786"/>
                    <a:pt x="290" y="786"/>
                  </a:cubicBezTo>
                  <a:cubicBezTo>
                    <a:pt x="288" y="787"/>
                    <a:pt x="288" y="787"/>
                    <a:pt x="288" y="787"/>
                  </a:cubicBezTo>
                  <a:cubicBezTo>
                    <a:pt x="285" y="788"/>
                    <a:pt x="282" y="789"/>
                    <a:pt x="281" y="792"/>
                  </a:cubicBezTo>
                  <a:cubicBezTo>
                    <a:pt x="281" y="792"/>
                    <a:pt x="280" y="793"/>
                    <a:pt x="280" y="793"/>
                  </a:cubicBezTo>
                  <a:cubicBezTo>
                    <a:pt x="280" y="795"/>
                    <a:pt x="278" y="796"/>
                    <a:pt x="276" y="796"/>
                  </a:cubicBezTo>
                  <a:cubicBezTo>
                    <a:pt x="276" y="796"/>
                    <a:pt x="276" y="796"/>
                    <a:pt x="275" y="796"/>
                  </a:cubicBezTo>
                  <a:cubicBezTo>
                    <a:pt x="275" y="796"/>
                    <a:pt x="275" y="796"/>
                    <a:pt x="275" y="796"/>
                  </a:cubicBezTo>
                  <a:cubicBezTo>
                    <a:pt x="269" y="796"/>
                    <a:pt x="269" y="796"/>
                    <a:pt x="269" y="796"/>
                  </a:cubicBezTo>
                  <a:cubicBezTo>
                    <a:pt x="264" y="799"/>
                    <a:pt x="258" y="800"/>
                    <a:pt x="253" y="800"/>
                  </a:cubicBezTo>
                  <a:cubicBezTo>
                    <a:pt x="253" y="800"/>
                    <a:pt x="250" y="800"/>
                    <a:pt x="249" y="800"/>
                  </a:cubicBezTo>
                  <a:cubicBezTo>
                    <a:pt x="244" y="800"/>
                    <a:pt x="239" y="800"/>
                    <a:pt x="235" y="802"/>
                  </a:cubicBezTo>
                  <a:cubicBezTo>
                    <a:pt x="235" y="802"/>
                    <a:pt x="234" y="803"/>
                    <a:pt x="234" y="803"/>
                  </a:cubicBezTo>
                  <a:cubicBezTo>
                    <a:pt x="233" y="804"/>
                    <a:pt x="231" y="806"/>
                    <a:pt x="229" y="806"/>
                  </a:cubicBezTo>
                  <a:close/>
                  <a:moveTo>
                    <a:pt x="172" y="130"/>
                  </a:moveTo>
                  <a:cubicBezTo>
                    <a:pt x="172" y="130"/>
                    <a:pt x="172" y="130"/>
                    <a:pt x="176" y="130"/>
                  </a:cubicBezTo>
                  <a:cubicBezTo>
                    <a:pt x="175" y="130"/>
                    <a:pt x="175" y="129"/>
                    <a:pt x="175" y="129"/>
                  </a:cubicBezTo>
                  <a:cubicBezTo>
                    <a:pt x="175" y="128"/>
                    <a:pt x="175" y="128"/>
                    <a:pt x="175" y="128"/>
                  </a:cubicBezTo>
                  <a:cubicBezTo>
                    <a:pt x="174" y="127"/>
                    <a:pt x="173" y="126"/>
                    <a:pt x="172" y="125"/>
                  </a:cubicBezTo>
                  <a:cubicBezTo>
                    <a:pt x="171" y="123"/>
                    <a:pt x="171" y="123"/>
                    <a:pt x="169" y="122"/>
                  </a:cubicBezTo>
                  <a:cubicBezTo>
                    <a:pt x="168" y="122"/>
                    <a:pt x="166" y="121"/>
                    <a:pt x="165" y="121"/>
                  </a:cubicBezTo>
                  <a:cubicBezTo>
                    <a:pt x="164" y="120"/>
                    <a:pt x="163" y="120"/>
                    <a:pt x="163" y="119"/>
                  </a:cubicBezTo>
                  <a:cubicBezTo>
                    <a:pt x="161" y="118"/>
                    <a:pt x="160" y="117"/>
                    <a:pt x="159" y="117"/>
                  </a:cubicBezTo>
                  <a:cubicBezTo>
                    <a:pt x="155" y="117"/>
                    <a:pt x="155" y="117"/>
                    <a:pt x="155" y="117"/>
                  </a:cubicBezTo>
                  <a:cubicBezTo>
                    <a:pt x="156" y="113"/>
                    <a:pt x="156" y="113"/>
                    <a:pt x="156" y="113"/>
                  </a:cubicBezTo>
                  <a:cubicBezTo>
                    <a:pt x="156" y="113"/>
                    <a:pt x="156" y="113"/>
                    <a:pt x="156" y="113"/>
                  </a:cubicBezTo>
                  <a:cubicBezTo>
                    <a:pt x="156" y="113"/>
                    <a:pt x="155" y="112"/>
                    <a:pt x="153" y="112"/>
                  </a:cubicBezTo>
                  <a:cubicBezTo>
                    <a:pt x="153" y="112"/>
                    <a:pt x="152" y="112"/>
                    <a:pt x="152" y="112"/>
                  </a:cubicBezTo>
                  <a:cubicBezTo>
                    <a:pt x="152" y="113"/>
                    <a:pt x="153" y="113"/>
                    <a:pt x="153" y="114"/>
                  </a:cubicBezTo>
                  <a:cubicBezTo>
                    <a:pt x="155" y="117"/>
                    <a:pt x="157" y="120"/>
                    <a:pt x="160" y="121"/>
                  </a:cubicBezTo>
                  <a:cubicBezTo>
                    <a:pt x="163" y="121"/>
                    <a:pt x="163" y="121"/>
                    <a:pt x="163" y="121"/>
                  </a:cubicBezTo>
                  <a:cubicBezTo>
                    <a:pt x="162" y="124"/>
                    <a:pt x="162" y="124"/>
                    <a:pt x="162" y="124"/>
                  </a:cubicBezTo>
                  <a:cubicBezTo>
                    <a:pt x="162" y="125"/>
                    <a:pt x="162" y="125"/>
                    <a:pt x="162" y="125"/>
                  </a:cubicBezTo>
                  <a:cubicBezTo>
                    <a:pt x="162" y="125"/>
                    <a:pt x="162" y="125"/>
                    <a:pt x="162" y="125"/>
                  </a:cubicBezTo>
                  <a:cubicBezTo>
                    <a:pt x="162" y="125"/>
                    <a:pt x="163" y="125"/>
                    <a:pt x="166" y="125"/>
                  </a:cubicBezTo>
                  <a:cubicBezTo>
                    <a:pt x="166" y="125"/>
                    <a:pt x="167" y="125"/>
                    <a:pt x="167" y="125"/>
                  </a:cubicBezTo>
                  <a:cubicBezTo>
                    <a:pt x="168" y="125"/>
                    <a:pt x="168" y="125"/>
                    <a:pt x="169" y="125"/>
                  </a:cubicBezTo>
                  <a:cubicBezTo>
                    <a:pt x="172" y="125"/>
                    <a:pt x="172" y="125"/>
                    <a:pt x="172" y="125"/>
                  </a:cubicBezTo>
                  <a:cubicBezTo>
                    <a:pt x="172" y="129"/>
                    <a:pt x="172" y="129"/>
                    <a:pt x="172" y="129"/>
                  </a:cubicBezTo>
                  <a:cubicBezTo>
                    <a:pt x="172" y="129"/>
                    <a:pt x="172" y="129"/>
                    <a:pt x="172" y="130"/>
                  </a:cubicBezTo>
                  <a:close/>
                </a:path>
              </a:pathLst>
            </a:cu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12"/>
            <p:cNvSpPr>
              <a:spLocks/>
            </p:cNvSpPr>
            <p:nvPr/>
          </p:nvSpPr>
          <p:spPr bwMode="auto">
            <a:xfrm>
              <a:off x="4544865" y="2290031"/>
              <a:ext cx="1301475" cy="2722838"/>
            </a:xfrm>
            <a:custGeom>
              <a:avLst/>
              <a:gdLst>
                <a:gd name="T0" fmla="*/ 255 w 445"/>
                <a:gd name="T1" fmla="*/ 921 h 931"/>
                <a:gd name="T2" fmla="*/ 231 w 445"/>
                <a:gd name="T3" fmla="*/ 895 h 931"/>
                <a:gd name="T4" fmla="*/ 203 w 445"/>
                <a:gd name="T5" fmla="*/ 859 h 931"/>
                <a:gd name="T6" fmla="*/ 184 w 445"/>
                <a:gd name="T7" fmla="*/ 805 h 931"/>
                <a:gd name="T8" fmla="*/ 174 w 445"/>
                <a:gd name="T9" fmla="*/ 723 h 931"/>
                <a:gd name="T10" fmla="*/ 164 w 445"/>
                <a:gd name="T11" fmla="*/ 704 h 931"/>
                <a:gd name="T12" fmla="*/ 144 w 445"/>
                <a:gd name="T13" fmla="*/ 671 h 931"/>
                <a:gd name="T14" fmla="*/ 113 w 445"/>
                <a:gd name="T15" fmla="*/ 642 h 931"/>
                <a:gd name="T16" fmla="*/ 99 w 445"/>
                <a:gd name="T17" fmla="*/ 602 h 931"/>
                <a:gd name="T18" fmla="*/ 83 w 445"/>
                <a:gd name="T19" fmla="*/ 571 h 931"/>
                <a:gd name="T20" fmla="*/ 75 w 445"/>
                <a:gd name="T21" fmla="*/ 517 h 931"/>
                <a:gd name="T22" fmla="*/ 84 w 445"/>
                <a:gd name="T23" fmla="*/ 481 h 931"/>
                <a:gd name="T24" fmla="*/ 77 w 445"/>
                <a:gd name="T25" fmla="*/ 426 h 931"/>
                <a:gd name="T26" fmla="*/ 54 w 445"/>
                <a:gd name="T27" fmla="*/ 397 h 931"/>
                <a:gd name="T28" fmla="*/ 38 w 445"/>
                <a:gd name="T29" fmla="*/ 375 h 931"/>
                <a:gd name="T30" fmla="*/ 14 w 445"/>
                <a:gd name="T31" fmla="*/ 355 h 931"/>
                <a:gd name="T32" fmla="*/ 9 w 445"/>
                <a:gd name="T33" fmla="*/ 274 h 931"/>
                <a:gd name="T34" fmla="*/ 276 w 445"/>
                <a:gd name="T35" fmla="*/ 0 h 931"/>
                <a:gd name="T36" fmla="*/ 265 w 445"/>
                <a:gd name="T37" fmla="*/ 30 h 931"/>
                <a:gd name="T38" fmla="*/ 246 w 445"/>
                <a:gd name="T39" fmla="*/ 47 h 931"/>
                <a:gd name="T40" fmla="*/ 240 w 445"/>
                <a:gd name="T41" fmla="*/ 75 h 931"/>
                <a:gd name="T42" fmla="*/ 268 w 445"/>
                <a:gd name="T43" fmla="*/ 38 h 931"/>
                <a:gd name="T44" fmla="*/ 318 w 445"/>
                <a:gd name="T45" fmla="*/ 39 h 931"/>
                <a:gd name="T46" fmla="*/ 336 w 445"/>
                <a:gd name="T47" fmla="*/ 77 h 931"/>
                <a:gd name="T48" fmla="*/ 308 w 445"/>
                <a:gd name="T49" fmla="*/ 86 h 931"/>
                <a:gd name="T50" fmla="*/ 251 w 445"/>
                <a:gd name="T51" fmla="*/ 101 h 931"/>
                <a:gd name="T52" fmla="*/ 257 w 445"/>
                <a:gd name="T53" fmla="*/ 114 h 931"/>
                <a:gd name="T54" fmla="*/ 233 w 445"/>
                <a:gd name="T55" fmla="*/ 129 h 931"/>
                <a:gd name="T56" fmla="*/ 210 w 445"/>
                <a:gd name="T57" fmla="*/ 152 h 931"/>
                <a:gd name="T58" fmla="*/ 176 w 445"/>
                <a:gd name="T59" fmla="*/ 192 h 931"/>
                <a:gd name="T60" fmla="*/ 147 w 445"/>
                <a:gd name="T61" fmla="*/ 220 h 931"/>
                <a:gd name="T62" fmla="*/ 129 w 445"/>
                <a:gd name="T63" fmla="*/ 243 h 931"/>
                <a:gd name="T64" fmla="*/ 107 w 445"/>
                <a:gd name="T65" fmla="*/ 266 h 931"/>
                <a:gd name="T66" fmla="*/ 72 w 445"/>
                <a:gd name="T67" fmla="*/ 239 h 931"/>
                <a:gd name="T68" fmla="*/ 45 w 445"/>
                <a:gd name="T69" fmla="*/ 270 h 931"/>
                <a:gd name="T70" fmla="*/ 34 w 445"/>
                <a:gd name="T71" fmla="*/ 304 h 931"/>
                <a:gd name="T72" fmla="*/ 30 w 445"/>
                <a:gd name="T73" fmla="*/ 320 h 931"/>
                <a:gd name="T74" fmla="*/ 51 w 445"/>
                <a:gd name="T75" fmla="*/ 311 h 931"/>
                <a:gd name="T76" fmla="*/ 58 w 445"/>
                <a:gd name="T77" fmla="*/ 327 h 931"/>
                <a:gd name="T78" fmla="*/ 67 w 445"/>
                <a:gd name="T79" fmla="*/ 349 h 931"/>
                <a:gd name="T80" fmla="*/ 67 w 445"/>
                <a:gd name="T81" fmla="*/ 400 h 931"/>
                <a:gd name="T82" fmla="*/ 99 w 445"/>
                <a:gd name="T83" fmla="*/ 413 h 931"/>
                <a:gd name="T84" fmla="*/ 108 w 445"/>
                <a:gd name="T85" fmla="*/ 396 h 931"/>
                <a:gd name="T86" fmla="*/ 147 w 445"/>
                <a:gd name="T87" fmla="*/ 386 h 931"/>
                <a:gd name="T88" fmla="*/ 202 w 445"/>
                <a:gd name="T89" fmla="*/ 401 h 931"/>
                <a:gd name="T90" fmla="*/ 232 w 445"/>
                <a:gd name="T91" fmla="*/ 424 h 931"/>
                <a:gd name="T92" fmla="*/ 280 w 445"/>
                <a:gd name="T93" fmla="*/ 449 h 931"/>
                <a:gd name="T94" fmla="*/ 304 w 445"/>
                <a:gd name="T95" fmla="*/ 473 h 931"/>
                <a:gd name="T96" fmla="*/ 295 w 445"/>
                <a:gd name="T97" fmla="*/ 504 h 931"/>
                <a:gd name="T98" fmla="*/ 341 w 445"/>
                <a:gd name="T99" fmla="*/ 513 h 931"/>
                <a:gd name="T100" fmla="*/ 394 w 445"/>
                <a:gd name="T101" fmla="*/ 523 h 931"/>
                <a:gd name="T102" fmla="*/ 441 w 445"/>
                <a:gd name="T103" fmla="*/ 542 h 931"/>
                <a:gd name="T104" fmla="*/ 445 w 445"/>
                <a:gd name="T105" fmla="*/ 578 h 931"/>
                <a:gd name="T106" fmla="*/ 417 w 445"/>
                <a:gd name="T107" fmla="*/ 613 h 931"/>
                <a:gd name="T108" fmla="*/ 407 w 445"/>
                <a:gd name="T109" fmla="*/ 673 h 931"/>
                <a:gd name="T110" fmla="*/ 369 w 445"/>
                <a:gd name="T111" fmla="*/ 714 h 931"/>
                <a:gd name="T112" fmla="*/ 327 w 445"/>
                <a:gd name="T113" fmla="*/ 734 h 931"/>
                <a:gd name="T114" fmla="*/ 303 w 445"/>
                <a:gd name="T115" fmla="*/ 804 h 931"/>
                <a:gd name="T116" fmla="*/ 283 w 445"/>
                <a:gd name="T117" fmla="*/ 836 h 931"/>
                <a:gd name="T118" fmla="*/ 256 w 445"/>
                <a:gd name="T119" fmla="*/ 856 h 931"/>
                <a:gd name="T120" fmla="*/ 270 w 445"/>
                <a:gd name="T121" fmla="*/ 899 h 931"/>
                <a:gd name="T122" fmla="*/ 279 w 445"/>
                <a:gd name="T123" fmla="*/ 928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5" h="931">
                  <a:moveTo>
                    <a:pt x="272" y="931"/>
                  </a:moveTo>
                  <a:cubicBezTo>
                    <a:pt x="270" y="931"/>
                    <a:pt x="269" y="931"/>
                    <a:pt x="268" y="930"/>
                  </a:cubicBezTo>
                  <a:cubicBezTo>
                    <a:pt x="267" y="930"/>
                    <a:pt x="267" y="930"/>
                    <a:pt x="267" y="930"/>
                  </a:cubicBezTo>
                  <a:cubicBezTo>
                    <a:pt x="263" y="930"/>
                    <a:pt x="263" y="930"/>
                    <a:pt x="263" y="930"/>
                  </a:cubicBezTo>
                  <a:cubicBezTo>
                    <a:pt x="264" y="927"/>
                    <a:pt x="264" y="927"/>
                    <a:pt x="264" y="927"/>
                  </a:cubicBezTo>
                  <a:cubicBezTo>
                    <a:pt x="264" y="926"/>
                    <a:pt x="264" y="926"/>
                    <a:pt x="264" y="926"/>
                  </a:cubicBezTo>
                  <a:cubicBezTo>
                    <a:pt x="264" y="926"/>
                    <a:pt x="264" y="926"/>
                    <a:pt x="264" y="926"/>
                  </a:cubicBezTo>
                  <a:cubicBezTo>
                    <a:pt x="264" y="926"/>
                    <a:pt x="263" y="926"/>
                    <a:pt x="261" y="926"/>
                  </a:cubicBezTo>
                  <a:cubicBezTo>
                    <a:pt x="260" y="926"/>
                    <a:pt x="259" y="926"/>
                    <a:pt x="259" y="926"/>
                  </a:cubicBezTo>
                  <a:cubicBezTo>
                    <a:pt x="258" y="926"/>
                    <a:pt x="258" y="926"/>
                    <a:pt x="258" y="926"/>
                  </a:cubicBezTo>
                  <a:cubicBezTo>
                    <a:pt x="254" y="926"/>
                    <a:pt x="254" y="926"/>
                    <a:pt x="254" y="926"/>
                  </a:cubicBezTo>
                  <a:cubicBezTo>
                    <a:pt x="254" y="922"/>
                    <a:pt x="254" y="922"/>
                    <a:pt x="254" y="922"/>
                  </a:cubicBezTo>
                  <a:cubicBezTo>
                    <a:pt x="255" y="921"/>
                    <a:pt x="255" y="921"/>
                    <a:pt x="255" y="921"/>
                  </a:cubicBezTo>
                  <a:cubicBezTo>
                    <a:pt x="255" y="921"/>
                    <a:pt x="255" y="921"/>
                    <a:pt x="255" y="921"/>
                  </a:cubicBezTo>
                  <a:cubicBezTo>
                    <a:pt x="254" y="921"/>
                    <a:pt x="254" y="921"/>
                    <a:pt x="254" y="921"/>
                  </a:cubicBezTo>
                  <a:cubicBezTo>
                    <a:pt x="253" y="921"/>
                    <a:pt x="253" y="921"/>
                    <a:pt x="253" y="921"/>
                  </a:cubicBezTo>
                  <a:cubicBezTo>
                    <a:pt x="251" y="921"/>
                    <a:pt x="248" y="920"/>
                    <a:pt x="245" y="918"/>
                  </a:cubicBezTo>
                  <a:cubicBezTo>
                    <a:pt x="245" y="917"/>
                    <a:pt x="244" y="917"/>
                    <a:pt x="243" y="916"/>
                  </a:cubicBezTo>
                  <a:cubicBezTo>
                    <a:pt x="241" y="915"/>
                    <a:pt x="241" y="914"/>
                    <a:pt x="240" y="913"/>
                  </a:cubicBezTo>
                  <a:cubicBezTo>
                    <a:pt x="240" y="913"/>
                    <a:pt x="240" y="912"/>
                    <a:pt x="240" y="912"/>
                  </a:cubicBezTo>
                  <a:cubicBezTo>
                    <a:pt x="239" y="911"/>
                    <a:pt x="238" y="909"/>
                    <a:pt x="236" y="908"/>
                  </a:cubicBezTo>
                  <a:cubicBezTo>
                    <a:pt x="235" y="908"/>
                    <a:pt x="234" y="907"/>
                    <a:pt x="233" y="907"/>
                  </a:cubicBezTo>
                  <a:cubicBezTo>
                    <a:pt x="230" y="905"/>
                    <a:pt x="231" y="903"/>
                    <a:pt x="231" y="902"/>
                  </a:cubicBezTo>
                  <a:cubicBezTo>
                    <a:pt x="231" y="902"/>
                    <a:pt x="231" y="901"/>
                    <a:pt x="231" y="901"/>
                  </a:cubicBezTo>
                  <a:cubicBezTo>
                    <a:pt x="231" y="901"/>
                    <a:pt x="231" y="901"/>
                    <a:pt x="231" y="901"/>
                  </a:cubicBezTo>
                  <a:cubicBezTo>
                    <a:pt x="231" y="899"/>
                    <a:pt x="231" y="898"/>
                    <a:pt x="232" y="897"/>
                  </a:cubicBezTo>
                  <a:cubicBezTo>
                    <a:pt x="231" y="897"/>
                    <a:pt x="231" y="897"/>
                    <a:pt x="231" y="897"/>
                  </a:cubicBezTo>
                  <a:cubicBezTo>
                    <a:pt x="231" y="895"/>
                    <a:pt x="231" y="895"/>
                    <a:pt x="231" y="895"/>
                  </a:cubicBezTo>
                  <a:cubicBezTo>
                    <a:pt x="230" y="892"/>
                    <a:pt x="228" y="890"/>
                    <a:pt x="225" y="887"/>
                  </a:cubicBezTo>
                  <a:cubicBezTo>
                    <a:pt x="224" y="886"/>
                    <a:pt x="222" y="885"/>
                    <a:pt x="221" y="884"/>
                  </a:cubicBezTo>
                  <a:cubicBezTo>
                    <a:pt x="218" y="881"/>
                    <a:pt x="217" y="878"/>
                    <a:pt x="217" y="874"/>
                  </a:cubicBezTo>
                  <a:cubicBezTo>
                    <a:pt x="217" y="874"/>
                    <a:pt x="217" y="874"/>
                    <a:pt x="217" y="874"/>
                  </a:cubicBezTo>
                  <a:cubicBezTo>
                    <a:pt x="216" y="874"/>
                    <a:pt x="216" y="874"/>
                    <a:pt x="215" y="874"/>
                  </a:cubicBezTo>
                  <a:cubicBezTo>
                    <a:pt x="215" y="874"/>
                    <a:pt x="212" y="873"/>
                    <a:pt x="212" y="870"/>
                  </a:cubicBezTo>
                  <a:cubicBezTo>
                    <a:pt x="212" y="869"/>
                    <a:pt x="211" y="868"/>
                    <a:pt x="210" y="867"/>
                  </a:cubicBezTo>
                  <a:cubicBezTo>
                    <a:pt x="209" y="866"/>
                    <a:pt x="208" y="864"/>
                    <a:pt x="207" y="862"/>
                  </a:cubicBezTo>
                  <a:cubicBezTo>
                    <a:pt x="207" y="861"/>
                    <a:pt x="207" y="861"/>
                    <a:pt x="207" y="861"/>
                  </a:cubicBezTo>
                  <a:cubicBezTo>
                    <a:pt x="207" y="861"/>
                    <a:pt x="207" y="861"/>
                    <a:pt x="207" y="861"/>
                  </a:cubicBezTo>
                  <a:cubicBezTo>
                    <a:pt x="207" y="860"/>
                    <a:pt x="207" y="860"/>
                    <a:pt x="207" y="860"/>
                  </a:cubicBezTo>
                  <a:cubicBezTo>
                    <a:pt x="207" y="860"/>
                    <a:pt x="207" y="860"/>
                    <a:pt x="207" y="860"/>
                  </a:cubicBezTo>
                  <a:cubicBezTo>
                    <a:pt x="207" y="860"/>
                    <a:pt x="207" y="860"/>
                    <a:pt x="205" y="860"/>
                  </a:cubicBezTo>
                  <a:cubicBezTo>
                    <a:pt x="203" y="859"/>
                    <a:pt x="203" y="859"/>
                    <a:pt x="203" y="859"/>
                  </a:cubicBezTo>
                  <a:cubicBezTo>
                    <a:pt x="203" y="857"/>
                    <a:pt x="203" y="857"/>
                    <a:pt x="203" y="857"/>
                  </a:cubicBezTo>
                  <a:cubicBezTo>
                    <a:pt x="202" y="854"/>
                    <a:pt x="200" y="852"/>
                    <a:pt x="196" y="849"/>
                  </a:cubicBezTo>
                  <a:cubicBezTo>
                    <a:pt x="196" y="849"/>
                    <a:pt x="196" y="849"/>
                    <a:pt x="196" y="849"/>
                  </a:cubicBezTo>
                  <a:cubicBezTo>
                    <a:pt x="190" y="845"/>
                    <a:pt x="188" y="840"/>
                    <a:pt x="188" y="833"/>
                  </a:cubicBezTo>
                  <a:cubicBezTo>
                    <a:pt x="188" y="833"/>
                    <a:pt x="188" y="832"/>
                    <a:pt x="188" y="830"/>
                  </a:cubicBezTo>
                  <a:cubicBezTo>
                    <a:pt x="188" y="829"/>
                    <a:pt x="188" y="828"/>
                    <a:pt x="188" y="826"/>
                  </a:cubicBezTo>
                  <a:cubicBezTo>
                    <a:pt x="188" y="825"/>
                    <a:pt x="188" y="823"/>
                    <a:pt x="188" y="822"/>
                  </a:cubicBezTo>
                  <a:cubicBezTo>
                    <a:pt x="189" y="821"/>
                    <a:pt x="189" y="820"/>
                    <a:pt x="189" y="818"/>
                  </a:cubicBezTo>
                  <a:cubicBezTo>
                    <a:pt x="189" y="814"/>
                    <a:pt x="189" y="813"/>
                    <a:pt x="188" y="813"/>
                  </a:cubicBezTo>
                  <a:cubicBezTo>
                    <a:pt x="188" y="813"/>
                    <a:pt x="188" y="812"/>
                    <a:pt x="187" y="812"/>
                  </a:cubicBezTo>
                  <a:cubicBezTo>
                    <a:pt x="187" y="812"/>
                    <a:pt x="187" y="812"/>
                    <a:pt x="187" y="812"/>
                  </a:cubicBezTo>
                  <a:cubicBezTo>
                    <a:pt x="184" y="813"/>
                    <a:pt x="184" y="813"/>
                    <a:pt x="184" y="813"/>
                  </a:cubicBezTo>
                  <a:cubicBezTo>
                    <a:pt x="184" y="809"/>
                    <a:pt x="184" y="809"/>
                    <a:pt x="184" y="809"/>
                  </a:cubicBezTo>
                  <a:cubicBezTo>
                    <a:pt x="184" y="808"/>
                    <a:pt x="184" y="806"/>
                    <a:pt x="184" y="805"/>
                  </a:cubicBezTo>
                  <a:cubicBezTo>
                    <a:pt x="184" y="801"/>
                    <a:pt x="183" y="798"/>
                    <a:pt x="184" y="794"/>
                  </a:cubicBezTo>
                  <a:cubicBezTo>
                    <a:pt x="184" y="792"/>
                    <a:pt x="184" y="790"/>
                    <a:pt x="182" y="789"/>
                  </a:cubicBezTo>
                  <a:cubicBezTo>
                    <a:pt x="182" y="789"/>
                    <a:pt x="182" y="789"/>
                    <a:pt x="182" y="789"/>
                  </a:cubicBezTo>
                  <a:cubicBezTo>
                    <a:pt x="180" y="788"/>
                    <a:pt x="179" y="787"/>
                    <a:pt x="179" y="785"/>
                  </a:cubicBezTo>
                  <a:cubicBezTo>
                    <a:pt x="179" y="781"/>
                    <a:pt x="179" y="781"/>
                    <a:pt x="179" y="781"/>
                  </a:cubicBezTo>
                  <a:cubicBezTo>
                    <a:pt x="179" y="780"/>
                    <a:pt x="179" y="780"/>
                    <a:pt x="179" y="780"/>
                  </a:cubicBezTo>
                  <a:cubicBezTo>
                    <a:pt x="179" y="780"/>
                    <a:pt x="179" y="780"/>
                    <a:pt x="179" y="780"/>
                  </a:cubicBezTo>
                  <a:cubicBezTo>
                    <a:pt x="179" y="780"/>
                    <a:pt x="178" y="779"/>
                    <a:pt x="177" y="779"/>
                  </a:cubicBezTo>
                  <a:cubicBezTo>
                    <a:pt x="174" y="779"/>
                    <a:pt x="174" y="779"/>
                    <a:pt x="174" y="779"/>
                  </a:cubicBezTo>
                  <a:cubicBezTo>
                    <a:pt x="174" y="776"/>
                    <a:pt x="174" y="776"/>
                    <a:pt x="174" y="776"/>
                  </a:cubicBezTo>
                  <a:cubicBezTo>
                    <a:pt x="174" y="740"/>
                    <a:pt x="174" y="740"/>
                    <a:pt x="174" y="740"/>
                  </a:cubicBezTo>
                  <a:cubicBezTo>
                    <a:pt x="174" y="738"/>
                    <a:pt x="174" y="736"/>
                    <a:pt x="174" y="734"/>
                  </a:cubicBezTo>
                  <a:cubicBezTo>
                    <a:pt x="174" y="732"/>
                    <a:pt x="174" y="731"/>
                    <a:pt x="174" y="729"/>
                  </a:cubicBezTo>
                  <a:cubicBezTo>
                    <a:pt x="174" y="727"/>
                    <a:pt x="174" y="725"/>
                    <a:pt x="174" y="723"/>
                  </a:cubicBezTo>
                  <a:cubicBezTo>
                    <a:pt x="173" y="723"/>
                    <a:pt x="173" y="723"/>
                    <a:pt x="172" y="723"/>
                  </a:cubicBezTo>
                  <a:cubicBezTo>
                    <a:pt x="170" y="722"/>
                    <a:pt x="170" y="722"/>
                    <a:pt x="170" y="722"/>
                  </a:cubicBezTo>
                  <a:cubicBezTo>
                    <a:pt x="170" y="720"/>
                    <a:pt x="170" y="720"/>
                    <a:pt x="170" y="720"/>
                  </a:cubicBezTo>
                  <a:cubicBezTo>
                    <a:pt x="170" y="719"/>
                    <a:pt x="170" y="718"/>
                    <a:pt x="170" y="717"/>
                  </a:cubicBezTo>
                  <a:cubicBezTo>
                    <a:pt x="170" y="716"/>
                    <a:pt x="170" y="715"/>
                    <a:pt x="170" y="714"/>
                  </a:cubicBezTo>
                  <a:cubicBezTo>
                    <a:pt x="170" y="714"/>
                    <a:pt x="169" y="714"/>
                    <a:pt x="169" y="714"/>
                  </a:cubicBezTo>
                  <a:cubicBezTo>
                    <a:pt x="169" y="714"/>
                    <a:pt x="169" y="714"/>
                    <a:pt x="168" y="713"/>
                  </a:cubicBezTo>
                  <a:cubicBezTo>
                    <a:pt x="167" y="713"/>
                    <a:pt x="166" y="713"/>
                    <a:pt x="166" y="712"/>
                  </a:cubicBezTo>
                  <a:cubicBezTo>
                    <a:pt x="164" y="711"/>
                    <a:pt x="165" y="709"/>
                    <a:pt x="165" y="708"/>
                  </a:cubicBezTo>
                  <a:cubicBezTo>
                    <a:pt x="165" y="708"/>
                    <a:pt x="165" y="708"/>
                    <a:pt x="165" y="708"/>
                  </a:cubicBezTo>
                  <a:cubicBezTo>
                    <a:pt x="165" y="707"/>
                    <a:pt x="165" y="707"/>
                    <a:pt x="165" y="707"/>
                  </a:cubicBezTo>
                  <a:cubicBezTo>
                    <a:pt x="165" y="706"/>
                    <a:pt x="165" y="705"/>
                    <a:pt x="165" y="704"/>
                  </a:cubicBezTo>
                  <a:cubicBezTo>
                    <a:pt x="165" y="704"/>
                    <a:pt x="165" y="704"/>
                    <a:pt x="165" y="704"/>
                  </a:cubicBezTo>
                  <a:cubicBezTo>
                    <a:pt x="165" y="704"/>
                    <a:pt x="164" y="704"/>
                    <a:pt x="164" y="704"/>
                  </a:cubicBezTo>
                  <a:cubicBezTo>
                    <a:pt x="160" y="704"/>
                    <a:pt x="160" y="699"/>
                    <a:pt x="160" y="698"/>
                  </a:cubicBezTo>
                  <a:cubicBezTo>
                    <a:pt x="160" y="697"/>
                    <a:pt x="160" y="697"/>
                    <a:pt x="160" y="696"/>
                  </a:cubicBezTo>
                  <a:cubicBezTo>
                    <a:pt x="160" y="695"/>
                    <a:pt x="160" y="694"/>
                    <a:pt x="160" y="693"/>
                  </a:cubicBezTo>
                  <a:cubicBezTo>
                    <a:pt x="160" y="690"/>
                    <a:pt x="160" y="688"/>
                    <a:pt x="160" y="686"/>
                  </a:cubicBezTo>
                  <a:cubicBezTo>
                    <a:pt x="161" y="683"/>
                    <a:pt x="161" y="680"/>
                    <a:pt x="161" y="678"/>
                  </a:cubicBezTo>
                  <a:cubicBezTo>
                    <a:pt x="161" y="677"/>
                    <a:pt x="160" y="676"/>
                    <a:pt x="160" y="676"/>
                  </a:cubicBezTo>
                  <a:cubicBezTo>
                    <a:pt x="160" y="676"/>
                    <a:pt x="159" y="676"/>
                    <a:pt x="159" y="676"/>
                  </a:cubicBezTo>
                  <a:cubicBezTo>
                    <a:pt x="158" y="676"/>
                    <a:pt x="158" y="676"/>
                    <a:pt x="157" y="676"/>
                  </a:cubicBezTo>
                  <a:cubicBezTo>
                    <a:pt x="157" y="676"/>
                    <a:pt x="157" y="676"/>
                    <a:pt x="156" y="676"/>
                  </a:cubicBezTo>
                  <a:cubicBezTo>
                    <a:pt x="156" y="676"/>
                    <a:pt x="156" y="676"/>
                    <a:pt x="156" y="676"/>
                  </a:cubicBezTo>
                  <a:cubicBezTo>
                    <a:pt x="155" y="676"/>
                    <a:pt x="155" y="676"/>
                    <a:pt x="155" y="676"/>
                  </a:cubicBezTo>
                  <a:cubicBezTo>
                    <a:pt x="153" y="676"/>
                    <a:pt x="151" y="674"/>
                    <a:pt x="151" y="672"/>
                  </a:cubicBezTo>
                  <a:cubicBezTo>
                    <a:pt x="150" y="672"/>
                    <a:pt x="148" y="672"/>
                    <a:pt x="147" y="671"/>
                  </a:cubicBezTo>
                  <a:cubicBezTo>
                    <a:pt x="146" y="671"/>
                    <a:pt x="145" y="671"/>
                    <a:pt x="144" y="671"/>
                  </a:cubicBezTo>
                  <a:cubicBezTo>
                    <a:pt x="144" y="671"/>
                    <a:pt x="143" y="671"/>
                    <a:pt x="143" y="671"/>
                  </a:cubicBezTo>
                  <a:cubicBezTo>
                    <a:pt x="142" y="671"/>
                    <a:pt x="142" y="671"/>
                    <a:pt x="142" y="671"/>
                  </a:cubicBezTo>
                  <a:cubicBezTo>
                    <a:pt x="142" y="671"/>
                    <a:pt x="142" y="671"/>
                    <a:pt x="141" y="671"/>
                  </a:cubicBezTo>
                  <a:cubicBezTo>
                    <a:pt x="141" y="671"/>
                    <a:pt x="141" y="671"/>
                    <a:pt x="140" y="671"/>
                  </a:cubicBezTo>
                  <a:cubicBezTo>
                    <a:pt x="139" y="671"/>
                    <a:pt x="137" y="670"/>
                    <a:pt x="137" y="667"/>
                  </a:cubicBezTo>
                  <a:cubicBezTo>
                    <a:pt x="137" y="660"/>
                    <a:pt x="137" y="660"/>
                    <a:pt x="137" y="660"/>
                  </a:cubicBezTo>
                  <a:cubicBezTo>
                    <a:pt x="137" y="659"/>
                    <a:pt x="137" y="659"/>
                    <a:pt x="137" y="658"/>
                  </a:cubicBezTo>
                  <a:cubicBezTo>
                    <a:pt x="137" y="658"/>
                    <a:pt x="137" y="657"/>
                    <a:pt x="137" y="657"/>
                  </a:cubicBezTo>
                  <a:cubicBezTo>
                    <a:pt x="136" y="657"/>
                    <a:pt x="135" y="657"/>
                    <a:pt x="135" y="657"/>
                  </a:cubicBezTo>
                  <a:cubicBezTo>
                    <a:pt x="117" y="657"/>
                    <a:pt x="117" y="657"/>
                    <a:pt x="117" y="657"/>
                  </a:cubicBezTo>
                  <a:cubicBezTo>
                    <a:pt x="118" y="653"/>
                    <a:pt x="118" y="653"/>
                    <a:pt x="118" y="653"/>
                  </a:cubicBezTo>
                  <a:cubicBezTo>
                    <a:pt x="118" y="651"/>
                    <a:pt x="118" y="649"/>
                    <a:pt x="117" y="648"/>
                  </a:cubicBezTo>
                  <a:cubicBezTo>
                    <a:pt x="116" y="648"/>
                    <a:pt x="116" y="648"/>
                    <a:pt x="116" y="647"/>
                  </a:cubicBezTo>
                  <a:cubicBezTo>
                    <a:pt x="114" y="647"/>
                    <a:pt x="113" y="646"/>
                    <a:pt x="113" y="642"/>
                  </a:cubicBezTo>
                  <a:cubicBezTo>
                    <a:pt x="113" y="642"/>
                    <a:pt x="113" y="642"/>
                    <a:pt x="113" y="642"/>
                  </a:cubicBezTo>
                  <a:cubicBezTo>
                    <a:pt x="113" y="641"/>
                    <a:pt x="113" y="640"/>
                    <a:pt x="112" y="639"/>
                  </a:cubicBezTo>
                  <a:cubicBezTo>
                    <a:pt x="111" y="636"/>
                    <a:pt x="109" y="635"/>
                    <a:pt x="108" y="634"/>
                  </a:cubicBezTo>
                  <a:cubicBezTo>
                    <a:pt x="107" y="634"/>
                    <a:pt x="107" y="633"/>
                    <a:pt x="106" y="633"/>
                  </a:cubicBezTo>
                  <a:cubicBezTo>
                    <a:pt x="104" y="633"/>
                    <a:pt x="104" y="633"/>
                    <a:pt x="104" y="633"/>
                  </a:cubicBezTo>
                  <a:cubicBezTo>
                    <a:pt x="104" y="627"/>
                    <a:pt x="104" y="627"/>
                    <a:pt x="104" y="627"/>
                  </a:cubicBezTo>
                  <a:cubicBezTo>
                    <a:pt x="104" y="626"/>
                    <a:pt x="103" y="626"/>
                    <a:pt x="103" y="625"/>
                  </a:cubicBezTo>
                  <a:cubicBezTo>
                    <a:pt x="103" y="625"/>
                    <a:pt x="103" y="624"/>
                    <a:pt x="103" y="624"/>
                  </a:cubicBezTo>
                  <a:cubicBezTo>
                    <a:pt x="103" y="622"/>
                    <a:pt x="103" y="620"/>
                    <a:pt x="104" y="617"/>
                  </a:cubicBezTo>
                  <a:cubicBezTo>
                    <a:pt x="104" y="613"/>
                    <a:pt x="105" y="607"/>
                    <a:pt x="103" y="605"/>
                  </a:cubicBezTo>
                  <a:cubicBezTo>
                    <a:pt x="103" y="605"/>
                    <a:pt x="103" y="605"/>
                    <a:pt x="102" y="605"/>
                  </a:cubicBezTo>
                  <a:cubicBezTo>
                    <a:pt x="102" y="605"/>
                    <a:pt x="102" y="605"/>
                    <a:pt x="102" y="605"/>
                  </a:cubicBezTo>
                  <a:cubicBezTo>
                    <a:pt x="99" y="605"/>
                    <a:pt x="99" y="605"/>
                    <a:pt x="99" y="605"/>
                  </a:cubicBezTo>
                  <a:cubicBezTo>
                    <a:pt x="99" y="602"/>
                    <a:pt x="99" y="602"/>
                    <a:pt x="99" y="602"/>
                  </a:cubicBezTo>
                  <a:cubicBezTo>
                    <a:pt x="99" y="601"/>
                    <a:pt x="99" y="600"/>
                    <a:pt x="99" y="600"/>
                  </a:cubicBezTo>
                  <a:cubicBezTo>
                    <a:pt x="99" y="599"/>
                    <a:pt x="99" y="596"/>
                    <a:pt x="99" y="596"/>
                  </a:cubicBezTo>
                  <a:cubicBezTo>
                    <a:pt x="99" y="596"/>
                    <a:pt x="98" y="596"/>
                    <a:pt x="98" y="596"/>
                  </a:cubicBezTo>
                  <a:cubicBezTo>
                    <a:pt x="96" y="595"/>
                    <a:pt x="95" y="595"/>
                    <a:pt x="95" y="594"/>
                  </a:cubicBezTo>
                  <a:cubicBezTo>
                    <a:pt x="94" y="593"/>
                    <a:pt x="94" y="591"/>
                    <a:pt x="94" y="590"/>
                  </a:cubicBezTo>
                  <a:cubicBezTo>
                    <a:pt x="94" y="590"/>
                    <a:pt x="94" y="590"/>
                    <a:pt x="94" y="590"/>
                  </a:cubicBezTo>
                  <a:cubicBezTo>
                    <a:pt x="94" y="590"/>
                    <a:pt x="94" y="589"/>
                    <a:pt x="94" y="588"/>
                  </a:cubicBezTo>
                  <a:cubicBezTo>
                    <a:pt x="94" y="588"/>
                    <a:pt x="94" y="587"/>
                    <a:pt x="94" y="586"/>
                  </a:cubicBezTo>
                  <a:cubicBezTo>
                    <a:pt x="94" y="586"/>
                    <a:pt x="94" y="586"/>
                    <a:pt x="93" y="586"/>
                  </a:cubicBezTo>
                  <a:cubicBezTo>
                    <a:pt x="93" y="586"/>
                    <a:pt x="93" y="586"/>
                    <a:pt x="93" y="586"/>
                  </a:cubicBezTo>
                  <a:cubicBezTo>
                    <a:pt x="91" y="586"/>
                    <a:pt x="90" y="585"/>
                    <a:pt x="89" y="583"/>
                  </a:cubicBezTo>
                  <a:cubicBezTo>
                    <a:pt x="89" y="582"/>
                    <a:pt x="88" y="581"/>
                    <a:pt x="88" y="581"/>
                  </a:cubicBezTo>
                  <a:cubicBezTo>
                    <a:pt x="87" y="579"/>
                    <a:pt x="86" y="577"/>
                    <a:pt x="85" y="575"/>
                  </a:cubicBezTo>
                  <a:cubicBezTo>
                    <a:pt x="84" y="574"/>
                    <a:pt x="84" y="573"/>
                    <a:pt x="83" y="571"/>
                  </a:cubicBezTo>
                  <a:cubicBezTo>
                    <a:pt x="82" y="570"/>
                    <a:pt x="81" y="568"/>
                    <a:pt x="81" y="567"/>
                  </a:cubicBezTo>
                  <a:cubicBezTo>
                    <a:pt x="78" y="562"/>
                    <a:pt x="77" y="558"/>
                    <a:pt x="73" y="555"/>
                  </a:cubicBezTo>
                  <a:cubicBezTo>
                    <a:pt x="71" y="555"/>
                    <a:pt x="70" y="554"/>
                    <a:pt x="69" y="553"/>
                  </a:cubicBezTo>
                  <a:cubicBezTo>
                    <a:pt x="65" y="552"/>
                    <a:pt x="66" y="548"/>
                    <a:pt x="66" y="545"/>
                  </a:cubicBezTo>
                  <a:cubicBezTo>
                    <a:pt x="66" y="545"/>
                    <a:pt x="66" y="544"/>
                    <a:pt x="66" y="544"/>
                  </a:cubicBezTo>
                  <a:cubicBezTo>
                    <a:pt x="66" y="527"/>
                    <a:pt x="66" y="527"/>
                    <a:pt x="66" y="527"/>
                  </a:cubicBezTo>
                  <a:cubicBezTo>
                    <a:pt x="70" y="528"/>
                    <a:pt x="70" y="528"/>
                    <a:pt x="70" y="528"/>
                  </a:cubicBezTo>
                  <a:cubicBezTo>
                    <a:pt x="70" y="528"/>
                    <a:pt x="70" y="528"/>
                    <a:pt x="70" y="528"/>
                  </a:cubicBezTo>
                  <a:cubicBezTo>
                    <a:pt x="70" y="528"/>
                    <a:pt x="70" y="528"/>
                    <a:pt x="70" y="528"/>
                  </a:cubicBezTo>
                  <a:cubicBezTo>
                    <a:pt x="70" y="528"/>
                    <a:pt x="70" y="525"/>
                    <a:pt x="70" y="524"/>
                  </a:cubicBezTo>
                  <a:cubicBezTo>
                    <a:pt x="70" y="523"/>
                    <a:pt x="70" y="523"/>
                    <a:pt x="70" y="523"/>
                  </a:cubicBezTo>
                  <a:cubicBezTo>
                    <a:pt x="70" y="521"/>
                    <a:pt x="71" y="520"/>
                    <a:pt x="74" y="518"/>
                  </a:cubicBezTo>
                  <a:cubicBezTo>
                    <a:pt x="74" y="518"/>
                    <a:pt x="74" y="518"/>
                    <a:pt x="74" y="518"/>
                  </a:cubicBezTo>
                  <a:cubicBezTo>
                    <a:pt x="74" y="518"/>
                    <a:pt x="74" y="518"/>
                    <a:pt x="75" y="517"/>
                  </a:cubicBezTo>
                  <a:cubicBezTo>
                    <a:pt x="75" y="516"/>
                    <a:pt x="74" y="515"/>
                    <a:pt x="74" y="515"/>
                  </a:cubicBezTo>
                  <a:cubicBezTo>
                    <a:pt x="70" y="515"/>
                    <a:pt x="70" y="510"/>
                    <a:pt x="70" y="506"/>
                  </a:cubicBezTo>
                  <a:cubicBezTo>
                    <a:pt x="70" y="506"/>
                    <a:pt x="70" y="505"/>
                    <a:pt x="70" y="505"/>
                  </a:cubicBezTo>
                  <a:cubicBezTo>
                    <a:pt x="70" y="494"/>
                    <a:pt x="70" y="494"/>
                    <a:pt x="70" y="494"/>
                  </a:cubicBezTo>
                  <a:cubicBezTo>
                    <a:pt x="74" y="495"/>
                    <a:pt x="74" y="495"/>
                    <a:pt x="74" y="495"/>
                  </a:cubicBezTo>
                  <a:cubicBezTo>
                    <a:pt x="74" y="495"/>
                    <a:pt x="75" y="495"/>
                    <a:pt x="75" y="495"/>
                  </a:cubicBezTo>
                  <a:cubicBezTo>
                    <a:pt x="75" y="495"/>
                    <a:pt x="75" y="494"/>
                    <a:pt x="75" y="494"/>
                  </a:cubicBezTo>
                  <a:cubicBezTo>
                    <a:pt x="75" y="493"/>
                    <a:pt x="75" y="492"/>
                    <a:pt x="76" y="491"/>
                  </a:cubicBezTo>
                  <a:cubicBezTo>
                    <a:pt x="77" y="489"/>
                    <a:pt x="78" y="488"/>
                    <a:pt x="78" y="487"/>
                  </a:cubicBezTo>
                  <a:cubicBezTo>
                    <a:pt x="79" y="486"/>
                    <a:pt x="80" y="485"/>
                    <a:pt x="80" y="484"/>
                  </a:cubicBezTo>
                  <a:cubicBezTo>
                    <a:pt x="80" y="480"/>
                    <a:pt x="80" y="480"/>
                    <a:pt x="80" y="480"/>
                  </a:cubicBezTo>
                  <a:cubicBezTo>
                    <a:pt x="84" y="481"/>
                    <a:pt x="84" y="481"/>
                    <a:pt x="84" y="481"/>
                  </a:cubicBezTo>
                  <a:cubicBezTo>
                    <a:pt x="84" y="481"/>
                    <a:pt x="84" y="481"/>
                    <a:pt x="84" y="481"/>
                  </a:cubicBezTo>
                  <a:cubicBezTo>
                    <a:pt x="84" y="481"/>
                    <a:pt x="84" y="481"/>
                    <a:pt x="84" y="481"/>
                  </a:cubicBezTo>
                  <a:cubicBezTo>
                    <a:pt x="84" y="481"/>
                    <a:pt x="84" y="481"/>
                    <a:pt x="85" y="479"/>
                  </a:cubicBezTo>
                  <a:cubicBezTo>
                    <a:pt x="85" y="460"/>
                    <a:pt x="85" y="460"/>
                    <a:pt x="85" y="460"/>
                  </a:cubicBezTo>
                  <a:cubicBezTo>
                    <a:pt x="89" y="462"/>
                    <a:pt x="89" y="462"/>
                    <a:pt x="89" y="462"/>
                  </a:cubicBezTo>
                  <a:cubicBezTo>
                    <a:pt x="90" y="462"/>
                    <a:pt x="91" y="460"/>
                    <a:pt x="91" y="456"/>
                  </a:cubicBezTo>
                  <a:cubicBezTo>
                    <a:pt x="91" y="452"/>
                    <a:pt x="90" y="449"/>
                    <a:pt x="89" y="449"/>
                  </a:cubicBezTo>
                  <a:cubicBezTo>
                    <a:pt x="85" y="451"/>
                    <a:pt x="85" y="451"/>
                    <a:pt x="85" y="451"/>
                  </a:cubicBezTo>
                  <a:cubicBezTo>
                    <a:pt x="85" y="446"/>
                    <a:pt x="85" y="446"/>
                    <a:pt x="85" y="446"/>
                  </a:cubicBezTo>
                  <a:cubicBezTo>
                    <a:pt x="85" y="445"/>
                    <a:pt x="85" y="444"/>
                    <a:pt x="85" y="443"/>
                  </a:cubicBezTo>
                  <a:cubicBezTo>
                    <a:pt x="85" y="441"/>
                    <a:pt x="85" y="438"/>
                    <a:pt x="84" y="436"/>
                  </a:cubicBezTo>
                  <a:cubicBezTo>
                    <a:pt x="84" y="436"/>
                    <a:pt x="83" y="436"/>
                    <a:pt x="83" y="436"/>
                  </a:cubicBezTo>
                  <a:cubicBezTo>
                    <a:pt x="82" y="435"/>
                    <a:pt x="80" y="434"/>
                    <a:pt x="80" y="431"/>
                  </a:cubicBezTo>
                  <a:cubicBezTo>
                    <a:pt x="80" y="425"/>
                    <a:pt x="80" y="425"/>
                    <a:pt x="80" y="425"/>
                  </a:cubicBezTo>
                  <a:cubicBezTo>
                    <a:pt x="79" y="426"/>
                    <a:pt x="78" y="426"/>
                    <a:pt x="77" y="426"/>
                  </a:cubicBezTo>
                  <a:cubicBezTo>
                    <a:pt x="77" y="426"/>
                    <a:pt x="77" y="426"/>
                    <a:pt x="77" y="426"/>
                  </a:cubicBezTo>
                  <a:cubicBezTo>
                    <a:pt x="76" y="426"/>
                    <a:pt x="76" y="426"/>
                    <a:pt x="76" y="426"/>
                  </a:cubicBezTo>
                  <a:cubicBezTo>
                    <a:pt x="60" y="426"/>
                    <a:pt x="60" y="426"/>
                    <a:pt x="60" y="426"/>
                  </a:cubicBezTo>
                  <a:cubicBezTo>
                    <a:pt x="61" y="422"/>
                    <a:pt x="61" y="422"/>
                    <a:pt x="61" y="422"/>
                  </a:cubicBezTo>
                  <a:cubicBezTo>
                    <a:pt x="61" y="422"/>
                    <a:pt x="61" y="421"/>
                    <a:pt x="61" y="421"/>
                  </a:cubicBezTo>
                  <a:cubicBezTo>
                    <a:pt x="61" y="421"/>
                    <a:pt x="61" y="421"/>
                    <a:pt x="61" y="421"/>
                  </a:cubicBezTo>
                  <a:cubicBezTo>
                    <a:pt x="61" y="421"/>
                    <a:pt x="61" y="421"/>
                    <a:pt x="60" y="421"/>
                  </a:cubicBezTo>
                  <a:cubicBezTo>
                    <a:pt x="60" y="421"/>
                    <a:pt x="60" y="421"/>
                    <a:pt x="60" y="421"/>
                  </a:cubicBezTo>
                  <a:cubicBezTo>
                    <a:pt x="58" y="421"/>
                    <a:pt x="56" y="420"/>
                    <a:pt x="56" y="417"/>
                  </a:cubicBezTo>
                  <a:cubicBezTo>
                    <a:pt x="56" y="414"/>
                    <a:pt x="56" y="414"/>
                    <a:pt x="56" y="414"/>
                  </a:cubicBezTo>
                  <a:cubicBezTo>
                    <a:pt x="56" y="413"/>
                    <a:pt x="56" y="413"/>
                    <a:pt x="56" y="413"/>
                  </a:cubicBezTo>
                  <a:cubicBezTo>
                    <a:pt x="56" y="412"/>
                    <a:pt x="56" y="412"/>
                    <a:pt x="56" y="411"/>
                  </a:cubicBezTo>
                  <a:cubicBezTo>
                    <a:pt x="56" y="410"/>
                    <a:pt x="56" y="409"/>
                    <a:pt x="56" y="407"/>
                  </a:cubicBezTo>
                  <a:cubicBezTo>
                    <a:pt x="57" y="404"/>
                    <a:pt x="57" y="401"/>
                    <a:pt x="56" y="399"/>
                  </a:cubicBezTo>
                  <a:cubicBezTo>
                    <a:pt x="56" y="398"/>
                    <a:pt x="55" y="398"/>
                    <a:pt x="54" y="397"/>
                  </a:cubicBezTo>
                  <a:cubicBezTo>
                    <a:pt x="52" y="397"/>
                    <a:pt x="52" y="397"/>
                    <a:pt x="52" y="397"/>
                  </a:cubicBezTo>
                  <a:cubicBezTo>
                    <a:pt x="52" y="395"/>
                    <a:pt x="52" y="395"/>
                    <a:pt x="52" y="395"/>
                  </a:cubicBezTo>
                  <a:cubicBezTo>
                    <a:pt x="52" y="394"/>
                    <a:pt x="51" y="393"/>
                    <a:pt x="50" y="393"/>
                  </a:cubicBezTo>
                  <a:cubicBezTo>
                    <a:pt x="50" y="392"/>
                    <a:pt x="49" y="392"/>
                    <a:pt x="49" y="391"/>
                  </a:cubicBezTo>
                  <a:cubicBezTo>
                    <a:pt x="47" y="389"/>
                    <a:pt x="47" y="387"/>
                    <a:pt x="47" y="385"/>
                  </a:cubicBezTo>
                  <a:cubicBezTo>
                    <a:pt x="47" y="385"/>
                    <a:pt x="47" y="384"/>
                    <a:pt x="47" y="384"/>
                  </a:cubicBezTo>
                  <a:cubicBezTo>
                    <a:pt x="47" y="383"/>
                    <a:pt x="46" y="383"/>
                    <a:pt x="45" y="383"/>
                  </a:cubicBezTo>
                  <a:cubicBezTo>
                    <a:pt x="42" y="383"/>
                    <a:pt x="42" y="383"/>
                    <a:pt x="42" y="383"/>
                  </a:cubicBezTo>
                  <a:cubicBezTo>
                    <a:pt x="42" y="380"/>
                    <a:pt x="42" y="380"/>
                    <a:pt x="42" y="380"/>
                  </a:cubicBezTo>
                  <a:cubicBezTo>
                    <a:pt x="42" y="379"/>
                    <a:pt x="42" y="379"/>
                    <a:pt x="42" y="379"/>
                  </a:cubicBezTo>
                  <a:cubicBezTo>
                    <a:pt x="42" y="379"/>
                    <a:pt x="42" y="379"/>
                    <a:pt x="42" y="379"/>
                  </a:cubicBezTo>
                  <a:cubicBezTo>
                    <a:pt x="42" y="379"/>
                    <a:pt x="42" y="379"/>
                    <a:pt x="40" y="379"/>
                  </a:cubicBezTo>
                  <a:cubicBezTo>
                    <a:pt x="37" y="378"/>
                    <a:pt x="37" y="378"/>
                    <a:pt x="37" y="378"/>
                  </a:cubicBezTo>
                  <a:cubicBezTo>
                    <a:pt x="38" y="375"/>
                    <a:pt x="38" y="375"/>
                    <a:pt x="38" y="375"/>
                  </a:cubicBezTo>
                  <a:cubicBezTo>
                    <a:pt x="38" y="374"/>
                    <a:pt x="38" y="374"/>
                    <a:pt x="38" y="374"/>
                  </a:cubicBezTo>
                  <a:cubicBezTo>
                    <a:pt x="38" y="374"/>
                    <a:pt x="38" y="374"/>
                    <a:pt x="38" y="374"/>
                  </a:cubicBezTo>
                  <a:cubicBezTo>
                    <a:pt x="37" y="374"/>
                    <a:pt x="37" y="374"/>
                    <a:pt x="34" y="374"/>
                  </a:cubicBezTo>
                  <a:cubicBezTo>
                    <a:pt x="34" y="374"/>
                    <a:pt x="33" y="374"/>
                    <a:pt x="33" y="374"/>
                  </a:cubicBezTo>
                  <a:cubicBezTo>
                    <a:pt x="32" y="374"/>
                    <a:pt x="32" y="374"/>
                    <a:pt x="31" y="374"/>
                  </a:cubicBezTo>
                  <a:cubicBezTo>
                    <a:pt x="29" y="374"/>
                    <a:pt x="29" y="374"/>
                    <a:pt x="29" y="374"/>
                  </a:cubicBezTo>
                  <a:cubicBezTo>
                    <a:pt x="28" y="372"/>
                    <a:pt x="28" y="372"/>
                    <a:pt x="28" y="372"/>
                  </a:cubicBezTo>
                  <a:cubicBezTo>
                    <a:pt x="27" y="369"/>
                    <a:pt x="25" y="366"/>
                    <a:pt x="22" y="365"/>
                  </a:cubicBezTo>
                  <a:cubicBezTo>
                    <a:pt x="22" y="365"/>
                    <a:pt x="22" y="365"/>
                    <a:pt x="22" y="365"/>
                  </a:cubicBezTo>
                  <a:cubicBezTo>
                    <a:pt x="19" y="364"/>
                    <a:pt x="19" y="362"/>
                    <a:pt x="19" y="360"/>
                  </a:cubicBezTo>
                  <a:cubicBezTo>
                    <a:pt x="19" y="359"/>
                    <a:pt x="19" y="359"/>
                    <a:pt x="19" y="359"/>
                  </a:cubicBezTo>
                  <a:cubicBezTo>
                    <a:pt x="19" y="359"/>
                    <a:pt x="19" y="358"/>
                    <a:pt x="19" y="357"/>
                  </a:cubicBezTo>
                  <a:cubicBezTo>
                    <a:pt x="19" y="357"/>
                    <a:pt x="18" y="357"/>
                    <a:pt x="18" y="356"/>
                  </a:cubicBezTo>
                  <a:cubicBezTo>
                    <a:pt x="17" y="356"/>
                    <a:pt x="16" y="356"/>
                    <a:pt x="14" y="355"/>
                  </a:cubicBezTo>
                  <a:cubicBezTo>
                    <a:pt x="12" y="355"/>
                    <a:pt x="10" y="355"/>
                    <a:pt x="8" y="353"/>
                  </a:cubicBezTo>
                  <a:cubicBezTo>
                    <a:pt x="7" y="353"/>
                    <a:pt x="7" y="352"/>
                    <a:pt x="6" y="352"/>
                  </a:cubicBezTo>
                  <a:cubicBezTo>
                    <a:pt x="6" y="351"/>
                    <a:pt x="5" y="351"/>
                    <a:pt x="4" y="351"/>
                  </a:cubicBezTo>
                  <a:cubicBezTo>
                    <a:pt x="4" y="351"/>
                    <a:pt x="4" y="351"/>
                    <a:pt x="4" y="350"/>
                  </a:cubicBezTo>
                  <a:cubicBezTo>
                    <a:pt x="0" y="350"/>
                    <a:pt x="0" y="348"/>
                    <a:pt x="0" y="346"/>
                  </a:cubicBezTo>
                  <a:cubicBezTo>
                    <a:pt x="0" y="282"/>
                    <a:pt x="0" y="282"/>
                    <a:pt x="0" y="282"/>
                  </a:cubicBezTo>
                  <a:cubicBezTo>
                    <a:pt x="4" y="283"/>
                    <a:pt x="4" y="283"/>
                    <a:pt x="4" y="283"/>
                  </a:cubicBezTo>
                  <a:cubicBezTo>
                    <a:pt x="4" y="283"/>
                    <a:pt x="4" y="283"/>
                    <a:pt x="4" y="283"/>
                  </a:cubicBezTo>
                  <a:cubicBezTo>
                    <a:pt x="5" y="282"/>
                    <a:pt x="5" y="279"/>
                    <a:pt x="4" y="278"/>
                  </a:cubicBezTo>
                  <a:cubicBezTo>
                    <a:pt x="4" y="277"/>
                    <a:pt x="4" y="277"/>
                    <a:pt x="4" y="276"/>
                  </a:cubicBezTo>
                  <a:cubicBezTo>
                    <a:pt x="4" y="273"/>
                    <a:pt x="4" y="273"/>
                    <a:pt x="4" y="273"/>
                  </a:cubicBezTo>
                  <a:cubicBezTo>
                    <a:pt x="8" y="273"/>
                    <a:pt x="8" y="273"/>
                    <a:pt x="8" y="273"/>
                  </a:cubicBezTo>
                  <a:cubicBezTo>
                    <a:pt x="8" y="273"/>
                    <a:pt x="9" y="274"/>
                    <a:pt x="9" y="274"/>
                  </a:cubicBezTo>
                  <a:cubicBezTo>
                    <a:pt x="9" y="274"/>
                    <a:pt x="9" y="274"/>
                    <a:pt x="9" y="274"/>
                  </a:cubicBezTo>
                  <a:cubicBezTo>
                    <a:pt x="9" y="274"/>
                    <a:pt x="9" y="273"/>
                    <a:pt x="9" y="271"/>
                  </a:cubicBezTo>
                  <a:cubicBezTo>
                    <a:pt x="9" y="264"/>
                    <a:pt x="9" y="264"/>
                    <a:pt x="9" y="264"/>
                  </a:cubicBezTo>
                  <a:cubicBezTo>
                    <a:pt x="9" y="260"/>
                    <a:pt x="12" y="259"/>
                    <a:pt x="12" y="259"/>
                  </a:cubicBezTo>
                  <a:cubicBezTo>
                    <a:pt x="13" y="259"/>
                    <a:pt x="13" y="259"/>
                    <a:pt x="13" y="259"/>
                  </a:cubicBezTo>
                  <a:cubicBezTo>
                    <a:pt x="13" y="258"/>
                    <a:pt x="13" y="257"/>
                    <a:pt x="13" y="256"/>
                  </a:cubicBezTo>
                  <a:cubicBezTo>
                    <a:pt x="13" y="256"/>
                    <a:pt x="13" y="256"/>
                    <a:pt x="11" y="256"/>
                  </a:cubicBezTo>
                  <a:cubicBezTo>
                    <a:pt x="10" y="256"/>
                    <a:pt x="10" y="256"/>
                    <a:pt x="9" y="256"/>
                  </a:cubicBezTo>
                  <a:cubicBezTo>
                    <a:pt x="9" y="256"/>
                    <a:pt x="8" y="256"/>
                    <a:pt x="8" y="256"/>
                  </a:cubicBezTo>
                  <a:cubicBezTo>
                    <a:pt x="2" y="256"/>
                    <a:pt x="2" y="256"/>
                    <a:pt x="2" y="256"/>
                  </a:cubicBezTo>
                  <a:cubicBezTo>
                    <a:pt x="5" y="251"/>
                    <a:pt x="5" y="251"/>
                    <a:pt x="5" y="251"/>
                  </a:cubicBezTo>
                  <a:cubicBezTo>
                    <a:pt x="17" y="229"/>
                    <a:pt x="31" y="208"/>
                    <a:pt x="46" y="188"/>
                  </a:cubicBezTo>
                  <a:cubicBezTo>
                    <a:pt x="83" y="137"/>
                    <a:pt x="129" y="92"/>
                    <a:pt x="183" y="53"/>
                  </a:cubicBezTo>
                  <a:cubicBezTo>
                    <a:pt x="209" y="35"/>
                    <a:pt x="238" y="18"/>
                    <a:pt x="268" y="2"/>
                  </a:cubicBezTo>
                  <a:cubicBezTo>
                    <a:pt x="271" y="0"/>
                    <a:pt x="273" y="0"/>
                    <a:pt x="276" y="0"/>
                  </a:cubicBezTo>
                  <a:cubicBezTo>
                    <a:pt x="283" y="0"/>
                    <a:pt x="283" y="0"/>
                    <a:pt x="283" y="0"/>
                  </a:cubicBezTo>
                  <a:cubicBezTo>
                    <a:pt x="286" y="0"/>
                    <a:pt x="292" y="0"/>
                    <a:pt x="293" y="6"/>
                  </a:cubicBezTo>
                  <a:cubicBezTo>
                    <a:pt x="293" y="9"/>
                    <a:pt x="293" y="12"/>
                    <a:pt x="291" y="16"/>
                  </a:cubicBezTo>
                  <a:cubicBezTo>
                    <a:pt x="290" y="17"/>
                    <a:pt x="289" y="18"/>
                    <a:pt x="288" y="19"/>
                  </a:cubicBezTo>
                  <a:cubicBezTo>
                    <a:pt x="287" y="21"/>
                    <a:pt x="287" y="21"/>
                    <a:pt x="287" y="21"/>
                  </a:cubicBezTo>
                  <a:cubicBezTo>
                    <a:pt x="285" y="20"/>
                    <a:pt x="285" y="20"/>
                    <a:pt x="285" y="20"/>
                  </a:cubicBezTo>
                  <a:cubicBezTo>
                    <a:pt x="285" y="20"/>
                    <a:pt x="285" y="20"/>
                    <a:pt x="285" y="20"/>
                  </a:cubicBezTo>
                  <a:cubicBezTo>
                    <a:pt x="284" y="20"/>
                    <a:pt x="284" y="20"/>
                    <a:pt x="284" y="21"/>
                  </a:cubicBezTo>
                  <a:cubicBezTo>
                    <a:pt x="284" y="21"/>
                    <a:pt x="284" y="21"/>
                    <a:pt x="284" y="21"/>
                  </a:cubicBezTo>
                  <a:cubicBezTo>
                    <a:pt x="284" y="24"/>
                    <a:pt x="283" y="25"/>
                    <a:pt x="280" y="25"/>
                  </a:cubicBezTo>
                  <a:cubicBezTo>
                    <a:pt x="273" y="25"/>
                    <a:pt x="273" y="25"/>
                    <a:pt x="273" y="25"/>
                  </a:cubicBezTo>
                  <a:cubicBezTo>
                    <a:pt x="272" y="25"/>
                    <a:pt x="271" y="25"/>
                    <a:pt x="270" y="25"/>
                  </a:cubicBezTo>
                  <a:cubicBezTo>
                    <a:pt x="270" y="25"/>
                    <a:pt x="270" y="25"/>
                    <a:pt x="270" y="26"/>
                  </a:cubicBezTo>
                  <a:cubicBezTo>
                    <a:pt x="270" y="28"/>
                    <a:pt x="269" y="30"/>
                    <a:pt x="265" y="30"/>
                  </a:cubicBezTo>
                  <a:cubicBezTo>
                    <a:pt x="265" y="30"/>
                    <a:pt x="264" y="30"/>
                    <a:pt x="264" y="30"/>
                  </a:cubicBezTo>
                  <a:cubicBezTo>
                    <a:pt x="264" y="30"/>
                    <a:pt x="264" y="30"/>
                    <a:pt x="263" y="30"/>
                  </a:cubicBezTo>
                  <a:cubicBezTo>
                    <a:pt x="252" y="30"/>
                    <a:pt x="252" y="30"/>
                    <a:pt x="252" y="30"/>
                  </a:cubicBezTo>
                  <a:cubicBezTo>
                    <a:pt x="252" y="30"/>
                    <a:pt x="252" y="30"/>
                    <a:pt x="252" y="30"/>
                  </a:cubicBezTo>
                  <a:cubicBezTo>
                    <a:pt x="252" y="30"/>
                    <a:pt x="252" y="30"/>
                    <a:pt x="252" y="30"/>
                  </a:cubicBezTo>
                  <a:cubicBezTo>
                    <a:pt x="252" y="30"/>
                    <a:pt x="252" y="30"/>
                    <a:pt x="252" y="30"/>
                  </a:cubicBezTo>
                  <a:cubicBezTo>
                    <a:pt x="252" y="30"/>
                    <a:pt x="251" y="30"/>
                    <a:pt x="251" y="32"/>
                  </a:cubicBezTo>
                  <a:cubicBezTo>
                    <a:pt x="251" y="35"/>
                    <a:pt x="251" y="35"/>
                    <a:pt x="251" y="35"/>
                  </a:cubicBezTo>
                  <a:cubicBezTo>
                    <a:pt x="247" y="34"/>
                    <a:pt x="247" y="34"/>
                    <a:pt x="247" y="34"/>
                  </a:cubicBezTo>
                  <a:cubicBezTo>
                    <a:pt x="247" y="34"/>
                    <a:pt x="247" y="34"/>
                    <a:pt x="247" y="34"/>
                  </a:cubicBezTo>
                  <a:cubicBezTo>
                    <a:pt x="246" y="35"/>
                    <a:pt x="246" y="37"/>
                    <a:pt x="246" y="38"/>
                  </a:cubicBezTo>
                  <a:cubicBezTo>
                    <a:pt x="246" y="43"/>
                    <a:pt x="246" y="43"/>
                    <a:pt x="246" y="43"/>
                  </a:cubicBezTo>
                  <a:cubicBezTo>
                    <a:pt x="246" y="43"/>
                    <a:pt x="246" y="44"/>
                    <a:pt x="247" y="44"/>
                  </a:cubicBezTo>
                  <a:cubicBezTo>
                    <a:pt x="247" y="44"/>
                    <a:pt x="247" y="46"/>
                    <a:pt x="246" y="47"/>
                  </a:cubicBezTo>
                  <a:cubicBezTo>
                    <a:pt x="244" y="49"/>
                    <a:pt x="243" y="49"/>
                    <a:pt x="242" y="49"/>
                  </a:cubicBezTo>
                  <a:cubicBezTo>
                    <a:pt x="242" y="49"/>
                    <a:pt x="242" y="49"/>
                    <a:pt x="242" y="49"/>
                  </a:cubicBezTo>
                  <a:cubicBezTo>
                    <a:pt x="242" y="54"/>
                    <a:pt x="242" y="54"/>
                    <a:pt x="242" y="54"/>
                  </a:cubicBezTo>
                  <a:cubicBezTo>
                    <a:pt x="238" y="53"/>
                    <a:pt x="238" y="53"/>
                    <a:pt x="238" y="53"/>
                  </a:cubicBezTo>
                  <a:cubicBezTo>
                    <a:pt x="238" y="53"/>
                    <a:pt x="238" y="53"/>
                    <a:pt x="237" y="53"/>
                  </a:cubicBezTo>
                  <a:cubicBezTo>
                    <a:pt x="237" y="54"/>
                    <a:pt x="237" y="57"/>
                    <a:pt x="237" y="58"/>
                  </a:cubicBezTo>
                  <a:cubicBezTo>
                    <a:pt x="237" y="58"/>
                    <a:pt x="237" y="59"/>
                    <a:pt x="237" y="59"/>
                  </a:cubicBezTo>
                  <a:cubicBezTo>
                    <a:pt x="237" y="60"/>
                    <a:pt x="238" y="61"/>
                    <a:pt x="238" y="61"/>
                  </a:cubicBezTo>
                  <a:cubicBezTo>
                    <a:pt x="239" y="64"/>
                    <a:pt x="241" y="67"/>
                    <a:pt x="240" y="70"/>
                  </a:cubicBezTo>
                  <a:cubicBezTo>
                    <a:pt x="239" y="72"/>
                    <a:pt x="238" y="73"/>
                    <a:pt x="238" y="74"/>
                  </a:cubicBezTo>
                  <a:cubicBezTo>
                    <a:pt x="237" y="74"/>
                    <a:pt x="237" y="75"/>
                    <a:pt x="237" y="75"/>
                  </a:cubicBezTo>
                  <a:cubicBezTo>
                    <a:pt x="237" y="75"/>
                    <a:pt x="237" y="75"/>
                    <a:pt x="238" y="75"/>
                  </a:cubicBezTo>
                  <a:cubicBezTo>
                    <a:pt x="238" y="75"/>
                    <a:pt x="238" y="75"/>
                    <a:pt x="239" y="75"/>
                  </a:cubicBezTo>
                  <a:cubicBezTo>
                    <a:pt x="239" y="75"/>
                    <a:pt x="240" y="75"/>
                    <a:pt x="240" y="75"/>
                  </a:cubicBezTo>
                  <a:cubicBezTo>
                    <a:pt x="240" y="75"/>
                    <a:pt x="240" y="75"/>
                    <a:pt x="240" y="75"/>
                  </a:cubicBezTo>
                  <a:cubicBezTo>
                    <a:pt x="240" y="72"/>
                    <a:pt x="242" y="71"/>
                    <a:pt x="243" y="71"/>
                  </a:cubicBezTo>
                  <a:cubicBezTo>
                    <a:pt x="245" y="70"/>
                    <a:pt x="247" y="68"/>
                    <a:pt x="249" y="67"/>
                  </a:cubicBezTo>
                  <a:cubicBezTo>
                    <a:pt x="250" y="66"/>
                    <a:pt x="250" y="65"/>
                    <a:pt x="252" y="64"/>
                  </a:cubicBezTo>
                  <a:cubicBezTo>
                    <a:pt x="254" y="62"/>
                    <a:pt x="256" y="61"/>
                    <a:pt x="259" y="61"/>
                  </a:cubicBezTo>
                  <a:cubicBezTo>
                    <a:pt x="259" y="61"/>
                    <a:pt x="260" y="61"/>
                    <a:pt x="260" y="61"/>
                  </a:cubicBezTo>
                  <a:cubicBezTo>
                    <a:pt x="261" y="61"/>
                    <a:pt x="262" y="61"/>
                    <a:pt x="263" y="61"/>
                  </a:cubicBezTo>
                  <a:cubicBezTo>
                    <a:pt x="264" y="60"/>
                    <a:pt x="264" y="59"/>
                    <a:pt x="264" y="57"/>
                  </a:cubicBezTo>
                  <a:cubicBezTo>
                    <a:pt x="264" y="57"/>
                    <a:pt x="264" y="57"/>
                    <a:pt x="264" y="57"/>
                  </a:cubicBezTo>
                  <a:cubicBezTo>
                    <a:pt x="264" y="54"/>
                    <a:pt x="265" y="53"/>
                    <a:pt x="267" y="52"/>
                  </a:cubicBezTo>
                  <a:cubicBezTo>
                    <a:pt x="267" y="51"/>
                    <a:pt x="268" y="51"/>
                    <a:pt x="268" y="51"/>
                  </a:cubicBezTo>
                  <a:cubicBezTo>
                    <a:pt x="269" y="49"/>
                    <a:pt x="269" y="45"/>
                    <a:pt x="269" y="43"/>
                  </a:cubicBezTo>
                  <a:cubicBezTo>
                    <a:pt x="269" y="41"/>
                    <a:pt x="269" y="41"/>
                    <a:pt x="269" y="41"/>
                  </a:cubicBezTo>
                  <a:cubicBezTo>
                    <a:pt x="268" y="38"/>
                    <a:pt x="268" y="38"/>
                    <a:pt x="268" y="38"/>
                  </a:cubicBezTo>
                  <a:cubicBezTo>
                    <a:pt x="280" y="38"/>
                    <a:pt x="280" y="38"/>
                    <a:pt x="280" y="38"/>
                  </a:cubicBezTo>
                  <a:cubicBezTo>
                    <a:pt x="281" y="38"/>
                    <a:pt x="281" y="38"/>
                    <a:pt x="282" y="38"/>
                  </a:cubicBezTo>
                  <a:cubicBezTo>
                    <a:pt x="282" y="38"/>
                    <a:pt x="283" y="38"/>
                    <a:pt x="284" y="38"/>
                  </a:cubicBezTo>
                  <a:cubicBezTo>
                    <a:pt x="285" y="38"/>
                    <a:pt x="286" y="38"/>
                    <a:pt x="286" y="37"/>
                  </a:cubicBezTo>
                  <a:cubicBezTo>
                    <a:pt x="289" y="36"/>
                    <a:pt x="290" y="34"/>
                    <a:pt x="292" y="31"/>
                  </a:cubicBezTo>
                  <a:cubicBezTo>
                    <a:pt x="293" y="29"/>
                    <a:pt x="294" y="28"/>
                    <a:pt x="297" y="28"/>
                  </a:cubicBezTo>
                  <a:cubicBezTo>
                    <a:pt x="316" y="28"/>
                    <a:pt x="316" y="28"/>
                    <a:pt x="316" y="28"/>
                  </a:cubicBezTo>
                  <a:cubicBezTo>
                    <a:pt x="317" y="28"/>
                    <a:pt x="317" y="28"/>
                    <a:pt x="317" y="28"/>
                  </a:cubicBezTo>
                  <a:cubicBezTo>
                    <a:pt x="317" y="28"/>
                    <a:pt x="318" y="28"/>
                    <a:pt x="318" y="28"/>
                  </a:cubicBezTo>
                  <a:cubicBezTo>
                    <a:pt x="320" y="28"/>
                    <a:pt x="322" y="29"/>
                    <a:pt x="322" y="32"/>
                  </a:cubicBezTo>
                  <a:cubicBezTo>
                    <a:pt x="322" y="40"/>
                    <a:pt x="322" y="40"/>
                    <a:pt x="322" y="40"/>
                  </a:cubicBezTo>
                  <a:cubicBezTo>
                    <a:pt x="318" y="39"/>
                    <a:pt x="318" y="39"/>
                    <a:pt x="318" y="39"/>
                  </a:cubicBezTo>
                  <a:cubicBezTo>
                    <a:pt x="318" y="39"/>
                    <a:pt x="318" y="39"/>
                    <a:pt x="318" y="39"/>
                  </a:cubicBezTo>
                  <a:cubicBezTo>
                    <a:pt x="318" y="39"/>
                    <a:pt x="318" y="39"/>
                    <a:pt x="318" y="39"/>
                  </a:cubicBezTo>
                  <a:cubicBezTo>
                    <a:pt x="318" y="39"/>
                    <a:pt x="317" y="39"/>
                    <a:pt x="317" y="41"/>
                  </a:cubicBezTo>
                  <a:cubicBezTo>
                    <a:pt x="317" y="41"/>
                    <a:pt x="318" y="41"/>
                    <a:pt x="319" y="42"/>
                  </a:cubicBezTo>
                  <a:cubicBezTo>
                    <a:pt x="320" y="42"/>
                    <a:pt x="320" y="42"/>
                    <a:pt x="321" y="42"/>
                  </a:cubicBezTo>
                  <a:cubicBezTo>
                    <a:pt x="322" y="42"/>
                    <a:pt x="323" y="42"/>
                    <a:pt x="324" y="42"/>
                  </a:cubicBezTo>
                  <a:cubicBezTo>
                    <a:pt x="324" y="42"/>
                    <a:pt x="325" y="42"/>
                    <a:pt x="325" y="42"/>
                  </a:cubicBezTo>
                  <a:cubicBezTo>
                    <a:pt x="326" y="42"/>
                    <a:pt x="327" y="41"/>
                    <a:pt x="327" y="41"/>
                  </a:cubicBezTo>
                  <a:cubicBezTo>
                    <a:pt x="328" y="39"/>
                    <a:pt x="330" y="38"/>
                    <a:pt x="332" y="38"/>
                  </a:cubicBezTo>
                  <a:cubicBezTo>
                    <a:pt x="336" y="37"/>
                    <a:pt x="336" y="37"/>
                    <a:pt x="336" y="37"/>
                  </a:cubicBezTo>
                  <a:cubicBezTo>
                    <a:pt x="336" y="54"/>
                    <a:pt x="336" y="54"/>
                    <a:pt x="336" y="54"/>
                  </a:cubicBezTo>
                  <a:cubicBezTo>
                    <a:pt x="336" y="55"/>
                    <a:pt x="337" y="57"/>
                    <a:pt x="338" y="59"/>
                  </a:cubicBezTo>
                  <a:cubicBezTo>
                    <a:pt x="338" y="59"/>
                    <a:pt x="338" y="59"/>
                    <a:pt x="338" y="59"/>
                  </a:cubicBezTo>
                  <a:cubicBezTo>
                    <a:pt x="340" y="62"/>
                    <a:pt x="341" y="64"/>
                    <a:pt x="341" y="68"/>
                  </a:cubicBezTo>
                  <a:cubicBezTo>
                    <a:pt x="341" y="69"/>
                    <a:pt x="341" y="71"/>
                    <a:pt x="341" y="73"/>
                  </a:cubicBezTo>
                  <a:cubicBezTo>
                    <a:pt x="341" y="74"/>
                    <a:pt x="340" y="77"/>
                    <a:pt x="336" y="77"/>
                  </a:cubicBezTo>
                  <a:cubicBezTo>
                    <a:pt x="335" y="77"/>
                    <a:pt x="335" y="77"/>
                    <a:pt x="334" y="77"/>
                  </a:cubicBezTo>
                  <a:cubicBezTo>
                    <a:pt x="334" y="77"/>
                    <a:pt x="333" y="77"/>
                    <a:pt x="333" y="77"/>
                  </a:cubicBezTo>
                  <a:cubicBezTo>
                    <a:pt x="333" y="77"/>
                    <a:pt x="332" y="77"/>
                    <a:pt x="332" y="77"/>
                  </a:cubicBezTo>
                  <a:cubicBezTo>
                    <a:pt x="330" y="77"/>
                    <a:pt x="329" y="77"/>
                    <a:pt x="327" y="77"/>
                  </a:cubicBezTo>
                  <a:cubicBezTo>
                    <a:pt x="326" y="77"/>
                    <a:pt x="325" y="76"/>
                    <a:pt x="323" y="76"/>
                  </a:cubicBezTo>
                  <a:cubicBezTo>
                    <a:pt x="321" y="76"/>
                    <a:pt x="320" y="77"/>
                    <a:pt x="318" y="77"/>
                  </a:cubicBezTo>
                  <a:cubicBezTo>
                    <a:pt x="318" y="77"/>
                    <a:pt x="318" y="78"/>
                    <a:pt x="317" y="78"/>
                  </a:cubicBezTo>
                  <a:cubicBezTo>
                    <a:pt x="317" y="78"/>
                    <a:pt x="317" y="78"/>
                    <a:pt x="317" y="79"/>
                  </a:cubicBezTo>
                  <a:cubicBezTo>
                    <a:pt x="316" y="81"/>
                    <a:pt x="315" y="81"/>
                    <a:pt x="313" y="82"/>
                  </a:cubicBezTo>
                  <a:cubicBezTo>
                    <a:pt x="313" y="82"/>
                    <a:pt x="312" y="82"/>
                    <a:pt x="312" y="82"/>
                  </a:cubicBezTo>
                  <a:cubicBezTo>
                    <a:pt x="312" y="82"/>
                    <a:pt x="312" y="82"/>
                    <a:pt x="312" y="82"/>
                  </a:cubicBezTo>
                  <a:cubicBezTo>
                    <a:pt x="313" y="87"/>
                    <a:pt x="313" y="87"/>
                    <a:pt x="313" y="87"/>
                  </a:cubicBezTo>
                  <a:cubicBezTo>
                    <a:pt x="309" y="86"/>
                    <a:pt x="309" y="86"/>
                    <a:pt x="309" y="86"/>
                  </a:cubicBezTo>
                  <a:cubicBezTo>
                    <a:pt x="309" y="86"/>
                    <a:pt x="308" y="86"/>
                    <a:pt x="308" y="86"/>
                  </a:cubicBezTo>
                  <a:cubicBezTo>
                    <a:pt x="308" y="87"/>
                    <a:pt x="308" y="87"/>
                    <a:pt x="308" y="88"/>
                  </a:cubicBezTo>
                  <a:cubicBezTo>
                    <a:pt x="308" y="91"/>
                    <a:pt x="308" y="91"/>
                    <a:pt x="308" y="91"/>
                  </a:cubicBezTo>
                  <a:cubicBezTo>
                    <a:pt x="272" y="91"/>
                    <a:pt x="272" y="91"/>
                    <a:pt x="272" y="91"/>
                  </a:cubicBezTo>
                  <a:cubicBezTo>
                    <a:pt x="271" y="91"/>
                    <a:pt x="270" y="91"/>
                    <a:pt x="269" y="91"/>
                  </a:cubicBezTo>
                  <a:cubicBezTo>
                    <a:pt x="268" y="91"/>
                    <a:pt x="268" y="91"/>
                    <a:pt x="267" y="91"/>
                  </a:cubicBezTo>
                  <a:cubicBezTo>
                    <a:pt x="266" y="91"/>
                    <a:pt x="266" y="91"/>
                    <a:pt x="266" y="91"/>
                  </a:cubicBezTo>
                  <a:cubicBezTo>
                    <a:pt x="266" y="91"/>
                    <a:pt x="265" y="95"/>
                    <a:pt x="265" y="95"/>
                  </a:cubicBezTo>
                  <a:cubicBezTo>
                    <a:pt x="262" y="96"/>
                    <a:pt x="262" y="96"/>
                    <a:pt x="262" y="96"/>
                  </a:cubicBezTo>
                  <a:cubicBezTo>
                    <a:pt x="262" y="96"/>
                    <a:pt x="261" y="96"/>
                    <a:pt x="260" y="96"/>
                  </a:cubicBezTo>
                  <a:cubicBezTo>
                    <a:pt x="259" y="95"/>
                    <a:pt x="258" y="95"/>
                    <a:pt x="257" y="95"/>
                  </a:cubicBezTo>
                  <a:cubicBezTo>
                    <a:pt x="256" y="95"/>
                    <a:pt x="256" y="95"/>
                    <a:pt x="256" y="95"/>
                  </a:cubicBezTo>
                  <a:cubicBezTo>
                    <a:pt x="256" y="96"/>
                    <a:pt x="256" y="100"/>
                    <a:pt x="256" y="100"/>
                  </a:cubicBezTo>
                  <a:cubicBezTo>
                    <a:pt x="253" y="100"/>
                    <a:pt x="253" y="100"/>
                    <a:pt x="253" y="100"/>
                  </a:cubicBezTo>
                  <a:cubicBezTo>
                    <a:pt x="252" y="100"/>
                    <a:pt x="251" y="101"/>
                    <a:pt x="251" y="101"/>
                  </a:cubicBezTo>
                  <a:cubicBezTo>
                    <a:pt x="251" y="101"/>
                    <a:pt x="251" y="101"/>
                    <a:pt x="251" y="101"/>
                  </a:cubicBezTo>
                  <a:cubicBezTo>
                    <a:pt x="251" y="102"/>
                    <a:pt x="252" y="103"/>
                    <a:pt x="253" y="103"/>
                  </a:cubicBezTo>
                  <a:cubicBezTo>
                    <a:pt x="254" y="103"/>
                    <a:pt x="255" y="103"/>
                    <a:pt x="256" y="103"/>
                  </a:cubicBezTo>
                  <a:cubicBezTo>
                    <a:pt x="257" y="103"/>
                    <a:pt x="258" y="103"/>
                    <a:pt x="259" y="103"/>
                  </a:cubicBezTo>
                  <a:cubicBezTo>
                    <a:pt x="259" y="102"/>
                    <a:pt x="259" y="102"/>
                    <a:pt x="259" y="102"/>
                  </a:cubicBezTo>
                  <a:cubicBezTo>
                    <a:pt x="259" y="100"/>
                    <a:pt x="261" y="99"/>
                    <a:pt x="263" y="99"/>
                  </a:cubicBezTo>
                  <a:cubicBezTo>
                    <a:pt x="275" y="99"/>
                    <a:pt x="275" y="99"/>
                    <a:pt x="275" y="99"/>
                  </a:cubicBezTo>
                  <a:cubicBezTo>
                    <a:pt x="275" y="102"/>
                    <a:pt x="275" y="102"/>
                    <a:pt x="275" y="102"/>
                  </a:cubicBezTo>
                  <a:cubicBezTo>
                    <a:pt x="275" y="106"/>
                    <a:pt x="273" y="108"/>
                    <a:pt x="271" y="110"/>
                  </a:cubicBezTo>
                  <a:cubicBezTo>
                    <a:pt x="271" y="110"/>
                    <a:pt x="270" y="111"/>
                    <a:pt x="270" y="111"/>
                  </a:cubicBezTo>
                  <a:cubicBezTo>
                    <a:pt x="269" y="113"/>
                    <a:pt x="268" y="115"/>
                    <a:pt x="266" y="115"/>
                  </a:cubicBezTo>
                  <a:cubicBezTo>
                    <a:pt x="265" y="115"/>
                    <a:pt x="265" y="115"/>
                    <a:pt x="265" y="115"/>
                  </a:cubicBezTo>
                  <a:cubicBezTo>
                    <a:pt x="259" y="115"/>
                    <a:pt x="259" y="115"/>
                    <a:pt x="259" y="115"/>
                  </a:cubicBezTo>
                  <a:cubicBezTo>
                    <a:pt x="258" y="115"/>
                    <a:pt x="258" y="115"/>
                    <a:pt x="257" y="114"/>
                  </a:cubicBezTo>
                  <a:cubicBezTo>
                    <a:pt x="257" y="114"/>
                    <a:pt x="257" y="114"/>
                    <a:pt x="256" y="114"/>
                  </a:cubicBezTo>
                  <a:cubicBezTo>
                    <a:pt x="256" y="114"/>
                    <a:pt x="256" y="114"/>
                    <a:pt x="256" y="114"/>
                  </a:cubicBezTo>
                  <a:cubicBezTo>
                    <a:pt x="256" y="115"/>
                    <a:pt x="256" y="115"/>
                    <a:pt x="256" y="116"/>
                  </a:cubicBezTo>
                  <a:cubicBezTo>
                    <a:pt x="256" y="117"/>
                    <a:pt x="255" y="119"/>
                    <a:pt x="251" y="119"/>
                  </a:cubicBezTo>
                  <a:cubicBezTo>
                    <a:pt x="250" y="119"/>
                    <a:pt x="249" y="119"/>
                    <a:pt x="249" y="119"/>
                  </a:cubicBezTo>
                  <a:cubicBezTo>
                    <a:pt x="248" y="119"/>
                    <a:pt x="247" y="119"/>
                    <a:pt x="247" y="119"/>
                  </a:cubicBezTo>
                  <a:cubicBezTo>
                    <a:pt x="247" y="119"/>
                    <a:pt x="247" y="119"/>
                    <a:pt x="247" y="119"/>
                  </a:cubicBezTo>
                  <a:cubicBezTo>
                    <a:pt x="247" y="120"/>
                    <a:pt x="246" y="124"/>
                    <a:pt x="246" y="124"/>
                  </a:cubicBezTo>
                  <a:cubicBezTo>
                    <a:pt x="243" y="124"/>
                    <a:pt x="243" y="124"/>
                    <a:pt x="243" y="124"/>
                  </a:cubicBezTo>
                  <a:cubicBezTo>
                    <a:pt x="243" y="124"/>
                    <a:pt x="242" y="124"/>
                    <a:pt x="241" y="124"/>
                  </a:cubicBezTo>
                  <a:cubicBezTo>
                    <a:pt x="240" y="124"/>
                    <a:pt x="239" y="124"/>
                    <a:pt x="238" y="124"/>
                  </a:cubicBezTo>
                  <a:cubicBezTo>
                    <a:pt x="238" y="124"/>
                    <a:pt x="237" y="124"/>
                    <a:pt x="237" y="124"/>
                  </a:cubicBezTo>
                  <a:cubicBezTo>
                    <a:pt x="237" y="124"/>
                    <a:pt x="237" y="129"/>
                    <a:pt x="237" y="129"/>
                  </a:cubicBezTo>
                  <a:cubicBezTo>
                    <a:pt x="233" y="129"/>
                    <a:pt x="233" y="129"/>
                    <a:pt x="233" y="129"/>
                  </a:cubicBezTo>
                  <a:cubicBezTo>
                    <a:pt x="233" y="129"/>
                    <a:pt x="233" y="129"/>
                    <a:pt x="233" y="129"/>
                  </a:cubicBezTo>
                  <a:cubicBezTo>
                    <a:pt x="233" y="129"/>
                    <a:pt x="233" y="129"/>
                    <a:pt x="233" y="129"/>
                  </a:cubicBezTo>
                  <a:cubicBezTo>
                    <a:pt x="233" y="129"/>
                    <a:pt x="232" y="129"/>
                    <a:pt x="232" y="131"/>
                  </a:cubicBezTo>
                  <a:cubicBezTo>
                    <a:pt x="232" y="133"/>
                    <a:pt x="232" y="133"/>
                    <a:pt x="232" y="133"/>
                  </a:cubicBezTo>
                  <a:cubicBezTo>
                    <a:pt x="229" y="133"/>
                    <a:pt x="229" y="133"/>
                    <a:pt x="229" y="133"/>
                  </a:cubicBezTo>
                  <a:cubicBezTo>
                    <a:pt x="229" y="133"/>
                    <a:pt x="229" y="133"/>
                    <a:pt x="228" y="135"/>
                  </a:cubicBezTo>
                  <a:cubicBezTo>
                    <a:pt x="228" y="136"/>
                    <a:pt x="228" y="137"/>
                    <a:pt x="228" y="138"/>
                  </a:cubicBezTo>
                  <a:cubicBezTo>
                    <a:pt x="228" y="140"/>
                    <a:pt x="228" y="143"/>
                    <a:pt x="226" y="145"/>
                  </a:cubicBezTo>
                  <a:cubicBezTo>
                    <a:pt x="226" y="146"/>
                    <a:pt x="225" y="147"/>
                    <a:pt x="224" y="147"/>
                  </a:cubicBezTo>
                  <a:cubicBezTo>
                    <a:pt x="224" y="148"/>
                    <a:pt x="224" y="148"/>
                    <a:pt x="224" y="148"/>
                  </a:cubicBezTo>
                  <a:cubicBezTo>
                    <a:pt x="223" y="149"/>
                    <a:pt x="223" y="149"/>
                    <a:pt x="223" y="149"/>
                  </a:cubicBezTo>
                  <a:cubicBezTo>
                    <a:pt x="223" y="150"/>
                    <a:pt x="222" y="152"/>
                    <a:pt x="219" y="152"/>
                  </a:cubicBezTo>
                  <a:cubicBezTo>
                    <a:pt x="212" y="152"/>
                    <a:pt x="212" y="152"/>
                    <a:pt x="212" y="152"/>
                  </a:cubicBezTo>
                  <a:cubicBezTo>
                    <a:pt x="211" y="152"/>
                    <a:pt x="211" y="152"/>
                    <a:pt x="210" y="152"/>
                  </a:cubicBezTo>
                  <a:cubicBezTo>
                    <a:pt x="210" y="152"/>
                    <a:pt x="209" y="152"/>
                    <a:pt x="209" y="152"/>
                  </a:cubicBezTo>
                  <a:cubicBezTo>
                    <a:pt x="209" y="152"/>
                    <a:pt x="209" y="152"/>
                    <a:pt x="209" y="152"/>
                  </a:cubicBezTo>
                  <a:cubicBezTo>
                    <a:pt x="209" y="152"/>
                    <a:pt x="209" y="153"/>
                    <a:pt x="209" y="154"/>
                  </a:cubicBezTo>
                  <a:cubicBezTo>
                    <a:pt x="209" y="155"/>
                    <a:pt x="208" y="157"/>
                    <a:pt x="204" y="157"/>
                  </a:cubicBezTo>
                  <a:cubicBezTo>
                    <a:pt x="203" y="157"/>
                    <a:pt x="202" y="157"/>
                    <a:pt x="202" y="157"/>
                  </a:cubicBezTo>
                  <a:cubicBezTo>
                    <a:pt x="202" y="157"/>
                    <a:pt x="202" y="157"/>
                    <a:pt x="202" y="157"/>
                  </a:cubicBezTo>
                  <a:cubicBezTo>
                    <a:pt x="196" y="160"/>
                    <a:pt x="191" y="164"/>
                    <a:pt x="188" y="170"/>
                  </a:cubicBezTo>
                  <a:cubicBezTo>
                    <a:pt x="187" y="171"/>
                    <a:pt x="186" y="172"/>
                    <a:pt x="185" y="174"/>
                  </a:cubicBezTo>
                  <a:cubicBezTo>
                    <a:pt x="185" y="180"/>
                    <a:pt x="185" y="180"/>
                    <a:pt x="185" y="180"/>
                  </a:cubicBezTo>
                  <a:cubicBezTo>
                    <a:pt x="185" y="180"/>
                    <a:pt x="185" y="180"/>
                    <a:pt x="185" y="180"/>
                  </a:cubicBezTo>
                  <a:cubicBezTo>
                    <a:pt x="186" y="184"/>
                    <a:pt x="184" y="185"/>
                    <a:pt x="182" y="185"/>
                  </a:cubicBezTo>
                  <a:cubicBezTo>
                    <a:pt x="181" y="186"/>
                    <a:pt x="181" y="186"/>
                    <a:pt x="180" y="186"/>
                  </a:cubicBezTo>
                  <a:cubicBezTo>
                    <a:pt x="180" y="186"/>
                    <a:pt x="179" y="187"/>
                    <a:pt x="178" y="188"/>
                  </a:cubicBezTo>
                  <a:cubicBezTo>
                    <a:pt x="177" y="189"/>
                    <a:pt x="177" y="190"/>
                    <a:pt x="176" y="192"/>
                  </a:cubicBezTo>
                  <a:cubicBezTo>
                    <a:pt x="176" y="192"/>
                    <a:pt x="176" y="192"/>
                    <a:pt x="176" y="192"/>
                  </a:cubicBezTo>
                  <a:cubicBezTo>
                    <a:pt x="175" y="194"/>
                    <a:pt x="173" y="195"/>
                    <a:pt x="171" y="195"/>
                  </a:cubicBezTo>
                  <a:cubicBezTo>
                    <a:pt x="169" y="195"/>
                    <a:pt x="169" y="195"/>
                    <a:pt x="169" y="195"/>
                  </a:cubicBezTo>
                  <a:cubicBezTo>
                    <a:pt x="166" y="196"/>
                    <a:pt x="164" y="197"/>
                    <a:pt x="162" y="199"/>
                  </a:cubicBezTo>
                  <a:cubicBezTo>
                    <a:pt x="160" y="201"/>
                    <a:pt x="158" y="203"/>
                    <a:pt x="157" y="206"/>
                  </a:cubicBezTo>
                  <a:cubicBezTo>
                    <a:pt x="156" y="208"/>
                    <a:pt x="154" y="209"/>
                    <a:pt x="151" y="209"/>
                  </a:cubicBezTo>
                  <a:cubicBezTo>
                    <a:pt x="150" y="209"/>
                    <a:pt x="150" y="209"/>
                    <a:pt x="149" y="209"/>
                  </a:cubicBezTo>
                  <a:cubicBezTo>
                    <a:pt x="149" y="209"/>
                    <a:pt x="148" y="209"/>
                    <a:pt x="148" y="209"/>
                  </a:cubicBezTo>
                  <a:cubicBezTo>
                    <a:pt x="143" y="209"/>
                    <a:pt x="143" y="209"/>
                    <a:pt x="143" y="209"/>
                  </a:cubicBezTo>
                  <a:cubicBezTo>
                    <a:pt x="143" y="209"/>
                    <a:pt x="143" y="209"/>
                    <a:pt x="143" y="209"/>
                  </a:cubicBezTo>
                  <a:cubicBezTo>
                    <a:pt x="143" y="210"/>
                    <a:pt x="143" y="210"/>
                    <a:pt x="143" y="211"/>
                  </a:cubicBezTo>
                  <a:cubicBezTo>
                    <a:pt x="144" y="212"/>
                    <a:pt x="144" y="212"/>
                    <a:pt x="145" y="212"/>
                  </a:cubicBezTo>
                  <a:cubicBezTo>
                    <a:pt x="148" y="213"/>
                    <a:pt x="148" y="217"/>
                    <a:pt x="148" y="219"/>
                  </a:cubicBezTo>
                  <a:cubicBezTo>
                    <a:pt x="147" y="219"/>
                    <a:pt x="147" y="220"/>
                    <a:pt x="147" y="220"/>
                  </a:cubicBezTo>
                  <a:cubicBezTo>
                    <a:pt x="147" y="223"/>
                    <a:pt x="147" y="223"/>
                    <a:pt x="147" y="223"/>
                  </a:cubicBezTo>
                  <a:cubicBezTo>
                    <a:pt x="144" y="223"/>
                    <a:pt x="144" y="223"/>
                    <a:pt x="144" y="223"/>
                  </a:cubicBezTo>
                  <a:cubicBezTo>
                    <a:pt x="143" y="223"/>
                    <a:pt x="143" y="223"/>
                    <a:pt x="142" y="223"/>
                  </a:cubicBezTo>
                  <a:cubicBezTo>
                    <a:pt x="141" y="223"/>
                    <a:pt x="140" y="223"/>
                    <a:pt x="139" y="224"/>
                  </a:cubicBezTo>
                  <a:cubicBezTo>
                    <a:pt x="139" y="224"/>
                    <a:pt x="138" y="224"/>
                    <a:pt x="138" y="225"/>
                  </a:cubicBezTo>
                  <a:cubicBezTo>
                    <a:pt x="138" y="226"/>
                    <a:pt x="136" y="228"/>
                    <a:pt x="133" y="228"/>
                  </a:cubicBezTo>
                  <a:cubicBezTo>
                    <a:pt x="132" y="228"/>
                    <a:pt x="132" y="228"/>
                    <a:pt x="131" y="228"/>
                  </a:cubicBezTo>
                  <a:cubicBezTo>
                    <a:pt x="131" y="228"/>
                    <a:pt x="130" y="228"/>
                    <a:pt x="130" y="228"/>
                  </a:cubicBezTo>
                  <a:cubicBezTo>
                    <a:pt x="130" y="228"/>
                    <a:pt x="130" y="228"/>
                    <a:pt x="130" y="228"/>
                  </a:cubicBezTo>
                  <a:cubicBezTo>
                    <a:pt x="130" y="228"/>
                    <a:pt x="130" y="228"/>
                    <a:pt x="130" y="228"/>
                  </a:cubicBezTo>
                  <a:cubicBezTo>
                    <a:pt x="129" y="228"/>
                    <a:pt x="129" y="228"/>
                    <a:pt x="129" y="228"/>
                  </a:cubicBezTo>
                  <a:cubicBezTo>
                    <a:pt x="128" y="228"/>
                    <a:pt x="128" y="231"/>
                    <a:pt x="128" y="236"/>
                  </a:cubicBezTo>
                  <a:cubicBezTo>
                    <a:pt x="129" y="237"/>
                    <a:pt x="129" y="238"/>
                    <a:pt x="129" y="239"/>
                  </a:cubicBezTo>
                  <a:cubicBezTo>
                    <a:pt x="129" y="243"/>
                    <a:pt x="129" y="243"/>
                    <a:pt x="129" y="243"/>
                  </a:cubicBezTo>
                  <a:cubicBezTo>
                    <a:pt x="125" y="242"/>
                    <a:pt x="125" y="242"/>
                    <a:pt x="125" y="242"/>
                  </a:cubicBezTo>
                  <a:cubicBezTo>
                    <a:pt x="125" y="242"/>
                    <a:pt x="124" y="242"/>
                    <a:pt x="124" y="242"/>
                  </a:cubicBezTo>
                  <a:cubicBezTo>
                    <a:pt x="124" y="242"/>
                    <a:pt x="124" y="246"/>
                    <a:pt x="124" y="247"/>
                  </a:cubicBezTo>
                  <a:cubicBezTo>
                    <a:pt x="124" y="247"/>
                    <a:pt x="124" y="248"/>
                    <a:pt x="124" y="248"/>
                  </a:cubicBezTo>
                  <a:cubicBezTo>
                    <a:pt x="124" y="252"/>
                    <a:pt x="124" y="252"/>
                    <a:pt x="124" y="252"/>
                  </a:cubicBezTo>
                  <a:cubicBezTo>
                    <a:pt x="120" y="251"/>
                    <a:pt x="120" y="251"/>
                    <a:pt x="120" y="251"/>
                  </a:cubicBezTo>
                  <a:cubicBezTo>
                    <a:pt x="120" y="251"/>
                    <a:pt x="120" y="251"/>
                    <a:pt x="120" y="251"/>
                  </a:cubicBezTo>
                  <a:cubicBezTo>
                    <a:pt x="119" y="252"/>
                    <a:pt x="119" y="255"/>
                    <a:pt x="119" y="257"/>
                  </a:cubicBezTo>
                  <a:cubicBezTo>
                    <a:pt x="119" y="262"/>
                    <a:pt x="119" y="269"/>
                    <a:pt x="112" y="270"/>
                  </a:cubicBezTo>
                  <a:cubicBezTo>
                    <a:pt x="107" y="271"/>
                    <a:pt x="107" y="271"/>
                    <a:pt x="107" y="271"/>
                  </a:cubicBezTo>
                  <a:cubicBezTo>
                    <a:pt x="108" y="266"/>
                    <a:pt x="108" y="266"/>
                    <a:pt x="108" y="266"/>
                  </a:cubicBezTo>
                  <a:cubicBezTo>
                    <a:pt x="108" y="266"/>
                    <a:pt x="108" y="266"/>
                    <a:pt x="108" y="266"/>
                  </a:cubicBezTo>
                  <a:cubicBezTo>
                    <a:pt x="108" y="266"/>
                    <a:pt x="108" y="266"/>
                    <a:pt x="108" y="266"/>
                  </a:cubicBezTo>
                  <a:cubicBezTo>
                    <a:pt x="107" y="266"/>
                    <a:pt x="107" y="266"/>
                    <a:pt x="107" y="266"/>
                  </a:cubicBezTo>
                  <a:cubicBezTo>
                    <a:pt x="105" y="265"/>
                    <a:pt x="104" y="264"/>
                    <a:pt x="104" y="261"/>
                  </a:cubicBezTo>
                  <a:cubicBezTo>
                    <a:pt x="104" y="255"/>
                    <a:pt x="104" y="255"/>
                    <a:pt x="104" y="255"/>
                  </a:cubicBezTo>
                  <a:cubicBezTo>
                    <a:pt x="106" y="255"/>
                    <a:pt x="106" y="255"/>
                    <a:pt x="106" y="255"/>
                  </a:cubicBezTo>
                  <a:cubicBezTo>
                    <a:pt x="107" y="254"/>
                    <a:pt x="107" y="253"/>
                    <a:pt x="108" y="253"/>
                  </a:cubicBezTo>
                  <a:cubicBezTo>
                    <a:pt x="109" y="250"/>
                    <a:pt x="110" y="246"/>
                    <a:pt x="109" y="242"/>
                  </a:cubicBezTo>
                  <a:cubicBezTo>
                    <a:pt x="108" y="237"/>
                    <a:pt x="106" y="234"/>
                    <a:pt x="104" y="233"/>
                  </a:cubicBezTo>
                  <a:cubicBezTo>
                    <a:pt x="104" y="232"/>
                    <a:pt x="103" y="232"/>
                    <a:pt x="102" y="232"/>
                  </a:cubicBezTo>
                  <a:cubicBezTo>
                    <a:pt x="102" y="232"/>
                    <a:pt x="101" y="232"/>
                    <a:pt x="100" y="232"/>
                  </a:cubicBezTo>
                  <a:cubicBezTo>
                    <a:pt x="100" y="232"/>
                    <a:pt x="99" y="232"/>
                    <a:pt x="98" y="232"/>
                  </a:cubicBezTo>
                  <a:cubicBezTo>
                    <a:pt x="96" y="232"/>
                    <a:pt x="92" y="235"/>
                    <a:pt x="91" y="235"/>
                  </a:cubicBezTo>
                  <a:cubicBezTo>
                    <a:pt x="90" y="236"/>
                    <a:pt x="90" y="236"/>
                    <a:pt x="89" y="237"/>
                  </a:cubicBezTo>
                  <a:cubicBezTo>
                    <a:pt x="86" y="239"/>
                    <a:pt x="83" y="241"/>
                    <a:pt x="79" y="241"/>
                  </a:cubicBezTo>
                  <a:cubicBezTo>
                    <a:pt x="79" y="241"/>
                    <a:pt x="78" y="241"/>
                    <a:pt x="78" y="240"/>
                  </a:cubicBezTo>
                  <a:cubicBezTo>
                    <a:pt x="75" y="240"/>
                    <a:pt x="73" y="239"/>
                    <a:pt x="72" y="239"/>
                  </a:cubicBezTo>
                  <a:cubicBezTo>
                    <a:pt x="71" y="238"/>
                    <a:pt x="70" y="238"/>
                    <a:pt x="70" y="238"/>
                  </a:cubicBezTo>
                  <a:cubicBezTo>
                    <a:pt x="69" y="237"/>
                    <a:pt x="68" y="237"/>
                    <a:pt x="68" y="237"/>
                  </a:cubicBezTo>
                  <a:cubicBezTo>
                    <a:pt x="67" y="237"/>
                    <a:pt x="67" y="238"/>
                    <a:pt x="67" y="239"/>
                  </a:cubicBezTo>
                  <a:cubicBezTo>
                    <a:pt x="67" y="240"/>
                    <a:pt x="67" y="240"/>
                    <a:pt x="67" y="241"/>
                  </a:cubicBezTo>
                  <a:cubicBezTo>
                    <a:pt x="66" y="246"/>
                    <a:pt x="62" y="248"/>
                    <a:pt x="59" y="251"/>
                  </a:cubicBezTo>
                  <a:cubicBezTo>
                    <a:pt x="57" y="252"/>
                    <a:pt x="56" y="253"/>
                    <a:pt x="55" y="254"/>
                  </a:cubicBezTo>
                  <a:cubicBezTo>
                    <a:pt x="54" y="255"/>
                    <a:pt x="54" y="256"/>
                    <a:pt x="53" y="257"/>
                  </a:cubicBezTo>
                  <a:cubicBezTo>
                    <a:pt x="53" y="260"/>
                    <a:pt x="51" y="261"/>
                    <a:pt x="50" y="261"/>
                  </a:cubicBezTo>
                  <a:cubicBezTo>
                    <a:pt x="49" y="261"/>
                    <a:pt x="49" y="261"/>
                    <a:pt x="49" y="261"/>
                  </a:cubicBezTo>
                  <a:cubicBezTo>
                    <a:pt x="48" y="261"/>
                    <a:pt x="48" y="261"/>
                    <a:pt x="48" y="261"/>
                  </a:cubicBezTo>
                  <a:cubicBezTo>
                    <a:pt x="48" y="261"/>
                    <a:pt x="48" y="264"/>
                    <a:pt x="48" y="265"/>
                  </a:cubicBezTo>
                  <a:cubicBezTo>
                    <a:pt x="48" y="266"/>
                    <a:pt x="48" y="267"/>
                    <a:pt x="48" y="267"/>
                  </a:cubicBezTo>
                  <a:cubicBezTo>
                    <a:pt x="48" y="271"/>
                    <a:pt x="48" y="271"/>
                    <a:pt x="48" y="271"/>
                  </a:cubicBezTo>
                  <a:cubicBezTo>
                    <a:pt x="45" y="270"/>
                    <a:pt x="45" y="270"/>
                    <a:pt x="45" y="270"/>
                  </a:cubicBezTo>
                  <a:cubicBezTo>
                    <a:pt x="44" y="270"/>
                    <a:pt x="44" y="270"/>
                    <a:pt x="44" y="270"/>
                  </a:cubicBezTo>
                  <a:cubicBezTo>
                    <a:pt x="44" y="271"/>
                    <a:pt x="44" y="274"/>
                    <a:pt x="44" y="275"/>
                  </a:cubicBezTo>
                  <a:cubicBezTo>
                    <a:pt x="44" y="276"/>
                    <a:pt x="44" y="276"/>
                    <a:pt x="44" y="276"/>
                  </a:cubicBezTo>
                  <a:cubicBezTo>
                    <a:pt x="44" y="280"/>
                    <a:pt x="44" y="280"/>
                    <a:pt x="44" y="280"/>
                  </a:cubicBezTo>
                  <a:cubicBezTo>
                    <a:pt x="40" y="280"/>
                    <a:pt x="40" y="280"/>
                    <a:pt x="40" y="280"/>
                  </a:cubicBezTo>
                  <a:cubicBezTo>
                    <a:pt x="40" y="279"/>
                    <a:pt x="40" y="279"/>
                    <a:pt x="39" y="279"/>
                  </a:cubicBezTo>
                  <a:cubicBezTo>
                    <a:pt x="39" y="280"/>
                    <a:pt x="39" y="283"/>
                    <a:pt x="39" y="288"/>
                  </a:cubicBezTo>
                  <a:cubicBezTo>
                    <a:pt x="39" y="289"/>
                    <a:pt x="39" y="290"/>
                    <a:pt x="39" y="291"/>
                  </a:cubicBezTo>
                  <a:cubicBezTo>
                    <a:pt x="39" y="294"/>
                    <a:pt x="39" y="294"/>
                    <a:pt x="39" y="294"/>
                  </a:cubicBezTo>
                  <a:cubicBezTo>
                    <a:pt x="35" y="294"/>
                    <a:pt x="35" y="294"/>
                    <a:pt x="35" y="294"/>
                  </a:cubicBezTo>
                  <a:cubicBezTo>
                    <a:pt x="35" y="294"/>
                    <a:pt x="35" y="294"/>
                    <a:pt x="35" y="294"/>
                  </a:cubicBezTo>
                  <a:cubicBezTo>
                    <a:pt x="34" y="294"/>
                    <a:pt x="34" y="297"/>
                    <a:pt x="34" y="299"/>
                  </a:cubicBezTo>
                  <a:cubicBezTo>
                    <a:pt x="34" y="299"/>
                    <a:pt x="34" y="300"/>
                    <a:pt x="34" y="300"/>
                  </a:cubicBezTo>
                  <a:cubicBezTo>
                    <a:pt x="34" y="304"/>
                    <a:pt x="34" y="304"/>
                    <a:pt x="34" y="304"/>
                  </a:cubicBezTo>
                  <a:cubicBezTo>
                    <a:pt x="30" y="303"/>
                    <a:pt x="30" y="303"/>
                    <a:pt x="30" y="303"/>
                  </a:cubicBezTo>
                  <a:cubicBezTo>
                    <a:pt x="30" y="303"/>
                    <a:pt x="30" y="303"/>
                    <a:pt x="30" y="303"/>
                  </a:cubicBezTo>
                  <a:cubicBezTo>
                    <a:pt x="30" y="303"/>
                    <a:pt x="30" y="303"/>
                    <a:pt x="30" y="303"/>
                  </a:cubicBezTo>
                  <a:cubicBezTo>
                    <a:pt x="30" y="303"/>
                    <a:pt x="30" y="303"/>
                    <a:pt x="30" y="305"/>
                  </a:cubicBezTo>
                  <a:cubicBezTo>
                    <a:pt x="29" y="309"/>
                    <a:pt x="29" y="309"/>
                    <a:pt x="29" y="309"/>
                  </a:cubicBezTo>
                  <a:cubicBezTo>
                    <a:pt x="26" y="308"/>
                    <a:pt x="26" y="308"/>
                    <a:pt x="26" y="308"/>
                  </a:cubicBezTo>
                  <a:cubicBezTo>
                    <a:pt x="26" y="308"/>
                    <a:pt x="25" y="308"/>
                    <a:pt x="25" y="308"/>
                  </a:cubicBezTo>
                  <a:cubicBezTo>
                    <a:pt x="25" y="308"/>
                    <a:pt x="25" y="308"/>
                    <a:pt x="25" y="308"/>
                  </a:cubicBezTo>
                  <a:cubicBezTo>
                    <a:pt x="25" y="308"/>
                    <a:pt x="25" y="308"/>
                    <a:pt x="25" y="311"/>
                  </a:cubicBezTo>
                  <a:cubicBezTo>
                    <a:pt x="25" y="311"/>
                    <a:pt x="25" y="312"/>
                    <a:pt x="25" y="313"/>
                  </a:cubicBezTo>
                  <a:cubicBezTo>
                    <a:pt x="25" y="314"/>
                    <a:pt x="25" y="315"/>
                    <a:pt x="25" y="316"/>
                  </a:cubicBezTo>
                  <a:cubicBezTo>
                    <a:pt x="25" y="316"/>
                    <a:pt x="25" y="316"/>
                    <a:pt x="25" y="316"/>
                  </a:cubicBezTo>
                  <a:cubicBezTo>
                    <a:pt x="25" y="316"/>
                    <a:pt x="25" y="316"/>
                    <a:pt x="26" y="316"/>
                  </a:cubicBezTo>
                  <a:cubicBezTo>
                    <a:pt x="28" y="316"/>
                    <a:pt x="30" y="317"/>
                    <a:pt x="30" y="320"/>
                  </a:cubicBezTo>
                  <a:cubicBezTo>
                    <a:pt x="30" y="324"/>
                    <a:pt x="30" y="324"/>
                    <a:pt x="30" y="324"/>
                  </a:cubicBezTo>
                  <a:cubicBezTo>
                    <a:pt x="30" y="324"/>
                    <a:pt x="30" y="325"/>
                    <a:pt x="30" y="325"/>
                  </a:cubicBezTo>
                  <a:cubicBezTo>
                    <a:pt x="29" y="326"/>
                    <a:pt x="29" y="327"/>
                    <a:pt x="30" y="328"/>
                  </a:cubicBezTo>
                  <a:cubicBezTo>
                    <a:pt x="32" y="327"/>
                    <a:pt x="35" y="325"/>
                    <a:pt x="37" y="323"/>
                  </a:cubicBezTo>
                  <a:cubicBezTo>
                    <a:pt x="37" y="322"/>
                    <a:pt x="38" y="321"/>
                    <a:pt x="39" y="321"/>
                  </a:cubicBezTo>
                  <a:cubicBezTo>
                    <a:pt x="39" y="320"/>
                    <a:pt x="39" y="320"/>
                    <a:pt x="39" y="320"/>
                  </a:cubicBezTo>
                  <a:cubicBezTo>
                    <a:pt x="41" y="319"/>
                    <a:pt x="42" y="317"/>
                    <a:pt x="44" y="316"/>
                  </a:cubicBezTo>
                  <a:cubicBezTo>
                    <a:pt x="45" y="316"/>
                    <a:pt x="45" y="316"/>
                    <a:pt x="45" y="316"/>
                  </a:cubicBezTo>
                  <a:cubicBezTo>
                    <a:pt x="46" y="316"/>
                    <a:pt x="46" y="316"/>
                    <a:pt x="46" y="316"/>
                  </a:cubicBezTo>
                  <a:cubicBezTo>
                    <a:pt x="46" y="316"/>
                    <a:pt x="46" y="316"/>
                    <a:pt x="47" y="316"/>
                  </a:cubicBezTo>
                  <a:cubicBezTo>
                    <a:pt x="46" y="316"/>
                    <a:pt x="46" y="316"/>
                    <a:pt x="46" y="316"/>
                  </a:cubicBezTo>
                  <a:cubicBezTo>
                    <a:pt x="47" y="316"/>
                    <a:pt x="47" y="315"/>
                    <a:pt x="47" y="314"/>
                  </a:cubicBezTo>
                  <a:cubicBezTo>
                    <a:pt x="47" y="310"/>
                    <a:pt x="47" y="310"/>
                    <a:pt x="47" y="310"/>
                  </a:cubicBezTo>
                  <a:cubicBezTo>
                    <a:pt x="51" y="311"/>
                    <a:pt x="51" y="311"/>
                    <a:pt x="51" y="311"/>
                  </a:cubicBezTo>
                  <a:cubicBezTo>
                    <a:pt x="51" y="311"/>
                    <a:pt x="51" y="311"/>
                    <a:pt x="51" y="311"/>
                  </a:cubicBezTo>
                  <a:cubicBezTo>
                    <a:pt x="51" y="311"/>
                    <a:pt x="51" y="311"/>
                    <a:pt x="51" y="311"/>
                  </a:cubicBezTo>
                  <a:cubicBezTo>
                    <a:pt x="51" y="311"/>
                    <a:pt x="51" y="311"/>
                    <a:pt x="52" y="310"/>
                  </a:cubicBezTo>
                  <a:cubicBezTo>
                    <a:pt x="52" y="306"/>
                    <a:pt x="54" y="303"/>
                    <a:pt x="58" y="302"/>
                  </a:cubicBezTo>
                  <a:cubicBezTo>
                    <a:pt x="60" y="302"/>
                    <a:pt x="62" y="301"/>
                    <a:pt x="64" y="301"/>
                  </a:cubicBezTo>
                  <a:cubicBezTo>
                    <a:pt x="65" y="301"/>
                    <a:pt x="67" y="302"/>
                    <a:pt x="68" y="302"/>
                  </a:cubicBezTo>
                  <a:cubicBezTo>
                    <a:pt x="72" y="302"/>
                    <a:pt x="72" y="302"/>
                    <a:pt x="72" y="302"/>
                  </a:cubicBezTo>
                  <a:cubicBezTo>
                    <a:pt x="72" y="305"/>
                    <a:pt x="72" y="305"/>
                    <a:pt x="72" y="305"/>
                  </a:cubicBezTo>
                  <a:cubicBezTo>
                    <a:pt x="72" y="306"/>
                    <a:pt x="72" y="307"/>
                    <a:pt x="72" y="308"/>
                  </a:cubicBezTo>
                  <a:cubicBezTo>
                    <a:pt x="72" y="310"/>
                    <a:pt x="72" y="313"/>
                    <a:pt x="72" y="316"/>
                  </a:cubicBezTo>
                  <a:cubicBezTo>
                    <a:pt x="71" y="325"/>
                    <a:pt x="66" y="327"/>
                    <a:pt x="62" y="327"/>
                  </a:cubicBezTo>
                  <a:cubicBezTo>
                    <a:pt x="61" y="327"/>
                    <a:pt x="61" y="327"/>
                    <a:pt x="60" y="327"/>
                  </a:cubicBezTo>
                  <a:cubicBezTo>
                    <a:pt x="59" y="327"/>
                    <a:pt x="59" y="327"/>
                    <a:pt x="58" y="327"/>
                  </a:cubicBezTo>
                  <a:cubicBezTo>
                    <a:pt x="58" y="327"/>
                    <a:pt x="58" y="327"/>
                    <a:pt x="58" y="327"/>
                  </a:cubicBezTo>
                  <a:cubicBezTo>
                    <a:pt x="58" y="327"/>
                    <a:pt x="58" y="327"/>
                    <a:pt x="58" y="327"/>
                  </a:cubicBezTo>
                  <a:cubicBezTo>
                    <a:pt x="58" y="330"/>
                    <a:pt x="58" y="332"/>
                    <a:pt x="58" y="335"/>
                  </a:cubicBezTo>
                  <a:cubicBezTo>
                    <a:pt x="58" y="336"/>
                    <a:pt x="58" y="337"/>
                    <a:pt x="58" y="338"/>
                  </a:cubicBezTo>
                  <a:cubicBezTo>
                    <a:pt x="58" y="342"/>
                    <a:pt x="58" y="342"/>
                    <a:pt x="58" y="342"/>
                  </a:cubicBezTo>
                  <a:cubicBezTo>
                    <a:pt x="54" y="341"/>
                    <a:pt x="54" y="341"/>
                    <a:pt x="54" y="341"/>
                  </a:cubicBezTo>
                  <a:cubicBezTo>
                    <a:pt x="54" y="341"/>
                    <a:pt x="54" y="341"/>
                    <a:pt x="54" y="341"/>
                  </a:cubicBezTo>
                  <a:cubicBezTo>
                    <a:pt x="53" y="341"/>
                    <a:pt x="53" y="345"/>
                    <a:pt x="53" y="346"/>
                  </a:cubicBezTo>
                  <a:cubicBezTo>
                    <a:pt x="53" y="346"/>
                    <a:pt x="53" y="347"/>
                    <a:pt x="53" y="347"/>
                  </a:cubicBezTo>
                  <a:cubicBezTo>
                    <a:pt x="53" y="348"/>
                    <a:pt x="54" y="349"/>
                    <a:pt x="58" y="349"/>
                  </a:cubicBezTo>
                  <a:cubicBezTo>
                    <a:pt x="58" y="349"/>
                    <a:pt x="59" y="349"/>
                    <a:pt x="59" y="349"/>
                  </a:cubicBezTo>
                  <a:cubicBezTo>
                    <a:pt x="60" y="349"/>
                    <a:pt x="62" y="349"/>
                    <a:pt x="63" y="349"/>
                  </a:cubicBezTo>
                  <a:cubicBezTo>
                    <a:pt x="63" y="349"/>
                    <a:pt x="63" y="349"/>
                    <a:pt x="63" y="349"/>
                  </a:cubicBezTo>
                  <a:cubicBezTo>
                    <a:pt x="64" y="349"/>
                    <a:pt x="64" y="349"/>
                    <a:pt x="64" y="349"/>
                  </a:cubicBezTo>
                  <a:cubicBezTo>
                    <a:pt x="65" y="349"/>
                    <a:pt x="66" y="349"/>
                    <a:pt x="67" y="349"/>
                  </a:cubicBezTo>
                  <a:cubicBezTo>
                    <a:pt x="71" y="349"/>
                    <a:pt x="72" y="351"/>
                    <a:pt x="72" y="352"/>
                  </a:cubicBezTo>
                  <a:cubicBezTo>
                    <a:pt x="72" y="354"/>
                    <a:pt x="72" y="356"/>
                    <a:pt x="72" y="358"/>
                  </a:cubicBezTo>
                  <a:cubicBezTo>
                    <a:pt x="72" y="360"/>
                    <a:pt x="72" y="362"/>
                    <a:pt x="72" y="364"/>
                  </a:cubicBezTo>
                  <a:cubicBezTo>
                    <a:pt x="73" y="367"/>
                    <a:pt x="74" y="368"/>
                    <a:pt x="74" y="368"/>
                  </a:cubicBezTo>
                  <a:cubicBezTo>
                    <a:pt x="76" y="368"/>
                    <a:pt x="76" y="368"/>
                    <a:pt x="76" y="368"/>
                  </a:cubicBezTo>
                  <a:cubicBezTo>
                    <a:pt x="77" y="370"/>
                    <a:pt x="77" y="370"/>
                    <a:pt x="77" y="370"/>
                  </a:cubicBezTo>
                  <a:cubicBezTo>
                    <a:pt x="77" y="372"/>
                    <a:pt x="78" y="376"/>
                    <a:pt x="76" y="380"/>
                  </a:cubicBezTo>
                  <a:cubicBezTo>
                    <a:pt x="74" y="383"/>
                    <a:pt x="70" y="384"/>
                    <a:pt x="67" y="385"/>
                  </a:cubicBezTo>
                  <a:cubicBezTo>
                    <a:pt x="65" y="385"/>
                    <a:pt x="64" y="386"/>
                    <a:pt x="63" y="386"/>
                  </a:cubicBezTo>
                  <a:cubicBezTo>
                    <a:pt x="63" y="386"/>
                    <a:pt x="63" y="386"/>
                    <a:pt x="63" y="386"/>
                  </a:cubicBezTo>
                  <a:cubicBezTo>
                    <a:pt x="63" y="388"/>
                    <a:pt x="63" y="389"/>
                    <a:pt x="63" y="390"/>
                  </a:cubicBezTo>
                  <a:cubicBezTo>
                    <a:pt x="63" y="391"/>
                    <a:pt x="64" y="393"/>
                    <a:pt x="65" y="394"/>
                  </a:cubicBezTo>
                  <a:cubicBezTo>
                    <a:pt x="65" y="394"/>
                    <a:pt x="65" y="395"/>
                    <a:pt x="65" y="395"/>
                  </a:cubicBezTo>
                  <a:cubicBezTo>
                    <a:pt x="66" y="396"/>
                    <a:pt x="67" y="398"/>
                    <a:pt x="67" y="400"/>
                  </a:cubicBezTo>
                  <a:cubicBezTo>
                    <a:pt x="67" y="400"/>
                    <a:pt x="68" y="401"/>
                    <a:pt x="68" y="401"/>
                  </a:cubicBezTo>
                  <a:cubicBezTo>
                    <a:pt x="69" y="401"/>
                    <a:pt x="72" y="401"/>
                    <a:pt x="72" y="405"/>
                  </a:cubicBezTo>
                  <a:cubicBezTo>
                    <a:pt x="72" y="405"/>
                    <a:pt x="72" y="405"/>
                    <a:pt x="72" y="406"/>
                  </a:cubicBezTo>
                  <a:cubicBezTo>
                    <a:pt x="72" y="406"/>
                    <a:pt x="72" y="406"/>
                    <a:pt x="72" y="406"/>
                  </a:cubicBezTo>
                  <a:cubicBezTo>
                    <a:pt x="73" y="406"/>
                    <a:pt x="73" y="406"/>
                    <a:pt x="73" y="406"/>
                  </a:cubicBezTo>
                  <a:cubicBezTo>
                    <a:pt x="74" y="406"/>
                    <a:pt x="75" y="406"/>
                    <a:pt x="76" y="407"/>
                  </a:cubicBezTo>
                  <a:cubicBezTo>
                    <a:pt x="77" y="406"/>
                    <a:pt x="79" y="405"/>
                    <a:pt x="83" y="403"/>
                  </a:cubicBezTo>
                  <a:cubicBezTo>
                    <a:pt x="83" y="403"/>
                    <a:pt x="84" y="403"/>
                    <a:pt x="84" y="403"/>
                  </a:cubicBezTo>
                  <a:cubicBezTo>
                    <a:pt x="85" y="402"/>
                    <a:pt x="87" y="402"/>
                    <a:pt x="88" y="402"/>
                  </a:cubicBezTo>
                  <a:cubicBezTo>
                    <a:pt x="90" y="402"/>
                    <a:pt x="93" y="402"/>
                    <a:pt x="95" y="406"/>
                  </a:cubicBezTo>
                  <a:cubicBezTo>
                    <a:pt x="95" y="407"/>
                    <a:pt x="95" y="407"/>
                    <a:pt x="96" y="408"/>
                  </a:cubicBezTo>
                  <a:cubicBezTo>
                    <a:pt x="96" y="409"/>
                    <a:pt x="96" y="409"/>
                    <a:pt x="97" y="410"/>
                  </a:cubicBezTo>
                  <a:cubicBezTo>
                    <a:pt x="97" y="410"/>
                    <a:pt x="97" y="410"/>
                    <a:pt x="97" y="410"/>
                  </a:cubicBezTo>
                  <a:cubicBezTo>
                    <a:pt x="98" y="411"/>
                    <a:pt x="99" y="412"/>
                    <a:pt x="99" y="413"/>
                  </a:cubicBezTo>
                  <a:cubicBezTo>
                    <a:pt x="100" y="414"/>
                    <a:pt x="100" y="414"/>
                    <a:pt x="100" y="415"/>
                  </a:cubicBezTo>
                  <a:cubicBezTo>
                    <a:pt x="101" y="415"/>
                    <a:pt x="101" y="415"/>
                    <a:pt x="101" y="415"/>
                  </a:cubicBezTo>
                  <a:cubicBezTo>
                    <a:pt x="101" y="415"/>
                    <a:pt x="102" y="415"/>
                    <a:pt x="103" y="415"/>
                  </a:cubicBezTo>
                  <a:cubicBezTo>
                    <a:pt x="103" y="415"/>
                    <a:pt x="104" y="415"/>
                    <a:pt x="105" y="415"/>
                  </a:cubicBezTo>
                  <a:cubicBezTo>
                    <a:pt x="105" y="415"/>
                    <a:pt x="106" y="415"/>
                    <a:pt x="106" y="415"/>
                  </a:cubicBezTo>
                  <a:cubicBezTo>
                    <a:pt x="108" y="414"/>
                    <a:pt x="110" y="413"/>
                    <a:pt x="111" y="412"/>
                  </a:cubicBezTo>
                  <a:cubicBezTo>
                    <a:pt x="111" y="412"/>
                    <a:pt x="108" y="411"/>
                    <a:pt x="108" y="411"/>
                  </a:cubicBezTo>
                  <a:cubicBezTo>
                    <a:pt x="108" y="408"/>
                    <a:pt x="108" y="408"/>
                    <a:pt x="108" y="408"/>
                  </a:cubicBezTo>
                  <a:cubicBezTo>
                    <a:pt x="108" y="408"/>
                    <a:pt x="108" y="408"/>
                    <a:pt x="108" y="407"/>
                  </a:cubicBezTo>
                  <a:cubicBezTo>
                    <a:pt x="108" y="406"/>
                    <a:pt x="107" y="406"/>
                    <a:pt x="106" y="405"/>
                  </a:cubicBezTo>
                  <a:cubicBezTo>
                    <a:pt x="105" y="404"/>
                    <a:pt x="104" y="402"/>
                    <a:pt x="104" y="400"/>
                  </a:cubicBezTo>
                  <a:cubicBezTo>
                    <a:pt x="103" y="396"/>
                    <a:pt x="103" y="396"/>
                    <a:pt x="103" y="396"/>
                  </a:cubicBezTo>
                  <a:cubicBezTo>
                    <a:pt x="107" y="396"/>
                    <a:pt x="107" y="396"/>
                    <a:pt x="107" y="396"/>
                  </a:cubicBezTo>
                  <a:cubicBezTo>
                    <a:pt x="108" y="396"/>
                    <a:pt x="108" y="396"/>
                    <a:pt x="108" y="396"/>
                  </a:cubicBezTo>
                  <a:cubicBezTo>
                    <a:pt x="109" y="396"/>
                    <a:pt x="111" y="396"/>
                    <a:pt x="112" y="396"/>
                  </a:cubicBezTo>
                  <a:cubicBezTo>
                    <a:pt x="115" y="396"/>
                    <a:pt x="117" y="396"/>
                    <a:pt x="118" y="395"/>
                  </a:cubicBezTo>
                  <a:cubicBezTo>
                    <a:pt x="118" y="391"/>
                    <a:pt x="121" y="391"/>
                    <a:pt x="122" y="391"/>
                  </a:cubicBezTo>
                  <a:cubicBezTo>
                    <a:pt x="124" y="391"/>
                    <a:pt x="124" y="391"/>
                    <a:pt x="124" y="391"/>
                  </a:cubicBezTo>
                  <a:cubicBezTo>
                    <a:pt x="125" y="391"/>
                    <a:pt x="126" y="391"/>
                    <a:pt x="127" y="391"/>
                  </a:cubicBezTo>
                  <a:cubicBezTo>
                    <a:pt x="127" y="391"/>
                    <a:pt x="127" y="391"/>
                    <a:pt x="127" y="391"/>
                  </a:cubicBezTo>
                  <a:cubicBezTo>
                    <a:pt x="127" y="391"/>
                    <a:pt x="127" y="391"/>
                    <a:pt x="127" y="390"/>
                  </a:cubicBezTo>
                  <a:cubicBezTo>
                    <a:pt x="126" y="387"/>
                    <a:pt x="126" y="387"/>
                    <a:pt x="126" y="387"/>
                  </a:cubicBezTo>
                  <a:cubicBezTo>
                    <a:pt x="130" y="387"/>
                    <a:pt x="130" y="387"/>
                    <a:pt x="130" y="387"/>
                  </a:cubicBezTo>
                  <a:cubicBezTo>
                    <a:pt x="134" y="387"/>
                    <a:pt x="139" y="387"/>
                    <a:pt x="141" y="390"/>
                  </a:cubicBezTo>
                  <a:cubicBezTo>
                    <a:pt x="141" y="390"/>
                    <a:pt x="141" y="390"/>
                    <a:pt x="141" y="390"/>
                  </a:cubicBezTo>
                  <a:cubicBezTo>
                    <a:pt x="141" y="388"/>
                    <a:pt x="143" y="386"/>
                    <a:pt x="145" y="386"/>
                  </a:cubicBezTo>
                  <a:cubicBezTo>
                    <a:pt x="145" y="386"/>
                    <a:pt x="145" y="386"/>
                    <a:pt x="145" y="386"/>
                  </a:cubicBezTo>
                  <a:cubicBezTo>
                    <a:pt x="146" y="386"/>
                    <a:pt x="147" y="386"/>
                    <a:pt x="147" y="386"/>
                  </a:cubicBezTo>
                  <a:cubicBezTo>
                    <a:pt x="148" y="386"/>
                    <a:pt x="149" y="386"/>
                    <a:pt x="151" y="387"/>
                  </a:cubicBezTo>
                  <a:cubicBezTo>
                    <a:pt x="153" y="387"/>
                    <a:pt x="156" y="388"/>
                    <a:pt x="158" y="389"/>
                  </a:cubicBezTo>
                  <a:cubicBezTo>
                    <a:pt x="160" y="390"/>
                    <a:pt x="162" y="391"/>
                    <a:pt x="164" y="392"/>
                  </a:cubicBezTo>
                  <a:cubicBezTo>
                    <a:pt x="166" y="394"/>
                    <a:pt x="168" y="395"/>
                    <a:pt x="170" y="396"/>
                  </a:cubicBezTo>
                  <a:cubicBezTo>
                    <a:pt x="173" y="397"/>
                    <a:pt x="175" y="397"/>
                    <a:pt x="178" y="397"/>
                  </a:cubicBezTo>
                  <a:cubicBezTo>
                    <a:pt x="180" y="397"/>
                    <a:pt x="183" y="397"/>
                    <a:pt x="186" y="396"/>
                  </a:cubicBezTo>
                  <a:cubicBezTo>
                    <a:pt x="191" y="395"/>
                    <a:pt x="191" y="395"/>
                    <a:pt x="191" y="395"/>
                  </a:cubicBezTo>
                  <a:cubicBezTo>
                    <a:pt x="190" y="400"/>
                    <a:pt x="190" y="400"/>
                    <a:pt x="190" y="400"/>
                  </a:cubicBezTo>
                  <a:cubicBezTo>
                    <a:pt x="189" y="401"/>
                    <a:pt x="193" y="404"/>
                    <a:pt x="195" y="405"/>
                  </a:cubicBezTo>
                  <a:cubicBezTo>
                    <a:pt x="196" y="406"/>
                    <a:pt x="196" y="406"/>
                    <a:pt x="197" y="406"/>
                  </a:cubicBezTo>
                  <a:cubicBezTo>
                    <a:pt x="197" y="406"/>
                    <a:pt x="197" y="406"/>
                    <a:pt x="197" y="406"/>
                  </a:cubicBezTo>
                  <a:cubicBezTo>
                    <a:pt x="197" y="406"/>
                    <a:pt x="198" y="405"/>
                    <a:pt x="198" y="405"/>
                  </a:cubicBezTo>
                  <a:cubicBezTo>
                    <a:pt x="198" y="404"/>
                    <a:pt x="198" y="404"/>
                    <a:pt x="198" y="404"/>
                  </a:cubicBezTo>
                  <a:cubicBezTo>
                    <a:pt x="198" y="402"/>
                    <a:pt x="199" y="401"/>
                    <a:pt x="202" y="401"/>
                  </a:cubicBezTo>
                  <a:cubicBezTo>
                    <a:pt x="209" y="401"/>
                    <a:pt x="209" y="401"/>
                    <a:pt x="209" y="401"/>
                  </a:cubicBezTo>
                  <a:cubicBezTo>
                    <a:pt x="209" y="404"/>
                    <a:pt x="209" y="404"/>
                    <a:pt x="209" y="404"/>
                  </a:cubicBezTo>
                  <a:cubicBezTo>
                    <a:pt x="209" y="405"/>
                    <a:pt x="209" y="405"/>
                    <a:pt x="209" y="405"/>
                  </a:cubicBezTo>
                  <a:cubicBezTo>
                    <a:pt x="209" y="405"/>
                    <a:pt x="209" y="405"/>
                    <a:pt x="209" y="405"/>
                  </a:cubicBezTo>
                  <a:cubicBezTo>
                    <a:pt x="209" y="405"/>
                    <a:pt x="209" y="405"/>
                    <a:pt x="211" y="405"/>
                  </a:cubicBezTo>
                  <a:cubicBezTo>
                    <a:pt x="217" y="406"/>
                    <a:pt x="217" y="406"/>
                    <a:pt x="217" y="406"/>
                  </a:cubicBezTo>
                  <a:cubicBezTo>
                    <a:pt x="213" y="411"/>
                    <a:pt x="213" y="411"/>
                    <a:pt x="213" y="411"/>
                  </a:cubicBezTo>
                  <a:cubicBezTo>
                    <a:pt x="211" y="412"/>
                    <a:pt x="210" y="413"/>
                    <a:pt x="209" y="414"/>
                  </a:cubicBezTo>
                  <a:cubicBezTo>
                    <a:pt x="211" y="414"/>
                    <a:pt x="213" y="414"/>
                    <a:pt x="214" y="414"/>
                  </a:cubicBezTo>
                  <a:cubicBezTo>
                    <a:pt x="217" y="414"/>
                    <a:pt x="217" y="414"/>
                    <a:pt x="217" y="414"/>
                  </a:cubicBezTo>
                  <a:cubicBezTo>
                    <a:pt x="219" y="414"/>
                    <a:pt x="221" y="414"/>
                    <a:pt x="224" y="415"/>
                  </a:cubicBezTo>
                  <a:cubicBezTo>
                    <a:pt x="225" y="415"/>
                    <a:pt x="229" y="416"/>
                    <a:pt x="231" y="419"/>
                  </a:cubicBezTo>
                  <a:cubicBezTo>
                    <a:pt x="232" y="421"/>
                    <a:pt x="232" y="422"/>
                    <a:pt x="232" y="423"/>
                  </a:cubicBezTo>
                  <a:cubicBezTo>
                    <a:pt x="232" y="424"/>
                    <a:pt x="232" y="424"/>
                    <a:pt x="232" y="424"/>
                  </a:cubicBezTo>
                  <a:cubicBezTo>
                    <a:pt x="232" y="424"/>
                    <a:pt x="233" y="424"/>
                    <a:pt x="234" y="424"/>
                  </a:cubicBezTo>
                  <a:cubicBezTo>
                    <a:pt x="236" y="425"/>
                    <a:pt x="237" y="427"/>
                    <a:pt x="238" y="429"/>
                  </a:cubicBezTo>
                  <a:cubicBezTo>
                    <a:pt x="238" y="430"/>
                    <a:pt x="238" y="430"/>
                    <a:pt x="238" y="431"/>
                  </a:cubicBezTo>
                  <a:cubicBezTo>
                    <a:pt x="239" y="432"/>
                    <a:pt x="240" y="432"/>
                    <a:pt x="241" y="433"/>
                  </a:cubicBezTo>
                  <a:cubicBezTo>
                    <a:pt x="243" y="434"/>
                    <a:pt x="245" y="434"/>
                    <a:pt x="248" y="434"/>
                  </a:cubicBezTo>
                  <a:cubicBezTo>
                    <a:pt x="249" y="434"/>
                    <a:pt x="250" y="434"/>
                    <a:pt x="252" y="434"/>
                  </a:cubicBezTo>
                  <a:cubicBezTo>
                    <a:pt x="256" y="433"/>
                    <a:pt x="256" y="433"/>
                    <a:pt x="256" y="433"/>
                  </a:cubicBezTo>
                  <a:cubicBezTo>
                    <a:pt x="256" y="437"/>
                    <a:pt x="256" y="437"/>
                    <a:pt x="256" y="437"/>
                  </a:cubicBezTo>
                  <a:cubicBezTo>
                    <a:pt x="256" y="437"/>
                    <a:pt x="256" y="438"/>
                    <a:pt x="264" y="438"/>
                  </a:cubicBezTo>
                  <a:cubicBezTo>
                    <a:pt x="266" y="438"/>
                    <a:pt x="266" y="438"/>
                    <a:pt x="266" y="438"/>
                  </a:cubicBezTo>
                  <a:cubicBezTo>
                    <a:pt x="268" y="438"/>
                    <a:pt x="270" y="441"/>
                    <a:pt x="272" y="443"/>
                  </a:cubicBezTo>
                  <a:cubicBezTo>
                    <a:pt x="273" y="443"/>
                    <a:pt x="273" y="444"/>
                    <a:pt x="274" y="445"/>
                  </a:cubicBezTo>
                  <a:cubicBezTo>
                    <a:pt x="275" y="446"/>
                    <a:pt x="276" y="446"/>
                    <a:pt x="278" y="447"/>
                  </a:cubicBezTo>
                  <a:cubicBezTo>
                    <a:pt x="278" y="448"/>
                    <a:pt x="279" y="448"/>
                    <a:pt x="280" y="449"/>
                  </a:cubicBezTo>
                  <a:cubicBezTo>
                    <a:pt x="282" y="450"/>
                    <a:pt x="285" y="452"/>
                    <a:pt x="287" y="455"/>
                  </a:cubicBezTo>
                  <a:cubicBezTo>
                    <a:pt x="288" y="456"/>
                    <a:pt x="288" y="458"/>
                    <a:pt x="289" y="459"/>
                  </a:cubicBezTo>
                  <a:cubicBezTo>
                    <a:pt x="289" y="460"/>
                    <a:pt x="289" y="460"/>
                    <a:pt x="289" y="460"/>
                  </a:cubicBezTo>
                  <a:cubicBezTo>
                    <a:pt x="289" y="460"/>
                    <a:pt x="289" y="460"/>
                    <a:pt x="289" y="460"/>
                  </a:cubicBezTo>
                  <a:cubicBezTo>
                    <a:pt x="289" y="461"/>
                    <a:pt x="289" y="461"/>
                    <a:pt x="289" y="462"/>
                  </a:cubicBezTo>
                  <a:cubicBezTo>
                    <a:pt x="289" y="462"/>
                    <a:pt x="289" y="462"/>
                    <a:pt x="289" y="463"/>
                  </a:cubicBezTo>
                  <a:cubicBezTo>
                    <a:pt x="291" y="464"/>
                    <a:pt x="294" y="466"/>
                    <a:pt x="296" y="469"/>
                  </a:cubicBezTo>
                  <a:cubicBezTo>
                    <a:pt x="296" y="470"/>
                    <a:pt x="297" y="471"/>
                    <a:pt x="297" y="472"/>
                  </a:cubicBezTo>
                  <a:cubicBezTo>
                    <a:pt x="297" y="472"/>
                    <a:pt x="297" y="472"/>
                    <a:pt x="297" y="472"/>
                  </a:cubicBezTo>
                  <a:cubicBezTo>
                    <a:pt x="298" y="472"/>
                    <a:pt x="298" y="472"/>
                    <a:pt x="299" y="471"/>
                  </a:cubicBezTo>
                  <a:cubicBezTo>
                    <a:pt x="299" y="471"/>
                    <a:pt x="300" y="471"/>
                    <a:pt x="300" y="471"/>
                  </a:cubicBezTo>
                  <a:cubicBezTo>
                    <a:pt x="301" y="471"/>
                    <a:pt x="301" y="471"/>
                    <a:pt x="301" y="471"/>
                  </a:cubicBezTo>
                  <a:cubicBezTo>
                    <a:pt x="302" y="472"/>
                    <a:pt x="302" y="472"/>
                    <a:pt x="302" y="472"/>
                  </a:cubicBezTo>
                  <a:cubicBezTo>
                    <a:pt x="302" y="472"/>
                    <a:pt x="303" y="473"/>
                    <a:pt x="304" y="473"/>
                  </a:cubicBezTo>
                  <a:cubicBezTo>
                    <a:pt x="307" y="475"/>
                    <a:pt x="311" y="477"/>
                    <a:pt x="314" y="481"/>
                  </a:cubicBezTo>
                  <a:cubicBezTo>
                    <a:pt x="316" y="483"/>
                    <a:pt x="317" y="486"/>
                    <a:pt x="317" y="489"/>
                  </a:cubicBezTo>
                  <a:cubicBezTo>
                    <a:pt x="317" y="490"/>
                    <a:pt x="317" y="491"/>
                    <a:pt x="317" y="492"/>
                  </a:cubicBezTo>
                  <a:cubicBezTo>
                    <a:pt x="318" y="494"/>
                    <a:pt x="317" y="495"/>
                    <a:pt x="317" y="495"/>
                  </a:cubicBezTo>
                  <a:cubicBezTo>
                    <a:pt x="316" y="496"/>
                    <a:pt x="315" y="497"/>
                    <a:pt x="314" y="497"/>
                  </a:cubicBezTo>
                  <a:cubicBezTo>
                    <a:pt x="313" y="497"/>
                    <a:pt x="313" y="497"/>
                    <a:pt x="312" y="497"/>
                  </a:cubicBezTo>
                  <a:cubicBezTo>
                    <a:pt x="303" y="497"/>
                    <a:pt x="303" y="497"/>
                    <a:pt x="303" y="497"/>
                  </a:cubicBezTo>
                  <a:cubicBezTo>
                    <a:pt x="302" y="497"/>
                    <a:pt x="302" y="497"/>
                    <a:pt x="302" y="498"/>
                  </a:cubicBezTo>
                  <a:cubicBezTo>
                    <a:pt x="301" y="501"/>
                    <a:pt x="297" y="501"/>
                    <a:pt x="296" y="501"/>
                  </a:cubicBezTo>
                  <a:cubicBezTo>
                    <a:pt x="295" y="501"/>
                    <a:pt x="295" y="501"/>
                    <a:pt x="295" y="501"/>
                  </a:cubicBezTo>
                  <a:cubicBezTo>
                    <a:pt x="295" y="501"/>
                    <a:pt x="294" y="501"/>
                    <a:pt x="294" y="501"/>
                  </a:cubicBezTo>
                  <a:cubicBezTo>
                    <a:pt x="293" y="502"/>
                    <a:pt x="293" y="502"/>
                    <a:pt x="293" y="502"/>
                  </a:cubicBezTo>
                  <a:cubicBezTo>
                    <a:pt x="293" y="502"/>
                    <a:pt x="293" y="502"/>
                    <a:pt x="294" y="503"/>
                  </a:cubicBezTo>
                  <a:cubicBezTo>
                    <a:pt x="294" y="503"/>
                    <a:pt x="295" y="504"/>
                    <a:pt x="295" y="504"/>
                  </a:cubicBezTo>
                  <a:cubicBezTo>
                    <a:pt x="296" y="505"/>
                    <a:pt x="298" y="505"/>
                    <a:pt x="299" y="505"/>
                  </a:cubicBezTo>
                  <a:cubicBezTo>
                    <a:pt x="300" y="505"/>
                    <a:pt x="302" y="505"/>
                    <a:pt x="303" y="505"/>
                  </a:cubicBezTo>
                  <a:cubicBezTo>
                    <a:pt x="304" y="505"/>
                    <a:pt x="304" y="505"/>
                    <a:pt x="304" y="505"/>
                  </a:cubicBezTo>
                  <a:cubicBezTo>
                    <a:pt x="306" y="504"/>
                    <a:pt x="307" y="504"/>
                    <a:pt x="309" y="504"/>
                  </a:cubicBezTo>
                  <a:cubicBezTo>
                    <a:pt x="315" y="504"/>
                    <a:pt x="315" y="504"/>
                    <a:pt x="315" y="504"/>
                  </a:cubicBezTo>
                  <a:cubicBezTo>
                    <a:pt x="331" y="504"/>
                    <a:pt x="331" y="504"/>
                    <a:pt x="331" y="504"/>
                  </a:cubicBezTo>
                  <a:cubicBezTo>
                    <a:pt x="331" y="504"/>
                    <a:pt x="331" y="504"/>
                    <a:pt x="331" y="504"/>
                  </a:cubicBezTo>
                  <a:cubicBezTo>
                    <a:pt x="331" y="504"/>
                    <a:pt x="332" y="504"/>
                    <a:pt x="332" y="504"/>
                  </a:cubicBezTo>
                  <a:cubicBezTo>
                    <a:pt x="334" y="504"/>
                    <a:pt x="336" y="506"/>
                    <a:pt x="336" y="508"/>
                  </a:cubicBezTo>
                  <a:cubicBezTo>
                    <a:pt x="336" y="508"/>
                    <a:pt x="336" y="509"/>
                    <a:pt x="336" y="509"/>
                  </a:cubicBezTo>
                  <a:cubicBezTo>
                    <a:pt x="337" y="509"/>
                    <a:pt x="337" y="509"/>
                    <a:pt x="337" y="509"/>
                  </a:cubicBezTo>
                  <a:cubicBezTo>
                    <a:pt x="337" y="509"/>
                    <a:pt x="337" y="509"/>
                    <a:pt x="337" y="509"/>
                  </a:cubicBezTo>
                  <a:cubicBezTo>
                    <a:pt x="340" y="509"/>
                    <a:pt x="340" y="511"/>
                    <a:pt x="341" y="512"/>
                  </a:cubicBezTo>
                  <a:cubicBezTo>
                    <a:pt x="341" y="512"/>
                    <a:pt x="341" y="512"/>
                    <a:pt x="341" y="513"/>
                  </a:cubicBezTo>
                  <a:cubicBezTo>
                    <a:pt x="341" y="513"/>
                    <a:pt x="342" y="513"/>
                    <a:pt x="343" y="513"/>
                  </a:cubicBezTo>
                  <a:cubicBezTo>
                    <a:pt x="344" y="514"/>
                    <a:pt x="346" y="514"/>
                    <a:pt x="348" y="514"/>
                  </a:cubicBezTo>
                  <a:cubicBezTo>
                    <a:pt x="349" y="514"/>
                    <a:pt x="350" y="514"/>
                    <a:pt x="351" y="514"/>
                  </a:cubicBezTo>
                  <a:cubicBezTo>
                    <a:pt x="354" y="514"/>
                    <a:pt x="355" y="517"/>
                    <a:pt x="355" y="519"/>
                  </a:cubicBezTo>
                  <a:cubicBezTo>
                    <a:pt x="356" y="519"/>
                    <a:pt x="356" y="519"/>
                    <a:pt x="357" y="519"/>
                  </a:cubicBezTo>
                  <a:cubicBezTo>
                    <a:pt x="361" y="519"/>
                    <a:pt x="361" y="519"/>
                    <a:pt x="361" y="519"/>
                  </a:cubicBezTo>
                  <a:cubicBezTo>
                    <a:pt x="362" y="519"/>
                    <a:pt x="362" y="519"/>
                    <a:pt x="363" y="518"/>
                  </a:cubicBezTo>
                  <a:cubicBezTo>
                    <a:pt x="365" y="518"/>
                    <a:pt x="368" y="518"/>
                    <a:pt x="370" y="518"/>
                  </a:cubicBezTo>
                  <a:cubicBezTo>
                    <a:pt x="374" y="518"/>
                    <a:pt x="378" y="518"/>
                    <a:pt x="379" y="521"/>
                  </a:cubicBezTo>
                  <a:cubicBezTo>
                    <a:pt x="379" y="522"/>
                    <a:pt x="380" y="523"/>
                    <a:pt x="382" y="523"/>
                  </a:cubicBezTo>
                  <a:cubicBezTo>
                    <a:pt x="383" y="523"/>
                    <a:pt x="384" y="523"/>
                    <a:pt x="386" y="523"/>
                  </a:cubicBezTo>
                  <a:cubicBezTo>
                    <a:pt x="387" y="523"/>
                    <a:pt x="390" y="523"/>
                    <a:pt x="390" y="523"/>
                  </a:cubicBezTo>
                  <a:cubicBezTo>
                    <a:pt x="391" y="523"/>
                    <a:pt x="391" y="523"/>
                    <a:pt x="391" y="523"/>
                  </a:cubicBezTo>
                  <a:cubicBezTo>
                    <a:pt x="392" y="523"/>
                    <a:pt x="393" y="523"/>
                    <a:pt x="394" y="523"/>
                  </a:cubicBezTo>
                  <a:cubicBezTo>
                    <a:pt x="395" y="523"/>
                    <a:pt x="396" y="523"/>
                    <a:pt x="397" y="523"/>
                  </a:cubicBezTo>
                  <a:cubicBezTo>
                    <a:pt x="397" y="523"/>
                    <a:pt x="397" y="523"/>
                    <a:pt x="397" y="523"/>
                  </a:cubicBezTo>
                  <a:cubicBezTo>
                    <a:pt x="398" y="523"/>
                    <a:pt x="398" y="523"/>
                    <a:pt x="398" y="523"/>
                  </a:cubicBezTo>
                  <a:cubicBezTo>
                    <a:pt x="400" y="523"/>
                    <a:pt x="402" y="524"/>
                    <a:pt x="402" y="526"/>
                  </a:cubicBezTo>
                  <a:cubicBezTo>
                    <a:pt x="402" y="527"/>
                    <a:pt x="403" y="528"/>
                    <a:pt x="403" y="528"/>
                  </a:cubicBezTo>
                  <a:cubicBezTo>
                    <a:pt x="404" y="530"/>
                    <a:pt x="407" y="531"/>
                    <a:pt x="409" y="533"/>
                  </a:cubicBezTo>
                  <a:cubicBezTo>
                    <a:pt x="412" y="533"/>
                    <a:pt x="412" y="533"/>
                    <a:pt x="412" y="533"/>
                  </a:cubicBezTo>
                  <a:cubicBezTo>
                    <a:pt x="413" y="533"/>
                    <a:pt x="415" y="533"/>
                    <a:pt x="416" y="536"/>
                  </a:cubicBezTo>
                  <a:cubicBezTo>
                    <a:pt x="416" y="536"/>
                    <a:pt x="416" y="536"/>
                    <a:pt x="417" y="536"/>
                  </a:cubicBezTo>
                  <a:cubicBezTo>
                    <a:pt x="417" y="537"/>
                    <a:pt x="418" y="538"/>
                    <a:pt x="418" y="539"/>
                  </a:cubicBezTo>
                  <a:cubicBezTo>
                    <a:pt x="420" y="541"/>
                    <a:pt x="423" y="542"/>
                    <a:pt x="429" y="542"/>
                  </a:cubicBezTo>
                  <a:cubicBezTo>
                    <a:pt x="430" y="542"/>
                    <a:pt x="432" y="542"/>
                    <a:pt x="433" y="542"/>
                  </a:cubicBezTo>
                  <a:cubicBezTo>
                    <a:pt x="434" y="542"/>
                    <a:pt x="436" y="542"/>
                    <a:pt x="437" y="542"/>
                  </a:cubicBezTo>
                  <a:cubicBezTo>
                    <a:pt x="441" y="542"/>
                    <a:pt x="441" y="542"/>
                    <a:pt x="441" y="542"/>
                  </a:cubicBezTo>
                  <a:cubicBezTo>
                    <a:pt x="440" y="546"/>
                    <a:pt x="440" y="546"/>
                    <a:pt x="440" y="546"/>
                  </a:cubicBezTo>
                  <a:cubicBezTo>
                    <a:pt x="440" y="546"/>
                    <a:pt x="440" y="546"/>
                    <a:pt x="440" y="547"/>
                  </a:cubicBezTo>
                  <a:cubicBezTo>
                    <a:pt x="440" y="547"/>
                    <a:pt x="440" y="547"/>
                    <a:pt x="440" y="547"/>
                  </a:cubicBezTo>
                  <a:cubicBezTo>
                    <a:pt x="440" y="547"/>
                    <a:pt x="440" y="547"/>
                    <a:pt x="442" y="547"/>
                  </a:cubicBezTo>
                  <a:cubicBezTo>
                    <a:pt x="445" y="547"/>
                    <a:pt x="445" y="547"/>
                    <a:pt x="445" y="547"/>
                  </a:cubicBezTo>
                  <a:cubicBezTo>
                    <a:pt x="445" y="568"/>
                    <a:pt x="445" y="568"/>
                    <a:pt x="445" y="568"/>
                  </a:cubicBezTo>
                  <a:cubicBezTo>
                    <a:pt x="441" y="567"/>
                    <a:pt x="441" y="567"/>
                    <a:pt x="441" y="567"/>
                  </a:cubicBezTo>
                  <a:cubicBezTo>
                    <a:pt x="441" y="567"/>
                    <a:pt x="440" y="567"/>
                    <a:pt x="440" y="567"/>
                  </a:cubicBezTo>
                  <a:cubicBezTo>
                    <a:pt x="440" y="567"/>
                    <a:pt x="440" y="567"/>
                    <a:pt x="440" y="567"/>
                  </a:cubicBezTo>
                  <a:cubicBezTo>
                    <a:pt x="440" y="567"/>
                    <a:pt x="440" y="567"/>
                    <a:pt x="440" y="568"/>
                  </a:cubicBezTo>
                  <a:cubicBezTo>
                    <a:pt x="439" y="572"/>
                    <a:pt x="439" y="574"/>
                    <a:pt x="440" y="575"/>
                  </a:cubicBezTo>
                  <a:cubicBezTo>
                    <a:pt x="440" y="575"/>
                    <a:pt x="441" y="575"/>
                    <a:pt x="442" y="575"/>
                  </a:cubicBezTo>
                  <a:cubicBezTo>
                    <a:pt x="444" y="575"/>
                    <a:pt x="444" y="575"/>
                    <a:pt x="444" y="575"/>
                  </a:cubicBezTo>
                  <a:cubicBezTo>
                    <a:pt x="445" y="578"/>
                    <a:pt x="445" y="578"/>
                    <a:pt x="445" y="578"/>
                  </a:cubicBezTo>
                  <a:cubicBezTo>
                    <a:pt x="445" y="579"/>
                    <a:pt x="445" y="579"/>
                    <a:pt x="445" y="579"/>
                  </a:cubicBezTo>
                  <a:cubicBezTo>
                    <a:pt x="445" y="581"/>
                    <a:pt x="445" y="585"/>
                    <a:pt x="442" y="586"/>
                  </a:cubicBezTo>
                  <a:cubicBezTo>
                    <a:pt x="441" y="587"/>
                    <a:pt x="440" y="587"/>
                    <a:pt x="439" y="588"/>
                  </a:cubicBezTo>
                  <a:cubicBezTo>
                    <a:pt x="435" y="591"/>
                    <a:pt x="431" y="594"/>
                    <a:pt x="428" y="599"/>
                  </a:cubicBezTo>
                  <a:cubicBezTo>
                    <a:pt x="427" y="600"/>
                    <a:pt x="426" y="601"/>
                    <a:pt x="426" y="602"/>
                  </a:cubicBezTo>
                  <a:cubicBezTo>
                    <a:pt x="424" y="605"/>
                    <a:pt x="423" y="605"/>
                    <a:pt x="422" y="605"/>
                  </a:cubicBezTo>
                  <a:cubicBezTo>
                    <a:pt x="422" y="605"/>
                    <a:pt x="421" y="605"/>
                    <a:pt x="421" y="605"/>
                  </a:cubicBezTo>
                  <a:cubicBezTo>
                    <a:pt x="421" y="605"/>
                    <a:pt x="421" y="605"/>
                    <a:pt x="421" y="605"/>
                  </a:cubicBezTo>
                  <a:cubicBezTo>
                    <a:pt x="421" y="605"/>
                    <a:pt x="421" y="605"/>
                    <a:pt x="421" y="605"/>
                  </a:cubicBezTo>
                  <a:cubicBezTo>
                    <a:pt x="421" y="605"/>
                    <a:pt x="421" y="606"/>
                    <a:pt x="421" y="606"/>
                  </a:cubicBezTo>
                  <a:cubicBezTo>
                    <a:pt x="422" y="610"/>
                    <a:pt x="422" y="610"/>
                    <a:pt x="422" y="610"/>
                  </a:cubicBezTo>
                  <a:cubicBezTo>
                    <a:pt x="418" y="610"/>
                    <a:pt x="418" y="610"/>
                    <a:pt x="418" y="610"/>
                  </a:cubicBezTo>
                  <a:cubicBezTo>
                    <a:pt x="418" y="610"/>
                    <a:pt x="417" y="610"/>
                    <a:pt x="417" y="612"/>
                  </a:cubicBezTo>
                  <a:cubicBezTo>
                    <a:pt x="417" y="612"/>
                    <a:pt x="417" y="613"/>
                    <a:pt x="417" y="613"/>
                  </a:cubicBezTo>
                  <a:cubicBezTo>
                    <a:pt x="417" y="614"/>
                    <a:pt x="417" y="615"/>
                    <a:pt x="416" y="616"/>
                  </a:cubicBezTo>
                  <a:cubicBezTo>
                    <a:pt x="416" y="617"/>
                    <a:pt x="415" y="619"/>
                    <a:pt x="411" y="619"/>
                  </a:cubicBezTo>
                  <a:cubicBezTo>
                    <a:pt x="410" y="619"/>
                    <a:pt x="410" y="619"/>
                    <a:pt x="409" y="619"/>
                  </a:cubicBezTo>
                  <a:cubicBezTo>
                    <a:pt x="409" y="619"/>
                    <a:pt x="409" y="619"/>
                    <a:pt x="408" y="619"/>
                  </a:cubicBezTo>
                  <a:cubicBezTo>
                    <a:pt x="402" y="619"/>
                    <a:pt x="402" y="619"/>
                    <a:pt x="402" y="619"/>
                  </a:cubicBezTo>
                  <a:cubicBezTo>
                    <a:pt x="402" y="620"/>
                    <a:pt x="402" y="620"/>
                    <a:pt x="402" y="620"/>
                  </a:cubicBezTo>
                  <a:cubicBezTo>
                    <a:pt x="402" y="620"/>
                    <a:pt x="402" y="621"/>
                    <a:pt x="402" y="622"/>
                  </a:cubicBezTo>
                  <a:cubicBezTo>
                    <a:pt x="402" y="623"/>
                    <a:pt x="402" y="626"/>
                    <a:pt x="402" y="627"/>
                  </a:cubicBezTo>
                  <a:cubicBezTo>
                    <a:pt x="402" y="627"/>
                    <a:pt x="403" y="627"/>
                    <a:pt x="404" y="627"/>
                  </a:cubicBezTo>
                  <a:cubicBezTo>
                    <a:pt x="407" y="627"/>
                    <a:pt x="407" y="627"/>
                    <a:pt x="407" y="627"/>
                  </a:cubicBezTo>
                  <a:cubicBezTo>
                    <a:pt x="407" y="630"/>
                    <a:pt x="407" y="630"/>
                    <a:pt x="407" y="630"/>
                  </a:cubicBezTo>
                  <a:cubicBezTo>
                    <a:pt x="407" y="649"/>
                    <a:pt x="407" y="649"/>
                    <a:pt x="407" y="649"/>
                  </a:cubicBezTo>
                  <a:cubicBezTo>
                    <a:pt x="407" y="652"/>
                    <a:pt x="407" y="654"/>
                    <a:pt x="407" y="657"/>
                  </a:cubicBezTo>
                  <a:cubicBezTo>
                    <a:pt x="407" y="662"/>
                    <a:pt x="406" y="668"/>
                    <a:pt x="407" y="673"/>
                  </a:cubicBezTo>
                  <a:cubicBezTo>
                    <a:pt x="407" y="676"/>
                    <a:pt x="406" y="680"/>
                    <a:pt x="399" y="680"/>
                  </a:cubicBezTo>
                  <a:cubicBezTo>
                    <a:pt x="398" y="681"/>
                    <a:pt x="396" y="681"/>
                    <a:pt x="395" y="683"/>
                  </a:cubicBezTo>
                  <a:cubicBezTo>
                    <a:pt x="393" y="685"/>
                    <a:pt x="392" y="687"/>
                    <a:pt x="391" y="690"/>
                  </a:cubicBezTo>
                  <a:cubicBezTo>
                    <a:pt x="391" y="692"/>
                    <a:pt x="390" y="694"/>
                    <a:pt x="389" y="696"/>
                  </a:cubicBezTo>
                  <a:cubicBezTo>
                    <a:pt x="388" y="698"/>
                    <a:pt x="387" y="699"/>
                    <a:pt x="384" y="699"/>
                  </a:cubicBezTo>
                  <a:cubicBezTo>
                    <a:pt x="382" y="699"/>
                    <a:pt x="382" y="699"/>
                    <a:pt x="382" y="699"/>
                  </a:cubicBezTo>
                  <a:cubicBezTo>
                    <a:pt x="382" y="699"/>
                    <a:pt x="381" y="699"/>
                    <a:pt x="380" y="700"/>
                  </a:cubicBezTo>
                  <a:cubicBezTo>
                    <a:pt x="380" y="700"/>
                    <a:pt x="379" y="700"/>
                    <a:pt x="378" y="701"/>
                  </a:cubicBezTo>
                  <a:cubicBezTo>
                    <a:pt x="377" y="702"/>
                    <a:pt x="376" y="702"/>
                    <a:pt x="375" y="703"/>
                  </a:cubicBezTo>
                  <a:cubicBezTo>
                    <a:pt x="374" y="704"/>
                    <a:pt x="372" y="704"/>
                    <a:pt x="371" y="704"/>
                  </a:cubicBezTo>
                  <a:cubicBezTo>
                    <a:pt x="370" y="704"/>
                    <a:pt x="370" y="704"/>
                    <a:pt x="369" y="704"/>
                  </a:cubicBezTo>
                  <a:cubicBezTo>
                    <a:pt x="369" y="705"/>
                    <a:pt x="369" y="707"/>
                    <a:pt x="369" y="708"/>
                  </a:cubicBezTo>
                  <a:cubicBezTo>
                    <a:pt x="369" y="709"/>
                    <a:pt x="369" y="710"/>
                    <a:pt x="369" y="710"/>
                  </a:cubicBezTo>
                  <a:cubicBezTo>
                    <a:pt x="369" y="714"/>
                    <a:pt x="369" y="714"/>
                    <a:pt x="369" y="714"/>
                  </a:cubicBezTo>
                  <a:cubicBezTo>
                    <a:pt x="365" y="713"/>
                    <a:pt x="365" y="713"/>
                    <a:pt x="365" y="713"/>
                  </a:cubicBezTo>
                  <a:cubicBezTo>
                    <a:pt x="365" y="713"/>
                    <a:pt x="365" y="713"/>
                    <a:pt x="365" y="713"/>
                  </a:cubicBezTo>
                  <a:cubicBezTo>
                    <a:pt x="365" y="713"/>
                    <a:pt x="365" y="713"/>
                    <a:pt x="365" y="713"/>
                  </a:cubicBezTo>
                  <a:cubicBezTo>
                    <a:pt x="365" y="713"/>
                    <a:pt x="365" y="713"/>
                    <a:pt x="365" y="714"/>
                  </a:cubicBezTo>
                  <a:cubicBezTo>
                    <a:pt x="365" y="714"/>
                    <a:pt x="365" y="714"/>
                    <a:pt x="365" y="714"/>
                  </a:cubicBezTo>
                  <a:cubicBezTo>
                    <a:pt x="364" y="717"/>
                    <a:pt x="363" y="718"/>
                    <a:pt x="360" y="718"/>
                  </a:cubicBezTo>
                  <a:cubicBezTo>
                    <a:pt x="355" y="718"/>
                    <a:pt x="355" y="718"/>
                    <a:pt x="355" y="718"/>
                  </a:cubicBezTo>
                  <a:cubicBezTo>
                    <a:pt x="354" y="718"/>
                    <a:pt x="352" y="718"/>
                    <a:pt x="350" y="718"/>
                  </a:cubicBezTo>
                  <a:cubicBezTo>
                    <a:pt x="349" y="718"/>
                    <a:pt x="347" y="718"/>
                    <a:pt x="345" y="718"/>
                  </a:cubicBezTo>
                  <a:cubicBezTo>
                    <a:pt x="342" y="718"/>
                    <a:pt x="340" y="718"/>
                    <a:pt x="338" y="719"/>
                  </a:cubicBezTo>
                  <a:cubicBezTo>
                    <a:pt x="334" y="719"/>
                    <a:pt x="333" y="722"/>
                    <a:pt x="332" y="724"/>
                  </a:cubicBezTo>
                  <a:cubicBezTo>
                    <a:pt x="331" y="725"/>
                    <a:pt x="331" y="725"/>
                    <a:pt x="331" y="725"/>
                  </a:cubicBezTo>
                  <a:cubicBezTo>
                    <a:pt x="331" y="727"/>
                    <a:pt x="330" y="729"/>
                    <a:pt x="328" y="731"/>
                  </a:cubicBezTo>
                  <a:cubicBezTo>
                    <a:pt x="327" y="732"/>
                    <a:pt x="327" y="733"/>
                    <a:pt x="327" y="734"/>
                  </a:cubicBezTo>
                  <a:cubicBezTo>
                    <a:pt x="327" y="738"/>
                    <a:pt x="327" y="738"/>
                    <a:pt x="327" y="738"/>
                  </a:cubicBezTo>
                  <a:cubicBezTo>
                    <a:pt x="323" y="737"/>
                    <a:pt x="323" y="737"/>
                    <a:pt x="323" y="737"/>
                  </a:cubicBezTo>
                  <a:cubicBezTo>
                    <a:pt x="323" y="737"/>
                    <a:pt x="322" y="737"/>
                    <a:pt x="322" y="737"/>
                  </a:cubicBezTo>
                  <a:cubicBezTo>
                    <a:pt x="322" y="737"/>
                    <a:pt x="322" y="737"/>
                    <a:pt x="322" y="739"/>
                  </a:cubicBezTo>
                  <a:cubicBezTo>
                    <a:pt x="322" y="766"/>
                    <a:pt x="322" y="766"/>
                    <a:pt x="322" y="766"/>
                  </a:cubicBezTo>
                  <a:cubicBezTo>
                    <a:pt x="322" y="770"/>
                    <a:pt x="322" y="773"/>
                    <a:pt x="320" y="776"/>
                  </a:cubicBezTo>
                  <a:cubicBezTo>
                    <a:pt x="318" y="782"/>
                    <a:pt x="313" y="785"/>
                    <a:pt x="309" y="787"/>
                  </a:cubicBezTo>
                  <a:cubicBezTo>
                    <a:pt x="307" y="788"/>
                    <a:pt x="307" y="788"/>
                    <a:pt x="307" y="788"/>
                  </a:cubicBezTo>
                  <a:cubicBezTo>
                    <a:pt x="306" y="789"/>
                    <a:pt x="305" y="789"/>
                    <a:pt x="304" y="789"/>
                  </a:cubicBezTo>
                  <a:cubicBezTo>
                    <a:pt x="304" y="789"/>
                    <a:pt x="303" y="789"/>
                    <a:pt x="303" y="789"/>
                  </a:cubicBezTo>
                  <a:cubicBezTo>
                    <a:pt x="303" y="789"/>
                    <a:pt x="303" y="789"/>
                    <a:pt x="303" y="789"/>
                  </a:cubicBezTo>
                  <a:cubicBezTo>
                    <a:pt x="303" y="791"/>
                    <a:pt x="303" y="794"/>
                    <a:pt x="303" y="797"/>
                  </a:cubicBezTo>
                  <a:cubicBezTo>
                    <a:pt x="303" y="798"/>
                    <a:pt x="303" y="799"/>
                    <a:pt x="303" y="800"/>
                  </a:cubicBezTo>
                  <a:cubicBezTo>
                    <a:pt x="303" y="804"/>
                    <a:pt x="303" y="804"/>
                    <a:pt x="303" y="804"/>
                  </a:cubicBezTo>
                  <a:cubicBezTo>
                    <a:pt x="299" y="803"/>
                    <a:pt x="299" y="803"/>
                    <a:pt x="299" y="803"/>
                  </a:cubicBezTo>
                  <a:cubicBezTo>
                    <a:pt x="299" y="803"/>
                    <a:pt x="299" y="803"/>
                    <a:pt x="299" y="803"/>
                  </a:cubicBezTo>
                  <a:cubicBezTo>
                    <a:pt x="299" y="803"/>
                    <a:pt x="299" y="803"/>
                    <a:pt x="299" y="803"/>
                  </a:cubicBezTo>
                  <a:cubicBezTo>
                    <a:pt x="299" y="803"/>
                    <a:pt x="298" y="803"/>
                    <a:pt x="298" y="805"/>
                  </a:cubicBezTo>
                  <a:cubicBezTo>
                    <a:pt x="298" y="808"/>
                    <a:pt x="298" y="808"/>
                    <a:pt x="298" y="808"/>
                  </a:cubicBezTo>
                  <a:cubicBezTo>
                    <a:pt x="279" y="808"/>
                    <a:pt x="279" y="808"/>
                    <a:pt x="279" y="808"/>
                  </a:cubicBezTo>
                  <a:cubicBezTo>
                    <a:pt x="280" y="809"/>
                    <a:pt x="280" y="809"/>
                    <a:pt x="280" y="810"/>
                  </a:cubicBezTo>
                  <a:cubicBezTo>
                    <a:pt x="280" y="810"/>
                    <a:pt x="281" y="811"/>
                    <a:pt x="284" y="811"/>
                  </a:cubicBezTo>
                  <a:cubicBezTo>
                    <a:pt x="284" y="811"/>
                    <a:pt x="285" y="811"/>
                    <a:pt x="285" y="811"/>
                  </a:cubicBezTo>
                  <a:cubicBezTo>
                    <a:pt x="289" y="810"/>
                    <a:pt x="289" y="810"/>
                    <a:pt x="289" y="810"/>
                  </a:cubicBezTo>
                  <a:cubicBezTo>
                    <a:pt x="289" y="814"/>
                    <a:pt x="289" y="814"/>
                    <a:pt x="289" y="814"/>
                  </a:cubicBezTo>
                  <a:cubicBezTo>
                    <a:pt x="289" y="815"/>
                    <a:pt x="290" y="817"/>
                    <a:pt x="291" y="819"/>
                  </a:cubicBezTo>
                  <a:cubicBezTo>
                    <a:pt x="293" y="822"/>
                    <a:pt x="295" y="826"/>
                    <a:pt x="293" y="831"/>
                  </a:cubicBezTo>
                  <a:cubicBezTo>
                    <a:pt x="291" y="834"/>
                    <a:pt x="288" y="836"/>
                    <a:pt x="283" y="836"/>
                  </a:cubicBezTo>
                  <a:cubicBezTo>
                    <a:pt x="283" y="836"/>
                    <a:pt x="282" y="836"/>
                    <a:pt x="282" y="836"/>
                  </a:cubicBezTo>
                  <a:cubicBezTo>
                    <a:pt x="281" y="836"/>
                    <a:pt x="281" y="836"/>
                    <a:pt x="281" y="836"/>
                  </a:cubicBezTo>
                  <a:cubicBezTo>
                    <a:pt x="280" y="836"/>
                    <a:pt x="280" y="836"/>
                    <a:pt x="280" y="836"/>
                  </a:cubicBezTo>
                  <a:cubicBezTo>
                    <a:pt x="280" y="836"/>
                    <a:pt x="280" y="837"/>
                    <a:pt x="279" y="838"/>
                  </a:cubicBezTo>
                  <a:cubicBezTo>
                    <a:pt x="279" y="842"/>
                    <a:pt x="279" y="842"/>
                    <a:pt x="279" y="842"/>
                  </a:cubicBezTo>
                  <a:cubicBezTo>
                    <a:pt x="275" y="841"/>
                    <a:pt x="275" y="841"/>
                    <a:pt x="275" y="841"/>
                  </a:cubicBezTo>
                  <a:cubicBezTo>
                    <a:pt x="274" y="840"/>
                    <a:pt x="271" y="839"/>
                    <a:pt x="270" y="839"/>
                  </a:cubicBezTo>
                  <a:cubicBezTo>
                    <a:pt x="268" y="839"/>
                    <a:pt x="268" y="839"/>
                    <a:pt x="268" y="840"/>
                  </a:cubicBezTo>
                  <a:cubicBezTo>
                    <a:pt x="267" y="840"/>
                    <a:pt x="266" y="842"/>
                    <a:pt x="266" y="844"/>
                  </a:cubicBezTo>
                  <a:cubicBezTo>
                    <a:pt x="266" y="845"/>
                    <a:pt x="266" y="845"/>
                    <a:pt x="266" y="845"/>
                  </a:cubicBezTo>
                  <a:cubicBezTo>
                    <a:pt x="265" y="848"/>
                    <a:pt x="264" y="853"/>
                    <a:pt x="259" y="854"/>
                  </a:cubicBezTo>
                  <a:cubicBezTo>
                    <a:pt x="259" y="855"/>
                    <a:pt x="258" y="855"/>
                    <a:pt x="257" y="855"/>
                  </a:cubicBezTo>
                  <a:cubicBezTo>
                    <a:pt x="257" y="855"/>
                    <a:pt x="256" y="855"/>
                    <a:pt x="256" y="855"/>
                  </a:cubicBezTo>
                  <a:cubicBezTo>
                    <a:pt x="256" y="855"/>
                    <a:pt x="256" y="856"/>
                    <a:pt x="256" y="856"/>
                  </a:cubicBezTo>
                  <a:cubicBezTo>
                    <a:pt x="256" y="857"/>
                    <a:pt x="257" y="857"/>
                    <a:pt x="257" y="858"/>
                  </a:cubicBezTo>
                  <a:cubicBezTo>
                    <a:pt x="258" y="858"/>
                    <a:pt x="258" y="858"/>
                    <a:pt x="258" y="858"/>
                  </a:cubicBezTo>
                  <a:cubicBezTo>
                    <a:pt x="261" y="859"/>
                    <a:pt x="261" y="859"/>
                    <a:pt x="261" y="859"/>
                  </a:cubicBezTo>
                  <a:cubicBezTo>
                    <a:pt x="261" y="861"/>
                    <a:pt x="261" y="861"/>
                    <a:pt x="261" y="861"/>
                  </a:cubicBezTo>
                  <a:cubicBezTo>
                    <a:pt x="261" y="862"/>
                    <a:pt x="261" y="862"/>
                    <a:pt x="261" y="863"/>
                  </a:cubicBezTo>
                  <a:cubicBezTo>
                    <a:pt x="261" y="863"/>
                    <a:pt x="262" y="864"/>
                    <a:pt x="262" y="865"/>
                  </a:cubicBezTo>
                  <a:cubicBezTo>
                    <a:pt x="264" y="867"/>
                    <a:pt x="265" y="869"/>
                    <a:pt x="265" y="872"/>
                  </a:cubicBezTo>
                  <a:cubicBezTo>
                    <a:pt x="265" y="873"/>
                    <a:pt x="265" y="874"/>
                    <a:pt x="265" y="876"/>
                  </a:cubicBezTo>
                  <a:cubicBezTo>
                    <a:pt x="265" y="879"/>
                    <a:pt x="265" y="883"/>
                    <a:pt x="265" y="886"/>
                  </a:cubicBezTo>
                  <a:cubicBezTo>
                    <a:pt x="266" y="886"/>
                    <a:pt x="266" y="886"/>
                    <a:pt x="267" y="886"/>
                  </a:cubicBezTo>
                  <a:cubicBezTo>
                    <a:pt x="268" y="887"/>
                    <a:pt x="269" y="887"/>
                    <a:pt x="269" y="888"/>
                  </a:cubicBezTo>
                  <a:cubicBezTo>
                    <a:pt x="270" y="889"/>
                    <a:pt x="270" y="891"/>
                    <a:pt x="270" y="891"/>
                  </a:cubicBezTo>
                  <a:cubicBezTo>
                    <a:pt x="270" y="892"/>
                    <a:pt x="270" y="892"/>
                    <a:pt x="270" y="892"/>
                  </a:cubicBezTo>
                  <a:cubicBezTo>
                    <a:pt x="270" y="899"/>
                    <a:pt x="270" y="899"/>
                    <a:pt x="270" y="899"/>
                  </a:cubicBezTo>
                  <a:cubicBezTo>
                    <a:pt x="270" y="900"/>
                    <a:pt x="270" y="900"/>
                    <a:pt x="270" y="900"/>
                  </a:cubicBezTo>
                  <a:cubicBezTo>
                    <a:pt x="270" y="900"/>
                    <a:pt x="270" y="900"/>
                    <a:pt x="270" y="900"/>
                  </a:cubicBezTo>
                  <a:cubicBezTo>
                    <a:pt x="270" y="901"/>
                    <a:pt x="271" y="901"/>
                    <a:pt x="272" y="901"/>
                  </a:cubicBezTo>
                  <a:cubicBezTo>
                    <a:pt x="273" y="901"/>
                    <a:pt x="276" y="902"/>
                    <a:pt x="278" y="904"/>
                  </a:cubicBezTo>
                  <a:cubicBezTo>
                    <a:pt x="279" y="906"/>
                    <a:pt x="280" y="908"/>
                    <a:pt x="280" y="910"/>
                  </a:cubicBezTo>
                  <a:cubicBezTo>
                    <a:pt x="280" y="911"/>
                    <a:pt x="280" y="912"/>
                    <a:pt x="279" y="914"/>
                  </a:cubicBezTo>
                  <a:cubicBezTo>
                    <a:pt x="279" y="916"/>
                    <a:pt x="279" y="916"/>
                    <a:pt x="279" y="916"/>
                  </a:cubicBezTo>
                  <a:cubicBezTo>
                    <a:pt x="276" y="916"/>
                    <a:pt x="276" y="916"/>
                    <a:pt x="276" y="916"/>
                  </a:cubicBezTo>
                  <a:cubicBezTo>
                    <a:pt x="276" y="916"/>
                    <a:pt x="275" y="916"/>
                    <a:pt x="275" y="916"/>
                  </a:cubicBezTo>
                  <a:cubicBezTo>
                    <a:pt x="275" y="916"/>
                    <a:pt x="274" y="916"/>
                    <a:pt x="274" y="916"/>
                  </a:cubicBezTo>
                  <a:cubicBezTo>
                    <a:pt x="274" y="917"/>
                    <a:pt x="274" y="917"/>
                    <a:pt x="274" y="917"/>
                  </a:cubicBezTo>
                  <a:cubicBezTo>
                    <a:pt x="275" y="917"/>
                    <a:pt x="275" y="918"/>
                    <a:pt x="276" y="919"/>
                  </a:cubicBezTo>
                  <a:cubicBezTo>
                    <a:pt x="277" y="921"/>
                    <a:pt x="278" y="922"/>
                    <a:pt x="279" y="924"/>
                  </a:cubicBezTo>
                  <a:cubicBezTo>
                    <a:pt x="280" y="926"/>
                    <a:pt x="279" y="927"/>
                    <a:pt x="279" y="928"/>
                  </a:cubicBezTo>
                  <a:cubicBezTo>
                    <a:pt x="277" y="930"/>
                    <a:pt x="274" y="931"/>
                    <a:pt x="272" y="931"/>
                  </a:cubicBezTo>
                  <a:close/>
                </a:path>
              </a:pathLst>
            </a:cu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 name="Freeform 13"/>
            <p:cNvSpPr>
              <a:spLocks/>
            </p:cNvSpPr>
            <p:nvPr/>
          </p:nvSpPr>
          <p:spPr bwMode="auto">
            <a:xfrm>
              <a:off x="7318378" y="4158815"/>
              <a:ext cx="123597" cy="216294"/>
            </a:xfrm>
            <a:custGeom>
              <a:avLst/>
              <a:gdLst>
                <a:gd name="T0" fmla="*/ 8 w 42"/>
                <a:gd name="T1" fmla="*/ 74 h 74"/>
                <a:gd name="T2" fmla="*/ 4 w 42"/>
                <a:gd name="T3" fmla="*/ 74 h 74"/>
                <a:gd name="T4" fmla="*/ 1 w 42"/>
                <a:gd name="T5" fmla="*/ 73 h 74"/>
                <a:gd name="T6" fmla="*/ 2 w 42"/>
                <a:gd name="T7" fmla="*/ 70 h 74"/>
                <a:gd name="T8" fmla="*/ 1 w 42"/>
                <a:gd name="T9" fmla="*/ 63 h 74"/>
                <a:gd name="T10" fmla="*/ 3 w 42"/>
                <a:gd name="T11" fmla="*/ 47 h 74"/>
                <a:gd name="T12" fmla="*/ 6 w 42"/>
                <a:gd name="T13" fmla="*/ 45 h 74"/>
                <a:gd name="T14" fmla="*/ 6 w 42"/>
                <a:gd name="T15" fmla="*/ 44 h 74"/>
                <a:gd name="T16" fmla="*/ 9 w 42"/>
                <a:gd name="T17" fmla="*/ 32 h 74"/>
                <a:gd name="T18" fmla="*/ 11 w 42"/>
                <a:gd name="T19" fmla="*/ 30 h 74"/>
                <a:gd name="T20" fmla="*/ 11 w 42"/>
                <a:gd name="T21" fmla="*/ 30 h 74"/>
                <a:gd name="T22" fmla="*/ 13 w 42"/>
                <a:gd name="T23" fmla="*/ 22 h 74"/>
                <a:gd name="T24" fmla="*/ 16 w 42"/>
                <a:gd name="T25" fmla="*/ 21 h 74"/>
                <a:gd name="T26" fmla="*/ 16 w 42"/>
                <a:gd name="T27" fmla="*/ 20 h 74"/>
                <a:gd name="T28" fmla="*/ 19 w 42"/>
                <a:gd name="T29" fmla="*/ 12 h 74"/>
                <a:gd name="T30" fmla="*/ 24 w 42"/>
                <a:gd name="T31" fmla="*/ 7 h 74"/>
                <a:gd name="T32" fmla="*/ 30 w 42"/>
                <a:gd name="T33" fmla="*/ 0 h 74"/>
                <a:gd name="T34" fmla="*/ 36 w 42"/>
                <a:gd name="T35" fmla="*/ 1 h 74"/>
                <a:gd name="T36" fmla="*/ 36 w 42"/>
                <a:gd name="T37" fmla="*/ 3 h 74"/>
                <a:gd name="T38" fmla="*/ 39 w 42"/>
                <a:gd name="T39" fmla="*/ 1 h 74"/>
                <a:gd name="T40" fmla="*/ 40 w 42"/>
                <a:gd name="T41" fmla="*/ 5 h 74"/>
                <a:gd name="T42" fmla="*/ 29 w 42"/>
                <a:gd name="T43" fmla="*/ 29 h 74"/>
                <a:gd name="T44" fmla="*/ 27 w 42"/>
                <a:gd name="T45" fmla="*/ 30 h 74"/>
                <a:gd name="T46" fmla="*/ 27 w 42"/>
                <a:gd name="T47" fmla="*/ 30 h 74"/>
                <a:gd name="T48" fmla="*/ 27 w 42"/>
                <a:gd name="T49" fmla="*/ 32 h 74"/>
                <a:gd name="T50" fmla="*/ 27 w 42"/>
                <a:gd name="T51" fmla="*/ 34 h 74"/>
                <a:gd name="T52" fmla="*/ 23 w 42"/>
                <a:gd name="T53" fmla="*/ 40 h 74"/>
                <a:gd name="T54" fmla="*/ 22 w 42"/>
                <a:gd name="T55" fmla="*/ 41 h 74"/>
                <a:gd name="T56" fmla="*/ 22 w 42"/>
                <a:gd name="T57" fmla="*/ 43 h 74"/>
                <a:gd name="T58" fmla="*/ 22 w 42"/>
                <a:gd name="T59" fmla="*/ 45 h 74"/>
                <a:gd name="T60" fmla="*/ 22 w 42"/>
                <a:gd name="T61" fmla="*/ 47 h 74"/>
                <a:gd name="T62" fmla="*/ 22 w 42"/>
                <a:gd name="T63" fmla="*/ 52 h 74"/>
                <a:gd name="T64" fmla="*/ 21 w 42"/>
                <a:gd name="T65" fmla="*/ 58 h 74"/>
                <a:gd name="T66" fmla="*/ 20 w 42"/>
                <a:gd name="T67" fmla="*/ 60 h 74"/>
                <a:gd name="T68" fmla="*/ 19 w 42"/>
                <a:gd name="T69" fmla="*/ 63 h 74"/>
                <a:gd name="T70" fmla="*/ 8 w 42"/>
                <a:gd name="T71"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 h="74">
                  <a:moveTo>
                    <a:pt x="8" y="74"/>
                  </a:moveTo>
                  <a:cubicBezTo>
                    <a:pt x="6" y="74"/>
                    <a:pt x="5" y="74"/>
                    <a:pt x="4" y="74"/>
                  </a:cubicBezTo>
                  <a:cubicBezTo>
                    <a:pt x="1" y="73"/>
                    <a:pt x="1" y="73"/>
                    <a:pt x="1" y="73"/>
                  </a:cubicBezTo>
                  <a:cubicBezTo>
                    <a:pt x="2" y="70"/>
                    <a:pt x="2" y="70"/>
                    <a:pt x="2" y="70"/>
                  </a:cubicBezTo>
                  <a:cubicBezTo>
                    <a:pt x="2" y="69"/>
                    <a:pt x="2" y="65"/>
                    <a:pt x="1" y="63"/>
                  </a:cubicBezTo>
                  <a:cubicBezTo>
                    <a:pt x="1" y="57"/>
                    <a:pt x="0" y="50"/>
                    <a:pt x="3" y="47"/>
                  </a:cubicBezTo>
                  <a:cubicBezTo>
                    <a:pt x="4" y="46"/>
                    <a:pt x="5" y="45"/>
                    <a:pt x="6" y="45"/>
                  </a:cubicBezTo>
                  <a:cubicBezTo>
                    <a:pt x="6" y="45"/>
                    <a:pt x="6" y="44"/>
                    <a:pt x="6" y="44"/>
                  </a:cubicBezTo>
                  <a:cubicBezTo>
                    <a:pt x="6" y="40"/>
                    <a:pt x="5" y="35"/>
                    <a:pt x="9" y="32"/>
                  </a:cubicBezTo>
                  <a:cubicBezTo>
                    <a:pt x="10" y="31"/>
                    <a:pt x="11" y="31"/>
                    <a:pt x="11" y="30"/>
                  </a:cubicBezTo>
                  <a:cubicBezTo>
                    <a:pt x="11" y="30"/>
                    <a:pt x="11" y="30"/>
                    <a:pt x="11" y="30"/>
                  </a:cubicBezTo>
                  <a:cubicBezTo>
                    <a:pt x="11" y="28"/>
                    <a:pt x="10" y="24"/>
                    <a:pt x="13" y="22"/>
                  </a:cubicBezTo>
                  <a:cubicBezTo>
                    <a:pt x="14" y="22"/>
                    <a:pt x="15" y="21"/>
                    <a:pt x="16" y="21"/>
                  </a:cubicBezTo>
                  <a:cubicBezTo>
                    <a:pt x="16" y="21"/>
                    <a:pt x="16" y="20"/>
                    <a:pt x="16" y="20"/>
                  </a:cubicBezTo>
                  <a:cubicBezTo>
                    <a:pt x="16" y="17"/>
                    <a:pt x="17" y="14"/>
                    <a:pt x="19" y="12"/>
                  </a:cubicBezTo>
                  <a:cubicBezTo>
                    <a:pt x="21" y="10"/>
                    <a:pt x="23" y="8"/>
                    <a:pt x="24" y="7"/>
                  </a:cubicBezTo>
                  <a:cubicBezTo>
                    <a:pt x="28" y="4"/>
                    <a:pt x="30" y="3"/>
                    <a:pt x="30" y="0"/>
                  </a:cubicBezTo>
                  <a:cubicBezTo>
                    <a:pt x="36" y="1"/>
                    <a:pt x="36" y="1"/>
                    <a:pt x="36" y="1"/>
                  </a:cubicBezTo>
                  <a:cubicBezTo>
                    <a:pt x="36" y="1"/>
                    <a:pt x="36" y="2"/>
                    <a:pt x="36" y="3"/>
                  </a:cubicBezTo>
                  <a:cubicBezTo>
                    <a:pt x="39" y="1"/>
                    <a:pt x="39" y="1"/>
                    <a:pt x="39" y="1"/>
                  </a:cubicBezTo>
                  <a:cubicBezTo>
                    <a:pt x="40" y="5"/>
                    <a:pt x="40" y="5"/>
                    <a:pt x="40" y="5"/>
                  </a:cubicBezTo>
                  <a:cubicBezTo>
                    <a:pt x="42" y="14"/>
                    <a:pt x="36" y="25"/>
                    <a:pt x="29" y="29"/>
                  </a:cubicBezTo>
                  <a:cubicBezTo>
                    <a:pt x="28" y="30"/>
                    <a:pt x="28" y="30"/>
                    <a:pt x="27" y="30"/>
                  </a:cubicBezTo>
                  <a:cubicBezTo>
                    <a:pt x="27" y="30"/>
                    <a:pt x="27" y="30"/>
                    <a:pt x="27" y="30"/>
                  </a:cubicBezTo>
                  <a:cubicBezTo>
                    <a:pt x="27" y="31"/>
                    <a:pt x="27" y="31"/>
                    <a:pt x="27" y="32"/>
                  </a:cubicBezTo>
                  <a:cubicBezTo>
                    <a:pt x="27" y="33"/>
                    <a:pt x="27" y="33"/>
                    <a:pt x="27" y="34"/>
                  </a:cubicBezTo>
                  <a:cubicBezTo>
                    <a:pt x="27" y="37"/>
                    <a:pt x="25" y="40"/>
                    <a:pt x="23" y="40"/>
                  </a:cubicBezTo>
                  <a:cubicBezTo>
                    <a:pt x="22" y="40"/>
                    <a:pt x="22" y="41"/>
                    <a:pt x="22" y="41"/>
                  </a:cubicBezTo>
                  <a:cubicBezTo>
                    <a:pt x="22" y="41"/>
                    <a:pt x="22" y="43"/>
                    <a:pt x="22" y="43"/>
                  </a:cubicBezTo>
                  <a:cubicBezTo>
                    <a:pt x="22" y="44"/>
                    <a:pt x="22" y="45"/>
                    <a:pt x="22" y="45"/>
                  </a:cubicBezTo>
                  <a:cubicBezTo>
                    <a:pt x="22" y="47"/>
                    <a:pt x="22" y="47"/>
                    <a:pt x="22" y="47"/>
                  </a:cubicBezTo>
                  <a:cubicBezTo>
                    <a:pt x="22" y="48"/>
                    <a:pt x="22" y="50"/>
                    <a:pt x="22" y="52"/>
                  </a:cubicBezTo>
                  <a:cubicBezTo>
                    <a:pt x="22" y="54"/>
                    <a:pt x="22" y="56"/>
                    <a:pt x="21" y="58"/>
                  </a:cubicBezTo>
                  <a:cubicBezTo>
                    <a:pt x="21" y="59"/>
                    <a:pt x="21" y="59"/>
                    <a:pt x="20" y="60"/>
                  </a:cubicBezTo>
                  <a:cubicBezTo>
                    <a:pt x="20" y="61"/>
                    <a:pt x="19" y="62"/>
                    <a:pt x="19" y="63"/>
                  </a:cubicBezTo>
                  <a:cubicBezTo>
                    <a:pt x="18" y="67"/>
                    <a:pt x="15" y="74"/>
                    <a:pt x="8" y="74"/>
                  </a:cubicBezTo>
                  <a:close/>
                </a:path>
              </a:pathLst>
            </a:cu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 name="Freeform 14"/>
            <p:cNvSpPr>
              <a:spLocks/>
            </p:cNvSpPr>
            <p:nvPr/>
          </p:nvSpPr>
          <p:spPr bwMode="auto">
            <a:xfrm>
              <a:off x="7412312" y="4150164"/>
              <a:ext cx="25955" cy="40787"/>
            </a:xfrm>
            <a:custGeom>
              <a:avLst/>
              <a:gdLst>
                <a:gd name="T0" fmla="*/ 2 w 9"/>
                <a:gd name="T1" fmla="*/ 9 h 14"/>
                <a:gd name="T2" fmla="*/ 0 w 9"/>
                <a:gd name="T3" fmla="*/ 6 h 14"/>
                <a:gd name="T4" fmla="*/ 2 w 9"/>
                <a:gd name="T5" fmla="*/ 0 h 14"/>
                <a:gd name="T6" fmla="*/ 9 w 9"/>
                <a:gd name="T7" fmla="*/ 8 h 14"/>
                <a:gd name="T8" fmla="*/ 7 w 9"/>
                <a:gd name="T9" fmla="*/ 11 h 14"/>
                <a:gd name="T10" fmla="*/ 3 w 9"/>
                <a:gd name="T11" fmla="*/ 14 h 14"/>
                <a:gd name="T12" fmla="*/ 2 w 9"/>
                <a:gd name="T13" fmla="*/ 9 h 14"/>
              </a:gdLst>
              <a:ahLst/>
              <a:cxnLst>
                <a:cxn ang="0">
                  <a:pos x="T0" y="T1"/>
                </a:cxn>
                <a:cxn ang="0">
                  <a:pos x="T2" y="T3"/>
                </a:cxn>
                <a:cxn ang="0">
                  <a:pos x="T4" y="T5"/>
                </a:cxn>
                <a:cxn ang="0">
                  <a:pos x="T6" y="T7"/>
                </a:cxn>
                <a:cxn ang="0">
                  <a:pos x="T8" y="T9"/>
                </a:cxn>
                <a:cxn ang="0">
                  <a:pos x="T10" y="T11"/>
                </a:cxn>
                <a:cxn ang="0">
                  <a:pos x="T12" y="T13"/>
                </a:cxn>
              </a:cxnLst>
              <a:rect l="0" t="0" r="r" b="b"/>
              <a:pathLst>
                <a:path w="9" h="14">
                  <a:moveTo>
                    <a:pt x="2" y="9"/>
                  </a:moveTo>
                  <a:cubicBezTo>
                    <a:pt x="2" y="8"/>
                    <a:pt x="1" y="7"/>
                    <a:pt x="0" y="6"/>
                  </a:cubicBezTo>
                  <a:cubicBezTo>
                    <a:pt x="2" y="0"/>
                    <a:pt x="2" y="0"/>
                    <a:pt x="2" y="0"/>
                  </a:cubicBezTo>
                  <a:cubicBezTo>
                    <a:pt x="7" y="3"/>
                    <a:pt x="9" y="5"/>
                    <a:pt x="9" y="8"/>
                  </a:cubicBezTo>
                  <a:cubicBezTo>
                    <a:pt x="9" y="9"/>
                    <a:pt x="8" y="11"/>
                    <a:pt x="7" y="11"/>
                  </a:cubicBezTo>
                  <a:cubicBezTo>
                    <a:pt x="3" y="14"/>
                    <a:pt x="3" y="14"/>
                    <a:pt x="3" y="14"/>
                  </a:cubicBezTo>
                  <a:lnTo>
                    <a:pt x="2" y="9"/>
                  </a:lnTo>
                  <a:close/>
                </a:path>
              </a:pathLst>
            </a:cu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 name="Freeform 15"/>
            <p:cNvSpPr>
              <a:spLocks/>
            </p:cNvSpPr>
            <p:nvPr/>
          </p:nvSpPr>
          <p:spPr bwMode="auto">
            <a:xfrm>
              <a:off x="6374098" y="2283851"/>
              <a:ext cx="40787" cy="29663"/>
            </a:xfrm>
            <a:custGeom>
              <a:avLst/>
              <a:gdLst>
                <a:gd name="T0" fmla="*/ 14 w 14"/>
                <a:gd name="T1" fmla="*/ 10 h 10"/>
                <a:gd name="T2" fmla="*/ 11 w 14"/>
                <a:gd name="T3" fmla="*/ 4 h 10"/>
                <a:gd name="T4" fmla="*/ 10 w 14"/>
                <a:gd name="T5" fmla="*/ 0 h 10"/>
                <a:gd name="T6" fmla="*/ 3 w 14"/>
                <a:gd name="T7" fmla="*/ 0 h 10"/>
                <a:gd name="T8" fmla="*/ 0 w 14"/>
                <a:gd name="T9" fmla="*/ 0 h 10"/>
                <a:gd name="T10" fmla="*/ 0 w 14"/>
                <a:gd name="T11" fmla="*/ 4 h 10"/>
                <a:gd name="T12" fmla="*/ 0 w 14"/>
                <a:gd name="T13" fmla="*/ 7 h 10"/>
                <a:gd name="T14" fmla="*/ 1 w 14"/>
                <a:gd name="T15" fmla="*/ 10 h 10"/>
                <a:gd name="T16" fmla="*/ 14 w 14"/>
                <a:gd name="T17" fmla="*/ 10 h 10"/>
                <a:gd name="T18" fmla="*/ 14 w 14"/>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0">
                  <a:moveTo>
                    <a:pt x="14" y="10"/>
                  </a:moveTo>
                  <a:cubicBezTo>
                    <a:pt x="14" y="7"/>
                    <a:pt x="12" y="6"/>
                    <a:pt x="11" y="4"/>
                  </a:cubicBezTo>
                  <a:cubicBezTo>
                    <a:pt x="10" y="3"/>
                    <a:pt x="10" y="2"/>
                    <a:pt x="10" y="0"/>
                  </a:cubicBezTo>
                  <a:cubicBezTo>
                    <a:pt x="7" y="0"/>
                    <a:pt x="5" y="0"/>
                    <a:pt x="3" y="0"/>
                  </a:cubicBezTo>
                  <a:cubicBezTo>
                    <a:pt x="2" y="0"/>
                    <a:pt x="1" y="0"/>
                    <a:pt x="0" y="0"/>
                  </a:cubicBezTo>
                  <a:cubicBezTo>
                    <a:pt x="0" y="1"/>
                    <a:pt x="0" y="3"/>
                    <a:pt x="0" y="4"/>
                  </a:cubicBezTo>
                  <a:cubicBezTo>
                    <a:pt x="0" y="5"/>
                    <a:pt x="0" y="6"/>
                    <a:pt x="0" y="7"/>
                  </a:cubicBezTo>
                  <a:cubicBezTo>
                    <a:pt x="0" y="9"/>
                    <a:pt x="0" y="10"/>
                    <a:pt x="1" y="10"/>
                  </a:cubicBezTo>
                  <a:cubicBezTo>
                    <a:pt x="6" y="10"/>
                    <a:pt x="10" y="10"/>
                    <a:pt x="14" y="10"/>
                  </a:cubicBezTo>
                  <a:cubicBezTo>
                    <a:pt x="14" y="6"/>
                    <a:pt x="11" y="10"/>
                    <a:pt x="14" y="10"/>
                  </a:cubicBezTo>
                  <a:close/>
                </a:path>
              </a:pathLst>
            </a:cu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 name="Freeform 16"/>
            <p:cNvSpPr>
              <a:spLocks/>
            </p:cNvSpPr>
            <p:nvPr/>
          </p:nvSpPr>
          <p:spPr bwMode="auto">
            <a:xfrm>
              <a:off x="6374098" y="2311043"/>
              <a:ext cx="111237" cy="113709"/>
            </a:xfrm>
            <a:custGeom>
              <a:avLst/>
              <a:gdLst>
                <a:gd name="T0" fmla="*/ 5 w 38"/>
                <a:gd name="T1" fmla="*/ 29 h 39"/>
                <a:gd name="T2" fmla="*/ 10 w 38"/>
                <a:gd name="T3" fmla="*/ 34 h 39"/>
                <a:gd name="T4" fmla="*/ 14 w 38"/>
                <a:gd name="T5" fmla="*/ 38 h 39"/>
                <a:gd name="T6" fmla="*/ 26 w 38"/>
                <a:gd name="T7" fmla="*/ 37 h 39"/>
                <a:gd name="T8" fmla="*/ 30 w 38"/>
                <a:gd name="T9" fmla="*/ 35 h 39"/>
                <a:gd name="T10" fmla="*/ 34 w 38"/>
                <a:gd name="T11" fmla="*/ 33 h 39"/>
                <a:gd name="T12" fmla="*/ 37 w 38"/>
                <a:gd name="T13" fmla="*/ 23 h 39"/>
                <a:gd name="T14" fmla="*/ 34 w 38"/>
                <a:gd name="T15" fmla="*/ 13 h 39"/>
                <a:gd name="T16" fmla="*/ 35 w 38"/>
                <a:gd name="T17" fmla="*/ 11 h 39"/>
                <a:gd name="T18" fmla="*/ 38 w 38"/>
                <a:gd name="T19" fmla="*/ 9 h 39"/>
                <a:gd name="T20" fmla="*/ 38 w 38"/>
                <a:gd name="T21" fmla="*/ 5 h 39"/>
                <a:gd name="T22" fmla="*/ 36 w 38"/>
                <a:gd name="T23" fmla="*/ 5 h 39"/>
                <a:gd name="T24" fmla="*/ 32 w 38"/>
                <a:gd name="T25" fmla="*/ 3 h 39"/>
                <a:gd name="T26" fmla="*/ 22 w 38"/>
                <a:gd name="T27" fmla="*/ 1 h 39"/>
                <a:gd name="T28" fmla="*/ 19 w 38"/>
                <a:gd name="T29" fmla="*/ 1 h 39"/>
                <a:gd name="T30" fmla="*/ 19 w 38"/>
                <a:gd name="T31" fmla="*/ 3 h 39"/>
                <a:gd name="T32" fmla="*/ 18 w 38"/>
                <a:gd name="T33" fmla="*/ 7 h 39"/>
                <a:gd name="T34" fmla="*/ 10 w 38"/>
                <a:gd name="T35" fmla="*/ 10 h 39"/>
                <a:gd name="T36" fmla="*/ 5 w 38"/>
                <a:gd name="T37" fmla="*/ 15 h 39"/>
                <a:gd name="T38" fmla="*/ 1 w 38"/>
                <a:gd name="T39" fmla="*/ 15 h 39"/>
                <a:gd name="T40" fmla="*/ 0 w 38"/>
                <a:gd name="T41" fmla="*/ 17 h 39"/>
                <a:gd name="T42" fmla="*/ 0 w 38"/>
                <a:gd name="T43" fmla="*/ 24 h 39"/>
                <a:gd name="T44" fmla="*/ 5 w 38"/>
                <a:gd name="T45" fmla="*/ 29 h 39"/>
                <a:gd name="T46" fmla="*/ 5 w 38"/>
                <a:gd name="T47"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 h="39">
                  <a:moveTo>
                    <a:pt x="5" y="29"/>
                  </a:moveTo>
                  <a:cubicBezTo>
                    <a:pt x="8" y="29"/>
                    <a:pt x="11" y="30"/>
                    <a:pt x="10" y="34"/>
                  </a:cubicBezTo>
                  <a:cubicBezTo>
                    <a:pt x="9" y="37"/>
                    <a:pt x="11" y="38"/>
                    <a:pt x="14" y="38"/>
                  </a:cubicBezTo>
                  <a:cubicBezTo>
                    <a:pt x="18" y="38"/>
                    <a:pt x="23" y="39"/>
                    <a:pt x="26" y="37"/>
                  </a:cubicBezTo>
                  <a:cubicBezTo>
                    <a:pt x="28" y="36"/>
                    <a:pt x="28" y="35"/>
                    <a:pt x="30" y="35"/>
                  </a:cubicBezTo>
                  <a:cubicBezTo>
                    <a:pt x="31" y="34"/>
                    <a:pt x="33" y="34"/>
                    <a:pt x="34" y="33"/>
                  </a:cubicBezTo>
                  <a:cubicBezTo>
                    <a:pt x="38" y="31"/>
                    <a:pt x="38" y="27"/>
                    <a:pt x="37" y="23"/>
                  </a:cubicBezTo>
                  <a:cubicBezTo>
                    <a:pt x="36" y="20"/>
                    <a:pt x="33" y="16"/>
                    <a:pt x="34" y="13"/>
                  </a:cubicBezTo>
                  <a:cubicBezTo>
                    <a:pt x="34" y="12"/>
                    <a:pt x="35" y="12"/>
                    <a:pt x="35" y="11"/>
                  </a:cubicBezTo>
                  <a:cubicBezTo>
                    <a:pt x="37" y="10"/>
                    <a:pt x="38" y="11"/>
                    <a:pt x="38" y="9"/>
                  </a:cubicBezTo>
                  <a:cubicBezTo>
                    <a:pt x="38" y="8"/>
                    <a:pt x="38" y="7"/>
                    <a:pt x="38" y="5"/>
                  </a:cubicBezTo>
                  <a:cubicBezTo>
                    <a:pt x="37" y="5"/>
                    <a:pt x="36" y="5"/>
                    <a:pt x="36" y="5"/>
                  </a:cubicBezTo>
                  <a:cubicBezTo>
                    <a:pt x="34" y="5"/>
                    <a:pt x="33" y="4"/>
                    <a:pt x="32" y="3"/>
                  </a:cubicBezTo>
                  <a:cubicBezTo>
                    <a:pt x="29" y="0"/>
                    <a:pt x="25" y="1"/>
                    <a:pt x="22" y="1"/>
                  </a:cubicBezTo>
                  <a:cubicBezTo>
                    <a:pt x="21" y="1"/>
                    <a:pt x="19" y="0"/>
                    <a:pt x="19" y="1"/>
                  </a:cubicBezTo>
                  <a:cubicBezTo>
                    <a:pt x="19" y="2"/>
                    <a:pt x="19" y="3"/>
                    <a:pt x="19" y="3"/>
                  </a:cubicBezTo>
                  <a:cubicBezTo>
                    <a:pt x="19" y="5"/>
                    <a:pt x="18" y="6"/>
                    <a:pt x="18" y="7"/>
                  </a:cubicBezTo>
                  <a:cubicBezTo>
                    <a:pt x="17" y="11"/>
                    <a:pt x="13" y="10"/>
                    <a:pt x="10" y="10"/>
                  </a:cubicBezTo>
                  <a:cubicBezTo>
                    <a:pt x="9" y="13"/>
                    <a:pt x="9" y="16"/>
                    <a:pt x="5" y="15"/>
                  </a:cubicBezTo>
                  <a:cubicBezTo>
                    <a:pt x="4" y="15"/>
                    <a:pt x="3" y="15"/>
                    <a:pt x="1" y="15"/>
                  </a:cubicBezTo>
                  <a:cubicBezTo>
                    <a:pt x="0" y="15"/>
                    <a:pt x="0" y="16"/>
                    <a:pt x="0" y="17"/>
                  </a:cubicBezTo>
                  <a:cubicBezTo>
                    <a:pt x="0" y="20"/>
                    <a:pt x="0" y="22"/>
                    <a:pt x="0" y="24"/>
                  </a:cubicBezTo>
                  <a:cubicBezTo>
                    <a:pt x="3" y="25"/>
                    <a:pt x="6" y="25"/>
                    <a:pt x="5" y="29"/>
                  </a:cubicBezTo>
                  <a:cubicBezTo>
                    <a:pt x="8" y="29"/>
                    <a:pt x="6" y="25"/>
                    <a:pt x="5" y="29"/>
                  </a:cubicBezTo>
                  <a:close/>
                </a:path>
              </a:pathLst>
            </a:cu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 name="Freeform 17"/>
            <p:cNvSpPr>
              <a:spLocks/>
            </p:cNvSpPr>
            <p:nvPr/>
          </p:nvSpPr>
          <p:spPr bwMode="auto">
            <a:xfrm>
              <a:off x="6496459" y="2333290"/>
              <a:ext cx="72922" cy="61798"/>
            </a:xfrm>
            <a:custGeom>
              <a:avLst/>
              <a:gdLst>
                <a:gd name="T0" fmla="*/ 10 w 25"/>
                <a:gd name="T1" fmla="*/ 16 h 21"/>
                <a:gd name="T2" fmla="*/ 15 w 25"/>
                <a:gd name="T3" fmla="*/ 21 h 21"/>
                <a:gd name="T4" fmla="*/ 24 w 25"/>
                <a:gd name="T5" fmla="*/ 18 h 21"/>
                <a:gd name="T6" fmla="*/ 24 w 25"/>
                <a:gd name="T7" fmla="*/ 7 h 21"/>
                <a:gd name="T8" fmla="*/ 20 w 25"/>
                <a:gd name="T9" fmla="*/ 2 h 21"/>
                <a:gd name="T10" fmla="*/ 2 w 25"/>
                <a:gd name="T11" fmla="*/ 4 h 21"/>
                <a:gd name="T12" fmla="*/ 2 w 25"/>
                <a:gd name="T13" fmla="*/ 7 h 21"/>
                <a:gd name="T14" fmla="*/ 5 w 25"/>
                <a:gd name="T15" fmla="*/ 9 h 21"/>
                <a:gd name="T16" fmla="*/ 10 w 25"/>
                <a:gd name="T17" fmla="*/ 16 h 21"/>
                <a:gd name="T18" fmla="*/ 10 w 25"/>
                <a:gd name="T19"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1">
                  <a:moveTo>
                    <a:pt x="10" y="16"/>
                  </a:moveTo>
                  <a:cubicBezTo>
                    <a:pt x="14" y="16"/>
                    <a:pt x="15" y="18"/>
                    <a:pt x="15" y="21"/>
                  </a:cubicBezTo>
                  <a:cubicBezTo>
                    <a:pt x="18" y="21"/>
                    <a:pt x="22" y="21"/>
                    <a:pt x="24" y="18"/>
                  </a:cubicBezTo>
                  <a:cubicBezTo>
                    <a:pt x="25" y="15"/>
                    <a:pt x="24" y="10"/>
                    <a:pt x="24" y="7"/>
                  </a:cubicBezTo>
                  <a:cubicBezTo>
                    <a:pt x="21" y="7"/>
                    <a:pt x="19" y="6"/>
                    <a:pt x="20" y="2"/>
                  </a:cubicBezTo>
                  <a:cubicBezTo>
                    <a:pt x="15" y="2"/>
                    <a:pt x="5" y="0"/>
                    <a:pt x="2" y="4"/>
                  </a:cubicBezTo>
                  <a:cubicBezTo>
                    <a:pt x="1" y="5"/>
                    <a:pt x="0" y="7"/>
                    <a:pt x="2" y="7"/>
                  </a:cubicBezTo>
                  <a:cubicBezTo>
                    <a:pt x="3" y="8"/>
                    <a:pt x="4" y="8"/>
                    <a:pt x="5" y="9"/>
                  </a:cubicBezTo>
                  <a:cubicBezTo>
                    <a:pt x="8" y="11"/>
                    <a:pt x="10" y="13"/>
                    <a:pt x="10" y="16"/>
                  </a:cubicBezTo>
                  <a:cubicBezTo>
                    <a:pt x="14" y="15"/>
                    <a:pt x="9" y="11"/>
                    <a:pt x="10" y="16"/>
                  </a:cubicBezTo>
                  <a:close/>
                </a:path>
              </a:pathLst>
            </a:cu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 name="Freeform 18"/>
            <p:cNvSpPr>
              <a:spLocks/>
            </p:cNvSpPr>
            <p:nvPr/>
          </p:nvSpPr>
          <p:spPr bwMode="auto">
            <a:xfrm>
              <a:off x="6496459" y="2409920"/>
              <a:ext cx="72922" cy="40787"/>
            </a:xfrm>
            <a:custGeom>
              <a:avLst/>
              <a:gdLst>
                <a:gd name="T0" fmla="*/ 10 w 25"/>
                <a:gd name="T1" fmla="*/ 14 h 14"/>
                <a:gd name="T2" fmla="*/ 21 w 25"/>
                <a:gd name="T3" fmla="*/ 14 h 14"/>
                <a:gd name="T4" fmla="*/ 23 w 25"/>
                <a:gd name="T5" fmla="*/ 14 h 14"/>
                <a:gd name="T6" fmla="*/ 24 w 25"/>
                <a:gd name="T7" fmla="*/ 13 h 14"/>
                <a:gd name="T8" fmla="*/ 24 w 25"/>
                <a:gd name="T9" fmla="*/ 8 h 14"/>
                <a:gd name="T10" fmla="*/ 21 w 25"/>
                <a:gd name="T11" fmla="*/ 4 h 14"/>
                <a:gd name="T12" fmla="*/ 15 w 25"/>
                <a:gd name="T13" fmla="*/ 2 h 14"/>
                <a:gd name="T14" fmla="*/ 15 w 25"/>
                <a:gd name="T15" fmla="*/ 0 h 14"/>
                <a:gd name="T16" fmla="*/ 9 w 25"/>
                <a:gd name="T17" fmla="*/ 0 h 14"/>
                <a:gd name="T18" fmla="*/ 4 w 25"/>
                <a:gd name="T19" fmla="*/ 0 h 14"/>
                <a:gd name="T20" fmla="*/ 2 w 25"/>
                <a:gd name="T21" fmla="*/ 0 h 14"/>
                <a:gd name="T22" fmla="*/ 1 w 25"/>
                <a:gd name="T23" fmla="*/ 2 h 14"/>
                <a:gd name="T24" fmla="*/ 1 w 25"/>
                <a:gd name="T25" fmla="*/ 7 h 14"/>
                <a:gd name="T26" fmla="*/ 1 w 25"/>
                <a:gd name="T27" fmla="*/ 9 h 14"/>
                <a:gd name="T28" fmla="*/ 4 w 25"/>
                <a:gd name="T29" fmla="*/ 9 h 14"/>
                <a:gd name="T30" fmla="*/ 9 w 25"/>
                <a:gd name="T31" fmla="*/ 9 h 14"/>
                <a:gd name="T32" fmla="*/ 10 w 25"/>
                <a:gd name="T33" fmla="*/ 10 h 14"/>
                <a:gd name="T34" fmla="*/ 10 w 25"/>
                <a:gd name="T35" fmla="*/ 14 h 14"/>
                <a:gd name="T36" fmla="*/ 10 w 25"/>
                <a:gd name="T3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14">
                  <a:moveTo>
                    <a:pt x="10" y="14"/>
                  </a:moveTo>
                  <a:cubicBezTo>
                    <a:pt x="14" y="14"/>
                    <a:pt x="17" y="14"/>
                    <a:pt x="21" y="14"/>
                  </a:cubicBezTo>
                  <a:cubicBezTo>
                    <a:pt x="22" y="14"/>
                    <a:pt x="22" y="14"/>
                    <a:pt x="23" y="14"/>
                  </a:cubicBezTo>
                  <a:cubicBezTo>
                    <a:pt x="24" y="14"/>
                    <a:pt x="25" y="14"/>
                    <a:pt x="24" y="13"/>
                  </a:cubicBezTo>
                  <a:cubicBezTo>
                    <a:pt x="24" y="11"/>
                    <a:pt x="24" y="9"/>
                    <a:pt x="24" y="8"/>
                  </a:cubicBezTo>
                  <a:cubicBezTo>
                    <a:pt x="24" y="6"/>
                    <a:pt x="23" y="4"/>
                    <a:pt x="21" y="4"/>
                  </a:cubicBezTo>
                  <a:cubicBezTo>
                    <a:pt x="18" y="4"/>
                    <a:pt x="16" y="5"/>
                    <a:pt x="15" y="2"/>
                  </a:cubicBezTo>
                  <a:cubicBezTo>
                    <a:pt x="15" y="2"/>
                    <a:pt x="15" y="1"/>
                    <a:pt x="15" y="0"/>
                  </a:cubicBezTo>
                  <a:cubicBezTo>
                    <a:pt x="13" y="0"/>
                    <a:pt x="11" y="0"/>
                    <a:pt x="9" y="0"/>
                  </a:cubicBezTo>
                  <a:cubicBezTo>
                    <a:pt x="7" y="0"/>
                    <a:pt x="6" y="0"/>
                    <a:pt x="4" y="0"/>
                  </a:cubicBezTo>
                  <a:cubicBezTo>
                    <a:pt x="4" y="0"/>
                    <a:pt x="3" y="0"/>
                    <a:pt x="2" y="0"/>
                  </a:cubicBezTo>
                  <a:cubicBezTo>
                    <a:pt x="0" y="0"/>
                    <a:pt x="1" y="0"/>
                    <a:pt x="1" y="2"/>
                  </a:cubicBezTo>
                  <a:cubicBezTo>
                    <a:pt x="1" y="4"/>
                    <a:pt x="1" y="5"/>
                    <a:pt x="1" y="7"/>
                  </a:cubicBezTo>
                  <a:cubicBezTo>
                    <a:pt x="1" y="8"/>
                    <a:pt x="1" y="8"/>
                    <a:pt x="1" y="9"/>
                  </a:cubicBezTo>
                  <a:cubicBezTo>
                    <a:pt x="2" y="9"/>
                    <a:pt x="3" y="9"/>
                    <a:pt x="4" y="9"/>
                  </a:cubicBezTo>
                  <a:cubicBezTo>
                    <a:pt x="6" y="9"/>
                    <a:pt x="7" y="9"/>
                    <a:pt x="9" y="9"/>
                  </a:cubicBezTo>
                  <a:cubicBezTo>
                    <a:pt x="10" y="9"/>
                    <a:pt x="11" y="9"/>
                    <a:pt x="10" y="10"/>
                  </a:cubicBezTo>
                  <a:cubicBezTo>
                    <a:pt x="10" y="11"/>
                    <a:pt x="10" y="13"/>
                    <a:pt x="10" y="14"/>
                  </a:cubicBezTo>
                  <a:cubicBezTo>
                    <a:pt x="13" y="14"/>
                    <a:pt x="10" y="12"/>
                    <a:pt x="10" y="14"/>
                  </a:cubicBezTo>
                  <a:close/>
                </a:path>
              </a:pathLst>
            </a:cu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 name="Freeform 19"/>
            <p:cNvSpPr>
              <a:spLocks/>
            </p:cNvSpPr>
            <p:nvPr/>
          </p:nvSpPr>
          <p:spPr bwMode="auto">
            <a:xfrm>
              <a:off x="5712855" y="2184974"/>
              <a:ext cx="304048" cy="212587"/>
            </a:xfrm>
            <a:custGeom>
              <a:avLst/>
              <a:gdLst>
                <a:gd name="T0" fmla="*/ 5 w 104"/>
                <a:gd name="T1" fmla="*/ 6 h 73"/>
                <a:gd name="T2" fmla="*/ 5 w 104"/>
                <a:gd name="T3" fmla="*/ 10 h 73"/>
                <a:gd name="T4" fmla="*/ 6 w 104"/>
                <a:gd name="T5" fmla="*/ 11 h 73"/>
                <a:gd name="T6" fmla="*/ 10 w 104"/>
                <a:gd name="T7" fmla="*/ 14 h 73"/>
                <a:gd name="T8" fmla="*/ 14 w 104"/>
                <a:gd name="T9" fmla="*/ 25 h 73"/>
                <a:gd name="T10" fmla="*/ 14 w 104"/>
                <a:gd name="T11" fmla="*/ 37 h 73"/>
                <a:gd name="T12" fmla="*/ 11 w 104"/>
                <a:gd name="T13" fmla="*/ 39 h 73"/>
                <a:gd name="T14" fmla="*/ 9 w 104"/>
                <a:gd name="T15" fmla="*/ 40 h 73"/>
                <a:gd name="T16" fmla="*/ 7 w 104"/>
                <a:gd name="T17" fmla="*/ 43 h 73"/>
                <a:gd name="T18" fmla="*/ 0 w 104"/>
                <a:gd name="T19" fmla="*/ 48 h 73"/>
                <a:gd name="T20" fmla="*/ 0 w 104"/>
                <a:gd name="T21" fmla="*/ 55 h 73"/>
                <a:gd name="T22" fmla="*/ 1 w 104"/>
                <a:gd name="T23" fmla="*/ 59 h 73"/>
                <a:gd name="T24" fmla="*/ 4 w 104"/>
                <a:gd name="T25" fmla="*/ 62 h 73"/>
                <a:gd name="T26" fmla="*/ 14 w 104"/>
                <a:gd name="T27" fmla="*/ 72 h 73"/>
                <a:gd name="T28" fmla="*/ 29 w 104"/>
                <a:gd name="T29" fmla="*/ 72 h 73"/>
                <a:gd name="T30" fmla="*/ 37 w 104"/>
                <a:gd name="T31" fmla="*/ 69 h 73"/>
                <a:gd name="T32" fmla="*/ 39 w 104"/>
                <a:gd name="T33" fmla="*/ 61 h 73"/>
                <a:gd name="T34" fmla="*/ 41 w 104"/>
                <a:gd name="T35" fmla="*/ 58 h 73"/>
                <a:gd name="T36" fmla="*/ 42 w 104"/>
                <a:gd name="T37" fmla="*/ 57 h 73"/>
                <a:gd name="T38" fmla="*/ 43 w 104"/>
                <a:gd name="T39" fmla="*/ 55 h 73"/>
                <a:gd name="T40" fmla="*/ 53 w 104"/>
                <a:gd name="T41" fmla="*/ 53 h 73"/>
                <a:gd name="T42" fmla="*/ 60 w 104"/>
                <a:gd name="T43" fmla="*/ 53 h 73"/>
                <a:gd name="T44" fmla="*/ 62 w 104"/>
                <a:gd name="T45" fmla="*/ 50 h 73"/>
                <a:gd name="T46" fmla="*/ 65 w 104"/>
                <a:gd name="T47" fmla="*/ 48 h 73"/>
                <a:gd name="T48" fmla="*/ 68 w 104"/>
                <a:gd name="T49" fmla="*/ 48 h 73"/>
                <a:gd name="T50" fmla="*/ 71 w 104"/>
                <a:gd name="T51" fmla="*/ 47 h 73"/>
                <a:gd name="T52" fmla="*/ 78 w 104"/>
                <a:gd name="T53" fmla="*/ 40 h 73"/>
                <a:gd name="T54" fmla="*/ 84 w 104"/>
                <a:gd name="T55" fmla="*/ 39 h 73"/>
                <a:gd name="T56" fmla="*/ 87 w 104"/>
                <a:gd name="T57" fmla="*/ 39 h 73"/>
                <a:gd name="T58" fmla="*/ 90 w 104"/>
                <a:gd name="T59" fmla="*/ 38 h 73"/>
                <a:gd name="T60" fmla="*/ 93 w 104"/>
                <a:gd name="T61" fmla="*/ 34 h 73"/>
                <a:gd name="T62" fmla="*/ 97 w 104"/>
                <a:gd name="T63" fmla="*/ 31 h 73"/>
                <a:gd name="T64" fmla="*/ 95 w 104"/>
                <a:gd name="T65" fmla="*/ 27 h 73"/>
                <a:gd name="T66" fmla="*/ 95 w 104"/>
                <a:gd name="T67" fmla="*/ 19 h 73"/>
                <a:gd name="T68" fmla="*/ 99 w 104"/>
                <a:gd name="T69" fmla="*/ 13 h 73"/>
                <a:gd name="T70" fmla="*/ 103 w 104"/>
                <a:gd name="T71" fmla="*/ 11 h 73"/>
                <a:gd name="T72" fmla="*/ 104 w 104"/>
                <a:gd name="T73" fmla="*/ 6 h 73"/>
                <a:gd name="T74" fmla="*/ 104 w 104"/>
                <a:gd name="T75" fmla="*/ 4 h 73"/>
                <a:gd name="T76" fmla="*/ 103 w 104"/>
                <a:gd name="T77" fmla="*/ 1 h 73"/>
                <a:gd name="T78" fmla="*/ 97 w 104"/>
                <a:gd name="T79" fmla="*/ 1 h 73"/>
                <a:gd name="T80" fmla="*/ 85 w 104"/>
                <a:gd name="T81" fmla="*/ 0 h 73"/>
                <a:gd name="T82" fmla="*/ 5 w 104"/>
                <a:gd name="T83" fmla="*/ 6 h 73"/>
                <a:gd name="T84" fmla="*/ 5 w 104"/>
                <a:gd name="T85" fmla="*/ 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4" h="73">
                  <a:moveTo>
                    <a:pt x="5" y="6"/>
                  </a:moveTo>
                  <a:cubicBezTo>
                    <a:pt x="5" y="7"/>
                    <a:pt x="5" y="8"/>
                    <a:pt x="5" y="10"/>
                  </a:cubicBezTo>
                  <a:cubicBezTo>
                    <a:pt x="5" y="11"/>
                    <a:pt x="5" y="11"/>
                    <a:pt x="6" y="11"/>
                  </a:cubicBezTo>
                  <a:cubicBezTo>
                    <a:pt x="8" y="12"/>
                    <a:pt x="9" y="13"/>
                    <a:pt x="10" y="14"/>
                  </a:cubicBezTo>
                  <a:cubicBezTo>
                    <a:pt x="14" y="17"/>
                    <a:pt x="14" y="20"/>
                    <a:pt x="14" y="25"/>
                  </a:cubicBezTo>
                  <a:cubicBezTo>
                    <a:pt x="14" y="29"/>
                    <a:pt x="15" y="33"/>
                    <a:pt x="14" y="37"/>
                  </a:cubicBezTo>
                  <a:cubicBezTo>
                    <a:pt x="13" y="38"/>
                    <a:pt x="12" y="39"/>
                    <a:pt x="11" y="39"/>
                  </a:cubicBezTo>
                  <a:cubicBezTo>
                    <a:pt x="10" y="39"/>
                    <a:pt x="10" y="39"/>
                    <a:pt x="9" y="40"/>
                  </a:cubicBezTo>
                  <a:cubicBezTo>
                    <a:pt x="9" y="41"/>
                    <a:pt x="8" y="42"/>
                    <a:pt x="7" y="43"/>
                  </a:cubicBezTo>
                  <a:cubicBezTo>
                    <a:pt x="6" y="45"/>
                    <a:pt x="3" y="48"/>
                    <a:pt x="0" y="48"/>
                  </a:cubicBezTo>
                  <a:cubicBezTo>
                    <a:pt x="0" y="51"/>
                    <a:pt x="0" y="53"/>
                    <a:pt x="0" y="55"/>
                  </a:cubicBezTo>
                  <a:cubicBezTo>
                    <a:pt x="0" y="57"/>
                    <a:pt x="0" y="58"/>
                    <a:pt x="1" y="59"/>
                  </a:cubicBezTo>
                  <a:cubicBezTo>
                    <a:pt x="2" y="60"/>
                    <a:pt x="3" y="61"/>
                    <a:pt x="4" y="62"/>
                  </a:cubicBezTo>
                  <a:cubicBezTo>
                    <a:pt x="8" y="65"/>
                    <a:pt x="11" y="69"/>
                    <a:pt x="14" y="72"/>
                  </a:cubicBezTo>
                  <a:cubicBezTo>
                    <a:pt x="19" y="72"/>
                    <a:pt x="24" y="72"/>
                    <a:pt x="29" y="72"/>
                  </a:cubicBezTo>
                  <a:cubicBezTo>
                    <a:pt x="32" y="72"/>
                    <a:pt x="37" y="73"/>
                    <a:pt x="37" y="69"/>
                  </a:cubicBezTo>
                  <a:cubicBezTo>
                    <a:pt x="38" y="66"/>
                    <a:pt x="38" y="63"/>
                    <a:pt x="39" y="61"/>
                  </a:cubicBezTo>
                  <a:cubicBezTo>
                    <a:pt x="39" y="60"/>
                    <a:pt x="40" y="58"/>
                    <a:pt x="41" y="58"/>
                  </a:cubicBezTo>
                  <a:cubicBezTo>
                    <a:pt x="42" y="58"/>
                    <a:pt x="42" y="58"/>
                    <a:pt x="42" y="57"/>
                  </a:cubicBezTo>
                  <a:cubicBezTo>
                    <a:pt x="43" y="56"/>
                    <a:pt x="43" y="56"/>
                    <a:pt x="43" y="55"/>
                  </a:cubicBezTo>
                  <a:cubicBezTo>
                    <a:pt x="44" y="52"/>
                    <a:pt x="50" y="53"/>
                    <a:pt x="53" y="53"/>
                  </a:cubicBezTo>
                  <a:cubicBezTo>
                    <a:pt x="55" y="53"/>
                    <a:pt x="58" y="53"/>
                    <a:pt x="60" y="53"/>
                  </a:cubicBezTo>
                  <a:cubicBezTo>
                    <a:pt x="62" y="53"/>
                    <a:pt x="61" y="51"/>
                    <a:pt x="62" y="50"/>
                  </a:cubicBezTo>
                  <a:cubicBezTo>
                    <a:pt x="63" y="49"/>
                    <a:pt x="64" y="48"/>
                    <a:pt x="65" y="48"/>
                  </a:cubicBezTo>
                  <a:cubicBezTo>
                    <a:pt x="66" y="48"/>
                    <a:pt x="67" y="48"/>
                    <a:pt x="68" y="48"/>
                  </a:cubicBezTo>
                  <a:cubicBezTo>
                    <a:pt x="70" y="48"/>
                    <a:pt x="71" y="49"/>
                    <a:pt x="71" y="47"/>
                  </a:cubicBezTo>
                  <a:cubicBezTo>
                    <a:pt x="73" y="44"/>
                    <a:pt x="75" y="41"/>
                    <a:pt x="78" y="40"/>
                  </a:cubicBezTo>
                  <a:cubicBezTo>
                    <a:pt x="80" y="39"/>
                    <a:pt x="82" y="39"/>
                    <a:pt x="84" y="39"/>
                  </a:cubicBezTo>
                  <a:cubicBezTo>
                    <a:pt x="85" y="39"/>
                    <a:pt x="86" y="39"/>
                    <a:pt x="87" y="39"/>
                  </a:cubicBezTo>
                  <a:cubicBezTo>
                    <a:pt x="89" y="39"/>
                    <a:pt x="89" y="39"/>
                    <a:pt x="90" y="38"/>
                  </a:cubicBezTo>
                  <a:cubicBezTo>
                    <a:pt x="90" y="36"/>
                    <a:pt x="91" y="34"/>
                    <a:pt x="93" y="34"/>
                  </a:cubicBezTo>
                  <a:cubicBezTo>
                    <a:pt x="95" y="34"/>
                    <a:pt x="98" y="34"/>
                    <a:pt x="97" y="31"/>
                  </a:cubicBezTo>
                  <a:cubicBezTo>
                    <a:pt x="96" y="30"/>
                    <a:pt x="95" y="29"/>
                    <a:pt x="95" y="27"/>
                  </a:cubicBezTo>
                  <a:cubicBezTo>
                    <a:pt x="94" y="25"/>
                    <a:pt x="94" y="21"/>
                    <a:pt x="95" y="19"/>
                  </a:cubicBezTo>
                  <a:cubicBezTo>
                    <a:pt x="96" y="17"/>
                    <a:pt x="97" y="14"/>
                    <a:pt x="99" y="13"/>
                  </a:cubicBezTo>
                  <a:cubicBezTo>
                    <a:pt x="100" y="12"/>
                    <a:pt x="101" y="11"/>
                    <a:pt x="103" y="11"/>
                  </a:cubicBezTo>
                  <a:cubicBezTo>
                    <a:pt x="104" y="10"/>
                    <a:pt x="104" y="8"/>
                    <a:pt x="104" y="6"/>
                  </a:cubicBezTo>
                  <a:cubicBezTo>
                    <a:pt x="104" y="5"/>
                    <a:pt x="104" y="4"/>
                    <a:pt x="104" y="4"/>
                  </a:cubicBezTo>
                  <a:cubicBezTo>
                    <a:pt x="104" y="2"/>
                    <a:pt x="104" y="1"/>
                    <a:pt x="103" y="1"/>
                  </a:cubicBezTo>
                  <a:cubicBezTo>
                    <a:pt x="101" y="1"/>
                    <a:pt x="99" y="1"/>
                    <a:pt x="97" y="1"/>
                  </a:cubicBezTo>
                  <a:cubicBezTo>
                    <a:pt x="93" y="1"/>
                    <a:pt x="89" y="0"/>
                    <a:pt x="85" y="0"/>
                  </a:cubicBezTo>
                  <a:cubicBezTo>
                    <a:pt x="58" y="0"/>
                    <a:pt x="32" y="6"/>
                    <a:pt x="5" y="6"/>
                  </a:cubicBezTo>
                  <a:cubicBezTo>
                    <a:pt x="5" y="8"/>
                    <a:pt x="39" y="5"/>
                    <a:pt x="5" y="6"/>
                  </a:cubicBezTo>
                  <a:close/>
                </a:path>
              </a:pathLst>
            </a:cu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 name="Freeform 20"/>
            <p:cNvSpPr>
              <a:spLocks/>
            </p:cNvSpPr>
            <p:nvPr/>
          </p:nvSpPr>
          <p:spPr bwMode="auto">
            <a:xfrm>
              <a:off x="6265333" y="2313515"/>
              <a:ext cx="1202597" cy="2333508"/>
            </a:xfrm>
            <a:custGeom>
              <a:avLst/>
              <a:gdLst>
                <a:gd name="T0" fmla="*/ 382 w 411"/>
                <a:gd name="T1" fmla="*/ 360 h 798"/>
                <a:gd name="T2" fmla="*/ 358 w 411"/>
                <a:gd name="T3" fmla="*/ 312 h 798"/>
                <a:gd name="T4" fmla="*/ 321 w 411"/>
                <a:gd name="T5" fmla="*/ 256 h 798"/>
                <a:gd name="T6" fmla="*/ 325 w 411"/>
                <a:gd name="T7" fmla="*/ 240 h 798"/>
                <a:gd name="T8" fmla="*/ 352 w 411"/>
                <a:gd name="T9" fmla="*/ 276 h 798"/>
                <a:gd name="T10" fmla="*/ 368 w 411"/>
                <a:gd name="T11" fmla="*/ 308 h 798"/>
                <a:gd name="T12" fmla="*/ 386 w 411"/>
                <a:gd name="T13" fmla="*/ 343 h 798"/>
                <a:gd name="T14" fmla="*/ 384 w 411"/>
                <a:gd name="T15" fmla="*/ 273 h 798"/>
                <a:gd name="T16" fmla="*/ 367 w 411"/>
                <a:gd name="T17" fmla="*/ 240 h 798"/>
                <a:gd name="T18" fmla="*/ 353 w 411"/>
                <a:gd name="T19" fmla="*/ 215 h 798"/>
                <a:gd name="T20" fmla="*/ 335 w 411"/>
                <a:gd name="T21" fmla="*/ 184 h 798"/>
                <a:gd name="T22" fmla="*/ 305 w 411"/>
                <a:gd name="T23" fmla="*/ 147 h 798"/>
                <a:gd name="T24" fmla="*/ 229 w 411"/>
                <a:gd name="T25" fmla="*/ 76 h 798"/>
                <a:gd name="T26" fmla="*/ 189 w 411"/>
                <a:gd name="T27" fmla="*/ 44 h 798"/>
                <a:gd name="T28" fmla="*/ 114 w 411"/>
                <a:gd name="T29" fmla="*/ 5 h 798"/>
                <a:gd name="T30" fmla="*/ 118 w 411"/>
                <a:gd name="T31" fmla="*/ 38 h 798"/>
                <a:gd name="T32" fmla="*/ 112 w 411"/>
                <a:gd name="T33" fmla="*/ 56 h 798"/>
                <a:gd name="T34" fmla="*/ 76 w 411"/>
                <a:gd name="T35" fmla="*/ 74 h 798"/>
                <a:gd name="T36" fmla="*/ 125 w 411"/>
                <a:gd name="T37" fmla="*/ 127 h 798"/>
                <a:gd name="T38" fmla="*/ 154 w 411"/>
                <a:gd name="T39" fmla="*/ 135 h 798"/>
                <a:gd name="T40" fmla="*/ 189 w 411"/>
                <a:gd name="T41" fmla="*/ 166 h 798"/>
                <a:gd name="T42" fmla="*/ 146 w 411"/>
                <a:gd name="T43" fmla="*/ 109 h 798"/>
                <a:gd name="T44" fmla="*/ 179 w 411"/>
                <a:gd name="T45" fmla="*/ 122 h 798"/>
                <a:gd name="T46" fmla="*/ 215 w 411"/>
                <a:gd name="T47" fmla="*/ 152 h 798"/>
                <a:gd name="T48" fmla="*/ 212 w 411"/>
                <a:gd name="T49" fmla="*/ 113 h 798"/>
                <a:gd name="T50" fmla="*/ 246 w 411"/>
                <a:gd name="T51" fmla="*/ 118 h 798"/>
                <a:gd name="T52" fmla="*/ 252 w 411"/>
                <a:gd name="T53" fmla="*/ 136 h 798"/>
                <a:gd name="T54" fmla="*/ 259 w 411"/>
                <a:gd name="T55" fmla="*/ 169 h 798"/>
                <a:gd name="T56" fmla="*/ 289 w 411"/>
                <a:gd name="T57" fmla="*/ 188 h 798"/>
                <a:gd name="T58" fmla="*/ 266 w 411"/>
                <a:gd name="T59" fmla="*/ 212 h 798"/>
                <a:gd name="T60" fmla="*/ 202 w 411"/>
                <a:gd name="T61" fmla="*/ 198 h 798"/>
                <a:gd name="T62" fmla="*/ 174 w 411"/>
                <a:gd name="T63" fmla="*/ 171 h 798"/>
                <a:gd name="T64" fmla="*/ 85 w 411"/>
                <a:gd name="T65" fmla="*/ 179 h 798"/>
                <a:gd name="T66" fmla="*/ 56 w 411"/>
                <a:gd name="T67" fmla="*/ 208 h 798"/>
                <a:gd name="T68" fmla="*/ 26 w 411"/>
                <a:gd name="T69" fmla="*/ 238 h 798"/>
                <a:gd name="T70" fmla="*/ 3 w 411"/>
                <a:gd name="T71" fmla="*/ 290 h 798"/>
                <a:gd name="T72" fmla="*/ 12 w 411"/>
                <a:gd name="T73" fmla="*/ 321 h 798"/>
                <a:gd name="T74" fmla="*/ 12 w 411"/>
                <a:gd name="T75" fmla="*/ 366 h 798"/>
                <a:gd name="T76" fmla="*/ 61 w 411"/>
                <a:gd name="T77" fmla="*/ 423 h 798"/>
                <a:gd name="T78" fmla="*/ 90 w 411"/>
                <a:gd name="T79" fmla="*/ 448 h 798"/>
                <a:gd name="T80" fmla="*/ 119 w 411"/>
                <a:gd name="T81" fmla="*/ 443 h 798"/>
                <a:gd name="T82" fmla="*/ 152 w 411"/>
                <a:gd name="T83" fmla="*/ 435 h 798"/>
                <a:gd name="T84" fmla="*/ 212 w 411"/>
                <a:gd name="T85" fmla="*/ 448 h 798"/>
                <a:gd name="T86" fmla="*/ 226 w 411"/>
                <a:gd name="T87" fmla="*/ 497 h 798"/>
                <a:gd name="T88" fmla="*/ 250 w 411"/>
                <a:gd name="T89" fmla="*/ 540 h 798"/>
                <a:gd name="T90" fmla="*/ 255 w 411"/>
                <a:gd name="T91" fmla="*/ 587 h 798"/>
                <a:gd name="T92" fmla="*/ 235 w 411"/>
                <a:gd name="T93" fmla="*/ 632 h 798"/>
                <a:gd name="T94" fmla="*/ 231 w 411"/>
                <a:gd name="T95" fmla="*/ 689 h 798"/>
                <a:gd name="T96" fmla="*/ 239 w 411"/>
                <a:gd name="T97" fmla="*/ 761 h 798"/>
                <a:gd name="T98" fmla="*/ 247 w 411"/>
                <a:gd name="T99" fmla="*/ 791 h 798"/>
                <a:gd name="T100" fmla="*/ 317 w 411"/>
                <a:gd name="T101" fmla="*/ 754 h 798"/>
                <a:gd name="T102" fmla="*/ 321 w 411"/>
                <a:gd name="T103" fmla="*/ 719 h 798"/>
                <a:gd name="T104" fmla="*/ 350 w 411"/>
                <a:gd name="T105" fmla="*/ 666 h 798"/>
                <a:gd name="T106" fmla="*/ 382 w 411"/>
                <a:gd name="T107" fmla="*/ 617 h 798"/>
                <a:gd name="T108" fmla="*/ 396 w 411"/>
                <a:gd name="T109" fmla="*/ 514 h 798"/>
                <a:gd name="T110" fmla="*/ 403 w 411"/>
                <a:gd name="T111" fmla="*/ 458 h 798"/>
                <a:gd name="T112" fmla="*/ 396 w 411"/>
                <a:gd name="T113" fmla="*/ 391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1" h="798">
                  <a:moveTo>
                    <a:pt x="396" y="391"/>
                  </a:moveTo>
                  <a:cubicBezTo>
                    <a:pt x="396" y="388"/>
                    <a:pt x="396" y="385"/>
                    <a:pt x="396" y="382"/>
                  </a:cubicBezTo>
                  <a:cubicBezTo>
                    <a:pt x="396" y="380"/>
                    <a:pt x="396" y="379"/>
                    <a:pt x="396" y="377"/>
                  </a:cubicBezTo>
                  <a:cubicBezTo>
                    <a:pt x="395" y="377"/>
                    <a:pt x="394" y="377"/>
                    <a:pt x="393" y="376"/>
                  </a:cubicBezTo>
                  <a:cubicBezTo>
                    <a:pt x="391" y="376"/>
                    <a:pt x="391" y="374"/>
                    <a:pt x="391" y="372"/>
                  </a:cubicBezTo>
                  <a:cubicBezTo>
                    <a:pt x="391" y="370"/>
                    <a:pt x="390" y="368"/>
                    <a:pt x="389" y="367"/>
                  </a:cubicBezTo>
                  <a:cubicBezTo>
                    <a:pt x="388" y="366"/>
                    <a:pt x="387" y="363"/>
                    <a:pt x="386" y="363"/>
                  </a:cubicBezTo>
                  <a:cubicBezTo>
                    <a:pt x="384" y="363"/>
                    <a:pt x="382" y="362"/>
                    <a:pt x="382" y="360"/>
                  </a:cubicBezTo>
                  <a:cubicBezTo>
                    <a:pt x="381" y="359"/>
                    <a:pt x="383" y="353"/>
                    <a:pt x="381" y="353"/>
                  </a:cubicBezTo>
                  <a:cubicBezTo>
                    <a:pt x="379" y="353"/>
                    <a:pt x="377" y="353"/>
                    <a:pt x="377" y="351"/>
                  </a:cubicBezTo>
                  <a:cubicBezTo>
                    <a:pt x="377" y="350"/>
                    <a:pt x="377" y="349"/>
                    <a:pt x="377" y="348"/>
                  </a:cubicBezTo>
                  <a:cubicBezTo>
                    <a:pt x="376" y="347"/>
                    <a:pt x="376" y="347"/>
                    <a:pt x="376" y="346"/>
                  </a:cubicBezTo>
                  <a:cubicBezTo>
                    <a:pt x="375" y="345"/>
                    <a:pt x="374" y="344"/>
                    <a:pt x="373" y="343"/>
                  </a:cubicBezTo>
                  <a:cubicBezTo>
                    <a:pt x="371" y="340"/>
                    <a:pt x="369" y="338"/>
                    <a:pt x="367" y="336"/>
                  </a:cubicBezTo>
                  <a:cubicBezTo>
                    <a:pt x="362" y="330"/>
                    <a:pt x="361" y="323"/>
                    <a:pt x="363" y="316"/>
                  </a:cubicBezTo>
                  <a:cubicBezTo>
                    <a:pt x="360" y="315"/>
                    <a:pt x="358" y="315"/>
                    <a:pt x="358" y="312"/>
                  </a:cubicBezTo>
                  <a:cubicBezTo>
                    <a:pt x="358" y="309"/>
                    <a:pt x="356" y="306"/>
                    <a:pt x="354" y="304"/>
                  </a:cubicBezTo>
                  <a:cubicBezTo>
                    <a:pt x="352" y="302"/>
                    <a:pt x="350" y="300"/>
                    <a:pt x="349" y="298"/>
                  </a:cubicBezTo>
                  <a:cubicBezTo>
                    <a:pt x="348" y="295"/>
                    <a:pt x="343" y="297"/>
                    <a:pt x="344" y="293"/>
                  </a:cubicBezTo>
                  <a:cubicBezTo>
                    <a:pt x="344" y="291"/>
                    <a:pt x="344" y="289"/>
                    <a:pt x="344" y="287"/>
                  </a:cubicBezTo>
                  <a:cubicBezTo>
                    <a:pt x="343" y="287"/>
                    <a:pt x="341" y="287"/>
                    <a:pt x="340" y="286"/>
                  </a:cubicBezTo>
                  <a:cubicBezTo>
                    <a:pt x="339" y="286"/>
                    <a:pt x="339" y="284"/>
                    <a:pt x="339" y="283"/>
                  </a:cubicBezTo>
                  <a:cubicBezTo>
                    <a:pt x="338" y="281"/>
                    <a:pt x="336" y="279"/>
                    <a:pt x="335" y="278"/>
                  </a:cubicBezTo>
                  <a:cubicBezTo>
                    <a:pt x="330" y="271"/>
                    <a:pt x="325" y="263"/>
                    <a:pt x="321" y="256"/>
                  </a:cubicBezTo>
                  <a:cubicBezTo>
                    <a:pt x="316" y="249"/>
                    <a:pt x="312" y="243"/>
                    <a:pt x="306" y="236"/>
                  </a:cubicBezTo>
                  <a:cubicBezTo>
                    <a:pt x="305" y="234"/>
                    <a:pt x="299" y="230"/>
                    <a:pt x="303" y="228"/>
                  </a:cubicBezTo>
                  <a:cubicBezTo>
                    <a:pt x="305" y="226"/>
                    <a:pt x="307" y="229"/>
                    <a:pt x="308" y="231"/>
                  </a:cubicBezTo>
                  <a:cubicBezTo>
                    <a:pt x="309" y="232"/>
                    <a:pt x="310" y="233"/>
                    <a:pt x="310" y="234"/>
                  </a:cubicBezTo>
                  <a:cubicBezTo>
                    <a:pt x="311" y="235"/>
                    <a:pt x="310" y="235"/>
                    <a:pt x="312" y="235"/>
                  </a:cubicBezTo>
                  <a:cubicBezTo>
                    <a:pt x="313" y="235"/>
                    <a:pt x="314" y="235"/>
                    <a:pt x="316" y="235"/>
                  </a:cubicBezTo>
                  <a:cubicBezTo>
                    <a:pt x="316" y="233"/>
                    <a:pt x="318" y="231"/>
                    <a:pt x="320" y="233"/>
                  </a:cubicBezTo>
                  <a:cubicBezTo>
                    <a:pt x="322" y="235"/>
                    <a:pt x="324" y="238"/>
                    <a:pt x="325" y="240"/>
                  </a:cubicBezTo>
                  <a:cubicBezTo>
                    <a:pt x="328" y="240"/>
                    <a:pt x="330" y="241"/>
                    <a:pt x="330" y="245"/>
                  </a:cubicBezTo>
                  <a:cubicBezTo>
                    <a:pt x="332" y="245"/>
                    <a:pt x="335" y="246"/>
                    <a:pt x="335" y="249"/>
                  </a:cubicBezTo>
                  <a:cubicBezTo>
                    <a:pt x="334" y="251"/>
                    <a:pt x="334" y="253"/>
                    <a:pt x="334" y="256"/>
                  </a:cubicBezTo>
                  <a:cubicBezTo>
                    <a:pt x="334" y="257"/>
                    <a:pt x="334" y="258"/>
                    <a:pt x="334" y="259"/>
                  </a:cubicBezTo>
                  <a:cubicBezTo>
                    <a:pt x="335" y="259"/>
                    <a:pt x="336" y="259"/>
                    <a:pt x="336" y="259"/>
                  </a:cubicBezTo>
                  <a:cubicBezTo>
                    <a:pt x="340" y="260"/>
                    <a:pt x="339" y="263"/>
                    <a:pt x="339" y="266"/>
                  </a:cubicBezTo>
                  <a:cubicBezTo>
                    <a:pt x="340" y="270"/>
                    <a:pt x="344" y="268"/>
                    <a:pt x="346" y="269"/>
                  </a:cubicBezTo>
                  <a:cubicBezTo>
                    <a:pt x="349" y="271"/>
                    <a:pt x="351" y="273"/>
                    <a:pt x="352" y="276"/>
                  </a:cubicBezTo>
                  <a:cubicBezTo>
                    <a:pt x="353" y="278"/>
                    <a:pt x="353" y="279"/>
                    <a:pt x="353" y="281"/>
                  </a:cubicBezTo>
                  <a:cubicBezTo>
                    <a:pt x="353" y="283"/>
                    <a:pt x="355" y="283"/>
                    <a:pt x="357" y="283"/>
                  </a:cubicBezTo>
                  <a:cubicBezTo>
                    <a:pt x="360" y="285"/>
                    <a:pt x="357" y="292"/>
                    <a:pt x="359" y="292"/>
                  </a:cubicBezTo>
                  <a:cubicBezTo>
                    <a:pt x="363" y="293"/>
                    <a:pt x="363" y="294"/>
                    <a:pt x="363" y="298"/>
                  </a:cubicBezTo>
                  <a:cubicBezTo>
                    <a:pt x="363" y="299"/>
                    <a:pt x="363" y="300"/>
                    <a:pt x="363" y="300"/>
                  </a:cubicBezTo>
                  <a:cubicBezTo>
                    <a:pt x="363" y="302"/>
                    <a:pt x="363" y="301"/>
                    <a:pt x="364" y="302"/>
                  </a:cubicBezTo>
                  <a:cubicBezTo>
                    <a:pt x="365" y="302"/>
                    <a:pt x="367" y="302"/>
                    <a:pt x="367" y="303"/>
                  </a:cubicBezTo>
                  <a:cubicBezTo>
                    <a:pt x="368" y="305"/>
                    <a:pt x="367" y="306"/>
                    <a:pt x="368" y="308"/>
                  </a:cubicBezTo>
                  <a:cubicBezTo>
                    <a:pt x="368" y="309"/>
                    <a:pt x="369" y="310"/>
                    <a:pt x="370" y="312"/>
                  </a:cubicBezTo>
                  <a:cubicBezTo>
                    <a:pt x="371" y="313"/>
                    <a:pt x="371" y="314"/>
                    <a:pt x="372" y="315"/>
                  </a:cubicBezTo>
                  <a:cubicBezTo>
                    <a:pt x="372" y="316"/>
                    <a:pt x="374" y="316"/>
                    <a:pt x="375" y="316"/>
                  </a:cubicBezTo>
                  <a:cubicBezTo>
                    <a:pt x="378" y="318"/>
                    <a:pt x="375" y="325"/>
                    <a:pt x="378" y="325"/>
                  </a:cubicBezTo>
                  <a:cubicBezTo>
                    <a:pt x="382" y="326"/>
                    <a:pt x="382" y="327"/>
                    <a:pt x="382" y="331"/>
                  </a:cubicBezTo>
                  <a:cubicBezTo>
                    <a:pt x="382" y="333"/>
                    <a:pt x="382" y="336"/>
                    <a:pt x="382" y="338"/>
                  </a:cubicBezTo>
                  <a:cubicBezTo>
                    <a:pt x="382" y="340"/>
                    <a:pt x="383" y="339"/>
                    <a:pt x="385" y="340"/>
                  </a:cubicBezTo>
                  <a:cubicBezTo>
                    <a:pt x="386" y="340"/>
                    <a:pt x="387" y="342"/>
                    <a:pt x="386" y="343"/>
                  </a:cubicBezTo>
                  <a:cubicBezTo>
                    <a:pt x="386" y="345"/>
                    <a:pt x="387" y="346"/>
                    <a:pt x="388" y="348"/>
                  </a:cubicBezTo>
                  <a:cubicBezTo>
                    <a:pt x="390" y="350"/>
                    <a:pt x="393" y="352"/>
                    <a:pt x="396" y="353"/>
                  </a:cubicBezTo>
                  <a:cubicBezTo>
                    <a:pt x="392" y="340"/>
                    <a:pt x="388" y="327"/>
                    <a:pt x="386" y="314"/>
                  </a:cubicBezTo>
                  <a:cubicBezTo>
                    <a:pt x="385" y="307"/>
                    <a:pt x="384" y="300"/>
                    <a:pt x="384" y="293"/>
                  </a:cubicBezTo>
                  <a:cubicBezTo>
                    <a:pt x="384" y="290"/>
                    <a:pt x="384" y="287"/>
                    <a:pt x="384" y="284"/>
                  </a:cubicBezTo>
                  <a:cubicBezTo>
                    <a:pt x="385" y="281"/>
                    <a:pt x="386" y="279"/>
                    <a:pt x="386" y="276"/>
                  </a:cubicBezTo>
                  <a:cubicBezTo>
                    <a:pt x="386" y="274"/>
                    <a:pt x="387" y="273"/>
                    <a:pt x="386" y="273"/>
                  </a:cubicBezTo>
                  <a:cubicBezTo>
                    <a:pt x="385" y="273"/>
                    <a:pt x="384" y="273"/>
                    <a:pt x="384" y="273"/>
                  </a:cubicBezTo>
                  <a:cubicBezTo>
                    <a:pt x="382" y="272"/>
                    <a:pt x="382" y="272"/>
                    <a:pt x="381" y="270"/>
                  </a:cubicBezTo>
                  <a:cubicBezTo>
                    <a:pt x="381" y="268"/>
                    <a:pt x="382" y="266"/>
                    <a:pt x="382" y="264"/>
                  </a:cubicBezTo>
                  <a:cubicBezTo>
                    <a:pt x="380" y="264"/>
                    <a:pt x="378" y="264"/>
                    <a:pt x="377" y="262"/>
                  </a:cubicBezTo>
                  <a:cubicBezTo>
                    <a:pt x="376" y="261"/>
                    <a:pt x="377" y="259"/>
                    <a:pt x="377" y="258"/>
                  </a:cubicBezTo>
                  <a:cubicBezTo>
                    <a:pt x="377" y="257"/>
                    <a:pt x="377" y="256"/>
                    <a:pt x="377" y="254"/>
                  </a:cubicBezTo>
                  <a:cubicBezTo>
                    <a:pt x="376" y="254"/>
                    <a:pt x="375" y="254"/>
                    <a:pt x="375" y="254"/>
                  </a:cubicBezTo>
                  <a:cubicBezTo>
                    <a:pt x="371" y="253"/>
                    <a:pt x="372" y="248"/>
                    <a:pt x="372" y="245"/>
                  </a:cubicBezTo>
                  <a:cubicBezTo>
                    <a:pt x="369" y="245"/>
                    <a:pt x="367" y="244"/>
                    <a:pt x="367" y="240"/>
                  </a:cubicBezTo>
                  <a:cubicBezTo>
                    <a:pt x="367" y="239"/>
                    <a:pt x="367" y="238"/>
                    <a:pt x="367" y="237"/>
                  </a:cubicBezTo>
                  <a:cubicBezTo>
                    <a:pt x="367" y="235"/>
                    <a:pt x="367" y="236"/>
                    <a:pt x="366" y="235"/>
                  </a:cubicBezTo>
                  <a:cubicBezTo>
                    <a:pt x="365" y="235"/>
                    <a:pt x="363" y="235"/>
                    <a:pt x="363" y="233"/>
                  </a:cubicBezTo>
                  <a:cubicBezTo>
                    <a:pt x="362" y="232"/>
                    <a:pt x="363" y="230"/>
                    <a:pt x="362" y="228"/>
                  </a:cubicBezTo>
                  <a:cubicBezTo>
                    <a:pt x="362" y="227"/>
                    <a:pt x="361" y="226"/>
                    <a:pt x="360" y="225"/>
                  </a:cubicBezTo>
                  <a:cubicBezTo>
                    <a:pt x="359" y="224"/>
                    <a:pt x="358" y="223"/>
                    <a:pt x="358" y="221"/>
                  </a:cubicBezTo>
                  <a:cubicBezTo>
                    <a:pt x="357" y="221"/>
                    <a:pt x="355" y="221"/>
                    <a:pt x="354" y="220"/>
                  </a:cubicBezTo>
                  <a:cubicBezTo>
                    <a:pt x="353" y="219"/>
                    <a:pt x="353" y="217"/>
                    <a:pt x="353" y="215"/>
                  </a:cubicBezTo>
                  <a:cubicBezTo>
                    <a:pt x="353" y="214"/>
                    <a:pt x="353" y="213"/>
                    <a:pt x="353" y="212"/>
                  </a:cubicBezTo>
                  <a:cubicBezTo>
                    <a:pt x="353" y="212"/>
                    <a:pt x="352" y="212"/>
                    <a:pt x="351" y="212"/>
                  </a:cubicBezTo>
                  <a:cubicBezTo>
                    <a:pt x="347" y="211"/>
                    <a:pt x="349" y="207"/>
                    <a:pt x="348" y="204"/>
                  </a:cubicBezTo>
                  <a:cubicBezTo>
                    <a:pt x="347" y="203"/>
                    <a:pt x="346" y="202"/>
                    <a:pt x="345" y="201"/>
                  </a:cubicBezTo>
                  <a:cubicBezTo>
                    <a:pt x="345" y="200"/>
                    <a:pt x="344" y="198"/>
                    <a:pt x="343" y="198"/>
                  </a:cubicBezTo>
                  <a:cubicBezTo>
                    <a:pt x="342" y="198"/>
                    <a:pt x="341" y="197"/>
                    <a:pt x="340" y="196"/>
                  </a:cubicBezTo>
                  <a:cubicBezTo>
                    <a:pt x="338" y="195"/>
                    <a:pt x="339" y="193"/>
                    <a:pt x="339" y="191"/>
                  </a:cubicBezTo>
                  <a:cubicBezTo>
                    <a:pt x="338" y="189"/>
                    <a:pt x="336" y="187"/>
                    <a:pt x="335" y="184"/>
                  </a:cubicBezTo>
                  <a:cubicBezTo>
                    <a:pt x="334" y="183"/>
                    <a:pt x="332" y="182"/>
                    <a:pt x="331" y="182"/>
                  </a:cubicBezTo>
                  <a:cubicBezTo>
                    <a:pt x="329" y="181"/>
                    <a:pt x="328" y="180"/>
                    <a:pt x="327" y="178"/>
                  </a:cubicBezTo>
                  <a:cubicBezTo>
                    <a:pt x="325" y="175"/>
                    <a:pt x="325" y="172"/>
                    <a:pt x="323" y="169"/>
                  </a:cubicBezTo>
                  <a:cubicBezTo>
                    <a:pt x="322" y="168"/>
                    <a:pt x="321" y="167"/>
                    <a:pt x="321" y="166"/>
                  </a:cubicBezTo>
                  <a:cubicBezTo>
                    <a:pt x="320" y="165"/>
                    <a:pt x="321" y="165"/>
                    <a:pt x="319" y="164"/>
                  </a:cubicBezTo>
                  <a:cubicBezTo>
                    <a:pt x="318" y="164"/>
                    <a:pt x="317" y="163"/>
                    <a:pt x="316" y="163"/>
                  </a:cubicBezTo>
                  <a:cubicBezTo>
                    <a:pt x="313" y="161"/>
                    <a:pt x="311" y="159"/>
                    <a:pt x="309" y="156"/>
                  </a:cubicBezTo>
                  <a:cubicBezTo>
                    <a:pt x="307" y="153"/>
                    <a:pt x="306" y="150"/>
                    <a:pt x="305" y="147"/>
                  </a:cubicBezTo>
                  <a:cubicBezTo>
                    <a:pt x="302" y="142"/>
                    <a:pt x="296" y="140"/>
                    <a:pt x="293" y="135"/>
                  </a:cubicBezTo>
                  <a:cubicBezTo>
                    <a:pt x="292" y="134"/>
                    <a:pt x="292" y="132"/>
                    <a:pt x="291" y="131"/>
                  </a:cubicBezTo>
                  <a:cubicBezTo>
                    <a:pt x="289" y="130"/>
                    <a:pt x="288" y="129"/>
                    <a:pt x="286" y="127"/>
                  </a:cubicBezTo>
                  <a:cubicBezTo>
                    <a:pt x="282" y="125"/>
                    <a:pt x="279" y="122"/>
                    <a:pt x="276" y="119"/>
                  </a:cubicBezTo>
                  <a:cubicBezTo>
                    <a:pt x="270" y="113"/>
                    <a:pt x="264" y="106"/>
                    <a:pt x="259" y="99"/>
                  </a:cubicBezTo>
                  <a:cubicBezTo>
                    <a:pt x="253" y="97"/>
                    <a:pt x="249" y="91"/>
                    <a:pt x="245" y="87"/>
                  </a:cubicBezTo>
                  <a:cubicBezTo>
                    <a:pt x="243" y="84"/>
                    <a:pt x="241" y="82"/>
                    <a:pt x="238" y="81"/>
                  </a:cubicBezTo>
                  <a:cubicBezTo>
                    <a:pt x="235" y="79"/>
                    <a:pt x="232" y="78"/>
                    <a:pt x="229" y="76"/>
                  </a:cubicBezTo>
                  <a:cubicBezTo>
                    <a:pt x="226" y="74"/>
                    <a:pt x="224" y="71"/>
                    <a:pt x="222" y="68"/>
                  </a:cubicBezTo>
                  <a:cubicBezTo>
                    <a:pt x="222" y="67"/>
                    <a:pt x="222" y="67"/>
                    <a:pt x="221" y="66"/>
                  </a:cubicBezTo>
                  <a:cubicBezTo>
                    <a:pt x="220" y="66"/>
                    <a:pt x="219" y="66"/>
                    <a:pt x="218" y="66"/>
                  </a:cubicBezTo>
                  <a:cubicBezTo>
                    <a:pt x="216" y="66"/>
                    <a:pt x="214" y="64"/>
                    <a:pt x="212" y="63"/>
                  </a:cubicBezTo>
                  <a:cubicBezTo>
                    <a:pt x="209" y="62"/>
                    <a:pt x="207" y="59"/>
                    <a:pt x="205" y="56"/>
                  </a:cubicBezTo>
                  <a:cubicBezTo>
                    <a:pt x="204" y="55"/>
                    <a:pt x="203" y="53"/>
                    <a:pt x="202" y="52"/>
                  </a:cubicBezTo>
                  <a:cubicBezTo>
                    <a:pt x="200" y="52"/>
                    <a:pt x="198" y="52"/>
                    <a:pt x="195" y="50"/>
                  </a:cubicBezTo>
                  <a:cubicBezTo>
                    <a:pt x="193" y="49"/>
                    <a:pt x="190" y="47"/>
                    <a:pt x="189" y="44"/>
                  </a:cubicBezTo>
                  <a:cubicBezTo>
                    <a:pt x="188" y="42"/>
                    <a:pt x="189" y="42"/>
                    <a:pt x="187" y="42"/>
                  </a:cubicBezTo>
                  <a:cubicBezTo>
                    <a:pt x="186" y="42"/>
                    <a:pt x="185" y="42"/>
                    <a:pt x="184" y="42"/>
                  </a:cubicBezTo>
                  <a:cubicBezTo>
                    <a:pt x="182" y="40"/>
                    <a:pt x="180" y="39"/>
                    <a:pt x="179" y="37"/>
                  </a:cubicBezTo>
                  <a:cubicBezTo>
                    <a:pt x="173" y="32"/>
                    <a:pt x="166" y="27"/>
                    <a:pt x="159" y="23"/>
                  </a:cubicBezTo>
                  <a:cubicBezTo>
                    <a:pt x="144" y="15"/>
                    <a:pt x="128" y="8"/>
                    <a:pt x="114" y="0"/>
                  </a:cubicBezTo>
                  <a:cubicBezTo>
                    <a:pt x="113" y="0"/>
                    <a:pt x="113" y="0"/>
                    <a:pt x="113" y="0"/>
                  </a:cubicBezTo>
                  <a:cubicBezTo>
                    <a:pt x="113" y="1"/>
                    <a:pt x="113" y="2"/>
                    <a:pt x="113" y="3"/>
                  </a:cubicBezTo>
                  <a:cubicBezTo>
                    <a:pt x="113" y="5"/>
                    <a:pt x="113" y="4"/>
                    <a:pt x="114" y="5"/>
                  </a:cubicBezTo>
                  <a:cubicBezTo>
                    <a:pt x="115" y="5"/>
                    <a:pt x="117" y="5"/>
                    <a:pt x="117" y="6"/>
                  </a:cubicBezTo>
                  <a:cubicBezTo>
                    <a:pt x="118" y="8"/>
                    <a:pt x="117" y="10"/>
                    <a:pt x="117" y="11"/>
                  </a:cubicBezTo>
                  <a:cubicBezTo>
                    <a:pt x="117" y="13"/>
                    <a:pt x="117" y="14"/>
                    <a:pt x="118" y="14"/>
                  </a:cubicBezTo>
                  <a:cubicBezTo>
                    <a:pt x="119" y="14"/>
                    <a:pt x="120" y="14"/>
                    <a:pt x="120" y="14"/>
                  </a:cubicBezTo>
                  <a:cubicBezTo>
                    <a:pt x="124" y="15"/>
                    <a:pt x="122" y="21"/>
                    <a:pt x="122" y="23"/>
                  </a:cubicBezTo>
                  <a:cubicBezTo>
                    <a:pt x="122" y="26"/>
                    <a:pt x="121" y="29"/>
                    <a:pt x="117" y="28"/>
                  </a:cubicBezTo>
                  <a:cubicBezTo>
                    <a:pt x="117" y="30"/>
                    <a:pt x="117" y="31"/>
                    <a:pt x="117" y="33"/>
                  </a:cubicBezTo>
                  <a:cubicBezTo>
                    <a:pt x="117" y="34"/>
                    <a:pt x="117" y="37"/>
                    <a:pt x="118" y="38"/>
                  </a:cubicBezTo>
                  <a:cubicBezTo>
                    <a:pt x="121" y="38"/>
                    <a:pt x="123" y="40"/>
                    <a:pt x="124" y="42"/>
                  </a:cubicBezTo>
                  <a:cubicBezTo>
                    <a:pt x="126" y="44"/>
                    <a:pt x="126" y="46"/>
                    <a:pt x="128" y="47"/>
                  </a:cubicBezTo>
                  <a:cubicBezTo>
                    <a:pt x="130" y="48"/>
                    <a:pt x="131" y="50"/>
                    <a:pt x="132" y="52"/>
                  </a:cubicBezTo>
                  <a:cubicBezTo>
                    <a:pt x="132" y="53"/>
                    <a:pt x="132" y="54"/>
                    <a:pt x="132" y="55"/>
                  </a:cubicBezTo>
                  <a:cubicBezTo>
                    <a:pt x="132" y="57"/>
                    <a:pt x="130" y="56"/>
                    <a:pt x="129" y="57"/>
                  </a:cubicBezTo>
                  <a:cubicBezTo>
                    <a:pt x="128" y="57"/>
                    <a:pt x="126" y="58"/>
                    <a:pt x="125" y="59"/>
                  </a:cubicBezTo>
                  <a:cubicBezTo>
                    <a:pt x="123" y="60"/>
                    <a:pt x="123" y="57"/>
                    <a:pt x="122" y="56"/>
                  </a:cubicBezTo>
                  <a:cubicBezTo>
                    <a:pt x="119" y="56"/>
                    <a:pt x="115" y="56"/>
                    <a:pt x="112" y="56"/>
                  </a:cubicBezTo>
                  <a:cubicBezTo>
                    <a:pt x="110" y="56"/>
                    <a:pt x="108" y="56"/>
                    <a:pt x="108" y="57"/>
                  </a:cubicBezTo>
                  <a:cubicBezTo>
                    <a:pt x="108" y="58"/>
                    <a:pt x="108" y="59"/>
                    <a:pt x="107" y="60"/>
                  </a:cubicBezTo>
                  <a:cubicBezTo>
                    <a:pt x="106" y="62"/>
                    <a:pt x="102" y="61"/>
                    <a:pt x="100" y="61"/>
                  </a:cubicBezTo>
                  <a:cubicBezTo>
                    <a:pt x="98" y="61"/>
                    <a:pt x="97" y="61"/>
                    <a:pt x="95" y="61"/>
                  </a:cubicBezTo>
                  <a:cubicBezTo>
                    <a:pt x="93" y="61"/>
                    <a:pt x="94" y="62"/>
                    <a:pt x="93" y="63"/>
                  </a:cubicBezTo>
                  <a:cubicBezTo>
                    <a:pt x="91" y="65"/>
                    <a:pt x="89" y="66"/>
                    <a:pt x="87" y="66"/>
                  </a:cubicBezTo>
                  <a:cubicBezTo>
                    <a:pt x="84" y="66"/>
                    <a:pt x="82" y="66"/>
                    <a:pt x="80" y="68"/>
                  </a:cubicBezTo>
                  <a:cubicBezTo>
                    <a:pt x="78" y="69"/>
                    <a:pt x="77" y="72"/>
                    <a:pt x="76" y="74"/>
                  </a:cubicBezTo>
                  <a:cubicBezTo>
                    <a:pt x="75" y="76"/>
                    <a:pt x="74" y="78"/>
                    <a:pt x="72" y="80"/>
                  </a:cubicBezTo>
                  <a:cubicBezTo>
                    <a:pt x="71" y="82"/>
                    <a:pt x="68" y="83"/>
                    <a:pt x="66" y="85"/>
                  </a:cubicBezTo>
                  <a:cubicBezTo>
                    <a:pt x="71" y="94"/>
                    <a:pt x="80" y="102"/>
                    <a:pt x="88" y="110"/>
                  </a:cubicBezTo>
                  <a:cubicBezTo>
                    <a:pt x="96" y="119"/>
                    <a:pt x="102" y="129"/>
                    <a:pt x="103" y="141"/>
                  </a:cubicBezTo>
                  <a:cubicBezTo>
                    <a:pt x="107" y="140"/>
                    <a:pt x="108" y="137"/>
                    <a:pt x="108" y="134"/>
                  </a:cubicBezTo>
                  <a:cubicBezTo>
                    <a:pt x="108" y="130"/>
                    <a:pt x="108" y="126"/>
                    <a:pt x="113" y="127"/>
                  </a:cubicBezTo>
                  <a:cubicBezTo>
                    <a:pt x="116" y="127"/>
                    <a:pt x="118" y="127"/>
                    <a:pt x="121" y="127"/>
                  </a:cubicBezTo>
                  <a:cubicBezTo>
                    <a:pt x="122" y="127"/>
                    <a:pt x="123" y="127"/>
                    <a:pt x="125" y="127"/>
                  </a:cubicBezTo>
                  <a:cubicBezTo>
                    <a:pt x="126" y="127"/>
                    <a:pt x="127" y="127"/>
                    <a:pt x="127" y="126"/>
                  </a:cubicBezTo>
                  <a:cubicBezTo>
                    <a:pt x="128" y="124"/>
                    <a:pt x="130" y="123"/>
                    <a:pt x="133" y="122"/>
                  </a:cubicBezTo>
                  <a:cubicBezTo>
                    <a:pt x="135" y="122"/>
                    <a:pt x="138" y="123"/>
                    <a:pt x="140" y="125"/>
                  </a:cubicBezTo>
                  <a:cubicBezTo>
                    <a:pt x="140" y="125"/>
                    <a:pt x="141" y="126"/>
                    <a:pt x="141" y="126"/>
                  </a:cubicBezTo>
                  <a:cubicBezTo>
                    <a:pt x="141" y="127"/>
                    <a:pt x="142" y="127"/>
                    <a:pt x="143" y="127"/>
                  </a:cubicBezTo>
                  <a:cubicBezTo>
                    <a:pt x="146" y="127"/>
                    <a:pt x="148" y="127"/>
                    <a:pt x="150" y="129"/>
                  </a:cubicBezTo>
                  <a:cubicBezTo>
                    <a:pt x="151" y="130"/>
                    <a:pt x="152" y="131"/>
                    <a:pt x="153" y="133"/>
                  </a:cubicBezTo>
                  <a:cubicBezTo>
                    <a:pt x="154" y="134"/>
                    <a:pt x="154" y="134"/>
                    <a:pt x="154" y="135"/>
                  </a:cubicBezTo>
                  <a:cubicBezTo>
                    <a:pt x="155" y="137"/>
                    <a:pt x="156" y="136"/>
                    <a:pt x="158" y="136"/>
                  </a:cubicBezTo>
                  <a:cubicBezTo>
                    <a:pt x="161" y="136"/>
                    <a:pt x="166" y="136"/>
                    <a:pt x="165" y="141"/>
                  </a:cubicBezTo>
                  <a:cubicBezTo>
                    <a:pt x="168" y="141"/>
                    <a:pt x="172" y="141"/>
                    <a:pt x="174" y="144"/>
                  </a:cubicBezTo>
                  <a:cubicBezTo>
                    <a:pt x="176" y="146"/>
                    <a:pt x="179" y="149"/>
                    <a:pt x="179" y="152"/>
                  </a:cubicBezTo>
                  <a:cubicBezTo>
                    <a:pt x="179" y="156"/>
                    <a:pt x="179" y="160"/>
                    <a:pt x="179" y="165"/>
                  </a:cubicBezTo>
                  <a:cubicBezTo>
                    <a:pt x="182" y="165"/>
                    <a:pt x="184" y="166"/>
                    <a:pt x="184" y="169"/>
                  </a:cubicBezTo>
                  <a:cubicBezTo>
                    <a:pt x="185" y="169"/>
                    <a:pt x="187" y="169"/>
                    <a:pt x="188" y="169"/>
                  </a:cubicBezTo>
                  <a:cubicBezTo>
                    <a:pt x="188" y="168"/>
                    <a:pt x="189" y="167"/>
                    <a:pt x="189" y="166"/>
                  </a:cubicBezTo>
                  <a:cubicBezTo>
                    <a:pt x="190" y="164"/>
                    <a:pt x="192" y="162"/>
                    <a:pt x="193" y="160"/>
                  </a:cubicBezTo>
                  <a:cubicBezTo>
                    <a:pt x="193" y="156"/>
                    <a:pt x="193" y="152"/>
                    <a:pt x="193" y="148"/>
                  </a:cubicBezTo>
                  <a:cubicBezTo>
                    <a:pt x="193" y="146"/>
                    <a:pt x="193" y="144"/>
                    <a:pt x="193" y="142"/>
                  </a:cubicBezTo>
                  <a:cubicBezTo>
                    <a:pt x="193" y="141"/>
                    <a:pt x="191" y="140"/>
                    <a:pt x="190" y="140"/>
                  </a:cubicBezTo>
                  <a:cubicBezTo>
                    <a:pt x="185" y="137"/>
                    <a:pt x="181" y="132"/>
                    <a:pt x="179" y="127"/>
                  </a:cubicBezTo>
                  <a:cubicBezTo>
                    <a:pt x="175" y="127"/>
                    <a:pt x="163" y="129"/>
                    <a:pt x="165" y="122"/>
                  </a:cubicBezTo>
                  <a:cubicBezTo>
                    <a:pt x="161" y="122"/>
                    <a:pt x="154" y="123"/>
                    <a:pt x="155" y="118"/>
                  </a:cubicBezTo>
                  <a:cubicBezTo>
                    <a:pt x="151" y="117"/>
                    <a:pt x="148" y="113"/>
                    <a:pt x="146" y="109"/>
                  </a:cubicBezTo>
                  <a:cubicBezTo>
                    <a:pt x="146" y="108"/>
                    <a:pt x="144" y="108"/>
                    <a:pt x="143" y="107"/>
                  </a:cubicBezTo>
                  <a:cubicBezTo>
                    <a:pt x="142" y="105"/>
                    <a:pt x="144" y="104"/>
                    <a:pt x="145" y="104"/>
                  </a:cubicBezTo>
                  <a:cubicBezTo>
                    <a:pt x="148" y="103"/>
                    <a:pt x="156" y="103"/>
                    <a:pt x="155" y="108"/>
                  </a:cubicBezTo>
                  <a:cubicBezTo>
                    <a:pt x="158" y="108"/>
                    <a:pt x="160" y="110"/>
                    <a:pt x="163" y="112"/>
                  </a:cubicBezTo>
                  <a:cubicBezTo>
                    <a:pt x="166" y="114"/>
                    <a:pt x="168" y="114"/>
                    <a:pt x="171" y="117"/>
                  </a:cubicBezTo>
                  <a:cubicBezTo>
                    <a:pt x="172" y="118"/>
                    <a:pt x="173" y="119"/>
                    <a:pt x="173" y="121"/>
                  </a:cubicBezTo>
                  <a:cubicBezTo>
                    <a:pt x="174" y="122"/>
                    <a:pt x="174" y="122"/>
                    <a:pt x="175" y="122"/>
                  </a:cubicBezTo>
                  <a:cubicBezTo>
                    <a:pt x="176" y="122"/>
                    <a:pt x="178" y="122"/>
                    <a:pt x="179" y="122"/>
                  </a:cubicBezTo>
                  <a:cubicBezTo>
                    <a:pt x="182" y="123"/>
                    <a:pt x="184" y="123"/>
                    <a:pt x="184" y="127"/>
                  </a:cubicBezTo>
                  <a:cubicBezTo>
                    <a:pt x="187" y="127"/>
                    <a:pt x="194" y="126"/>
                    <a:pt x="193" y="132"/>
                  </a:cubicBezTo>
                  <a:cubicBezTo>
                    <a:pt x="195" y="132"/>
                    <a:pt x="201" y="131"/>
                    <a:pt x="202" y="134"/>
                  </a:cubicBezTo>
                  <a:cubicBezTo>
                    <a:pt x="203" y="135"/>
                    <a:pt x="202" y="137"/>
                    <a:pt x="203" y="138"/>
                  </a:cubicBezTo>
                  <a:cubicBezTo>
                    <a:pt x="203" y="140"/>
                    <a:pt x="204" y="141"/>
                    <a:pt x="205" y="142"/>
                  </a:cubicBezTo>
                  <a:cubicBezTo>
                    <a:pt x="206" y="143"/>
                    <a:pt x="207" y="144"/>
                    <a:pt x="207" y="146"/>
                  </a:cubicBezTo>
                  <a:cubicBezTo>
                    <a:pt x="209" y="146"/>
                    <a:pt x="210" y="147"/>
                    <a:pt x="212" y="148"/>
                  </a:cubicBezTo>
                  <a:cubicBezTo>
                    <a:pt x="213" y="149"/>
                    <a:pt x="214" y="150"/>
                    <a:pt x="215" y="152"/>
                  </a:cubicBezTo>
                  <a:cubicBezTo>
                    <a:pt x="215" y="152"/>
                    <a:pt x="215" y="153"/>
                    <a:pt x="216" y="154"/>
                  </a:cubicBezTo>
                  <a:cubicBezTo>
                    <a:pt x="216" y="155"/>
                    <a:pt x="216" y="155"/>
                    <a:pt x="218" y="155"/>
                  </a:cubicBezTo>
                  <a:cubicBezTo>
                    <a:pt x="219" y="155"/>
                    <a:pt x="220" y="155"/>
                    <a:pt x="221" y="154"/>
                  </a:cubicBezTo>
                  <a:cubicBezTo>
                    <a:pt x="221" y="153"/>
                    <a:pt x="221" y="152"/>
                    <a:pt x="221" y="152"/>
                  </a:cubicBezTo>
                  <a:cubicBezTo>
                    <a:pt x="221" y="150"/>
                    <a:pt x="222" y="150"/>
                    <a:pt x="223" y="149"/>
                  </a:cubicBezTo>
                  <a:cubicBezTo>
                    <a:pt x="225" y="146"/>
                    <a:pt x="226" y="143"/>
                    <a:pt x="226" y="139"/>
                  </a:cubicBezTo>
                  <a:cubicBezTo>
                    <a:pt x="225" y="132"/>
                    <a:pt x="221" y="126"/>
                    <a:pt x="217" y="120"/>
                  </a:cubicBezTo>
                  <a:cubicBezTo>
                    <a:pt x="215" y="118"/>
                    <a:pt x="213" y="115"/>
                    <a:pt x="212" y="113"/>
                  </a:cubicBezTo>
                  <a:cubicBezTo>
                    <a:pt x="212" y="111"/>
                    <a:pt x="211" y="109"/>
                    <a:pt x="213" y="107"/>
                  </a:cubicBezTo>
                  <a:cubicBezTo>
                    <a:pt x="213" y="105"/>
                    <a:pt x="214" y="104"/>
                    <a:pt x="216" y="104"/>
                  </a:cubicBezTo>
                  <a:cubicBezTo>
                    <a:pt x="220" y="101"/>
                    <a:pt x="226" y="104"/>
                    <a:pt x="230" y="106"/>
                  </a:cubicBezTo>
                  <a:cubicBezTo>
                    <a:pt x="233" y="107"/>
                    <a:pt x="235" y="109"/>
                    <a:pt x="237" y="110"/>
                  </a:cubicBezTo>
                  <a:cubicBezTo>
                    <a:pt x="238" y="111"/>
                    <a:pt x="238" y="112"/>
                    <a:pt x="239" y="112"/>
                  </a:cubicBezTo>
                  <a:cubicBezTo>
                    <a:pt x="240" y="113"/>
                    <a:pt x="241" y="113"/>
                    <a:pt x="243" y="113"/>
                  </a:cubicBezTo>
                  <a:cubicBezTo>
                    <a:pt x="244" y="114"/>
                    <a:pt x="245" y="115"/>
                    <a:pt x="245" y="116"/>
                  </a:cubicBezTo>
                  <a:cubicBezTo>
                    <a:pt x="245" y="117"/>
                    <a:pt x="244" y="117"/>
                    <a:pt x="246" y="118"/>
                  </a:cubicBezTo>
                  <a:cubicBezTo>
                    <a:pt x="246" y="118"/>
                    <a:pt x="247" y="119"/>
                    <a:pt x="248" y="119"/>
                  </a:cubicBezTo>
                  <a:cubicBezTo>
                    <a:pt x="251" y="121"/>
                    <a:pt x="254" y="123"/>
                    <a:pt x="256" y="126"/>
                  </a:cubicBezTo>
                  <a:cubicBezTo>
                    <a:pt x="257" y="127"/>
                    <a:pt x="258" y="132"/>
                    <a:pt x="259" y="132"/>
                  </a:cubicBezTo>
                  <a:cubicBezTo>
                    <a:pt x="261" y="132"/>
                    <a:pt x="262" y="132"/>
                    <a:pt x="263" y="134"/>
                  </a:cubicBezTo>
                  <a:cubicBezTo>
                    <a:pt x="263" y="135"/>
                    <a:pt x="264" y="139"/>
                    <a:pt x="262" y="139"/>
                  </a:cubicBezTo>
                  <a:cubicBezTo>
                    <a:pt x="261" y="140"/>
                    <a:pt x="260" y="139"/>
                    <a:pt x="260" y="138"/>
                  </a:cubicBezTo>
                  <a:cubicBezTo>
                    <a:pt x="259" y="137"/>
                    <a:pt x="259" y="136"/>
                    <a:pt x="258" y="136"/>
                  </a:cubicBezTo>
                  <a:cubicBezTo>
                    <a:pt x="256" y="136"/>
                    <a:pt x="254" y="136"/>
                    <a:pt x="252" y="136"/>
                  </a:cubicBezTo>
                  <a:cubicBezTo>
                    <a:pt x="250" y="136"/>
                    <a:pt x="249" y="136"/>
                    <a:pt x="247" y="136"/>
                  </a:cubicBezTo>
                  <a:cubicBezTo>
                    <a:pt x="245" y="136"/>
                    <a:pt x="245" y="136"/>
                    <a:pt x="245" y="139"/>
                  </a:cubicBezTo>
                  <a:cubicBezTo>
                    <a:pt x="244" y="141"/>
                    <a:pt x="242" y="142"/>
                    <a:pt x="240" y="141"/>
                  </a:cubicBezTo>
                  <a:cubicBezTo>
                    <a:pt x="240" y="145"/>
                    <a:pt x="241" y="149"/>
                    <a:pt x="243" y="153"/>
                  </a:cubicBezTo>
                  <a:cubicBezTo>
                    <a:pt x="244" y="154"/>
                    <a:pt x="244" y="155"/>
                    <a:pt x="246" y="155"/>
                  </a:cubicBezTo>
                  <a:cubicBezTo>
                    <a:pt x="248" y="156"/>
                    <a:pt x="249" y="156"/>
                    <a:pt x="250" y="158"/>
                  </a:cubicBezTo>
                  <a:cubicBezTo>
                    <a:pt x="250" y="160"/>
                    <a:pt x="249" y="165"/>
                    <a:pt x="253" y="165"/>
                  </a:cubicBezTo>
                  <a:cubicBezTo>
                    <a:pt x="256" y="165"/>
                    <a:pt x="260" y="165"/>
                    <a:pt x="259" y="169"/>
                  </a:cubicBezTo>
                  <a:cubicBezTo>
                    <a:pt x="262" y="170"/>
                    <a:pt x="263" y="171"/>
                    <a:pt x="265" y="172"/>
                  </a:cubicBezTo>
                  <a:cubicBezTo>
                    <a:pt x="268" y="174"/>
                    <a:pt x="270" y="175"/>
                    <a:pt x="273" y="174"/>
                  </a:cubicBezTo>
                  <a:cubicBezTo>
                    <a:pt x="273" y="171"/>
                    <a:pt x="274" y="169"/>
                    <a:pt x="278" y="169"/>
                  </a:cubicBezTo>
                  <a:cubicBezTo>
                    <a:pt x="281" y="170"/>
                    <a:pt x="283" y="171"/>
                    <a:pt x="283" y="174"/>
                  </a:cubicBezTo>
                  <a:cubicBezTo>
                    <a:pt x="284" y="174"/>
                    <a:pt x="287" y="175"/>
                    <a:pt x="287" y="176"/>
                  </a:cubicBezTo>
                  <a:cubicBezTo>
                    <a:pt x="288" y="178"/>
                    <a:pt x="287" y="179"/>
                    <a:pt x="287" y="180"/>
                  </a:cubicBezTo>
                  <a:cubicBezTo>
                    <a:pt x="287" y="182"/>
                    <a:pt x="287" y="184"/>
                    <a:pt x="287" y="186"/>
                  </a:cubicBezTo>
                  <a:cubicBezTo>
                    <a:pt x="287" y="188"/>
                    <a:pt x="287" y="188"/>
                    <a:pt x="289" y="188"/>
                  </a:cubicBezTo>
                  <a:cubicBezTo>
                    <a:pt x="290" y="189"/>
                    <a:pt x="291" y="189"/>
                    <a:pt x="291" y="190"/>
                  </a:cubicBezTo>
                  <a:cubicBezTo>
                    <a:pt x="293" y="191"/>
                    <a:pt x="292" y="196"/>
                    <a:pt x="292" y="198"/>
                  </a:cubicBezTo>
                  <a:cubicBezTo>
                    <a:pt x="294" y="198"/>
                    <a:pt x="296" y="198"/>
                    <a:pt x="297" y="200"/>
                  </a:cubicBezTo>
                  <a:cubicBezTo>
                    <a:pt x="297" y="202"/>
                    <a:pt x="297" y="205"/>
                    <a:pt x="296" y="207"/>
                  </a:cubicBezTo>
                  <a:cubicBezTo>
                    <a:pt x="295" y="211"/>
                    <a:pt x="292" y="213"/>
                    <a:pt x="287" y="212"/>
                  </a:cubicBezTo>
                  <a:cubicBezTo>
                    <a:pt x="287" y="217"/>
                    <a:pt x="279" y="217"/>
                    <a:pt x="275" y="215"/>
                  </a:cubicBezTo>
                  <a:cubicBezTo>
                    <a:pt x="274" y="214"/>
                    <a:pt x="274" y="214"/>
                    <a:pt x="273" y="212"/>
                  </a:cubicBezTo>
                  <a:cubicBezTo>
                    <a:pt x="273" y="211"/>
                    <a:pt x="267" y="212"/>
                    <a:pt x="266" y="212"/>
                  </a:cubicBezTo>
                  <a:cubicBezTo>
                    <a:pt x="263" y="212"/>
                    <a:pt x="258" y="212"/>
                    <a:pt x="259" y="207"/>
                  </a:cubicBezTo>
                  <a:cubicBezTo>
                    <a:pt x="255" y="207"/>
                    <a:pt x="253" y="203"/>
                    <a:pt x="250" y="202"/>
                  </a:cubicBezTo>
                  <a:cubicBezTo>
                    <a:pt x="250" y="206"/>
                    <a:pt x="250" y="211"/>
                    <a:pt x="248" y="214"/>
                  </a:cubicBezTo>
                  <a:cubicBezTo>
                    <a:pt x="246" y="218"/>
                    <a:pt x="242" y="217"/>
                    <a:pt x="238" y="216"/>
                  </a:cubicBezTo>
                  <a:cubicBezTo>
                    <a:pt x="235" y="216"/>
                    <a:pt x="231" y="216"/>
                    <a:pt x="231" y="212"/>
                  </a:cubicBezTo>
                  <a:cubicBezTo>
                    <a:pt x="227" y="212"/>
                    <a:pt x="220" y="213"/>
                    <a:pt x="221" y="207"/>
                  </a:cubicBezTo>
                  <a:cubicBezTo>
                    <a:pt x="218" y="207"/>
                    <a:pt x="216" y="206"/>
                    <a:pt x="217" y="202"/>
                  </a:cubicBezTo>
                  <a:cubicBezTo>
                    <a:pt x="213" y="202"/>
                    <a:pt x="201" y="205"/>
                    <a:pt x="202" y="198"/>
                  </a:cubicBezTo>
                  <a:cubicBezTo>
                    <a:pt x="198" y="197"/>
                    <a:pt x="193" y="198"/>
                    <a:pt x="188" y="198"/>
                  </a:cubicBezTo>
                  <a:cubicBezTo>
                    <a:pt x="183" y="197"/>
                    <a:pt x="182" y="193"/>
                    <a:pt x="184" y="188"/>
                  </a:cubicBezTo>
                  <a:cubicBezTo>
                    <a:pt x="182" y="188"/>
                    <a:pt x="181" y="188"/>
                    <a:pt x="180" y="187"/>
                  </a:cubicBezTo>
                  <a:cubicBezTo>
                    <a:pt x="178" y="186"/>
                    <a:pt x="179" y="184"/>
                    <a:pt x="179" y="182"/>
                  </a:cubicBezTo>
                  <a:cubicBezTo>
                    <a:pt x="179" y="181"/>
                    <a:pt x="179" y="180"/>
                    <a:pt x="179" y="179"/>
                  </a:cubicBezTo>
                  <a:cubicBezTo>
                    <a:pt x="178" y="179"/>
                    <a:pt x="177" y="179"/>
                    <a:pt x="177" y="179"/>
                  </a:cubicBezTo>
                  <a:cubicBezTo>
                    <a:pt x="175" y="178"/>
                    <a:pt x="174" y="177"/>
                    <a:pt x="174" y="176"/>
                  </a:cubicBezTo>
                  <a:cubicBezTo>
                    <a:pt x="174" y="174"/>
                    <a:pt x="175" y="173"/>
                    <a:pt x="174" y="171"/>
                  </a:cubicBezTo>
                  <a:cubicBezTo>
                    <a:pt x="173" y="170"/>
                    <a:pt x="171" y="170"/>
                    <a:pt x="170" y="170"/>
                  </a:cubicBezTo>
                  <a:cubicBezTo>
                    <a:pt x="167" y="169"/>
                    <a:pt x="164" y="169"/>
                    <a:pt x="165" y="165"/>
                  </a:cubicBezTo>
                  <a:cubicBezTo>
                    <a:pt x="158" y="165"/>
                    <a:pt x="157" y="174"/>
                    <a:pt x="151" y="175"/>
                  </a:cubicBezTo>
                  <a:cubicBezTo>
                    <a:pt x="146" y="175"/>
                    <a:pt x="142" y="171"/>
                    <a:pt x="138" y="170"/>
                  </a:cubicBezTo>
                  <a:cubicBezTo>
                    <a:pt x="131" y="169"/>
                    <a:pt x="124" y="169"/>
                    <a:pt x="117" y="169"/>
                  </a:cubicBezTo>
                  <a:cubicBezTo>
                    <a:pt x="119" y="175"/>
                    <a:pt x="112" y="174"/>
                    <a:pt x="108" y="174"/>
                  </a:cubicBezTo>
                  <a:cubicBezTo>
                    <a:pt x="109" y="182"/>
                    <a:pt x="99" y="179"/>
                    <a:pt x="94" y="179"/>
                  </a:cubicBezTo>
                  <a:cubicBezTo>
                    <a:pt x="91" y="178"/>
                    <a:pt x="88" y="178"/>
                    <a:pt x="85" y="179"/>
                  </a:cubicBezTo>
                  <a:cubicBezTo>
                    <a:pt x="83" y="179"/>
                    <a:pt x="81" y="178"/>
                    <a:pt x="80" y="180"/>
                  </a:cubicBezTo>
                  <a:cubicBezTo>
                    <a:pt x="80" y="181"/>
                    <a:pt x="80" y="182"/>
                    <a:pt x="80" y="183"/>
                  </a:cubicBezTo>
                  <a:cubicBezTo>
                    <a:pt x="80" y="184"/>
                    <a:pt x="79" y="185"/>
                    <a:pt x="78" y="187"/>
                  </a:cubicBezTo>
                  <a:cubicBezTo>
                    <a:pt x="76" y="191"/>
                    <a:pt x="72" y="193"/>
                    <a:pt x="67" y="193"/>
                  </a:cubicBezTo>
                  <a:cubicBezTo>
                    <a:pt x="65" y="193"/>
                    <a:pt x="66" y="194"/>
                    <a:pt x="65" y="195"/>
                  </a:cubicBezTo>
                  <a:cubicBezTo>
                    <a:pt x="65" y="196"/>
                    <a:pt x="65" y="197"/>
                    <a:pt x="64" y="197"/>
                  </a:cubicBezTo>
                  <a:cubicBezTo>
                    <a:pt x="63" y="199"/>
                    <a:pt x="60" y="197"/>
                    <a:pt x="59" y="198"/>
                  </a:cubicBezTo>
                  <a:cubicBezTo>
                    <a:pt x="55" y="199"/>
                    <a:pt x="56" y="205"/>
                    <a:pt x="56" y="208"/>
                  </a:cubicBezTo>
                  <a:cubicBezTo>
                    <a:pt x="56" y="211"/>
                    <a:pt x="56" y="216"/>
                    <a:pt x="51" y="217"/>
                  </a:cubicBezTo>
                  <a:cubicBezTo>
                    <a:pt x="52" y="221"/>
                    <a:pt x="53" y="228"/>
                    <a:pt x="48" y="230"/>
                  </a:cubicBezTo>
                  <a:cubicBezTo>
                    <a:pt x="46" y="232"/>
                    <a:pt x="44" y="232"/>
                    <a:pt x="41" y="231"/>
                  </a:cubicBezTo>
                  <a:cubicBezTo>
                    <a:pt x="40" y="231"/>
                    <a:pt x="38" y="230"/>
                    <a:pt x="37" y="231"/>
                  </a:cubicBezTo>
                  <a:cubicBezTo>
                    <a:pt x="37" y="233"/>
                    <a:pt x="36" y="234"/>
                    <a:pt x="34" y="235"/>
                  </a:cubicBezTo>
                  <a:cubicBezTo>
                    <a:pt x="33" y="235"/>
                    <a:pt x="31" y="236"/>
                    <a:pt x="30" y="236"/>
                  </a:cubicBezTo>
                  <a:cubicBezTo>
                    <a:pt x="29" y="236"/>
                    <a:pt x="28" y="235"/>
                    <a:pt x="27" y="236"/>
                  </a:cubicBezTo>
                  <a:cubicBezTo>
                    <a:pt x="27" y="237"/>
                    <a:pt x="27" y="237"/>
                    <a:pt x="26" y="238"/>
                  </a:cubicBezTo>
                  <a:cubicBezTo>
                    <a:pt x="24" y="242"/>
                    <a:pt x="23" y="246"/>
                    <a:pt x="23" y="250"/>
                  </a:cubicBezTo>
                  <a:cubicBezTo>
                    <a:pt x="22" y="252"/>
                    <a:pt x="23" y="255"/>
                    <a:pt x="21" y="257"/>
                  </a:cubicBezTo>
                  <a:cubicBezTo>
                    <a:pt x="21" y="258"/>
                    <a:pt x="20" y="259"/>
                    <a:pt x="18" y="259"/>
                  </a:cubicBezTo>
                  <a:cubicBezTo>
                    <a:pt x="18" y="262"/>
                    <a:pt x="18" y="265"/>
                    <a:pt x="18" y="267"/>
                  </a:cubicBezTo>
                  <a:cubicBezTo>
                    <a:pt x="18" y="270"/>
                    <a:pt x="16" y="274"/>
                    <a:pt x="14" y="276"/>
                  </a:cubicBezTo>
                  <a:cubicBezTo>
                    <a:pt x="12" y="277"/>
                    <a:pt x="11" y="278"/>
                    <a:pt x="9" y="278"/>
                  </a:cubicBezTo>
                  <a:cubicBezTo>
                    <a:pt x="9" y="280"/>
                    <a:pt x="9" y="282"/>
                    <a:pt x="8" y="284"/>
                  </a:cubicBezTo>
                  <a:cubicBezTo>
                    <a:pt x="7" y="286"/>
                    <a:pt x="6" y="289"/>
                    <a:pt x="3" y="290"/>
                  </a:cubicBezTo>
                  <a:cubicBezTo>
                    <a:pt x="2" y="291"/>
                    <a:pt x="1" y="292"/>
                    <a:pt x="0" y="292"/>
                  </a:cubicBezTo>
                  <a:cubicBezTo>
                    <a:pt x="0" y="295"/>
                    <a:pt x="0" y="298"/>
                    <a:pt x="0" y="300"/>
                  </a:cubicBezTo>
                  <a:cubicBezTo>
                    <a:pt x="0" y="304"/>
                    <a:pt x="2" y="305"/>
                    <a:pt x="4" y="308"/>
                  </a:cubicBezTo>
                  <a:cubicBezTo>
                    <a:pt x="4" y="309"/>
                    <a:pt x="4" y="309"/>
                    <a:pt x="4" y="310"/>
                  </a:cubicBezTo>
                  <a:cubicBezTo>
                    <a:pt x="4" y="311"/>
                    <a:pt x="5" y="311"/>
                    <a:pt x="6" y="311"/>
                  </a:cubicBezTo>
                  <a:cubicBezTo>
                    <a:pt x="7" y="311"/>
                    <a:pt x="9" y="312"/>
                    <a:pt x="9" y="313"/>
                  </a:cubicBezTo>
                  <a:cubicBezTo>
                    <a:pt x="10" y="315"/>
                    <a:pt x="9" y="317"/>
                    <a:pt x="9" y="319"/>
                  </a:cubicBezTo>
                  <a:cubicBezTo>
                    <a:pt x="9" y="321"/>
                    <a:pt x="11" y="320"/>
                    <a:pt x="12" y="321"/>
                  </a:cubicBezTo>
                  <a:cubicBezTo>
                    <a:pt x="14" y="322"/>
                    <a:pt x="14" y="323"/>
                    <a:pt x="14" y="324"/>
                  </a:cubicBezTo>
                  <a:cubicBezTo>
                    <a:pt x="14" y="326"/>
                    <a:pt x="14" y="329"/>
                    <a:pt x="15" y="331"/>
                  </a:cubicBezTo>
                  <a:cubicBezTo>
                    <a:pt x="15" y="335"/>
                    <a:pt x="14" y="340"/>
                    <a:pt x="11" y="343"/>
                  </a:cubicBezTo>
                  <a:cubicBezTo>
                    <a:pt x="9" y="347"/>
                    <a:pt x="6" y="350"/>
                    <a:pt x="4" y="353"/>
                  </a:cubicBezTo>
                  <a:cubicBezTo>
                    <a:pt x="6" y="353"/>
                    <a:pt x="7" y="354"/>
                    <a:pt x="8" y="355"/>
                  </a:cubicBezTo>
                  <a:cubicBezTo>
                    <a:pt x="10" y="356"/>
                    <a:pt x="9" y="359"/>
                    <a:pt x="9" y="360"/>
                  </a:cubicBezTo>
                  <a:cubicBezTo>
                    <a:pt x="9" y="362"/>
                    <a:pt x="9" y="362"/>
                    <a:pt x="10" y="363"/>
                  </a:cubicBezTo>
                  <a:cubicBezTo>
                    <a:pt x="11" y="364"/>
                    <a:pt x="12" y="365"/>
                    <a:pt x="12" y="366"/>
                  </a:cubicBezTo>
                  <a:cubicBezTo>
                    <a:pt x="14" y="368"/>
                    <a:pt x="15" y="370"/>
                    <a:pt x="16" y="372"/>
                  </a:cubicBezTo>
                  <a:cubicBezTo>
                    <a:pt x="17" y="373"/>
                    <a:pt x="18" y="376"/>
                    <a:pt x="19" y="377"/>
                  </a:cubicBezTo>
                  <a:cubicBezTo>
                    <a:pt x="20" y="378"/>
                    <a:pt x="21" y="379"/>
                    <a:pt x="23" y="380"/>
                  </a:cubicBezTo>
                  <a:cubicBezTo>
                    <a:pt x="25" y="382"/>
                    <a:pt x="28" y="383"/>
                    <a:pt x="31" y="386"/>
                  </a:cubicBezTo>
                  <a:cubicBezTo>
                    <a:pt x="36" y="391"/>
                    <a:pt x="38" y="397"/>
                    <a:pt x="37" y="404"/>
                  </a:cubicBezTo>
                  <a:cubicBezTo>
                    <a:pt x="37" y="407"/>
                    <a:pt x="36" y="413"/>
                    <a:pt x="40" y="414"/>
                  </a:cubicBezTo>
                  <a:cubicBezTo>
                    <a:pt x="43" y="415"/>
                    <a:pt x="48" y="415"/>
                    <a:pt x="47" y="419"/>
                  </a:cubicBezTo>
                  <a:cubicBezTo>
                    <a:pt x="50" y="419"/>
                    <a:pt x="60" y="419"/>
                    <a:pt x="61" y="423"/>
                  </a:cubicBezTo>
                  <a:cubicBezTo>
                    <a:pt x="61" y="425"/>
                    <a:pt x="64" y="424"/>
                    <a:pt x="66" y="424"/>
                  </a:cubicBezTo>
                  <a:cubicBezTo>
                    <a:pt x="67" y="424"/>
                    <a:pt x="68" y="424"/>
                    <a:pt x="69" y="425"/>
                  </a:cubicBezTo>
                  <a:cubicBezTo>
                    <a:pt x="70" y="426"/>
                    <a:pt x="71" y="427"/>
                    <a:pt x="70" y="428"/>
                  </a:cubicBezTo>
                  <a:cubicBezTo>
                    <a:pt x="70" y="430"/>
                    <a:pt x="71" y="431"/>
                    <a:pt x="72" y="432"/>
                  </a:cubicBezTo>
                  <a:cubicBezTo>
                    <a:pt x="74" y="435"/>
                    <a:pt x="76" y="437"/>
                    <a:pt x="79" y="438"/>
                  </a:cubicBezTo>
                  <a:cubicBezTo>
                    <a:pt x="82" y="439"/>
                    <a:pt x="85" y="441"/>
                    <a:pt x="87" y="443"/>
                  </a:cubicBezTo>
                  <a:cubicBezTo>
                    <a:pt x="87" y="444"/>
                    <a:pt x="88" y="445"/>
                    <a:pt x="89" y="446"/>
                  </a:cubicBezTo>
                  <a:cubicBezTo>
                    <a:pt x="89" y="447"/>
                    <a:pt x="89" y="448"/>
                    <a:pt x="90" y="448"/>
                  </a:cubicBezTo>
                  <a:cubicBezTo>
                    <a:pt x="92" y="448"/>
                    <a:pt x="93" y="448"/>
                    <a:pt x="94" y="448"/>
                  </a:cubicBezTo>
                  <a:cubicBezTo>
                    <a:pt x="94" y="445"/>
                    <a:pt x="95" y="443"/>
                    <a:pt x="98" y="443"/>
                  </a:cubicBezTo>
                  <a:cubicBezTo>
                    <a:pt x="100" y="443"/>
                    <a:pt x="101" y="443"/>
                    <a:pt x="103" y="443"/>
                  </a:cubicBezTo>
                  <a:cubicBezTo>
                    <a:pt x="103" y="442"/>
                    <a:pt x="104" y="441"/>
                    <a:pt x="104" y="440"/>
                  </a:cubicBezTo>
                  <a:cubicBezTo>
                    <a:pt x="106" y="439"/>
                    <a:pt x="108" y="438"/>
                    <a:pt x="110" y="438"/>
                  </a:cubicBezTo>
                  <a:cubicBezTo>
                    <a:pt x="112" y="438"/>
                    <a:pt x="114" y="439"/>
                    <a:pt x="116" y="440"/>
                  </a:cubicBezTo>
                  <a:cubicBezTo>
                    <a:pt x="116" y="441"/>
                    <a:pt x="117" y="441"/>
                    <a:pt x="117" y="442"/>
                  </a:cubicBezTo>
                  <a:cubicBezTo>
                    <a:pt x="118" y="443"/>
                    <a:pt x="117" y="443"/>
                    <a:pt x="119" y="443"/>
                  </a:cubicBezTo>
                  <a:cubicBezTo>
                    <a:pt x="120" y="443"/>
                    <a:pt x="121" y="443"/>
                    <a:pt x="122" y="443"/>
                  </a:cubicBezTo>
                  <a:cubicBezTo>
                    <a:pt x="123" y="443"/>
                    <a:pt x="127" y="442"/>
                    <a:pt x="127" y="444"/>
                  </a:cubicBezTo>
                  <a:cubicBezTo>
                    <a:pt x="127" y="445"/>
                    <a:pt x="128" y="446"/>
                    <a:pt x="129" y="446"/>
                  </a:cubicBezTo>
                  <a:cubicBezTo>
                    <a:pt x="131" y="447"/>
                    <a:pt x="134" y="447"/>
                    <a:pt x="137" y="447"/>
                  </a:cubicBezTo>
                  <a:cubicBezTo>
                    <a:pt x="138" y="447"/>
                    <a:pt x="139" y="447"/>
                    <a:pt x="140" y="448"/>
                  </a:cubicBezTo>
                  <a:cubicBezTo>
                    <a:pt x="142" y="448"/>
                    <a:pt x="146" y="448"/>
                    <a:pt x="146" y="447"/>
                  </a:cubicBezTo>
                  <a:cubicBezTo>
                    <a:pt x="146" y="444"/>
                    <a:pt x="147" y="442"/>
                    <a:pt x="150" y="443"/>
                  </a:cubicBezTo>
                  <a:cubicBezTo>
                    <a:pt x="150" y="440"/>
                    <a:pt x="151" y="438"/>
                    <a:pt x="152" y="435"/>
                  </a:cubicBezTo>
                  <a:cubicBezTo>
                    <a:pt x="153" y="433"/>
                    <a:pt x="155" y="431"/>
                    <a:pt x="157" y="430"/>
                  </a:cubicBezTo>
                  <a:cubicBezTo>
                    <a:pt x="159" y="428"/>
                    <a:pt x="163" y="429"/>
                    <a:pt x="166" y="429"/>
                  </a:cubicBezTo>
                  <a:cubicBezTo>
                    <a:pt x="169" y="429"/>
                    <a:pt x="173" y="429"/>
                    <a:pt x="176" y="429"/>
                  </a:cubicBezTo>
                  <a:cubicBezTo>
                    <a:pt x="181" y="429"/>
                    <a:pt x="186" y="432"/>
                    <a:pt x="188" y="436"/>
                  </a:cubicBezTo>
                  <a:cubicBezTo>
                    <a:pt x="188" y="438"/>
                    <a:pt x="188" y="438"/>
                    <a:pt x="191" y="438"/>
                  </a:cubicBezTo>
                  <a:cubicBezTo>
                    <a:pt x="192" y="438"/>
                    <a:pt x="194" y="438"/>
                    <a:pt x="195" y="439"/>
                  </a:cubicBezTo>
                  <a:cubicBezTo>
                    <a:pt x="197" y="439"/>
                    <a:pt x="198" y="441"/>
                    <a:pt x="198" y="443"/>
                  </a:cubicBezTo>
                  <a:cubicBezTo>
                    <a:pt x="201" y="443"/>
                    <a:pt x="213" y="441"/>
                    <a:pt x="212" y="448"/>
                  </a:cubicBezTo>
                  <a:cubicBezTo>
                    <a:pt x="215" y="448"/>
                    <a:pt x="217" y="448"/>
                    <a:pt x="220" y="449"/>
                  </a:cubicBezTo>
                  <a:cubicBezTo>
                    <a:pt x="222" y="450"/>
                    <a:pt x="224" y="452"/>
                    <a:pt x="225" y="453"/>
                  </a:cubicBezTo>
                  <a:cubicBezTo>
                    <a:pt x="229" y="457"/>
                    <a:pt x="231" y="461"/>
                    <a:pt x="231" y="467"/>
                  </a:cubicBezTo>
                  <a:cubicBezTo>
                    <a:pt x="231" y="471"/>
                    <a:pt x="229" y="474"/>
                    <a:pt x="227" y="477"/>
                  </a:cubicBezTo>
                  <a:cubicBezTo>
                    <a:pt x="226" y="481"/>
                    <a:pt x="226" y="487"/>
                    <a:pt x="221" y="485"/>
                  </a:cubicBezTo>
                  <a:cubicBezTo>
                    <a:pt x="221" y="487"/>
                    <a:pt x="221" y="489"/>
                    <a:pt x="221" y="490"/>
                  </a:cubicBezTo>
                  <a:cubicBezTo>
                    <a:pt x="222" y="490"/>
                    <a:pt x="223" y="490"/>
                    <a:pt x="224" y="491"/>
                  </a:cubicBezTo>
                  <a:cubicBezTo>
                    <a:pt x="227" y="492"/>
                    <a:pt x="226" y="495"/>
                    <a:pt x="226" y="497"/>
                  </a:cubicBezTo>
                  <a:cubicBezTo>
                    <a:pt x="226" y="499"/>
                    <a:pt x="226" y="499"/>
                    <a:pt x="227" y="500"/>
                  </a:cubicBezTo>
                  <a:cubicBezTo>
                    <a:pt x="229" y="500"/>
                    <a:pt x="230" y="501"/>
                    <a:pt x="231" y="501"/>
                  </a:cubicBezTo>
                  <a:cubicBezTo>
                    <a:pt x="232" y="503"/>
                    <a:pt x="234" y="505"/>
                    <a:pt x="235" y="506"/>
                  </a:cubicBezTo>
                  <a:cubicBezTo>
                    <a:pt x="236" y="510"/>
                    <a:pt x="237" y="514"/>
                    <a:pt x="240" y="518"/>
                  </a:cubicBezTo>
                  <a:cubicBezTo>
                    <a:pt x="241" y="520"/>
                    <a:pt x="240" y="523"/>
                    <a:pt x="240" y="525"/>
                  </a:cubicBezTo>
                  <a:cubicBezTo>
                    <a:pt x="241" y="527"/>
                    <a:pt x="242" y="528"/>
                    <a:pt x="243" y="529"/>
                  </a:cubicBezTo>
                  <a:cubicBezTo>
                    <a:pt x="245" y="531"/>
                    <a:pt x="248" y="532"/>
                    <a:pt x="249" y="535"/>
                  </a:cubicBezTo>
                  <a:cubicBezTo>
                    <a:pt x="250" y="536"/>
                    <a:pt x="250" y="538"/>
                    <a:pt x="250" y="540"/>
                  </a:cubicBezTo>
                  <a:cubicBezTo>
                    <a:pt x="250" y="541"/>
                    <a:pt x="250" y="543"/>
                    <a:pt x="250" y="544"/>
                  </a:cubicBezTo>
                  <a:cubicBezTo>
                    <a:pt x="250" y="545"/>
                    <a:pt x="250" y="546"/>
                    <a:pt x="250" y="547"/>
                  </a:cubicBezTo>
                  <a:cubicBezTo>
                    <a:pt x="250" y="547"/>
                    <a:pt x="251" y="547"/>
                    <a:pt x="252" y="547"/>
                  </a:cubicBezTo>
                  <a:cubicBezTo>
                    <a:pt x="254" y="548"/>
                    <a:pt x="255" y="549"/>
                    <a:pt x="254" y="551"/>
                  </a:cubicBezTo>
                  <a:cubicBezTo>
                    <a:pt x="254" y="555"/>
                    <a:pt x="254" y="558"/>
                    <a:pt x="254" y="562"/>
                  </a:cubicBezTo>
                  <a:cubicBezTo>
                    <a:pt x="254" y="566"/>
                    <a:pt x="256" y="576"/>
                    <a:pt x="250" y="575"/>
                  </a:cubicBezTo>
                  <a:cubicBezTo>
                    <a:pt x="250" y="578"/>
                    <a:pt x="250" y="581"/>
                    <a:pt x="250" y="584"/>
                  </a:cubicBezTo>
                  <a:cubicBezTo>
                    <a:pt x="251" y="585"/>
                    <a:pt x="253" y="586"/>
                    <a:pt x="255" y="587"/>
                  </a:cubicBezTo>
                  <a:cubicBezTo>
                    <a:pt x="256" y="588"/>
                    <a:pt x="257" y="590"/>
                    <a:pt x="257" y="591"/>
                  </a:cubicBezTo>
                  <a:cubicBezTo>
                    <a:pt x="257" y="592"/>
                    <a:pt x="257" y="593"/>
                    <a:pt x="256" y="593"/>
                  </a:cubicBezTo>
                  <a:cubicBezTo>
                    <a:pt x="256" y="593"/>
                    <a:pt x="255" y="593"/>
                    <a:pt x="255" y="594"/>
                  </a:cubicBezTo>
                  <a:cubicBezTo>
                    <a:pt x="254" y="594"/>
                    <a:pt x="254" y="594"/>
                    <a:pt x="254" y="595"/>
                  </a:cubicBezTo>
                  <a:cubicBezTo>
                    <a:pt x="252" y="599"/>
                    <a:pt x="249" y="601"/>
                    <a:pt x="246" y="605"/>
                  </a:cubicBezTo>
                  <a:cubicBezTo>
                    <a:pt x="244" y="608"/>
                    <a:pt x="245" y="614"/>
                    <a:pt x="240" y="613"/>
                  </a:cubicBezTo>
                  <a:cubicBezTo>
                    <a:pt x="240" y="617"/>
                    <a:pt x="240" y="622"/>
                    <a:pt x="240" y="627"/>
                  </a:cubicBezTo>
                  <a:cubicBezTo>
                    <a:pt x="240" y="630"/>
                    <a:pt x="239" y="632"/>
                    <a:pt x="235" y="632"/>
                  </a:cubicBezTo>
                  <a:cubicBezTo>
                    <a:pt x="235" y="635"/>
                    <a:pt x="233" y="637"/>
                    <a:pt x="231" y="640"/>
                  </a:cubicBezTo>
                  <a:cubicBezTo>
                    <a:pt x="230" y="643"/>
                    <a:pt x="231" y="647"/>
                    <a:pt x="226" y="646"/>
                  </a:cubicBezTo>
                  <a:cubicBezTo>
                    <a:pt x="226" y="653"/>
                    <a:pt x="226" y="661"/>
                    <a:pt x="226" y="669"/>
                  </a:cubicBezTo>
                  <a:cubicBezTo>
                    <a:pt x="226" y="673"/>
                    <a:pt x="226" y="677"/>
                    <a:pt x="226" y="681"/>
                  </a:cubicBezTo>
                  <a:cubicBezTo>
                    <a:pt x="226" y="682"/>
                    <a:pt x="226" y="683"/>
                    <a:pt x="226" y="683"/>
                  </a:cubicBezTo>
                  <a:cubicBezTo>
                    <a:pt x="227" y="684"/>
                    <a:pt x="227" y="684"/>
                    <a:pt x="228" y="684"/>
                  </a:cubicBezTo>
                  <a:cubicBezTo>
                    <a:pt x="229" y="684"/>
                    <a:pt x="230" y="684"/>
                    <a:pt x="230" y="685"/>
                  </a:cubicBezTo>
                  <a:cubicBezTo>
                    <a:pt x="231" y="686"/>
                    <a:pt x="231" y="688"/>
                    <a:pt x="231" y="689"/>
                  </a:cubicBezTo>
                  <a:cubicBezTo>
                    <a:pt x="231" y="690"/>
                    <a:pt x="231" y="691"/>
                    <a:pt x="231" y="692"/>
                  </a:cubicBezTo>
                  <a:cubicBezTo>
                    <a:pt x="231" y="693"/>
                    <a:pt x="231" y="693"/>
                    <a:pt x="232" y="693"/>
                  </a:cubicBezTo>
                  <a:cubicBezTo>
                    <a:pt x="235" y="693"/>
                    <a:pt x="236" y="695"/>
                    <a:pt x="235" y="698"/>
                  </a:cubicBezTo>
                  <a:cubicBezTo>
                    <a:pt x="235" y="701"/>
                    <a:pt x="237" y="713"/>
                    <a:pt x="231" y="712"/>
                  </a:cubicBezTo>
                  <a:cubicBezTo>
                    <a:pt x="231" y="722"/>
                    <a:pt x="231" y="732"/>
                    <a:pt x="231" y="742"/>
                  </a:cubicBezTo>
                  <a:cubicBezTo>
                    <a:pt x="231" y="745"/>
                    <a:pt x="231" y="747"/>
                    <a:pt x="231" y="749"/>
                  </a:cubicBezTo>
                  <a:cubicBezTo>
                    <a:pt x="232" y="750"/>
                    <a:pt x="233" y="751"/>
                    <a:pt x="234" y="752"/>
                  </a:cubicBezTo>
                  <a:cubicBezTo>
                    <a:pt x="237" y="755"/>
                    <a:pt x="238" y="758"/>
                    <a:pt x="239" y="761"/>
                  </a:cubicBezTo>
                  <a:cubicBezTo>
                    <a:pt x="240" y="764"/>
                    <a:pt x="241" y="768"/>
                    <a:pt x="239" y="771"/>
                  </a:cubicBezTo>
                  <a:cubicBezTo>
                    <a:pt x="238" y="774"/>
                    <a:pt x="236" y="776"/>
                    <a:pt x="233" y="777"/>
                  </a:cubicBezTo>
                  <a:cubicBezTo>
                    <a:pt x="231" y="778"/>
                    <a:pt x="228" y="779"/>
                    <a:pt x="225" y="780"/>
                  </a:cubicBezTo>
                  <a:cubicBezTo>
                    <a:pt x="224" y="781"/>
                    <a:pt x="223" y="781"/>
                    <a:pt x="222" y="782"/>
                  </a:cubicBezTo>
                  <a:cubicBezTo>
                    <a:pt x="220" y="783"/>
                    <a:pt x="221" y="787"/>
                    <a:pt x="222" y="788"/>
                  </a:cubicBezTo>
                  <a:cubicBezTo>
                    <a:pt x="222" y="791"/>
                    <a:pt x="222" y="794"/>
                    <a:pt x="224" y="796"/>
                  </a:cubicBezTo>
                  <a:cubicBezTo>
                    <a:pt x="226" y="798"/>
                    <a:pt x="228" y="794"/>
                    <a:pt x="230" y="793"/>
                  </a:cubicBezTo>
                  <a:cubicBezTo>
                    <a:pt x="235" y="791"/>
                    <a:pt x="242" y="791"/>
                    <a:pt x="247" y="791"/>
                  </a:cubicBezTo>
                  <a:cubicBezTo>
                    <a:pt x="253" y="791"/>
                    <a:pt x="259" y="791"/>
                    <a:pt x="264" y="787"/>
                  </a:cubicBezTo>
                  <a:cubicBezTo>
                    <a:pt x="266" y="787"/>
                    <a:pt x="268" y="787"/>
                    <a:pt x="271" y="787"/>
                  </a:cubicBezTo>
                  <a:cubicBezTo>
                    <a:pt x="272" y="787"/>
                    <a:pt x="273" y="788"/>
                    <a:pt x="273" y="786"/>
                  </a:cubicBezTo>
                  <a:cubicBezTo>
                    <a:pt x="274" y="785"/>
                    <a:pt x="274" y="785"/>
                    <a:pt x="274" y="784"/>
                  </a:cubicBezTo>
                  <a:cubicBezTo>
                    <a:pt x="276" y="781"/>
                    <a:pt x="279" y="779"/>
                    <a:pt x="283" y="778"/>
                  </a:cubicBezTo>
                  <a:cubicBezTo>
                    <a:pt x="283" y="769"/>
                    <a:pt x="283" y="761"/>
                    <a:pt x="291" y="757"/>
                  </a:cubicBezTo>
                  <a:cubicBezTo>
                    <a:pt x="295" y="755"/>
                    <a:pt x="299" y="754"/>
                    <a:pt x="303" y="754"/>
                  </a:cubicBezTo>
                  <a:cubicBezTo>
                    <a:pt x="307" y="754"/>
                    <a:pt x="312" y="755"/>
                    <a:pt x="317" y="754"/>
                  </a:cubicBezTo>
                  <a:cubicBezTo>
                    <a:pt x="319" y="754"/>
                    <a:pt x="320" y="753"/>
                    <a:pt x="320" y="751"/>
                  </a:cubicBezTo>
                  <a:cubicBezTo>
                    <a:pt x="321" y="748"/>
                    <a:pt x="320" y="744"/>
                    <a:pt x="320" y="741"/>
                  </a:cubicBezTo>
                  <a:cubicBezTo>
                    <a:pt x="320" y="740"/>
                    <a:pt x="320" y="738"/>
                    <a:pt x="320" y="737"/>
                  </a:cubicBezTo>
                  <a:cubicBezTo>
                    <a:pt x="320" y="735"/>
                    <a:pt x="320" y="736"/>
                    <a:pt x="319" y="735"/>
                  </a:cubicBezTo>
                  <a:cubicBezTo>
                    <a:pt x="317" y="734"/>
                    <a:pt x="317" y="733"/>
                    <a:pt x="316" y="732"/>
                  </a:cubicBezTo>
                  <a:cubicBezTo>
                    <a:pt x="315" y="729"/>
                    <a:pt x="316" y="725"/>
                    <a:pt x="318" y="723"/>
                  </a:cubicBezTo>
                  <a:cubicBezTo>
                    <a:pt x="318" y="722"/>
                    <a:pt x="319" y="722"/>
                    <a:pt x="319" y="721"/>
                  </a:cubicBezTo>
                  <a:cubicBezTo>
                    <a:pt x="321" y="721"/>
                    <a:pt x="320" y="720"/>
                    <a:pt x="321" y="719"/>
                  </a:cubicBezTo>
                  <a:cubicBezTo>
                    <a:pt x="321" y="717"/>
                    <a:pt x="323" y="716"/>
                    <a:pt x="325" y="716"/>
                  </a:cubicBezTo>
                  <a:cubicBezTo>
                    <a:pt x="325" y="715"/>
                    <a:pt x="325" y="713"/>
                    <a:pt x="327" y="712"/>
                  </a:cubicBezTo>
                  <a:cubicBezTo>
                    <a:pt x="328" y="711"/>
                    <a:pt x="331" y="712"/>
                    <a:pt x="333" y="711"/>
                  </a:cubicBezTo>
                  <a:cubicBezTo>
                    <a:pt x="337" y="710"/>
                    <a:pt x="338" y="706"/>
                    <a:pt x="339" y="702"/>
                  </a:cubicBezTo>
                  <a:cubicBezTo>
                    <a:pt x="340" y="698"/>
                    <a:pt x="339" y="693"/>
                    <a:pt x="339" y="688"/>
                  </a:cubicBezTo>
                  <a:cubicBezTo>
                    <a:pt x="339" y="685"/>
                    <a:pt x="338" y="678"/>
                    <a:pt x="344" y="679"/>
                  </a:cubicBezTo>
                  <a:cubicBezTo>
                    <a:pt x="344" y="676"/>
                    <a:pt x="344" y="673"/>
                    <a:pt x="345" y="671"/>
                  </a:cubicBezTo>
                  <a:cubicBezTo>
                    <a:pt x="346" y="669"/>
                    <a:pt x="348" y="667"/>
                    <a:pt x="350" y="666"/>
                  </a:cubicBezTo>
                  <a:cubicBezTo>
                    <a:pt x="352" y="665"/>
                    <a:pt x="355" y="665"/>
                    <a:pt x="356" y="663"/>
                  </a:cubicBezTo>
                  <a:cubicBezTo>
                    <a:pt x="358" y="661"/>
                    <a:pt x="358" y="659"/>
                    <a:pt x="358" y="657"/>
                  </a:cubicBezTo>
                  <a:cubicBezTo>
                    <a:pt x="358" y="655"/>
                    <a:pt x="357" y="651"/>
                    <a:pt x="359" y="650"/>
                  </a:cubicBezTo>
                  <a:cubicBezTo>
                    <a:pt x="360" y="647"/>
                    <a:pt x="362" y="645"/>
                    <a:pt x="364" y="642"/>
                  </a:cubicBezTo>
                  <a:cubicBezTo>
                    <a:pt x="367" y="638"/>
                    <a:pt x="372" y="634"/>
                    <a:pt x="377" y="630"/>
                  </a:cubicBezTo>
                  <a:cubicBezTo>
                    <a:pt x="378" y="629"/>
                    <a:pt x="379" y="629"/>
                    <a:pt x="380" y="628"/>
                  </a:cubicBezTo>
                  <a:cubicBezTo>
                    <a:pt x="381" y="627"/>
                    <a:pt x="382" y="627"/>
                    <a:pt x="382" y="625"/>
                  </a:cubicBezTo>
                  <a:cubicBezTo>
                    <a:pt x="382" y="622"/>
                    <a:pt x="382" y="620"/>
                    <a:pt x="382" y="617"/>
                  </a:cubicBezTo>
                  <a:cubicBezTo>
                    <a:pt x="382" y="611"/>
                    <a:pt x="381" y="606"/>
                    <a:pt x="381" y="600"/>
                  </a:cubicBezTo>
                  <a:cubicBezTo>
                    <a:pt x="382" y="596"/>
                    <a:pt x="382" y="591"/>
                    <a:pt x="384" y="588"/>
                  </a:cubicBezTo>
                  <a:cubicBezTo>
                    <a:pt x="384" y="587"/>
                    <a:pt x="385" y="586"/>
                    <a:pt x="385" y="585"/>
                  </a:cubicBezTo>
                  <a:cubicBezTo>
                    <a:pt x="386" y="584"/>
                    <a:pt x="386" y="584"/>
                    <a:pt x="387" y="582"/>
                  </a:cubicBezTo>
                  <a:cubicBezTo>
                    <a:pt x="387" y="580"/>
                    <a:pt x="389" y="579"/>
                    <a:pt x="391" y="580"/>
                  </a:cubicBezTo>
                  <a:cubicBezTo>
                    <a:pt x="392" y="566"/>
                    <a:pt x="390" y="552"/>
                    <a:pt x="391" y="539"/>
                  </a:cubicBezTo>
                  <a:cubicBezTo>
                    <a:pt x="391" y="533"/>
                    <a:pt x="391" y="527"/>
                    <a:pt x="393" y="521"/>
                  </a:cubicBezTo>
                  <a:cubicBezTo>
                    <a:pt x="393" y="518"/>
                    <a:pt x="394" y="516"/>
                    <a:pt x="396" y="514"/>
                  </a:cubicBezTo>
                  <a:cubicBezTo>
                    <a:pt x="396" y="511"/>
                    <a:pt x="397" y="508"/>
                    <a:pt x="400" y="509"/>
                  </a:cubicBezTo>
                  <a:cubicBezTo>
                    <a:pt x="400" y="505"/>
                    <a:pt x="399" y="498"/>
                    <a:pt x="405" y="500"/>
                  </a:cubicBezTo>
                  <a:cubicBezTo>
                    <a:pt x="405" y="497"/>
                    <a:pt x="405" y="494"/>
                    <a:pt x="405" y="491"/>
                  </a:cubicBezTo>
                  <a:cubicBezTo>
                    <a:pt x="405" y="490"/>
                    <a:pt x="405" y="488"/>
                    <a:pt x="405" y="487"/>
                  </a:cubicBezTo>
                  <a:cubicBezTo>
                    <a:pt x="405" y="485"/>
                    <a:pt x="405" y="485"/>
                    <a:pt x="403" y="485"/>
                  </a:cubicBezTo>
                  <a:cubicBezTo>
                    <a:pt x="399" y="482"/>
                    <a:pt x="400" y="476"/>
                    <a:pt x="400" y="472"/>
                  </a:cubicBezTo>
                  <a:cubicBezTo>
                    <a:pt x="400" y="468"/>
                    <a:pt x="400" y="463"/>
                    <a:pt x="402" y="459"/>
                  </a:cubicBezTo>
                  <a:cubicBezTo>
                    <a:pt x="402" y="459"/>
                    <a:pt x="403" y="458"/>
                    <a:pt x="403" y="458"/>
                  </a:cubicBezTo>
                  <a:cubicBezTo>
                    <a:pt x="405" y="457"/>
                    <a:pt x="405" y="458"/>
                    <a:pt x="405" y="456"/>
                  </a:cubicBezTo>
                  <a:cubicBezTo>
                    <a:pt x="405" y="453"/>
                    <a:pt x="405" y="450"/>
                    <a:pt x="405" y="447"/>
                  </a:cubicBezTo>
                  <a:cubicBezTo>
                    <a:pt x="406" y="444"/>
                    <a:pt x="405" y="440"/>
                    <a:pt x="406" y="436"/>
                  </a:cubicBezTo>
                  <a:cubicBezTo>
                    <a:pt x="407" y="435"/>
                    <a:pt x="408" y="434"/>
                    <a:pt x="410" y="434"/>
                  </a:cubicBezTo>
                  <a:cubicBezTo>
                    <a:pt x="410" y="430"/>
                    <a:pt x="410" y="427"/>
                    <a:pt x="410" y="424"/>
                  </a:cubicBezTo>
                  <a:cubicBezTo>
                    <a:pt x="410" y="420"/>
                    <a:pt x="410" y="417"/>
                    <a:pt x="410" y="414"/>
                  </a:cubicBezTo>
                  <a:cubicBezTo>
                    <a:pt x="410" y="411"/>
                    <a:pt x="411" y="406"/>
                    <a:pt x="409" y="404"/>
                  </a:cubicBezTo>
                  <a:cubicBezTo>
                    <a:pt x="404" y="400"/>
                    <a:pt x="400" y="396"/>
                    <a:pt x="396" y="391"/>
                  </a:cubicBezTo>
                  <a:cubicBezTo>
                    <a:pt x="396" y="386"/>
                    <a:pt x="400" y="396"/>
                    <a:pt x="396" y="391"/>
                  </a:cubicBezTo>
                  <a:close/>
                </a:path>
              </a:pathLst>
            </a:cu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 name="Freeform 21"/>
            <p:cNvSpPr>
              <a:spLocks/>
            </p:cNvSpPr>
            <p:nvPr/>
          </p:nvSpPr>
          <p:spPr bwMode="auto">
            <a:xfrm>
              <a:off x="4553517" y="2298683"/>
              <a:ext cx="1284171" cy="2708007"/>
            </a:xfrm>
            <a:custGeom>
              <a:avLst/>
              <a:gdLst>
                <a:gd name="T0" fmla="*/ 394 w 439"/>
                <a:gd name="T1" fmla="*/ 523 h 926"/>
                <a:gd name="T2" fmla="*/ 349 w 439"/>
                <a:gd name="T3" fmla="*/ 520 h 926"/>
                <a:gd name="T4" fmla="*/ 328 w 439"/>
                <a:gd name="T5" fmla="*/ 505 h 926"/>
                <a:gd name="T6" fmla="*/ 310 w 439"/>
                <a:gd name="T7" fmla="*/ 490 h 926"/>
                <a:gd name="T8" fmla="*/ 283 w 439"/>
                <a:gd name="T9" fmla="*/ 457 h 926"/>
                <a:gd name="T10" fmla="*/ 230 w 439"/>
                <a:gd name="T11" fmla="*/ 424 h 926"/>
                <a:gd name="T12" fmla="*/ 198 w 439"/>
                <a:gd name="T13" fmla="*/ 402 h 926"/>
                <a:gd name="T14" fmla="*/ 141 w 439"/>
                <a:gd name="T15" fmla="*/ 387 h 926"/>
                <a:gd name="T16" fmla="*/ 117 w 439"/>
                <a:gd name="T17" fmla="*/ 393 h 926"/>
                <a:gd name="T18" fmla="*/ 94 w 439"/>
                <a:gd name="T19" fmla="*/ 415 h 926"/>
                <a:gd name="T20" fmla="*/ 68 w 439"/>
                <a:gd name="T21" fmla="*/ 405 h 926"/>
                <a:gd name="T22" fmla="*/ 70 w 439"/>
                <a:gd name="T23" fmla="*/ 375 h 926"/>
                <a:gd name="T24" fmla="*/ 52 w 439"/>
                <a:gd name="T25" fmla="*/ 324 h 926"/>
                <a:gd name="T26" fmla="*/ 38 w 439"/>
                <a:gd name="T27" fmla="*/ 320 h 926"/>
                <a:gd name="T28" fmla="*/ 28 w 439"/>
                <a:gd name="T29" fmla="*/ 297 h 926"/>
                <a:gd name="T30" fmla="*/ 61 w 439"/>
                <a:gd name="T31" fmla="*/ 237 h 926"/>
                <a:gd name="T32" fmla="*/ 107 w 439"/>
                <a:gd name="T33" fmla="*/ 251 h 926"/>
                <a:gd name="T34" fmla="*/ 127 w 439"/>
                <a:gd name="T35" fmla="*/ 222 h 926"/>
                <a:gd name="T36" fmla="*/ 139 w 439"/>
                <a:gd name="T37" fmla="*/ 203 h 926"/>
                <a:gd name="T38" fmla="*/ 176 w 439"/>
                <a:gd name="T39" fmla="*/ 180 h 926"/>
                <a:gd name="T40" fmla="*/ 209 w 439"/>
                <a:gd name="T41" fmla="*/ 146 h 926"/>
                <a:gd name="T42" fmla="*/ 240 w 439"/>
                <a:gd name="T43" fmla="*/ 118 h 926"/>
                <a:gd name="T44" fmla="*/ 269 w 439"/>
                <a:gd name="T45" fmla="*/ 99 h 926"/>
                <a:gd name="T46" fmla="*/ 259 w 439"/>
                <a:gd name="T47" fmla="*/ 90 h 926"/>
                <a:gd name="T48" fmla="*/ 310 w 439"/>
                <a:gd name="T49" fmla="*/ 76 h 926"/>
                <a:gd name="T50" fmla="*/ 330 w 439"/>
                <a:gd name="T51" fmla="*/ 38 h 926"/>
                <a:gd name="T52" fmla="*/ 298 w 439"/>
                <a:gd name="T53" fmla="*/ 28 h 926"/>
                <a:gd name="T54" fmla="*/ 264 w 439"/>
                <a:gd name="T55" fmla="*/ 54 h 926"/>
                <a:gd name="T56" fmla="*/ 234 w 439"/>
                <a:gd name="T57" fmla="*/ 67 h 926"/>
                <a:gd name="T58" fmla="*/ 245 w 439"/>
                <a:gd name="T59" fmla="*/ 28 h 926"/>
                <a:gd name="T60" fmla="*/ 279 w 439"/>
                <a:gd name="T61" fmla="*/ 15 h 926"/>
                <a:gd name="T62" fmla="*/ 45 w 439"/>
                <a:gd name="T63" fmla="*/ 186 h 926"/>
                <a:gd name="T64" fmla="*/ 0 w 439"/>
                <a:gd name="T65" fmla="*/ 320 h 926"/>
                <a:gd name="T66" fmla="*/ 20 w 439"/>
                <a:gd name="T67" fmla="*/ 359 h 926"/>
                <a:gd name="T68" fmla="*/ 56 w 439"/>
                <a:gd name="T69" fmla="*/ 408 h 926"/>
                <a:gd name="T70" fmla="*/ 80 w 439"/>
                <a:gd name="T71" fmla="*/ 420 h 926"/>
                <a:gd name="T72" fmla="*/ 71 w 439"/>
                <a:gd name="T73" fmla="*/ 495 h 926"/>
                <a:gd name="T74" fmla="*/ 66 w 439"/>
                <a:gd name="T75" fmla="*/ 541 h 926"/>
                <a:gd name="T76" fmla="*/ 94 w 439"/>
                <a:gd name="T77" fmla="*/ 587 h 926"/>
                <a:gd name="T78" fmla="*/ 112 w 439"/>
                <a:gd name="T79" fmla="*/ 634 h 926"/>
                <a:gd name="T80" fmla="*/ 137 w 439"/>
                <a:gd name="T81" fmla="*/ 664 h 926"/>
                <a:gd name="T82" fmla="*/ 160 w 439"/>
                <a:gd name="T83" fmla="*/ 690 h 926"/>
                <a:gd name="T84" fmla="*/ 173 w 439"/>
                <a:gd name="T85" fmla="*/ 719 h 926"/>
                <a:gd name="T86" fmla="*/ 181 w 439"/>
                <a:gd name="T87" fmla="*/ 784 h 926"/>
                <a:gd name="T88" fmla="*/ 207 w 439"/>
                <a:gd name="T89" fmla="*/ 858 h 926"/>
                <a:gd name="T90" fmla="*/ 232 w 439"/>
                <a:gd name="T91" fmla="*/ 896 h 926"/>
                <a:gd name="T92" fmla="*/ 255 w 439"/>
                <a:gd name="T93" fmla="*/ 920 h 926"/>
                <a:gd name="T94" fmla="*/ 265 w 439"/>
                <a:gd name="T95" fmla="*/ 900 h 926"/>
                <a:gd name="T96" fmla="*/ 255 w 439"/>
                <a:gd name="T97" fmla="*/ 858 h 926"/>
                <a:gd name="T98" fmla="*/ 279 w 439"/>
                <a:gd name="T99" fmla="*/ 830 h 926"/>
                <a:gd name="T100" fmla="*/ 297 w 439"/>
                <a:gd name="T101" fmla="*/ 797 h 926"/>
                <a:gd name="T102" fmla="*/ 323 w 439"/>
                <a:gd name="T103" fmla="*/ 726 h 926"/>
                <a:gd name="T104" fmla="*/ 371 w 439"/>
                <a:gd name="T105" fmla="*/ 697 h 926"/>
                <a:gd name="T106" fmla="*/ 401 w 439"/>
                <a:gd name="T107" fmla="*/ 633 h 926"/>
                <a:gd name="T108" fmla="*/ 411 w 439"/>
                <a:gd name="T109" fmla="*/ 608 h 926"/>
                <a:gd name="T110" fmla="*/ 434 w 439"/>
                <a:gd name="T111" fmla="*/ 573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39" h="926">
                  <a:moveTo>
                    <a:pt x="434" y="542"/>
                  </a:moveTo>
                  <a:cubicBezTo>
                    <a:pt x="427" y="542"/>
                    <a:pt x="418" y="544"/>
                    <a:pt x="413" y="538"/>
                  </a:cubicBezTo>
                  <a:cubicBezTo>
                    <a:pt x="412" y="537"/>
                    <a:pt x="411" y="535"/>
                    <a:pt x="411" y="534"/>
                  </a:cubicBezTo>
                  <a:cubicBezTo>
                    <a:pt x="410" y="533"/>
                    <a:pt x="411" y="533"/>
                    <a:pt x="409" y="533"/>
                  </a:cubicBezTo>
                  <a:cubicBezTo>
                    <a:pt x="408" y="533"/>
                    <a:pt x="407" y="533"/>
                    <a:pt x="405" y="533"/>
                  </a:cubicBezTo>
                  <a:cubicBezTo>
                    <a:pt x="402" y="531"/>
                    <a:pt x="399" y="530"/>
                    <a:pt x="397" y="527"/>
                  </a:cubicBezTo>
                  <a:cubicBezTo>
                    <a:pt x="397" y="526"/>
                    <a:pt x="396" y="525"/>
                    <a:pt x="396" y="524"/>
                  </a:cubicBezTo>
                  <a:cubicBezTo>
                    <a:pt x="396" y="523"/>
                    <a:pt x="395" y="523"/>
                    <a:pt x="394" y="523"/>
                  </a:cubicBezTo>
                  <a:cubicBezTo>
                    <a:pt x="392" y="523"/>
                    <a:pt x="390" y="523"/>
                    <a:pt x="388" y="523"/>
                  </a:cubicBezTo>
                  <a:cubicBezTo>
                    <a:pt x="385" y="523"/>
                    <a:pt x="382" y="523"/>
                    <a:pt x="378" y="523"/>
                  </a:cubicBezTo>
                  <a:cubicBezTo>
                    <a:pt x="376" y="523"/>
                    <a:pt x="373" y="522"/>
                    <a:pt x="373" y="519"/>
                  </a:cubicBezTo>
                  <a:cubicBezTo>
                    <a:pt x="372" y="518"/>
                    <a:pt x="360" y="519"/>
                    <a:pt x="358" y="519"/>
                  </a:cubicBezTo>
                  <a:cubicBezTo>
                    <a:pt x="357" y="519"/>
                    <a:pt x="356" y="519"/>
                    <a:pt x="355" y="519"/>
                  </a:cubicBezTo>
                  <a:cubicBezTo>
                    <a:pt x="353" y="519"/>
                    <a:pt x="354" y="519"/>
                    <a:pt x="353" y="520"/>
                  </a:cubicBezTo>
                  <a:cubicBezTo>
                    <a:pt x="353" y="521"/>
                    <a:pt x="352" y="521"/>
                    <a:pt x="352" y="522"/>
                  </a:cubicBezTo>
                  <a:cubicBezTo>
                    <a:pt x="350" y="522"/>
                    <a:pt x="350" y="521"/>
                    <a:pt x="349" y="520"/>
                  </a:cubicBezTo>
                  <a:cubicBezTo>
                    <a:pt x="349" y="519"/>
                    <a:pt x="349" y="514"/>
                    <a:pt x="348" y="514"/>
                  </a:cubicBezTo>
                  <a:cubicBezTo>
                    <a:pt x="345" y="514"/>
                    <a:pt x="342" y="514"/>
                    <a:pt x="339" y="513"/>
                  </a:cubicBezTo>
                  <a:cubicBezTo>
                    <a:pt x="338" y="513"/>
                    <a:pt x="337" y="513"/>
                    <a:pt x="336" y="512"/>
                  </a:cubicBezTo>
                  <a:cubicBezTo>
                    <a:pt x="336" y="511"/>
                    <a:pt x="335" y="511"/>
                    <a:pt x="335" y="510"/>
                  </a:cubicBezTo>
                  <a:cubicBezTo>
                    <a:pt x="334" y="509"/>
                    <a:pt x="335" y="510"/>
                    <a:pt x="333" y="509"/>
                  </a:cubicBezTo>
                  <a:cubicBezTo>
                    <a:pt x="332" y="509"/>
                    <a:pt x="331" y="508"/>
                    <a:pt x="330" y="507"/>
                  </a:cubicBezTo>
                  <a:cubicBezTo>
                    <a:pt x="330" y="507"/>
                    <a:pt x="330" y="506"/>
                    <a:pt x="330" y="505"/>
                  </a:cubicBezTo>
                  <a:cubicBezTo>
                    <a:pt x="330" y="504"/>
                    <a:pt x="329" y="505"/>
                    <a:pt x="328" y="505"/>
                  </a:cubicBezTo>
                  <a:cubicBezTo>
                    <a:pt x="322" y="505"/>
                    <a:pt x="317" y="505"/>
                    <a:pt x="312" y="505"/>
                  </a:cubicBezTo>
                  <a:cubicBezTo>
                    <a:pt x="309" y="505"/>
                    <a:pt x="305" y="504"/>
                    <a:pt x="301" y="505"/>
                  </a:cubicBezTo>
                  <a:cubicBezTo>
                    <a:pt x="298" y="505"/>
                    <a:pt x="295" y="505"/>
                    <a:pt x="292" y="504"/>
                  </a:cubicBezTo>
                  <a:cubicBezTo>
                    <a:pt x="288" y="503"/>
                    <a:pt x="285" y="497"/>
                    <a:pt x="290" y="495"/>
                  </a:cubicBezTo>
                  <a:cubicBezTo>
                    <a:pt x="292" y="495"/>
                    <a:pt x="295" y="496"/>
                    <a:pt x="296" y="494"/>
                  </a:cubicBezTo>
                  <a:cubicBezTo>
                    <a:pt x="297" y="493"/>
                    <a:pt x="297" y="491"/>
                    <a:pt x="297" y="490"/>
                  </a:cubicBezTo>
                  <a:cubicBezTo>
                    <a:pt x="299" y="490"/>
                    <a:pt x="302" y="490"/>
                    <a:pt x="304" y="490"/>
                  </a:cubicBezTo>
                  <a:cubicBezTo>
                    <a:pt x="306" y="490"/>
                    <a:pt x="308" y="490"/>
                    <a:pt x="310" y="490"/>
                  </a:cubicBezTo>
                  <a:cubicBezTo>
                    <a:pt x="311" y="491"/>
                    <a:pt x="311" y="490"/>
                    <a:pt x="311" y="489"/>
                  </a:cubicBezTo>
                  <a:cubicBezTo>
                    <a:pt x="311" y="488"/>
                    <a:pt x="311" y="488"/>
                    <a:pt x="311" y="487"/>
                  </a:cubicBezTo>
                  <a:cubicBezTo>
                    <a:pt x="311" y="484"/>
                    <a:pt x="310" y="482"/>
                    <a:pt x="308" y="480"/>
                  </a:cubicBezTo>
                  <a:cubicBezTo>
                    <a:pt x="306" y="476"/>
                    <a:pt x="301" y="474"/>
                    <a:pt x="297" y="472"/>
                  </a:cubicBezTo>
                  <a:cubicBezTo>
                    <a:pt x="295" y="472"/>
                    <a:pt x="293" y="472"/>
                    <a:pt x="292" y="471"/>
                  </a:cubicBezTo>
                  <a:cubicBezTo>
                    <a:pt x="291" y="470"/>
                    <a:pt x="291" y="468"/>
                    <a:pt x="290" y="467"/>
                  </a:cubicBezTo>
                  <a:cubicBezTo>
                    <a:pt x="288" y="465"/>
                    <a:pt x="286" y="463"/>
                    <a:pt x="284" y="462"/>
                  </a:cubicBezTo>
                  <a:cubicBezTo>
                    <a:pt x="282" y="462"/>
                    <a:pt x="283" y="459"/>
                    <a:pt x="283" y="457"/>
                  </a:cubicBezTo>
                  <a:cubicBezTo>
                    <a:pt x="282" y="456"/>
                    <a:pt x="282" y="455"/>
                    <a:pt x="281" y="454"/>
                  </a:cubicBezTo>
                  <a:cubicBezTo>
                    <a:pt x="279" y="452"/>
                    <a:pt x="277" y="450"/>
                    <a:pt x="275" y="448"/>
                  </a:cubicBezTo>
                  <a:cubicBezTo>
                    <a:pt x="273" y="447"/>
                    <a:pt x="271" y="446"/>
                    <a:pt x="269" y="444"/>
                  </a:cubicBezTo>
                  <a:cubicBezTo>
                    <a:pt x="267" y="443"/>
                    <a:pt x="265" y="439"/>
                    <a:pt x="263" y="439"/>
                  </a:cubicBezTo>
                  <a:cubicBezTo>
                    <a:pt x="259" y="439"/>
                    <a:pt x="250" y="439"/>
                    <a:pt x="250" y="434"/>
                  </a:cubicBezTo>
                  <a:cubicBezTo>
                    <a:pt x="245" y="434"/>
                    <a:pt x="241" y="435"/>
                    <a:pt x="236" y="433"/>
                  </a:cubicBezTo>
                  <a:cubicBezTo>
                    <a:pt x="235" y="432"/>
                    <a:pt x="234" y="431"/>
                    <a:pt x="233" y="429"/>
                  </a:cubicBezTo>
                  <a:cubicBezTo>
                    <a:pt x="232" y="428"/>
                    <a:pt x="231" y="424"/>
                    <a:pt x="230" y="424"/>
                  </a:cubicBezTo>
                  <a:cubicBezTo>
                    <a:pt x="229" y="424"/>
                    <a:pt x="227" y="424"/>
                    <a:pt x="226" y="422"/>
                  </a:cubicBezTo>
                  <a:cubicBezTo>
                    <a:pt x="226" y="421"/>
                    <a:pt x="226" y="419"/>
                    <a:pt x="226" y="418"/>
                  </a:cubicBezTo>
                  <a:cubicBezTo>
                    <a:pt x="224" y="416"/>
                    <a:pt x="222" y="415"/>
                    <a:pt x="220" y="415"/>
                  </a:cubicBezTo>
                  <a:cubicBezTo>
                    <a:pt x="215" y="414"/>
                    <a:pt x="211" y="415"/>
                    <a:pt x="206" y="414"/>
                  </a:cubicBezTo>
                  <a:cubicBezTo>
                    <a:pt x="200" y="413"/>
                    <a:pt x="205" y="408"/>
                    <a:pt x="207" y="406"/>
                  </a:cubicBezTo>
                  <a:cubicBezTo>
                    <a:pt x="204" y="405"/>
                    <a:pt x="202" y="404"/>
                    <a:pt x="203" y="401"/>
                  </a:cubicBezTo>
                  <a:cubicBezTo>
                    <a:pt x="201" y="401"/>
                    <a:pt x="200" y="401"/>
                    <a:pt x="199" y="401"/>
                  </a:cubicBezTo>
                  <a:cubicBezTo>
                    <a:pt x="197" y="401"/>
                    <a:pt x="198" y="401"/>
                    <a:pt x="198" y="402"/>
                  </a:cubicBezTo>
                  <a:cubicBezTo>
                    <a:pt x="198" y="403"/>
                    <a:pt x="197" y="404"/>
                    <a:pt x="197" y="405"/>
                  </a:cubicBezTo>
                  <a:cubicBezTo>
                    <a:pt x="195" y="406"/>
                    <a:pt x="193" y="406"/>
                    <a:pt x="191" y="405"/>
                  </a:cubicBezTo>
                  <a:cubicBezTo>
                    <a:pt x="188" y="404"/>
                    <a:pt x="183" y="400"/>
                    <a:pt x="184" y="396"/>
                  </a:cubicBezTo>
                  <a:cubicBezTo>
                    <a:pt x="178" y="398"/>
                    <a:pt x="172" y="398"/>
                    <a:pt x="166" y="396"/>
                  </a:cubicBezTo>
                  <a:cubicBezTo>
                    <a:pt x="162" y="394"/>
                    <a:pt x="158" y="391"/>
                    <a:pt x="154" y="389"/>
                  </a:cubicBezTo>
                  <a:cubicBezTo>
                    <a:pt x="152" y="388"/>
                    <a:pt x="150" y="387"/>
                    <a:pt x="147" y="387"/>
                  </a:cubicBezTo>
                  <a:cubicBezTo>
                    <a:pt x="146" y="386"/>
                    <a:pt x="144" y="386"/>
                    <a:pt x="143" y="387"/>
                  </a:cubicBezTo>
                  <a:cubicBezTo>
                    <a:pt x="142" y="387"/>
                    <a:pt x="141" y="386"/>
                    <a:pt x="141" y="387"/>
                  </a:cubicBezTo>
                  <a:cubicBezTo>
                    <a:pt x="141" y="388"/>
                    <a:pt x="141" y="389"/>
                    <a:pt x="141" y="390"/>
                  </a:cubicBezTo>
                  <a:cubicBezTo>
                    <a:pt x="141" y="395"/>
                    <a:pt x="143" y="405"/>
                    <a:pt x="137" y="406"/>
                  </a:cubicBezTo>
                  <a:cubicBezTo>
                    <a:pt x="136" y="401"/>
                    <a:pt x="137" y="397"/>
                    <a:pt x="137" y="393"/>
                  </a:cubicBezTo>
                  <a:cubicBezTo>
                    <a:pt x="136" y="387"/>
                    <a:pt x="132" y="387"/>
                    <a:pt x="127" y="387"/>
                  </a:cubicBezTo>
                  <a:cubicBezTo>
                    <a:pt x="128" y="389"/>
                    <a:pt x="127" y="391"/>
                    <a:pt x="125" y="391"/>
                  </a:cubicBezTo>
                  <a:cubicBezTo>
                    <a:pt x="123" y="391"/>
                    <a:pt x="122" y="391"/>
                    <a:pt x="121" y="391"/>
                  </a:cubicBezTo>
                  <a:cubicBezTo>
                    <a:pt x="121" y="391"/>
                    <a:pt x="120" y="391"/>
                    <a:pt x="119" y="391"/>
                  </a:cubicBezTo>
                  <a:cubicBezTo>
                    <a:pt x="117" y="391"/>
                    <a:pt x="118" y="391"/>
                    <a:pt x="117" y="393"/>
                  </a:cubicBezTo>
                  <a:cubicBezTo>
                    <a:pt x="115" y="398"/>
                    <a:pt x="108" y="396"/>
                    <a:pt x="104" y="396"/>
                  </a:cubicBezTo>
                  <a:cubicBezTo>
                    <a:pt x="104" y="399"/>
                    <a:pt x="107" y="400"/>
                    <a:pt x="108" y="403"/>
                  </a:cubicBezTo>
                  <a:cubicBezTo>
                    <a:pt x="108" y="404"/>
                    <a:pt x="108" y="405"/>
                    <a:pt x="108" y="406"/>
                  </a:cubicBezTo>
                  <a:cubicBezTo>
                    <a:pt x="109" y="406"/>
                    <a:pt x="110" y="406"/>
                    <a:pt x="110" y="406"/>
                  </a:cubicBezTo>
                  <a:cubicBezTo>
                    <a:pt x="111" y="407"/>
                    <a:pt x="111" y="409"/>
                    <a:pt x="111" y="410"/>
                  </a:cubicBezTo>
                  <a:cubicBezTo>
                    <a:pt x="110" y="412"/>
                    <a:pt x="107" y="414"/>
                    <a:pt x="104" y="415"/>
                  </a:cubicBezTo>
                  <a:cubicBezTo>
                    <a:pt x="102" y="415"/>
                    <a:pt x="100" y="415"/>
                    <a:pt x="98" y="415"/>
                  </a:cubicBezTo>
                  <a:cubicBezTo>
                    <a:pt x="97" y="415"/>
                    <a:pt x="95" y="415"/>
                    <a:pt x="94" y="415"/>
                  </a:cubicBezTo>
                  <a:cubicBezTo>
                    <a:pt x="94" y="414"/>
                    <a:pt x="94" y="413"/>
                    <a:pt x="94" y="412"/>
                  </a:cubicBezTo>
                  <a:cubicBezTo>
                    <a:pt x="93" y="411"/>
                    <a:pt x="92" y="410"/>
                    <a:pt x="91" y="409"/>
                  </a:cubicBezTo>
                  <a:cubicBezTo>
                    <a:pt x="90" y="407"/>
                    <a:pt x="90" y="406"/>
                    <a:pt x="89" y="405"/>
                  </a:cubicBezTo>
                  <a:cubicBezTo>
                    <a:pt x="88" y="402"/>
                    <a:pt x="85" y="401"/>
                    <a:pt x="82" y="403"/>
                  </a:cubicBezTo>
                  <a:cubicBezTo>
                    <a:pt x="81" y="403"/>
                    <a:pt x="75" y="405"/>
                    <a:pt x="75" y="406"/>
                  </a:cubicBezTo>
                  <a:cubicBezTo>
                    <a:pt x="75" y="408"/>
                    <a:pt x="72" y="410"/>
                    <a:pt x="71" y="407"/>
                  </a:cubicBezTo>
                  <a:cubicBezTo>
                    <a:pt x="71" y="406"/>
                    <a:pt x="71" y="406"/>
                    <a:pt x="70" y="406"/>
                  </a:cubicBezTo>
                  <a:cubicBezTo>
                    <a:pt x="69" y="406"/>
                    <a:pt x="68" y="406"/>
                    <a:pt x="68" y="405"/>
                  </a:cubicBezTo>
                  <a:cubicBezTo>
                    <a:pt x="67" y="405"/>
                    <a:pt x="66" y="403"/>
                    <a:pt x="66" y="402"/>
                  </a:cubicBezTo>
                  <a:cubicBezTo>
                    <a:pt x="66" y="400"/>
                    <a:pt x="65" y="401"/>
                    <a:pt x="63" y="400"/>
                  </a:cubicBezTo>
                  <a:cubicBezTo>
                    <a:pt x="62" y="400"/>
                    <a:pt x="61" y="399"/>
                    <a:pt x="61" y="397"/>
                  </a:cubicBezTo>
                  <a:cubicBezTo>
                    <a:pt x="61" y="395"/>
                    <a:pt x="60" y="394"/>
                    <a:pt x="59" y="393"/>
                  </a:cubicBezTo>
                  <a:cubicBezTo>
                    <a:pt x="58" y="391"/>
                    <a:pt x="58" y="390"/>
                    <a:pt x="57" y="388"/>
                  </a:cubicBezTo>
                  <a:cubicBezTo>
                    <a:pt x="57" y="386"/>
                    <a:pt x="56" y="384"/>
                    <a:pt x="56" y="382"/>
                  </a:cubicBezTo>
                  <a:cubicBezTo>
                    <a:pt x="57" y="381"/>
                    <a:pt x="58" y="381"/>
                    <a:pt x="59" y="380"/>
                  </a:cubicBezTo>
                  <a:cubicBezTo>
                    <a:pt x="63" y="379"/>
                    <a:pt x="68" y="379"/>
                    <a:pt x="70" y="375"/>
                  </a:cubicBezTo>
                  <a:cubicBezTo>
                    <a:pt x="72" y="373"/>
                    <a:pt x="71" y="370"/>
                    <a:pt x="71" y="368"/>
                  </a:cubicBezTo>
                  <a:cubicBezTo>
                    <a:pt x="68" y="367"/>
                    <a:pt x="67" y="364"/>
                    <a:pt x="66" y="362"/>
                  </a:cubicBezTo>
                  <a:cubicBezTo>
                    <a:pt x="66" y="358"/>
                    <a:pt x="66" y="354"/>
                    <a:pt x="66" y="350"/>
                  </a:cubicBezTo>
                  <a:cubicBezTo>
                    <a:pt x="66" y="348"/>
                    <a:pt x="62" y="349"/>
                    <a:pt x="61" y="349"/>
                  </a:cubicBezTo>
                  <a:cubicBezTo>
                    <a:pt x="58" y="349"/>
                    <a:pt x="56" y="349"/>
                    <a:pt x="54" y="349"/>
                  </a:cubicBezTo>
                  <a:cubicBezTo>
                    <a:pt x="51" y="349"/>
                    <a:pt x="47" y="348"/>
                    <a:pt x="47" y="344"/>
                  </a:cubicBezTo>
                  <a:cubicBezTo>
                    <a:pt x="47" y="341"/>
                    <a:pt x="46" y="334"/>
                    <a:pt x="52" y="335"/>
                  </a:cubicBezTo>
                  <a:cubicBezTo>
                    <a:pt x="52" y="331"/>
                    <a:pt x="51" y="327"/>
                    <a:pt x="52" y="324"/>
                  </a:cubicBezTo>
                  <a:cubicBezTo>
                    <a:pt x="52" y="321"/>
                    <a:pt x="54" y="320"/>
                    <a:pt x="57" y="321"/>
                  </a:cubicBezTo>
                  <a:cubicBezTo>
                    <a:pt x="63" y="322"/>
                    <a:pt x="65" y="318"/>
                    <a:pt x="66" y="313"/>
                  </a:cubicBezTo>
                  <a:cubicBezTo>
                    <a:pt x="66" y="309"/>
                    <a:pt x="66" y="305"/>
                    <a:pt x="66" y="302"/>
                  </a:cubicBezTo>
                  <a:cubicBezTo>
                    <a:pt x="63" y="302"/>
                    <a:pt x="59" y="301"/>
                    <a:pt x="56" y="302"/>
                  </a:cubicBezTo>
                  <a:cubicBezTo>
                    <a:pt x="53" y="303"/>
                    <a:pt x="52" y="304"/>
                    <a:pt x="52" y="307"/>
                  </a:cubicBezTo>
                  <a:cubicBezTo>
                    <a:pt x="51" y="310"/>
                    <a:pt x="50" y="312"/>
                    <a:pt x="47" y="311"/>
                  </a:cubicBezTo>
                  <a:cubicBezTo>
                    <a:pt x="47" y="314"/>
                    <a:pt x="46" y="317"/>
                    <a:pt x="42" y="316"/>
                  </a:cubicBezTo>
                  <a:cubicBezTo>
                    <a:pt x="41" y="317"/>
                    <a:pt x="39" y="319"/>
                    <a:pt x="38" y="320"/>
                  </a:cubicBezTo>
                  <a:cubicBezTo>
                    <a:pt x="35" y="323"/>
                    <a:pt x="31" y="327"/>
                    <a:pt x="27" y="328"/>
                  </a:cubicBezTo>
                  <a:cubicBezTo>
                    <a:pt x="25" y="329"/>
                    <a:pt x="24" y="328"/>
                    <a:pt x="24" y="326"/>
                  </a:cubicBezTo>
                  <a:cubicBezTo>
                    <a:pt x="23" y="325"/>
                    <a:pt x="23" y="322"/>
                    <a:pt x="23" y="321"/>
                  </a:cubicBezTo>
                  <a:cubicBezTo>
                    <a:pt x="23" y="319"/>
                    <a:pt x="23" y="318"/>
                    <a:pt x="23" y="317"/>
                  </a:cubicBezTo>
                  <a:cubicBezTo>
                    <a:pt x="23" y="315"/>
                    <a:pt x="23" y="316"/>
                    <a:pt x="21" y="316"/>
                  </a:cubicBezTo>
                  <a:cubicBezTo>
                    <a:pt x="17" y="315"/>
                    <a:pt x="19" y="311"/>
                    <a:pt x="19" y="308"/>
                  </a:cubicBezTo>
                  <a:cubicBezTo>
                    <a:pt x="19" y="304"/>
                    <a:pt x="19" y="301"/>
                    <a:pt x="23" y="302"/>
                  </a:cubicBezTo>
                  <a:cubicBezTo>
                    <a:pt x="24" y="299"/>
                    <a:pt x="25" y="296"/>
                    <a:pt x="28" y="297"/>
                  </a:cubicBezTo>
                  <a:cubicBezTo>
                    <a:pt x="28" y="294"/>
                    <a:pt x="27" y="286"/>
                    <a:pt x="33" y="288"/>
                  </a:cubicBezTo>
                  <a:cubicBezTo>
                    <a:pt x="33" y="284"/>
                    <a:pt x="31" y="272"/>
                    <a:pt x="38" y="273"/>
                  </a:cubicBezTo>
                  <a:cubicBezTo>
                    <a:pt x="38" y="270"/>
                    <a:pt x="37" y="263"/>
                    <a:pt x="42" y="264"/>
                  </a:cubicBezTo>
                  <a:cubicBezTo>
                    <a:pt x="42" y="262"/>
                    <a:pt x="41" y="256"/>
                    <a:pt x="44" y="255"/>
                  </a:cubicBezTo>
                  <a:cubicBezTo>
                    <a:pt x="45" y="254"/>
                    <a:pt x="45" y="254"/>
                    <a:pt x="46" y="254"/>
                  </a:cubicBezTo>
                  <a:cubicBezTo>
                    <a:pt x="48" y="255"/>
                    <a:pt x="47" y="254"/>
                    <a:pt x="47" y="253"/>
                  </a:cubicBezTo>
                  <a:cubicBezTo>
                    <a:pt x="48" y="252"/>
                    <a:pt x="49" y="250"/>
                    <a:pt x="50" y="249"/>
                  </a:cubicBezTo>
                  <a:cubicBezTo>
                    <a:pt x="53" y="245"/>
                    <a:pt x="59" y="243"/>
                    <a:pt x="61" y="237"/>
                  </a:cubicBezTo>
                  <a:cubicBezTo>
                    <a:pt x="61" y="235"/>
                    <a:pt x="61" y="231"/>
                    <a:pt x="64" y="231"/>
                  </a:cubicBezTo>
                  <a:cubicBezTo>
                    <a:pt x="66" y="231"/>
                    <a:pt x="68" y="232"/>
                    <a:pt x="70" y="233"/>
                  </a:cubicBezTo>
                  <a:cubicBezTo>
                    <a:pt x="71" y="234"/>
                    <a:pt x="73" y="234"/>
                    <a:pt x="75" y="234"/>
                  </a:cubicBezTo>
                  <a:cubicBezTo>
                    <a:pt x="80" y="235"/>
                    <a:pt x="83" y="232"/>
                    <a:pt x="86" y="230"/>
                  </a:cubicBezTo>
                  <a:cubicBezTo>
                    <a:pt x="89" y="228"/>
                    <a:pt x="92" y="226"/>
                    <a:pt x="95" y="226"/>
                  </a:cubicBezTo>
                  <a:cubicBezTo>
                    <a:pt x="98" y="226"/>
                    <a:pt x="101" y="226"/>
                    <a:pt x="103" y="227"/>
                  </a:cubicBezTo>
                  <a:cubicBezTo>
                    <a:pt x="107" y="229"/>
                    <a:pt x="108" y="234"/>
                    <a:pt x="109" y="238"/>
                  </a:cubicBezTo>
                  <a:cubicBezTo>
                    <a:pt x="110" y="242"/>
                    <a:pt x="110" y="248"/>
                    <a:pt x="107" y="251"/>
                  </a:cubicBezTo>
                  <a:cubicBezTo>
                    <a:pt x="107" y="253"/>
                    <a:pt x="105" y="254"/>
                    <a:pt x="104" y="255"/>
                  </a:cubicBezTo>
                  <a:cubicBezTo>
                    <a:pt x="104" y="256"/>
                    <a:pt x="104" y="257"/>
                    <a:pt x="104" y="258"/>
                  </a:cubicBezTo>
                  <a:cubicBezTo>
                    <a:pt x="104" y="260"/>
                    <a:pt x="104" y="259"/>
                    <a:pt x="105" y="260"/>
                  </a:cubicBezTo>
                  <a:cubicBezTo>
                    <a:pt x="106" y="260"/>
                    <a:pt x="108" y="260"/>
                    <a:pt x="108" y="262"/>
                  </a:cubicBezTo>
                  <a:cubicBezTo>
                    <a:pt x="109" y="262"/>
                    <a:pt x="108" y="263"/>
                    <a:pt x="108" y="264"/>
                  </a:cubicBezTo>
                  <a:cubicBezTo>
                    <a:pt x="117" y="263"/>
                    <a:pt x="108" y="243"/>
                    <a:pt x="118" y="245"/>
                  </a:cubicBezTo>
                  <a:cubicBezTo>
                    <a:pt x="118" y="242"/>
                    <a:pt x="117" y="235"/>
                    <a:pt x="122" y="236"/>
                  </a:cubicBezTo>
                  <a:cubicBezTo>
                    <a:pt x="122" y="232"/>
                    <a:pt x="120" y="220"/>
                    <a:pt x="127" y="222"/>
                  </a:cubicBezTo>
                  <a:cubicBezTo>
                    <a:pt x="129" y="222"/>
                    <a:pt x="132" y="222"/>
                    <a:pt x="132" y="221"/>
                  </a:cubicBezTo>
                  <a:cubicBezTo>
                    <a:pt x="132" y="220"/>
                    <a:pt x="133" y="219"/>
                    <a:pt x="134" y="218"/>
                  </a:cubicBezTo>
                  <a:cubicBezTo>
                    <a:pt x="136" y="217"/>
                    <a:pt x="139" y="217"/>
                    <a:pt x="141" y="217"/>
                  </a:cubicBezTo>
                  <a:cubicBezTo>
                    <a:pt x="141" y="216"/>
                    <a:pt x="142" y="212"/>
                    <a:pt x="141" y="212"/>
                  </a:cubicBezTo>
                  <a:cubicBezTo>
                    <a:pt x="139" y="212"/>
                    <a:pt x="138" y="211"/>
                    <a:pt x="138" y="210"/>
                  </a:cubicBezTo>
                  <a:cubicBezTo>
                    <a:pt x="137" y="209"/>
                    <a:pt x="137" y="208"/>
                    <a:pt x="137" y="206"/>
                  </a:cubicBezTo>
                  <a:cubicBezTo>
                    <a:pt x="136" y="206"/>
                    <a:pt x="136" y="205"/>
                    <a:pt x="137" y="204"/>
                  </a:cubicBezTo>
                  <a:cubicBezTo>
                    <a:pt x="137" y="202"/>
                    <a:pt x="138" y="203"/>
                    <a:pt x="139" y="203"/>
                  </a:cubicBezTo>
                  <a:cubicBezTo>
                    <a:pt x="141" y="203"/>
                    <a:pt x="143" y="203"/>
                    <a:pt x="145" y="203"/>
                  </a:cubicBezTo>
                  <a:cubicBezTo>
                    <a:pt x="147" y="203"/>
                    <a:pt x="150" y="203"/>
                    <a:pt x="151" y="202"/>
                  </a:cubicBezTo>
                  <a:cubicBezTo>
                    <a:pt x="152" y="199"/>
                    <a:pt x="154" y="196"/>
                    <a:pt x="157" y="194"/>
                  </a:cubicBezTo>
                  <a:cubicBezTo>
                    <a:pt x="159" y="191"/>
                    <a:pt x="162" y="190"/>
                    <a:pt x="165" y="189"/>
                  </a:cubicBezTo>
                  <a:cubicBezTo>
                    <a:pt x="166" y="189"/>
                    <a:pt x="167" y="189"/>
                    <a:pt x="168" y="189"/>
                  </a:cubicBezTo>
                  <a:cubicBezTo>
                    <a:pt x="170" y="189"/>
                    <a:pt x="170" y="188"/>
                    <a:pt x="170" y="187"/>
                  </a:cubicBezTo>
                  <a:cubicBezTo>
                    <a:pt x="171" y="186"/>
                    <a:pt x="172" y="184"/>
                    <a:pt x="173" y="183"/>
                  </a:cubicBezTo>
                  <a:cubicBezTo>
                    <a:pt x="174" y="182"/>
                    <a:pt x="175" y="181"/>
                    <a:pt x="176" y="180"/>
                  </a:cubicBezTo>
                  <a:cubicBezTo>
                    <a:pt x="177" y="180"/>
                    <a:pt x="177" y="180"/>
                    <a:pt x="178" y="179"/>
                  </a:cubicBezTo>
                  <a:cubicBezTo>
                    <a:pt x="180" y="179"/>
                    <a:pt x="179" y="178"/>
                    <a:pt x="179" y="177"/>
                  </a:cubicBezTo>
                  <a:cubicBezTo>
                    <a:pt x="179" y="174"/>
                    <a:pt x="179" y="172"/>
                    <a:pt x="179" y="170"/>
                  </a:cubicBezTo>
                  <a:cubicBezTo>
                    <a:pt x="180" y="168"/>
                    <a:pt x="181" y="166"/>
                    <a:pt x="182" y="165"/>
                  </a:cubicBezTo>
                  <a:cubicBezTo>
                    <a:pt x="186" y="159"/>
                    <a:pt x="192" y="154"/>
                    <a:pt x="198" y="151"/>
                  </a:cubicBezTo>
                  <a:cubicBezTo>
                    <a:pt x="199" y="151"/>
                    <a:pt x="203" y="151"/>
                    <a:pt x="203" y="150"/>
                  </a:cubicBezTo>
                  <a:cubicBezTo>
                    <a:pt x="203" y="149"/>
                    <a:pt x="203" y="148"/>
                    <a:pt x="204" y="147"/>
                  </a:cubicBezTo>
                  <a:cubicBezTo>
                    <a:pt x="205" y="146"/>
                    <a:pt x="207" y="146"/>
                    <a:pt x="209" y="146"/>
                  </a:cubicBezTo>
                  <a:cubicBezTo>
                    <a:pt x="211" y="146"/>
                    <a:pt x="213" y="146"/>
                    <a:pt x="216" y="146"/>
                  </a:cubicBezTo>
                  <a:cubicBezTo>
                    <a:pt x="217" y="146"/>
                    <a:pt x="217" y="145"/>
                    <a:pt x="218" y="144"/>
                  </a:cubicBezTo>
                  <a:cubicBezTo>
                    <a:pt x="219" y="143"/>
                    <a:pt x="220" y="142"/>
                    <a:pt x="220" y="140"/>
                  </a:cubicBezTo>
                  <a:cubicBezTo>
                    <a:pt x="222" y="138"/>
                    <a:pt x="222" y="135"/>
                    <a:pt x="222" y="132"/>
                  </a:cubicBezTo>
                  <a:cubicBezTo>
                    <a:pt x="223" y="130"/>
                    <a:pt x="224" y="127"/>
                    <a:pt x="226" y="127"/>
                  </a:cubicBezTo>
                  <a:cubicBezTo>
                    <a:pt x="226" y="124"/>
                    <a:pt x="227" y="122"/>
                    <a:pt x="231" y="123"/>
                  </a:cubicBezTo>
                  <a:cubicBezTo>
                    <a:pt x="231" y="121"/>
                    <a:pt x="231" y="119"/>
                    <a:pt x="233" y="118"/>
                  </a:cubicBezTo>
                  <a:cubicBezTo>
                    <a:pt x="235" y="117"/>
                    <a:pt x="238" y="118"/>
                    <a:pt x="240" y="118"/>
                  </a:cubicBezTo>
                  <a:cubicBezTo>
                    <a:pt x="241" y="116"/>
                    <a:pt x="241" y="114"/>
                    <a:pt x="242" y="113"/>
                  </a:cubicBezTo>
                  <a:cubicBezTo>
                    <a:pt x="244" y="112"/>
                    <a:pt x="250" y="114"/>
                    <a:pt x="250" y="112"/>
                  </a:cubicBezTo>
                  <a:cubicBezTo>
                    <a:pt x="250" y="111"/>
                    <a:pt x="250" y="109"/>
                    <a:pt x="252" y="108"/>
                  </a:cubicBezTo>
                  <a:cubicBezTo>
                    <a:pt x="253" y="108"/>
                    <a:pt x="255" y="108"/>
                    <a:pt x="256" y="108"/>
                  </a:cubicBezTo>
                  <a:cubicBezTo>
                    <a:pt x="258" y="108"/>
                    <a:pt x="260" y="108"/>
                    <a:pt x="262" y="108"/>
                  </a:cubicBezTo>
                  <a:cubicBezTo>
                    <a:pt x="264" y="108"/>
                    <a:pt x="264" y="109"/>
                    <a:pt x="264" y="107"/>
                  </a:cubicBezTo>
                  <a:cubicBezTo>
                    <a:pt x="265" y="106"/>
                    <a:pt x="265" y="106"/>
                    <a:pt x="266" y="105"/>
                  </a:cubicBezTo>
                  <a:cubicBezTo>
                    <a:pt x="267" y="103"/>
                    <a:pt x="269" y="101"/>
                    <a:pt x="269" y="99"/>
                  </a:cubicBezTo>
                  <a:cubicBezTo>
                    <a:pt x="266" y="99"/>
                    <a:pt x="263" y="99"/>
                    <a:pt x="260" y="99"/>
                  </a:cubicBezTo>
                  <a:cubicBezTo>
                    <a:pt x="259" y="99"/>
                    <a:pt x="259" y="99"/>
                    <a:pt x="259" y="100"/>
                  </a:cubicBezTo>
                  <a:cubicBezTo>
                    <a:pt x="259" y="101"/>
                    <a:pt x="258" y="102"/>
                    <a:pt x="258" y="102"/>
                  </a:cubicBezTo>
                  <a:cubicBezTo>
                    <a:pt x="256" y="104"/>
                    <a:pt x="252" y="104"/>
                    <a:pt x="249" y="103"/>
                  </a:cubicBezTo>
                  <a:cubicBezTo>
                    <a:pt x="247" y="102"/>
                    <a:pt x="244" y="99"/>
                    <a:pt x="245" y="96"/>
                  </a:cubicBezTo>
                  <a:cubicBezTo>
                    <a:pt x="246" y="95"/>
                    <a:pt x="248" y="94"/>
                    <a:pt x="250" y="94"/>
                  </a:cubicBezTo>
                  <a:cubicBezTo>
                    <a:pt x="250" y="93"/>
                    <a:pt x="250" y="91"/>
                    <a:pt x="252" y="90"/>
                  </a:cubicBezTo>
                  <a:cubicBezTo>
                    <a:pt x="253" y="89"/>
                    <a:pt x="257" y="90"/>
                    <a:pt x="259" y="90"/>
                  </a:cubicBezTo>
                  <a:cubicBezTo>
                    <a:pt x="259" y="88"/>
                    <a:pt x="259" y="86"/>
                    <a:pt x="261" y="85"/>
                  </a:cubicBezTo>
                  <a:cubicBezTo>
                    <a:pt x="263" y="84"/>
                    <a:pt x="267" y="85"/>
                    <a:pt x="269" y="85"/>
                  </a:cubicBezTo>
                  <a:cubicBezTo>
                    <a:pt x="272" y="85"/>
                    <a:pt x="275" y="85"/>
                    <a:pt x="278" y="85"/>
                  </a:cubicBezTo>
                  <a:cubicBezTo>
                    <a:pt x="284" y="85"/>
                    <a:pt x="291" y="85"/>
                    <a:pt x="297" y="85"/>
                  </a:cubicBezTo>
                  <a:cubicBezTo>
                    <a:pt x="299" y="85"/>
                    <a:pt x="300" y="85"/>
                    <a:pt x="302" y="85"/>
                  </a:cubicBezTo>
                  <a:cubicBezTo>
                    <a:pt x="302" y="84"/>
                    <a:pt x="302" y="83"/>
                    <a:pt x="302" y="82"/>
                  </a:cubicBezTo>
                  <a:cubicBezTo>
                    <a:pt x="303" y="80"/>
                    <a:pt x="304" y="80"/>
                    <a:pt x="306" y="80"/>
                  </a:cubicBezTo>
                  <a:cubicBezTo>
                    <a:pt x="306" y="77"/>
                    <a:pt x="307" y="76"/>
                    <a:pt x="310" y="76"/>
                  </a:cubicBezTo>
                  <a:cubicBezTo>
                    <a:pt x="311" y="75"/>
                    <a:pt x="311" y="75"/>
                    <a:pt x="312" y="74"/>
                  </a:cubicBezTo>
                  <a:cubicBezTo>
                    <a:pt x="312" y="73"/>
                    <a:pt x="313" y="72"/>
                    <a:pt x="314" y="71"/>
                  </a:cubicBezTo>
                  <a:cubicBezTo>
                    <a:pt x="319" y="69"/>
                    <a:pt x="325" y="71"/>
                    <a:pt x="330" y="71"/>
                  </a:cubicBezTo>
                  <a:cubicBezTo>
                    <a:pt x="332" y="71"/>
                    <a:pt x="335" y="71"/>
                    <a:pt x="335" y="70"/>
                  </a:cubicBezTo>
                  <a:cubicBezTo>
                    <a:pt x="335" y="68"/>
                    <a:pt x="335" y="67"/>
                    <a:pt x="335" y="65"/>
                  </a:cubicBezTo>
                  <a:cubicBezTo>
                    <a:pt x="335" y="63"/>
                    <a:pt x="334" y="60"/>
                    <a:pt x="333" y="58"/>
                  </a:cubicBezTo>
                  <a:cubicBezTo>
                    <a:pt x="331" y="56"/>
                    <a:pt x="330" y="53"/>
                    <a:pt x="330" y="51"/>
                  </a:cubicBezTo>
                  <a:cubicBezTo>
                    <a:pt x="330" y="46"/>
                    <a:pt x="330" y="42"/>
                    <a:pt x="330" y="38"/>
                  </a:cubicBezTo>
                  <a:cubicBezTo>
                    <a:pt x="327" y="38"/>
                    <a:pt x="326" y="41"/>
                    <a:pt x="324" y="42"/>
                  </a:cubicBezTo>
                  <a:cubicBezTo>
                    <a:pt x="321" y="43"/>
                    <a:pt x="318" y="42"/>
                    <a:pt x="316" y="42"/>
                  </a:cubicBezTo>
                  <a:cubicBezTo>
                    <a:pt x="313" y="41"/>
                    <a:pt x="311" y="40"/>
                    <a:pt x="311" y="38"/>
                  </a:cubicBezTo>
                  <a:cubicBezTo>
                    <a:pt x="311" y="35"/>
                    <a:pt x="312" y="32"/>
                    <a:pt x="316" y="33"/>
                  </a:cubicBezTo>
                  <a:cubicBezTo>
                    <a:pt x="316" y="32"/>
                    <a:pt x="316" y="31"/>
                    <a:pt x="316" y="29"/>
                  </a:cubicBezTo>
                  <a:cubicBezTo>
                    <a:pt x="316" y="28"/>
                    <a:pt x="315" y="28"/>
                    <a:pt x="313" y="28"/>
                  </a:cubicBezTo>
                  <a:cubicBezTo>
                    <a:pt x="311" y="28"/>
                    <a:pt x="308" y="28"/>
                    <a:pt x="305" y="28"/>
                  </a:cubicBezTo>
                  <a:cubicBezTo>
                    <a:pt x="303" y="28"/>
                    <a:pt x="300" y="28"/>
                    <a:pt x="298" y="28"/>
                  </a:cubicBezTo>
                  <a:cubicBezTo>
                    <a:pt x="297" y="28"/>
                    <a:pt x="296" y="28"/>
                    <a:pt x="295" y="28"/>
                  </a:cubicBezTo>
                  <a:cubicBezTo>
                    <a:pt x="293" y="28"/>
                    <a:pt x="292" y="28"/>
                    <a:pt x="291" y="30"/>
                  </a:cubicBezTo>
                  <a:cubicBezTo>
                    <a:pt x="290" y="33"/>
                    <a:pt x="288" y="36"/>
                    <a:pt x="285" y="37"/>
                  </a:cubicBezTo>
                  <a:cubicBezTo>
                    <a:pt x="282" y="38"/>
                    <a:pt x="279" y="38"/>
                    <a:pt x="277" y="38"/>
                  </a:cubicBezTo>
                  <a:cubicBezTo>
                    <a:pt x="274" y="38"/>
                    <a:pt x="271" y="38"/>
                    <a:pt x="269" y="38"/>
                  </a:cubicBezTo>
                  <a:cubicBezTo>
                    <a:pt x="269" y="41"/>
                    <a:pt x="270" y="47"/>
                    <a:pt x="267" y="50"/>
                  </a:cubicBezTo>
                  <a:cubicBezTo>
                    <a:pt x="267" y="51"/>
                    <a:pt x="266" y="51"/>
                    <a:pt x="265" y="51"/>
                  </a:cubicBezTo>
                  <a:cubicBezTo>
                    <a:pt x="264" y="52"/>
                    <a:pt x="264" y="52"/>
                    <a:pt x="264" y="54"/>
                  </a:cubicBezTo>
                  <a:cubicBezTo>
                    <a:pt x="264" y="56"/>
                    <a:pt x="264" y="58"/>
                    <a:pt x="262" y="60"/>
                  </a:cubicBezTo>
                  <a:cubicBezTo>
                    <a:pt x="260" y="61"/>
                    <a:pt x="258" y="61"/>
                    <a:pt x="256" y="61"/>
                  </a:cubicBezTo>
                  <a:cubicBezTo>
                    <a:pt x="254" y="61"/>
                    <a:pt x="252" y="62"/>
                    <a:pt x="250" y="63"/>
                  </a:cubicBezTo>
                  <a:cubicBezTo>
                    <a:pt x="247" y="66"/>
                    <a:pt x="245" y="70"/>
                    <a:pt x="241" y="71"/>
                  </a:cubicBezTo>
                  <a:cubicBezTo>
                    <a:pt x="240" y="71"/>
                    <a:pt x="241" y="73"/>
                    <a:pt x="239" y="74"/>
                  </a:cubicBezTo>
                  <a:cubicBezTo>
                    <a:pt x="238" y="75"/>
                    <a:pt x="236" y="76"/>
                    <a:pt x="234" y="75"/>
                  </a:cubicBezTo>
                  <a:cubicBezTo>
                    <a:pt x="233" y="75"/>
                    <a:pt x="231" y="74"/>
                    <a:pt x="231" y="72"/>
                  </a:cubicBezTo>
                  <a:cubicBezTo>
                    <a:pt x="231" y="70"/>
                    <a:pt x="233" y="69"/>
                    <a:pt x="234" y="67"/>
                  </a:cubicBezTo>
                  <a:cubicBezTo>
                    <a:pt x="235" y="63"/>
                    <a:pt x="232" y="60"/>
                    <a:pt x="231" y="57"/>
                  </a:cubicBezTo>
                  <a:cubicBezTo>
                    <a:pt x="231" y="53"/>
                    <a:pt x="230" y="46"/>
                    <a:pt x="236" y="47"/>
                  </a:cubicBezTo>
                  <a:cubicBezTo>
                    <a:pt x="236" y="46"/>
                    <a:pt x="236" y="45"/>
                    <a:pt x="236" y="44"/>
                  </a:cubicBezTo>
                  <a:cubicBezTo>
                    <a:pt x="235" y="42"/>
                    <a:pt x="236" y="42"/>
                    <a:pt x="237" y="42"/>
                  </a:cubicBezTo>
                  <a:cubicBezTo>
                    <a:pt x="238" y="42"/>
                    <a:pt x="238" y="42"/>
                    <a:pt x="239" y="42"/>
                  </a:cubicBezTo>
                  <a:cubicBezTo>
                    <a:pt x="241" y="42"/>
                    <a:pt x="240" y="42"/>
                    <a:pt x="240" y="40"/>
                  </a:cubicBezTo>
                  <a:cubicBezTo>
                    <a:pt x="240" y="38"/>
                    <a:pt x="240" y="37"/>
                    <a:pt x="240" y="35"/>
                  </a:cubicBezTo>
                  <a:cubicBezTo>
                    <a:pt x="240" y="32"/>
                    <a:pt x="240" y="27"/>
                    <a:pt x="245" y="28"/>
                  </a:cubicBezTo>
                  <a:cubicBezTo>
                    <a:pt x="245" y="25"/>
                    <a:pt x="246" y="23"/>
                    <a:pt x="250" y="24"/>
                  </a:cubicBezTo>
                  <a:cubicBezTo>
                    <a:pt x="252" y="24"/>
                    <a:pt x="255" y="24"/>
                    <a:pt x="257" y="24"/>
                  </a:cubicBezTo>
                  <a:cubicBezTo>
                    <a:pt x="258" y="24"/>
                    <a:pt x="259" y="24"/>
                    <a:pt x="260" y="24"/>
                  </a:cubicBezTo>
                  <a:cubicBezTo>
                    <a:pt x="262" y="24"/>
                    <a:pt x="264" y="24"/>
                    <a:pt x="264" y="23"/>
                  </a:cubicBezTo>
                  <a:cubicBezTo>
                    <a:pt x="264" y="19"/>
                    <a:pt x="266" y="19"/>
                    <a:pt x="270" y="19"/>
                  </a:cubicBezTo>
                  <a:cubicBezTo>
                    <a:pt x="272" y="19"/>
                    <a:pt x="275" y="19"/>
                    <a:pt x="277" y="19"/>
                  </a:cubicBezTo>
                  <a:cubicBezTo>
                    <a:pt x="279" y="19"/>
                    <a:pt x="278" y="19"/>
                    <a:pt x="278" y="17"/>
                  </a:cubicBezTo>
                  <a:cubicBezTo>
                    <a:pt x="278" y="17"/>
                    <a:pt x="279" y="16"/>
                    <a:pt x="279" y="15"/>
                  </a:cubicBezTo>
                  <a:cubicBezTo>
                    <a:pt x="280" y="14"/>
                    <a:pt x="281" y="14"/>
                    <a:pt x="283" y="14"/>
                  </a:cubicBezTo>
                  <a:cubicBezTo>
                    <a:pt x="284" y="13"/>
                    <a:pt x="284" y="12"/>
                    <a:pt x="285" y="11"/>
                  </a:cubicBezTo>
                  <a:cubicBezTo>
                    <a:pt x="286" y="9"/>
                    <a:pt x="287" y="6"/>
                    <a:pt x="287" y="4"/>
                  </a:cubicBezTo>
                  <a:cubicBezTo>
                    <a:pt x="286" y="0"/>
                    <a:pt x="283" y="0"/>
                    <a:pt x="280" y="0"/>
                  </a:cubicBezTo>
                  <a:cubicBezTo>
                    <a:pt x="278" y="0"/>
                    <a:pt x="276" y="0"/>
                    <a:pt x="273" y="0"/>
                  </a:cubicBezTo>
                  <a:cubicBezTo>
                    <a:pt x="270" y="0"/>
                    <a:pt x="269" y="0"/>
                    <a:pt x="266" y="1"/>
                  </a:cubicBezTo>
                  <a:cubicBezTo>
                    <a:pt x="237" y="17"/>
                    <a:pt x="209" y="34"/>
                    <a:pt x="182" y="53"/>
                  </a:cubicBezTo>
                  <a:cubicBezTo>
                    <a:pt x="130" y="90"/>
                    <a:pt x="83" y="135"/>
                    <a:pt x="45" y="186"/>
                  </a:cubicBezTo>
                  <a:cubicBezTo>
                    <a:pt x="30" y="207"/>
                    <a:pt x="17" y="228"/>
                    <a:pt x="5" y="250"/>
                  </a:cubicBezTo>
                  <a:cubicBezTo>
                    <a:pt x="7" y="250"/>
                    <a:pt x="11" y="249"/>
                    <a:pt x="13" y="252"/>
                  </a:cubicBezTo>
                  <a:cubicBezTo>
                    <a:pt x="14" y="254"/>
                    <a:pt x="14" y="256"/>
                    <a:pt x="12" y="258"/>
                  </a:cubicBezTo>
                  <a:cubicBezTo>
                    <a:pt x="11" y="259"/>
                    <a:pt x="9" y="259"/>
                    <a:pt x="9" y="261"/>
                  </a:cubicBezTo>
                  <a:cubicBezTo>
                    <a:pt x="9" y="263"/>
                    <a:pt x="9" y="265"/>
                    <a:pt x="9" y="268"/>
                  </a:cubicBezTo>
                  <a:cubicBezTo>
                    <a:pt x="9" y="271"/>
                    <a:pt x="9" y="274"/>
                    <a:pt x="5" y="273"/>
                  </a:cubicBezTo>
                  <a:cubicBezTo>
                    <a:pt x="5" y="277"/>
                    <a:pt x="6" y="284"/>
                    <a:pt x="0" y="283"/>
                  </a:cubicBezTo>
                  <a:cubicBezTo>
                    <a:pt x="0" y="295"/>
                    <a:pt x="0" y="307"/>
                    <a:pt x="0" y="320"/>
                  </a:cubicBezTo>
                  <a:cubicBezTo>
                    <a:pt x="0" y="326"/>
                    <a:pt x="0" y="332"/>
                    <a:pt x="0" y="338"/>
                  </a:cubicBezTo>
                  <a:cubicBezTo>
                    <a:pt x="0" y="340"/>
                    <a:pt x="0" y="341"/>
                    <a:pt x="0" y="343"/>
                  </a:cubicBezTo>
                  <a:cubicBezTo>
                    <a:pt x="0" y="345"/>
                    <a:pt x="1" y="344"/>
                    <a:pt x="2" y="345"/>
                  </a:cubicBezTo>
                  <a:cubicBezTo>
                    <a:pt x="4" y="345"/>
                    <a:pt x="5" y="347"/>
                    <a:pt x="7" y="348"/>
                  </a:cubicBezTo>
                  <a:cubicBezTo>
                    <a:pt x="10" y="350"/>
                    <a:pt x="13" y="349"/>
                    <a:pt x="16" y="351"/>
                  </a:cubicBezTo>
                  <a:cubicBezTo>
                    <a:pt x="18" y="351"/>
                    <a:pt x="18" y="352"/>
                    <a:pt x="19" y="354"/>
                  </a:cubicBezTo>
                  <a:cubicBezTo>
                    <a:pt x="19" y="355"/>
                    <a:pt x="19" y="356"/>
                    <a:pt x="19" y="356"/>
                  </a:cubicBezTo>
                  <a:cubicBezTo>
                    <a:pt x="19" y="359"/>
                    <a:pt x="19" y="358"/>
                    <a:pt x="20" y="359"/>
                  </a:cubicBezTo>
                  <a:cubicBezTo>
                    <a:pt x="24" y="360"/>
                    <a:pt x="26" y="364"/>
                    <a:pt x="28" y="368"/>
                  </a:cubicBezTo>
                  <a:cubicBezTo>
                    <a:pt x="32" y="368"/>
                    <a:pt x="39" y="367"/>
                    <a:pt x="38" y="373"/>
                  </a:cubicBezTo>
                  <a:cubicBezTo>
                    <a:pt x="41" y="373"/>
                    <a:pt x="43" y="374"/>
                    <a:pt x="42" y="377"/>
                  </a:cubicBezTo>
                  <a:cubicBezTo>
                    <a:pt x="44" y="377"/>
                    <a:pt x="46" y="378"/>
                    <a:pt x="47" y="380"/>
                  </a:cubicBezTo>
                  <a:cubicBezTo>
                    <a:pt x="48" y="382"/>
                    <a:pt x="47" y="384"/>
                    <a:pt x="48" y="386"/>
                  </a:cubicBezTo>
                  <a:cubicBezTo>
                    <a:pt x="50" y="388"/>
                    <a:pt x="51" y="389"/>
                    <a:pt x="52" y="391"/>
                  </a:cubicBezTo>
                  <a:cubicBezTo>
                    <a:pt x="54" y="392"/>
                    <a:pt x="55" y="393"/>
                    <a:pt x="56" y="395"/>
                  </a:cubicBezTo>
                  <a:cubicBezTo>
                    <a:pt x="57" y="399"/>
                    <a:pt x="56" y="404"/>
                    <a:pt x="56" y="408"/>
                  </a:cubicBezTo>
                  <a:cubicBezTo>
                    <a:pt x="56" y="409"/>
                    <a:pt x="56" y="410"/>
                    <a:pt x="56" y="411"/>
                  </a:cubicBezTo>
                  <a:cubicBezTo>
                    <a:pt x="56" y="412"/>
                    <a:pt x="56" y="413"/>
                    <a:pt x="56" y="414"/>
                  </a:cubicBezTo>
                  <a:cubicBezTo>
                    <a:pt x="56" y="415"/>
                    <a:pt x="57" y="415"/>
                    <a:pt x="58" y="415"/>
                  </a:cubicBezTo>
                  <a:cubicBezTo>
                    <a:pt x="60" y="416"/>
                    <a:pt x="62" y="417"/>
                    <a:pt x="61" y="420"/>
                  </a:cubicBezTo>
                  <a:cubicBezTo>
                    <a:pt x="64" y="420"/>
                    <a:pt x="67" y="420"/>
                    <a:pt x="69" y="420"/>
                  </a:cubicBezTo>
                  <a:cubicBezTo>
                    <a:pt x="71" y="420"/>
                    <a:pt x="72" y="420"/>
                    <a:pt x="73" y="420"/>
                  </a:cubicBezTo>
                  <a:cubicBezTo>
                    <a:pt x="75" y="420"/>
                    <a:pt x="75" y="420"/>
                    <a:pt x="75" y="419"/>
                  </a:cubicBezTo>
                  <a:cubicBezTo>
                    <a:pt x="77" y="415"/>
                    <a:pt x="80" y="417"/>
                    <a:pt x="80" y="420"/>
                  </a:cubicBezTo>
                  <a:cubicBezTo>
                    <a:pt x="80" y="422"/>
                    <a:pt x="80" y="425"/>
                    <a:pt x="80" y="428"/>
                  </a:cubicBezTo>
                  <a:cubicBezTo>
                    <a:pt x="80" y="430"/>
                    <a:pt x="82" y="430"/>
                    <a:pt x="83" y="431"/>
                  </a:cubicBezTo>
                  <a:cubicBezTo>
                    <a:pt x="86" y="434"/>
                    <a:pt x="85" y="440"/>
                    <a:pt x="85" y="443"/>
                  </a:cubicBezTo>
                  <a:cubicBezTo>
                    <a:pt x="93" y="440"/>
                    <a:pt x="93" y="466"/>
                    <a:pt x="85" y="462"/>
                  </a:cubicBezTo>
                  <a:cubicBezTo>
                    <a:pt x="85" y="467"/>
                    <a:pt x="85" y="472"/>
                    <a:pt x="85" y="476"/>
                  </a:cubicBezTo>
                  <a:cubicBezTo>
                    <a:pt x="84" y="479"/>
                    <a:pt x="84" y="482"/>
                    <a:pt x="80" y="481"/>
                  </a:cubicBezTo>
                  <a:cubicBezTo>
                    <a:pt x="80" y="485"/>
                    <a:pt x="77" y="486"/>
                    <a:pt x="76" y="489"/>
                  </a:cubicBezTo>
                  <a:cubicBezTo>
                    <a:pt x="74" y="492"/>
                    <a:pt x="75" y="496"/>
                    <a:pt x="71" y="495"/>
                  </a:cubicBezTo>
                  <a:cubicBezTo>
                    <a:pt x="71" y="497"/>
                    <a:pt x="71" y="500"/>
                    <a:pt x="71" y="502"/>
                  </a:cubicBezTo>
                  <a:cubicBezTo>
                    <a:pt x="71" y="504"/>
                    <a:pt x="70" y="509"/>
                    <a:pt x="71" y="509"/>
                  </a:cubicBezTo>
                  <a:cubicBezTo>
                    <a:pt x="74" y="510"/>
                    <a:pt x="75" y="512"/>
                    <a:pt x="75" y="514"/>
                  </a:cubicBezTo>
                  <a:cubicBezTo>
                    <a:pt x="75" y="515"/>
                    <a:pt x="74" y="516"/>
                    <a:pt x="73" y="517"/>
                  </a:cubicBezTo>
                  <a:cubicBezTo>
                    <a:pt x="73" y="518"/>
                    <a:pt x="72" y="518"/>
                    <a:pt x="72" y="518"/>
                  </a:cubicBezTo>
                  <a:cubicBezTo>
                    <a:pt x="70" y="519"/>
                    <a:pt x="71" y="519"/>
                    <a:pt x="71" y="521"/>
                  </a:cubicBezTo>
                  <a:cubicBezTo>
                    <a:pt x="71" y="524"/>
                    <a:pt x="71" y="529"/>
                    <a:pt x="66" y="528"/>
                  </a:cubicBezTo>
                  <a:cubicBezTo>
                    <a:pt x="66" y="532"/>
                    <a:pt x="66" y="537"/>
                    <a:pt x="66" y="541"/>
                  </a:cubicBezTo>
                  <a:cubicBezTo>
                    <a:pt x="66" y="543"/>
                    <a:pt x="65" y="547"/>
                    <a:pt x="67" y="547"/>
                  </a:cubicBezTo>
                  <a:cubicBezTo>
                    <a:pt x="68" y="548"/>
                    <a:pt x="70" y="549"/>
                    <a:pt x="71" y="550"/>
                  </a:cubicBezTo>
                  <a:cubicBezTo>
                    <a:pt x="78" y="554"/>
                    <a:pt x="79" y="560"/>
                    <a:pt x="83" y="567"/>
                  </a:cubicBezTo>
                  <a:cubicBezTo>
                    <a:pt x="84" y="570"/>
                    <a:pt x="86" y="573"/>
                    <a:pt x="88" y="576"/>
                  </a:cubicBezTo>
                  <a:cubicBezTo>
                    <a:pt x="88" y="577"/>
                    <a:pt x="89" y="578"/>
                    <a:pt x="89" y="579"/>
                  </a:cubicBezTo>
                  <a:cubicBezTo>
                    <a:pt x="90" y="580"/>
                    <a:pt x="90" y="580"/>
                    <a:pt x="91" y="580"/>
                  </a:cubicBezTo>
                  <a:cubicBezTo>
                    <a:pt x="92" y="580"/>
                    <a:pt x="93" y="581"/>
                    <a:pt x="94" y="582"/>
                  </a:cubicBezTo>
                  <a:cubicBezTo>
                    <a:pt x="95" y="583"/>
                    <a:pt x="94" y="586"/>
                    <a:pt x="94" y="587"/>
                  </a:cubicBezTo>
                  <a:cubicBezTo>
                    <a:pt x="94" y="588"/>
                    <a:pt x="94" y="589"/>
                    <a:pt x="95" y="589"/>
                  </a:cubicBezTo>
                  <a:cubicBezTo>
                    <a:pt x="96" y="590"/>
                    <a:pt x="96" y="590"/>
                    <a:pt x="97" y="590"/>
                  </a:cubicBezTo>
                  <a:cubicBezTo>
                    <a:pt x="100" y="591"/>
                    <a:pt x="99" y="596"/>
                    <a:pt x="99" y="599"/>
                  </a:cubicBezTo>
                  <a:cubicBezTo>
                    <a:pt x="108" y="598"/>
                    <a:pt x="103" y="616"/>
                    <a:pt x="103" y="621"/>
                  </a:cubicBezTo>
                  <a:cubicBezTo>
                    <a:pt x="103" y="622"/>
                    <a:pt x="104" y="623"/>
                    <a:pt x="104" y="624"/>
                  </a:cubicBezTo>
                  <a:cubicBezTo>
                    <a:pt x="104" y="625"/>
                    <a:pt x="104" y="626"/>
                    <a:pt x="104" y="627"/>
                  </a:cubicBezTo>
                  <a:cubicBezTo>
                    <a:pt x="104" y="627"/>
                    <a:pt x="105" y="628"/>
                    <a:pt x="106" y="628"/>
                  </a:cubicBezTo>
                  <a:cubicBezTo>
                    <a:pt x="109" y="629"/>
                    <a:pt x="111" y="632"/>
                    <a:pt x="112" y="634"/>
                  </a:cubicBezTo>
                  <a:cubicBezTo>
                    <a:pt x="113" y="636"/>
                    <a:pt x="113" y="637"/>
                    <a:pt x="113" y="639"/>
                  </a:cubicBezTo>
                  <a:cubicBezTo>
                    <a:pt x="113" y="640"/>
                    <a:pt x="113" y="641"/>
                    <a:pt x="114" y="642"/>
                  </a:cubicBezTo>
                  <a:cubicBezTo>
                    <a:pt x="114" y="642"/>
                    <a:pt x="115" y="642"/>
                    <a:pt x="115" y="642"/>
                  </a:cubicBezTo>
                  <a:cubicBezTo>
                    <a:pt x="118" y="644"/>
                    <a:pt x="118" y="648"/>
                    <a:pt x="118" y="651"/>
                  </a:cubicBezTo>
                  <a:cubicBezTo>
                    <a:pt x="122" y="651"/>
                    <a:pt x="127" y="651"/>
                    <a:pt x="132" y="651"/>
                  </a:cubicBezTo>
                  <a:cubicBezTo>
                    <a:pt x="133" y="651"/>
                    <a:pt x="135" y="651"/>
                    <a:pt x="136" y="652"/>
                  </a:cubicBezTo>
                  <a:cubicBezTo>
                    <a:pt x="137" y="653"/>
                    <a:pt x="137" y="655"/>
                    <a:pt x="137" y="657"/>
                  </a:cubicBezTo>
                  <a:cubicBezTo>
                    <a:pt x="137" y="659"/>
                    <a:pt x="137" y="661"/>
                    <a:pt x="137" y="664"/>
                  </a:cubicBezTo>
                  <a:cubicBezTo>
                    <a:pt x="137" y="666"/>
                    <a:pt x="137" y="665"/>
                    <a:pt x="139" y="665"/>
                  </a:cubicBezTo>
                  <a:cubicBezTo>
                    <a:pt x="140" y="665"/>
                    <a:pt x="141" y="665"/>
                    <a:pt x="142" y="665"/>
                  </a:cubicBezTo>
                  <a:cubicBezTo>
                    <a:pt x="144" y="666"/>
                    <a:pt x="148" y="665"/>
                    <a:pt x="150" y="667"/>
                  </a:cubicBezTo>
                  <a:cubicBezTo>
                    <a:pt x="150" y="668"/>
                    <a:pt x="151" y="668"/>
                    <a:pt x="151" y="669"/>
                  </a:cubicBezTo>
                  <a:cubicBezTo>
                    <a:pt x="151" y="670"/>
                    <a:pt x="152" y="670"/>
                    <a:pt x="153" y="670"/>
                  </a:cubicBezTo>
                  <a:cubicBezTo>
                    <a:pt x="155" y="670"/>
                    <a:pt x="156" y="669"/>
                    <a:pt x="158" y="670"/>
                  </a:cubicBezTo>
                  <a:cubicBezTo>
                    <a:pt x="160" y="670"/>
                    <a:pt x="160" y="672"/>
                    <a:pt x="161" y="674"/>
                  </a:cubicBezTo>
                  <a:cubicBezTo>
                    <a:pt x="161" y="679"/>
                    <a:pt x="160" y="684"/>
                    <a:pt x="160" y="690"/>
                  </a:cubicBezTo>
                  <a:cubicBezTo>
                    <a:pt x="160" y="691"/>
                    <a:pt x="160" y="692"/>
                    <a:pt x="160" y="693"/>
                  </a:cubicBezTo>
                  <a:cubicBezTo>
                    <a:pt x="160" y="694"/>
                    <a:pt x="159" y="698"/>
                    <a:pt x="161" y="698"/>
                  </a:cubicBezTo>
                  <a:cubicBezTo>
                    <a:pt x="166" y="698"/>
                    <a:pt x="165" y="701"/>
                    <a:pt x="165" y="705"/>
                  </a:cubicBezTo>
                  <a:cubicBezTo>
                    <a:pt x="165" y="706"/>
                    <a:pt x="164" y="707"/>
                    <a:pt x="166" y="707"/>
                  </a:cubicBezTo>
                  <a:cubicBezTo>
                    <a:pt x="166" y="707"/>
                    <a:pt x="167" y="708"/>
                    <a:pt x="168" y="708"/>
                  </a:cubicBezTo>
                  <a:cubicBezTo>
                    <a:pt x="169" y="708"/>
                    <a:pt x="170" y="709"/>
                    <a:pt x="170" y="710"/>
                  </a:cubicBezTo>
                  <a:cubicBezTo>
                    <a:pt x="170" y="712"/>
                    <a:pt x="170" y="715"/>
                    <a:pt x="170" y="717"/>
                  </a:cubicBezTo>
                  <a:cubicBezTo>
                    <a:pt x="171" y="717"/>
                    <a:pt x="172" y="718"/>
                    <a:pt x="173" y="719"/>
                  </a:cubicBezTo>
                  <a:cubicBezTo>
                    <a:pt x="175" y="721"/>
                    <a:pt x="175" y="724"/>
                    <a:pt x="175" y="726"/>
                  </a:cubicBezTo>
                  <a:cubicBezTo>
                    <a:pt x="174" y="730"/>
                    <a:pt x="174" y="733"/>
                    <a:pt x="174" y="737"/>
                  </a:cubicBezTo>
                  <a:cubicBezTo>
                    <a:pt x="174" y="747"/>
                    <a:pt x="174" y="756"/>
                    <a:pt x="174" y="766"/>
                  </a:cubicBezTo>
                  <a:cubicBezTo>
                    <a:pt x="174" y="769"/>
                    <a:pt x="174" y="771"/>
                    <a:pt x="174" y="773"/>
                  </a:cubicBezTo>
                  <a:cubicBezTo>
                    <a:pt x="176" y="773"/>
                    <a:pt x="177" y="774"/>
                    <a:pt x="178" y="774"/>
                  </a:cubicBezTo>
                  <a:cubicBezTo>
                    <a:pt x="179" y="775"/>
                    <a:pt x="179" y="777"/>
                    <a:pt x="179" y="778"/>
                  </a:cubicBezTo>
                  <a:cubicBezTo>
                    <a:pt x="179" y="779"/>
                    <a:pt x="179" y="780"/>
                    <a:pt x="179" y="782"/>
                  </a:cubicBezTo>
                  <a:cubicBezTo>
                    <a:pt x="179" y="783"/>
                    <a:pt x="180" y="783"/>
                    <a:pt x="181" y="784"/>
                  </a:cubicBezTo>
                  <a:cubicBezTo>
                    <a:pt x="184" y="785"/>
                    <a:pt x="184" y="788"/>
                    <a:pt x="184" y="791"/>
                  </a:cubicBezTo>
                  <a:cubicBezTo>
                    <a:pt x="183" y="796"/>
                    <a:pt x="184" y="801"/>
                    <a:pt x="184" y="806"/>
                  </a:cubicBezTo>
                  <a:cubicBezTo>
                    <a:pt x="189" y="806"/>
                    <a:pt x="189" y="812"/>
                    <a:pt x="189" y="816"/>
                  </a:cubicBezTo>
                  <a:cubicBezTo>
                    <a:pt x="189" y="818"/>
                    <a:pt x="188" y="821"/>
                    <a:pt x="188" y="823"/>
                  </a:cubicBezTo>
                  <a:cubicBezTo>
                    <a:pt x="188" y="826"/>
                    <a:pt x="189" y="828"/>
                    <a:pt x="188" y="831"/>
                  </a:cubicBezTo>
                  <a:cubicBezTo>
                    <a:pt x="188" y="836"/>
                    <a:pt x="190" y="840"/>
                    <a:pt x="194" y="843"/>
                  </a:cubicBezTo>
                  <a:cubicBezTo>
                    <a:pt x="198" y="846"/>
                    <a:pt x="202" y="849"/>
                    <a:pt x="203" y="853"/>
                  </a:cubicBezTo>
                  <a:cubicBezTo>
                    <a:pt x="206" y="854"/>
                    <a:pt x="208" y="855"/>
                    <a:pt x="207" y="858"/>
                  </a:cubicBezTo>
                  <a:cubicBezTo>
                    <a:pt x="208" y="861"/>
                    <a:pt x="211" y="863"/>
                    <a:pt x="212" y="866"/>
                  </a:cubicBezTo>
                  <a:cubicBezTo>
                    <a:pt x="212" y="867"/>
                    <a:pt x="212" y="868"/>
                    <a:pt x="213" y="868"/>
                  </a:cubicBezTo>
                  <a:cubicBezTo>
                    <a:pt x="213" y="868"/>
                    <a:pt x="214" y="868"/>
                    <a:pt x="215" y="868"/>
                  </a:cubicBezTo>
                  <a:cubicBezTo>
                    <a:pt x="216" y="868"/>
                    <a:pt x="217" y="869"/>
                    <a:pt x="217" y="871"/>
                  </a:cubicBezTo>
                  <a:cubicBezTo>
                    <a:pt x="217" y="874"/>
                    <a:pt x="218" y="876"/>
                    <a:pt x="220" y="879"/>
                  </a:cubicBezTo>
                  <a:cubicBezTo>
                    <a:pt x="224" y="883"/>
                    <a:pt x="230" y="885"/>
                    <a:pt x="231" y="891"/>
                  </a:cubicBezTo>
                  <a:cubicBezTo>
                    <a:pt x="233" y="891"/>
                    <a:pt x="235" y="893"/>
                    <a:pt x="234" y="895"/>
                  </a:cubicBezTo>
                  <a:cubicBezTo>
                    <a:pt x="233" y="895"/>
                    <a:pt x="232" y="896"/>
                    <a:pt x="232" y="896"/>
                  </a:cubicBezTo>
                  <a:cubicBezTo>
                    <a:pt x="230" y="896"/>
                    <a:pt x="231" y="897"/>
                    <a:pt x="231" y="898"/>
                  </a:cubicBezTo>
                  <a:cubicBezTo>
                    <a:pt x="231" y="900"/>
                    <a:pt x="230" y="900"/>
                    <a:pt x="232" y="901"/>
                  </a:cubicBezTo>
                  <a:cubicBezTo>
                    <a:pt x="233" y="902"/>
                    <a:pt x="234" y="902"/>
                    <a:pt x="235" y="903"/>
                  </a:cubicBezTo>
                  <a:cubicBezTo>
                    <a:pt x="237" y="904"/>
                    <a:pt x="238" y="905"/>
                    <a:pt x="240" y="908"/>
                  </a:cubicBezTo>
                  <a:cubicBezTo>
                    <a:pt x="240" y="909"/>
                    <a:pt x="240" y="910"/>
                    <a:pt x="242" y="911"/>
                  </a:cubicBezTo>
                  <a:cubicBezTo>
                    <a:pt x="243" y="911"/>
                    <a:pt x="244" y="912"/>
                    <a:pt x="244" y="913"/>
                  </a:cubicBezTo>
                  <a:cubicBezTo>
                    <a:pt x="247" y="914"/>
                    <a:pt x="249" y="915"/>
                    <a:pt x="251" y="915"/>
                  </a:cubicBezTo>
                  <a:cubicBezTo>
                    <a:pt x="254" y="915"/>
                    <a:pt x="255" y="917"/>
                    <a:pt x="255" y="920"/>
                  </a:cubicBezTo>
                  <a:cubicBezTo>
                    <a:pt x="258" y="920"/>
                    <a:pt x="265" y="919"/>
                    <a:pt x="264" y="924"/>
                  </a:cubicBezTo>
                  <a:cubicBezTo>
                    <a:pt x="265" y="924"/>
                    <a:pt x="274" y="926"/>
                    <a:pt x="273" y="922"/>
                  </a:cubicBezTo>
                  <a:cubicBezTo>
                    <a:pt x="272" y="920"/>
                    <a:pt x="270" y="918"/>
                    <a:pt x="268" y="915"/>
                  </a:cubicBezTo>
                  <a:cubicBezTo>
                    <a:pt x="267" y="912"/>
                    <a:pt x="268" y="911"/>
                    <a:pt x="272" y="910"/>
                  </a:cubicBezTo>
                  <a:cubicBezTo>
                    <a:pt x="272" y="910"/>
                    <a:pt x="273" y="910"/>
                    <a:pt x="273" y="910"/>
                  </a:cubicBezTo>
                  <a:cubicBezTo>
                    <a:pt x="273" y="909"/>
                    <a:pt x="274" y="908"/>
                    <a:pt x="274" y="907"/>
                  </a:cubicBezTo>
                  <a:cubicBezTo>
                    <a:pt x="273" y="906"/>
                    <a:pt x="273" y="904"/>
                    <a:pt x="272" y="903"/>
                  </a:cubicBezTo>
                  <a:cubicBezTo>
                    <a:pt x="270" y="900"/>
                    <a:pt x="267" y="901"/>
                    <a:pt x="265" y="900"/>
                  </a:cubicBezTo>
                  <a:cubicBezTo>
                    <a:pt x="264" y="899"/>
                    <a:pt x="264" y="897"/>
                    <a:pt x="264" y="896"/>
                  </a:cubicBezTo>
                  <a:cubicBezTo>
                    <a:pt x="264" y="894"/>
                    <a:pt x="264" y="891"/>
                    <a:pt x="264" y="889"/>
                  </a:cubicBezTo>
                  <a:cubicBezTo>
                    <a:pt x="264" y="888"/>
                    <a:pt x="265" y="887"/>
                    <a:pt x="263" y="886"/>
                  </a:cubicBezTo>
                  <a:cubicBezTo>
                    <a:pt x="263" y="886"/>
                    <a:pt x="262" y="886"/>
                    <a:pt x="261" y="886"/>
                  </a:cubicBezTo>
                  <a:cubicBezTo>
                    <a:pt x="260" y="886"/>
                    <a:pt x="259" y="884"/>
                    <a:pt x="259" y="883"/>
                  </a:cubicBezTo>
                  <a:cubicBezTo>
                    <a:pt x="259" y="878"/>
                    <a:pt x="259" y="873"/>
                    <a:pt x="259" y="869"/>
                  </a:cubicBezTo>
                  <a:cubicBezTo>
                    <a:pt x="259" y="865"/>
                    <a:pt x="256" y="864"/>
                    <a:pt x="255" y="861"/>
                  </a:cubicBezTo>
                  <a:cubicBezTo>
                    <a:pt x="255" y="860"/>
                    <a:pt x="255" y="859"/>
                    <a:pt x="255" y="858"/>
                  </a:cubicBezTo>
                  <a:cubicBezTo>
                    <a:pt x="254" y="858"/>
                    <a:pt x="253" y="858"/>
                    <a:pt x="253" y="857"/>
                  </a:cubicBezTo>
                  <a:cubicBezTo>
                    <a:pt x="252" y="857"/>
                    <a:pt x="251" y="856"/>
                    <a:pt x="250" y="855"/>
                  </a:cubicBezTo>
                  <a:cubicBezTo>
                    <a:pt x="250" y="853"/>
                    <a:pt x="250" y="851"/>
                    <a:pt x="250" y="850"/>
                  </a:cubicBezTo>
                  <a:cubicBezTo>
                    <a:pt x="250" y="848"/>
                    <a:pt x="254" y="849"/>
                    <a:pt x="255" y="849"/>
                  </a:cubicBezTo>
                  <a:cubicBezTo>
                    <a:pt x="258" y="847"/>
                    <a:pt x="259" y="844"/>
                    <a:pt x="260" y="841"/>
                  </a:cubicBezTo>
                  <a:cubicBezTo>
                    <a:pt x="260" y="838"/>
                    <a:pt x="261" y="836"/>
                    <a:pt x="263" y="834"/>
                  </a:cubicBezTo>
                  <a:cubicBezTo>
                    <a:pt x="266" y="832"/>
                    <a:pt x="270" y="833"/>
                    <a:pt x="273" y="835"/>
                  </a:cubicBezTo>
                  <a:cubicBezTo>
                    <a:pt x="274" y="830"/>
                    <a:pt x="275" y="830"/>
                    <a:pt x="279" y="830"/>
                  </a:cubicBezTo>
                  <a:cubicBezTo>
                    <a:pt x="282" y="830"/>
                    <a:pt x="286" y="830"/>
                    <a:pt x="287" y="826"/>
                  </a:cubicBezTo>
                  <a:cubicBezTo>
                    <a:pt x="290" y="820"/>
                    <a:pt x="283" y="817"/>
                    <a:pt x="283" y="811"/>
                  </a:cubicBezTo>
                  <a:cubicBezTo>
                    <a:pt x="280" y="811"/>
                    <a:pt x="276" y="811"/>
                    <a:pt x="275" y="809"/>
                  </a:cubicBezTo>
                  <a:cubicBezTo>
                    <a:pt x="273" y="807"/>
                    <a:pt x="273" y="806"/>
                    <a:pt x="273" y="804"/>
                  </a:cubicBezTo>
                  <a:cubicBezTo>
                    <a:pt x="273" y="802"/>
                    <a:pt x="273" y="802"/>
                    <a:pt x="275" y="802"/>
                  </a:cubicBezTo>
                  <a:cubicBezTo>
                    <a:pt x="276" y="802"/>
                    <a:pt x="277" y="802"/>
                    <a:pt x="278" y="802"/>
                  </a:cubicBezTo>
                  <a:cubicBezTo>
                    <a:pt x="283" y="802"/>
                    <a:pt x="288" y="802"/>
                    <a:pt x="292" y="802"/>
                  </a:cubicBezTo>
                  <a:cubicBezTo>
                    <a:pt x="293" y="799"/>
                    <a:pt x="293" y="796"/>
                    <a:pt x="297" y="797"/>
                  </a:cubicBezTo>
                  <a:cubicBezTo>
                    <a:pt x="297" y="793"/>
                    <a:pt x="296" y="789"/>
                    <a:pt x="297" y="785"/>
                  </a:cubicBezTo>
                  <a:cubicBezTo>
                    <a:pt x="298" y="782"/>
                    <a:pt x="301" y="783"/>
                    <a:pt x="303" y="782"/>
                  </a:cubicBezTo>
                  <a:cubicBezTo>
                    <a:pt x="307" y="780"/>
                    <a:pt x="312" y="777"/>
                    <a:pt x="315" y="772"/>
                  </a:cubicBezTo>
                  <a:cubicBezTo>
                    <a:pt x="316" y="769"/>
                    <a:pt x="316" y="766"/>
                    <a:pt x="316" y="763"/>
                  </a:cubicBezTo>
                  <a:cubicBezTo>
                    <a:pt x="316" y="758"/>
                    <a:pt x="316" y="753"/>
                    <a:pt x="316" y="749"/>
                  </a:cubicBezTo>
                  <a:cubicBezTo>
                    <a:pt x="316" y="744"/>
                    <a:pt x="316" y="740"/>
                    <a:pt x="316" y="736"/>
                  </a:cubicBezTo>
                  <a:cubicBezTo>
                    <a:pt x="316" y="733"/>
                    <a:pt x="317" y="730"/>
                    <a:pt x="321" y="731"/>
                  </a:cubicBezTo>
                  <a:cubicBezTo>
                    <a:pt x="321" y="729"/>
                    <a:pt x="321" y="727"/>
                    <a:pt x="323" y="726"/>
                  </a:cubicBezTo>
                  <a:cubicBezTo>
                    <a:pt x="324" y="724"/>
                    <a:pt x="325" y="722"/>
                    <a:pt x="326" y="720"/>
                  </a:cubicBezTo>
                  <a:cubicBezTo>
                    <a:pt x="327" y="716"/>
                    <a:pt x="330" y="714"/>
                    <a:pt x="334" y="713"/>
                  </a:cubicBezTo>
                  <a:cubicBezTo>
                    <a:pt x="340" y="711"/>
                    <a:pt x="347" y="712"/>
                    <a:pt x="352" y="712"/>
                  </a:cubicBezTo>
                  <a:cubicBezTo>
                    <a:pt x="354" y="712"/>
                    <a:pt x="355" y="712"/>
                    <a:pt x="357" y="712"/>
                  </a:cubicBezTo>
                  <a:cubicBezTo>
                    <a:pt x="359" y="712"/>
                    <a:pt x="358" y="711"/>
                    <a:pt x="359" y="710"/>
                  </a:cubicBezTo>
                  <a:cubicBezTo>
                    <a:pt x="359" y="708"/>
                    <a:pt x="361" y="707"/>
                    <a:pt x="363" y="707"/>
                  </a:cubicBezTo>
                  <a:cubicBezTo>
                    <a:pt x="363" y="705"/>
                    <a:pt x="362" y="701"/>
                    <a:pt x="364" y="699"/>
                  </a:cubicBezTo>
                  <a:cubicBezTo>
                    <a:pt x="365" y="697"/>
                    <a:pt x="369" y="698"/>
                    <a:pt x="371" y="697"/>
                  </a:cubicBezTo>
                  <a:cubicBezTo>
                    <a:pt x="373" y="696"/>
                    <a:pt x="374" y="695"/>
                    <a:pt x="376" y="694"/>
                  </a:cubicBezTo>
                  <a:cubicBezTo>
                    <a:pt x="377" y="693"/>
                    <a:pt x="378" y="693"/>
                    <a:pt x="379" y="693"/>
                  </a:cubicBezTo>
                  <a:cubicBezTo>
                    <a:pt x="381" y="693"/>
                    <a:pt x="382" y="693"/>
                    <a:pt x="383" y="692"/>
                  </a:cubicBezTo>
                  <a:cubicBezTo>
                    <a:pt x="385" y="687"/>
                    <a:pt x="386" y="682"/>
                    <a:pt x="389" y="678"/>
                  </a:cubicBezTo>
                  <a:cubicBezTo>
                    <a:pt x="391" y="676"/>
                    <a:pt x="393" y="675"/>
                    <a:pt x="396" y="674"/>
                  </a:cubicBezTo>
                  <a:cubicBezTo>
                    <a:pt x="398" y="674"/>
                    <a:pt x="401" y="674"/>
                    <a:pt x="401" y="671"/>
                  </a:cubicBezTo>
                  <a:cubicBezTo>
                    <a:pt x="400" y="662"/>
                    <a:pt x="401" y="654"/>
                    <a:pt x="401" y="646"/>
                  </a:cubicBezTo>
                  <a:cubicBezTo>
                    <a:pt x="401" y="642"/>
                    <a:pt x="401" y="637"/>
                    <a:pt x="401" y="633"/>
                  </a:cubicBezTo>
                  <a:cubicBezTo>
                    <a:pt x="401" y="631"/>
                    <a:pt x="401" y="629"/>
                    <a:pt x="401" y="627"/>
                  </a:cubicBezTo>
                  <a:cubicBezTo>
                    <a:pt x="399" y="627"/>
                    <a:pt x="398" y="627"/>
                    <a:pt x="397" y="626"/>
                  </a:cubicBezTo>
                  <a:cubicBezTo>
                    <a:pt x="395" y="625"/>
                    <a:pt x="396" y="619"/>
                    <a:pt x="396" y="617"/>
                  </a:cubicBezTo>
                  <a:cubicBezTo>
                    <a:pt x="396" y="616"/>
                    <a:pt x="396" y="615"/>
                    <a:pt x="396" y="614"/>
                  </a:cubicBezTo>
                  <a:cubicBezTo>
                    <a:pt x="396" y="612"/>
                    <a:pt x="397" y="613"/>
                    <a:pt x="398" y="613"/>
                  </a:cubicBezTo>
                  <a:cubicBezTo>
                    <a:pt x="401" y="613"/>
                    <a:pt x="403" y="613"/>
                    <a:pt x="405" y="613"/>
                  </a:cubicBezTo>
                  <a:cubicBezTo>
                    <a:pt x="407" y="613"/>
                    <a:pt x="410" y="614"/>
                    <a:pt x="410" y="612"/>
                  </a:cubicBezTo>
                  <a:cubicBezTo>
                    <a:pt x="411" y="611"/>
                    <a:pt x="411" y="610"/>
                    <a:pt x="411" y="608"/>
                  </a:cubicBezTo>
                  <a:cubicBezTo>
                    <a:pt x="411" y="606"/>
                    <a:pt x="412" y="604"/>
                    <a:pt x="415" y="604"/>
                  </a:cubicBezTo>
                  <a:cubicBezTo>
                    <a:pt x="414" y="601"/>
                    <a:pt x="415" y="600"/>
                    <a:pt x="417" y="599"/>
                  </a:cubicBezTo>
                  <a:cubicBezTo>
                    <a:pt x="419" y="599"/>
                    <a:pt x="419" y="599"/>
                    <a:pt x="420" y="598"/>
                  </a:cubicBezTo>
                  <a:cubicBezTo>
                    <a:pt x="421" y="597"/>
                    <a:pt x="422" y="595"/>
                    <a:pt x="422" y="594"/>
                  </a:cubicBezTo>
                  <a:cubicBezTo>
                    <a:pt x="426" y="589"/>
                    <a:pt x="430" y="585"/>
                    <a:pt x="434" y="582"/>
                  </a:cubicBezTo>
                  <a:cubicBezTo>
                    <a:pt x="435" y="582"/>
                    <a:pt x="436" y="581"/>
                    <a:pt x="438" y="580"/>
                  </a:cubicBezTo>
                  <a:cubicBezTo>
                    <a:pt x="439" y="580"/>
                    <a:pt x="438" y="577"/>
                    <a:pt x="438" y="575"/>
                  </a:cubicBezTo>
                  <a:cubicBezTo>
                    <a:pt x="437" y="575"/>
                    <a:pt x="434" y="575"/>
                    <a:pt x="434" y="573"/>
                  </a:cubicBezTo>
                  <a:cubicBezTo>
                    <a:pt x="433" y="571"/>
                    <a:pt x="434" y="567"/>
                    <a:pt x="434" y="564"/>
                  </a:cubicBezTo>
                  <a:cubicBezTo>
                    <a:pt x="434" y="562"/>
                    <a:pt x="436" y="561"/>
                    <a:pt x="438" y="561"/>
                  </a:cubicBezTo>
                  <a:cubicBezTo>
                    <a:pt x="438" y="556"/>
                    <a:pt x="438" y="552"/>
                    <a:pt x="438" y="547"/>
                  </a:cubicBezTo>
                  <a:cubicBezTo>
                    <a:pt x="435" y="547"/>
                    <a:pt x="433" y="546"/>
                    <a:pt x="434" y="542"/>
                  </a:cubicBezTo>
                  <a:cubicBezTo>
                    <a:pt x="431" y="542"/>
                    <a:pt x="433" y="546"/>
                    <a:pt x="434" y="542"/>
                  </a:cubicBezTo>
                  <a:close/>
                </a:path>
              </a:pathLst>
            </a:cu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 name="Freeform 22"/>
            <p:cNvSpPr>
              <a:spLocks/>
            </p:cNvSpPr>
            <p:nvPr/>
          </p:nvSpPr>
          <p:spPr bwMode="auto">
            <a:xfrm>
              <a:off x="7315906" y="4158815"/>
              <a:ext cx="117417" cy="213823"/>
            </a:xfrm>
            <a:custGeom>
              <a:avLst/>
              <a:gdLst>
                <a:gd name="T0" fmla="*/ 34 w 40"/>
                <a:gd name="T1" fmla="*/ 0 h 73"/>
                <a:gd name="T2" fmla="*/ 23 w 40"/>
                <a:gd name="T3" fmla="*/ 14 h 73"/>
                <a:gd name="T4" fmla="*/ 20 w 40"/>
                <a:gd name="T5" fmla="*/ 20 h 73"/>
                <a:gd name="T6" fmla="*/ 19 w 40"/>
                <a:gd name="T7" fmla="*/ 24 h 73"/>
                <a:gd name="T8" fmla="*/ 16 w 40"/>
                <a:gd name="T9" fmla="*/ 25 h 73"/>
                <a:gd name="T10" fmla="*/ 15 w 40"/>
                <a:gd name="T11" fmla="*/ 31 h 73"/>
                <a:gd name="T12" fmla="*/ 12 w 40"/>
                <a:gd name="T13" fmla="*/ 34 h 73"/>
                <a:gd name="T14" fmla="*/ 10 w 40"/>
                <a:gd name="T15" fmla="*/ 47 h 73"/>
                <a:gd name="T16" fmla="*/ 6 w 40"/>
                <a:gd name="T17" fmla="*/ 71 h 73"/>
                <a:gd name="T18" fmla="*/ 17 w 40"/>
                <a:gd name="T19" fmla="*/ 62 h 73"/>
                <a:gd name="T20" fmla="*/ 19 w 40"/>
                <a:gd name="T21" fmla="*/ 57 h 73"/>
                <a:gd name="T22" fmla="*/ 20 w 40"/>
                <a:gd name="T23" fmla="*/ 52 h 73"/>
                <a:gd name="T24" fmla="*/ 20 w 40"/>
                <a:gd name="T25" fmla="*/ 45 h 73"/>
                <a:gd name="T26" fmla="*/ 20 w 40"/>
                <a:gd name="T27" fmla="*/ 38 h 73"/>
                <a:gd name="T28" fmla="*/ 23 w 40"/>
                <a:gd name="T29" fmla="*/ 37 h 73"/>
                <a:gd name="T30" fmla="*/ 25 w 40"/>
                <a:gd name="T31" fmla="*/ 34 h 73"/>
                <a:gd name="T32" fmla="*/ 25 w 40"/>
                <a:gd name="T33" fmla="*/ 29 h 73"/>
                <a:gd name="T34" fmla="*/ 28 w 40"/>
                <a:gd name="T35" fmla="*/ 27 h 73"/>
                <a:gd name="T36" fmla="*/ 38 w 40"/>
                <a:gd name="T37" fmla="*/ 6 h 73"/>
                <a:gd name="T38" fmla="*/ 34 w 40"/>
                <a:gd name="T39" fmla="*/ 0 h 73"/>
                <a:gd name="T40" fmla="*/ 34 w 40"/>
                <a:gd name="T4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73">
                  <a:moveTo>
                    <a:pt x="34" y="0"/>
                  </a:moveTo>
                  <a:cubicBezTo>
                    <a:pt x="33" y="7"/>
                    <a:pt x="26" y="9"/>
                    <a:pt x="23" y="14"/>
                  </a:cubicBezTo>
                  <a:cubicBezTo>
                    <a:pt x="21" y="15"/>
                    <a:pt x="20" y="18"/>
                    <a:pt x="20" y="20"/>
                  </a:cubicBezTo>
                  <a:cubicBezTo>
                    <a:pt x="20" y="21"/>
                    <a:pt x="20" y="23"/>
                    <a:pt x="19" y="24"/>
                  </a:cubicBezTo>
                  <a:cubicBezTo>
                    <a:pt x="18" y="24"/>
                    <a:pt x="17" y="24"/>
                    <a:pt x="16" y="25"/>
                  </a:cubicBezTo>
                  <a:cubicBezTo>
                    <a:pt x="14" y="26"/>
                    <a:pt x="15" y="29"/>
                    <a:pt x="15" y="31"/>
                  </a:cubicBezTo>
                  <a:cubicBezTo>
                    <a:pt x="16" y="34"/>
                    <a:pt x="14" y="33"/>
                    <a:pt x="12" y="34"/>
                  </a:cubicBezTo>
                  <a:cubicBezTo>
                    <a:pt x="8" y="37"/>
                    <a:pt x="10" y="44"/>
                    <a:pt x="10" y="47"/>
                  </a:cubicBezTo>
                  <a:cubicBezTo>
                    <a:pt x="0" y="47"/>
                    <a:pt x="8" y="66"/>
                    <a:pt x="6" y="71"/>
                  </a:cubicBezTo>
                  <a:cubicBezTo>
                    <a:pt x="13" y="73"/>
                    <a:pt x="15" y="68"/>
                    <a:pt x="17" y="62"/>
                  </a:cubicBezTo>
                  <a:cubicBezTo>
                    <a:pt x="18" y="60"/>
                    <a:pt x="19" y="59"/>
                    <a:pt x="19" y="57"/>
                  </a:cubicBezTo>
                  <a:cubicBezTo>
                    <a:pt x="20" y="55"/>
                    <a:pt x="20" y="53"/>
                    <a:pt x="20" y="52"/>
                  </a:cubicBezTo>
                  <a:cubicBezTo>
                    <a:pt x="20" y="50"/>
                    <a:pt x="20" y="47"/>
                    <a:pt x="20" y="45"/>
                  </a:cubicBezTo>
                  <a:cubicBezTo>
                    <a:pt x="20" y="43"/>
                    <a:pt x="19" y="40"/>
                    <a:pt x="20" y="38"/>
                  </a:cubicBezTo>
                  <a:cubicBezTo>
                    <a:pt x="21" y="37"/>
                    <a:pt x="22" y="38"/>
                    <a:pt x="23" y="37"/>
                  </a:cubicBezTo>
                  <a:cubicBezTo>
                    <a:pt x="24" y="37"/>
                    <a:pt x="25" y="36"/>
                    <a:pt x="25" y="34"/>
                  </a:cubicBezTo>
                  <a:cubicBezTo>
                    <a:pt x="25" y="33"/>
                    <a:pt x="24" y="31"/>
                    <a:pt x="25" y="29"/>
                  </a:cubicBezTo>
                  <a:cubicBezTo>
                    <a:pt x="25" y="28"/>
                    <a:pt x="27" y="28"/>
                    <a:pt x="28" y="27"/>
                  </a:cubicBezTo>
                  <a:cubicBezTo>
                    <a:pt x="34" y="23"/>
                    <a:pt x="40" y="13"/>
                    <a:pt x="38" y="6"/>
                  </a:cubicBezTo>
                  <a:cubicBezTo>
                    <a:pt x="35" y="8"/>
                    <a:pt x="34" y="2"/>
                    <a:pt x="34" y="0"/>
                  </a:cubicBezTo>
                  <a:cubicBezTo>
                    <a:pt x="33" y="5"/>
                    <a:pt x="33" y="6"/>
                    <a:pt x="34" y="0"/>
                  </a:cubicBezTo>
                  <a:close/>
                </a:path>
              </a:pathLst>
            </a:cu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 name="Freeform 23"/>
            <p:cNvSpPr>
              <a:spLocks/>
            </p:cNvSpPr>
            <p:nvPr/>
          </p:nvSpPr>
          <p:spPr bwMode="auto">
            <a:xfrm>
              <a:off x="7414784" y="4158815"/>
              <a:ext cx="18540" cy="17304"/>
            </a:xfrm>
            <a:custGeom>
              <a:avLst/>
              <a:gdLst>
                <a:gd name="T0" fmla="*/ 0 w 6"/>
                <a:gd name="T1" fmla="*/ 0 h 6"/>
                <a:gd name="T2" fmla="*/ 4 w 6"/>
                <a:gd name="T3" fmla="*/ 6 h 6"/>
                <a:gd name="T4" fmla="*/ 0 w 6"/>
                <a:gd name="T5" fmla="*/ 0 h 6"/>
              </a:gdLst>
              <a:ahLst/>
              <a:cxnLst>
                <a:cxn ang="0">
                  <a:pos x="T0" y="T1"/>
                </a:cxn>
                <a:cxn ang="0">
                  <a:pos x="T2" y="T3"/>
                </a:cxn>
                <a:cxn ang="0">
                  <a:pos x="T4" y="T5"/>
                </a:cxn>
              </a:cxnLst>
              <a:rect l="0" t="0" r="r" b="b"/>
              <a:pathLst>
                <a:path w="6" h="6">
                  <a:moveTo>
                    <a:pt x="0" y="0"/>
                  </a:moveTo>
                  <a:cubicBezTo>
                    <a:pt x="3" y="2"/>
                    <a:pt x="4" y="4"/>
                    <a:pt x="4" y="6"/>
                  </a:cubicBezTo>
                  <a:cubicBezTo>
                    <a:pt x="6" y="5"/>
                    <a:pt x="5" y="3"/>
                    <a:pt x="0" y="0"/>
                  </a:cubicBezTo>
                  <a:close/>
                </a:path>
              </a:pathLst>
            </a:custGeom>
            <a:solidFill>
              <a:srgbClr val="FFFFFF"/>
            </a:solidFill>
            <a:ln w="22225">
              <a:solidFill>
                <a:schemeClr val="bg1"/>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112" name="Oval 98"/>
          <p:cNvSpPr>
            <a:spLocks noChangeArrowheads="1"/>
          </p:cNvSpPr>
          <p:nvPr/>
        </p:nvSpPr>
        <p:spPr bwMode="auto">
          <a:xfrm>
            <a:off x="5710332" y="3462236"/>
            <a:ext cx="256772" cy="254997"/>
          </a:xfrm>
          <a:prstGeom prst="ellipse">
            <a:avLst/>
          </a:prstGeom>
          <a:solidFill>
            <a:srgbClr val="FFFFFF"/>
          </a:solidFill>
          <a:ln w="22225">
            <a:solidFill>
              <a:schemeClr val="bg1"/>
            </a:solidFill>
            <a:round/>
            <a:headEnd/>
            <a:tailEnd/>
          </a:ln>
        </p:spPr>
        <p:txBody>
          <a:bodyPr vert="horz" wrap="square" lIns="68580" tIns="34290" rIns="68580" bIns="34290" numCol="1" anchor="t" anchorCtr="0" compatLnSpc="1">
            <a:prstTxWarp prst="textNoShape">
              <a:avLst/>
            </a:prstTxWarp>
          </a:bodyPr>
          <a:lstStyle/>
          <a:p>
            <a:endParaRPr lang="zh-CN" altLang="en-US"/>
          </a:p>
        </p:txBody>
      </p:sp>
      <p:sp>
        <p:nvSpPr>
          <p:cNvPr id="113" name="Oval 99"/>
          <p:cNvSpPr>
            <a:spLocks noChangeArrowheads="1"/>
          </p:cNvSpPr>
          <p:nvPr/>
        </p:nvSpPr>
        <p:spPr bwMode="auto">
          <a:xfrm>
            <a:off x="5713114" y="3462236"/>
            <a:ext cx="253991" cy="254997"/>
          </a:xfrm>
          <a:prstGeom prst="ellipse">
            <a:avLst/>
          </a:prstGeom>
          <a:solidFill>
            <a:srgbClr val="FFFFFF"/>
          </a:solidFill>
          <a:ln w="22225">
            <a:solidFill>
              <a:schemeClr val="bg1"/>
            </a:solidFill>
            <a:round/>
            <a:headEnd/>
            <a:tailEnd/>
          </a:ln>
        </p:spPr>
        <p:txBody>
          <a:bodyPr vert="horz" wrap="square" lIns="68580" tIns="34290" rIns="68580" bIns="34290" numCol="1" anchor="t" anchorCtr="0" compatLnSpc="1">
            <a:prstTxWarp prst="textNoShape">
              <a:avLst/>
            </a:prstTxWarp>
          </a:bodyPr>
          <a:lstStyle/>
          <a:p>
            <a:endParaRPr lang="zh-CN" altLang="en-US"/>
          </a:p>
        </p:txBody>
      </p:sp>
      <p:sp>
        <p:nvSpPr>
          <p:cNvPr id="114" name="Oval 100"/>
          <p:cNvSpPr>
            <a:spLocks noChangeArrowheads="1"/>
          </p:cNvSpPr>
          <p:nvPr/>
        </p:nvSpPr>
        <p:spPr bwMode="auto">
          <a:xfrm>
            <a:off x="5713114" y="3462236"/>
            <a:ext cx="253991" cy="254997"/>
          </a:xfrm>
          <a:prstGeom prst="ellipse">
            <a:avLst/>
          </a:prstGeom>
          <a:solidFill>
            <a:srgbClr val="FFFFFF"/>
          </a:solidFill>
          <a:ln w="22225">
            <a:solidFill>
              <a:schemeClr val="bg1"/>
            </a:solidFill>
            <a:round/>
            <a:headEnd/>
            <a:tailEnd/>
          </a:ln>
        </p:spPr>
        <p:txBody>
          <a:bodyPr vert="horz" wrap="square" lIns="68580" tIns="34290" rIns="68580" bIns="34290" numCol="1" anchor="t" anchorCtr="0" compatLnSpc="1">
            <a:prstTxWarp prst="textNoShape">
              <a:avLst/>
            </a:prstTxWarp>
          </a:bodyPr>
          <a:lstStyle/>
          <a:p>
            <a:endParaRPr lang="zh-CN" altLang="en-US"/>
          </a:p>
        </p:txBody>
      </p:sp>
      <p:sp>
        <p:nvSpPr>
          <p:cNvPr id="115" name="Oval 101"/>
          <p:cNvSpPr>
            <a:spLocks noChangeArrowheads="1"/>
          </p:cNvSpPr>
          <p:nvPr/>
        </p:nvSpPr>
        <p:spPr bwMode="auto">
          <a:xfrm>
            <a:off x="5713114" y="3462236"/>
            <a:ext cx="253991" cy="254997"/>
          </a:xfrm>
          <a:prstGeom prst="ellipse">
            <a:avLst/>
          </a:prstGeom>
          <a:solidFill>
            <a:srgbClr val="FFFFFF"/>
          </a:solidFill>
          <a:ln w="22225">
            <a:solidFill>
              <a:schemeClr val="bg1"/>
            </a:solidFill>
            <a:round/>
            <a:headEnd/>
            <a:tailEnd/>
          </a:ln>
        </p:spPr>
        <p:txBody>
          <a:bodyPr vert="horz" wrap="square" lIns="68580" tIns="34290" rIns="68580" bIns="34290" numCol="1" anchor="t" anchorCtr="0" compatLnSpc="1">
            <a:prstTxWarp prst="textNoShape">
              <a:avLst/>
            </a:prstTxWarp>
          </a:bodyPr>
          <a:lstStyle/>
          <a:p>
            <a:endParaRPr lang="zh-CN" altLang="en-US"/>
          </a:p>
        </p:txBody>
      </p:sp>
      <p:sp>
        <p:nvSpPr>
          <p:cNvPr id="116" name="Oval 102"/>
          <p:cNvSpPr>
            <a:spLocks noChangeArrowheads="1"/>
          </p:cNvSpPr>
          <p:nvPr/>
        </p:nvSpPr>
        <p:spPr bwMode="auto">
          <a:xfrm>
            <a:off x="5713114" y="3462236"/>
            <a:ext cx="253991" cy="254997"/>
          </a:xfrm>
          <a:prstGeom prst="ellipse">
            <a:avLst/>
          </a:prstGeom>
          <a:solidFill>
            <a:srgbClr val="FFFFFF"/>
          </a:solidFill>
          <a:ln w="22225">
            <a:solidFill>
              <a:schemeClr val="bg1"/>
            </a:solidFill>
            <a:round/>
            <a:headEnd/>
            <a:tailEnd/>
          </a:ln>
        </p:spPr>
        <p:txBody>
          <a:bodyPr vert="horz" wrap="square" lIns="68580" tIns="34290" rIns="68580" bIns="34290" numCol="1" anchor="t" anchorCtr="0" compatLnSpc="1">
            <a:prstTxWarp prst="textNoShape">
              <a:avLst/>
            </a:prstTxWarp>
          </a:bodyPr>
          <a:lstStyle/>
          <a:p>
            <a:endParaRPr lang="zh-CN" altLang="en-US"/>
          </a:p>
        </p:txBody>
      </p:sp>
      <p:sp>
        <p:nvSpPr>
          <p:cNvPr id="117" name="Oval 103"/>
          <p:cNvSpPr>
            <a:spLocks noChangeArrowheads="1"/>
          </p:cNvSpPr>
          <p:nvPr/>
        </p:nvSpPr>
        <p:spPr bwMode="auto">
          <a:xfrm>
            <a:off x="5713114" y="3462236"/>
            <a:ext cx="253991" cy="254997"/>
          </a:xfrm>
          <a:prstGeom prst="ellipse">
            <a:avLst/>
          </a:prstGeom>
          <a:solidFill>
            <a:srgbClr val="FFFFFF"/>
          </a:solidFill>
          <a:ln w="22225">
            <a:solidFill>
              <a:schemeClr val="bg1"/>
            </a:solidFill>
            <a:round/>
            <a:headEnd/>
            <a:tailEnd/>
          </a:ln>
        </p:spPr>
        <p:txBody>
          <a:bodyPr vert="horz" wrap="square" lIns="68580" tIns="34290" rIns="68580" bIns="34290" numCol="1" anchor="t" anchorCtr="0" compatLnSpc="1">
            <a:prstTxWarp prst="textNoShape">
              <a:avLst/>
            </a:prstTxWarp>
          </a:bodyPr>
          <a:lstStyle/>
          <a:p>
            <a:endParaRPr lang="zh-CN" altLang="en-US"/>
          </a:p>
        </p:txBody>
      </p:sp>
      <p:sp>
        <p:nvSpPr>
          <p:cNvPr id="118" name="Oval 104"/>
          <p:cNvSpPr>
            <a:spLocks noChangeArrowheads="1"/>
          </p:cNvSpPr>
          <p:nvPr/>
        </p:nvSpPr>
        <p:spPr bwMode="auto">
          <a:xfrm>
            <a:off x="5713114" y="3464089"/>
            <a:ext cx="252137" cy="250361"/>
          </a:xfrm>
          <a:prstGeom prst="ellipse">
            <a:avLst/>
          </a:prstGeom>
          <a:solidFill>
            <a:srgbClr val="FFFFFF"/>
          </a:solidFill>
          <a:ln w="22225">
            <a:solidFill>
              <a:schemeClr val="bg1"/>
            </a:solidFill>
            <a:round/>
            <a:headEnd/>
            <a:tailEnd/>
          </a:ln>
        </p:spPr>
        <p:txBody>
          <a:bodyPr vert="horz" wrap="square" lIns="68580" tIns="34290" rIns="68580" bIns="34290" numCol="1" anchor="t" anchorCtr="0" compatLnSpc="1">
            <a:prstTxWarp prst="textNoShape">
              <a:avLst/>
            </a:prstTxWarp>
          </a:bodyPr>
          <a:lstStyle/>
          <a:p>
            <a:endParaRPr lang="zh-CN" altLang="en-US"/>
          </a:p>
        </p:txBody>
      </p:sp>
      <p:sp>
        <p:nvSpPr>
          <p:cNvPr id="119" name="Oval 105"/>
          <p:cNvSpPr>
            <a:spLocks noChangeArrowheads="1"/>
          </p:cNvSpPr>
          <p:nvPr/>
        </p:nvSpPr>
        <p:spPr bwMode="auto">
          <a:xfrm>
            <a:off x="5714968" y="3464089"/>
            <a:ext cx="250283" cy="250361"/>
          </a:xfrm>
          <a:prstGeom prst="ellipse">
            <a:avLst/>
          </a:prstGeom>
          <a:solidFill>
            <a:srgbClr val="FFFFFF"/>
          </a:solidFill>
          <a:ln w="22225">
            <a:solidFill>
              <a:schemeClr val="bg1"/>
            </a:solidFill>
            <a:round/>
            <a:headEnd/>
            <a:tailEnd/>
          </a:ln>
        </p:spPr>
        <p:txBody>
          <a:bodyPr vert="horz" wrap="square" lIns="68580" tIns="34290" rIns="68580" bIns="34290" numCol="1" anchor="t" anchorCtr="0" compatLnSpc="1">
            <a:prstTxWarp prst="textNoShape">
              <a:avLst/>
            </a:prstTxWarp>
          </a:bodyPr>
          <a:lstStyle/>
          <a:p>
            <a:endParaRPr lang="zh-CN" altLang="en-US"/>
          </a:p>
        </p:txBody>
      </p:sp>
      <p:sp>
        <p:nvSpPr>
          <p:cNvPr id="120" name="Oval 106"/>
          <p:cNvSpPr>
            <a:spLocks noChangeArrowheads="1"/>
          </p:cNvSpPr>
          <p:nvPr/>
        </p:nvSpPr>
        <p:spPr bwMode="auto">
          <a:xfrm>
            <a:off x="5714968" y="3464089"/>
            <a:ext cx="250283" cy="250361"/>
          </a:xfrm>
          <a:prstGeom prst="ellipse">
            <a:avLst/>
          </a:prstGeom>
          <a:solidFill>
            <a:srgbClr val="FFFFFF"/>
          </a:solidFill>
          <a:ln w="22225">
            <a:solidFill>
              <a:schemeClr val="bg1"/>
            </a:solidFill>
            <a:round/>
            <a:headEnd/>
            <a:tailEnd/>
          </a:ln>
        </p:spPr>
        <p:txBody>
          <a:bodyPr vert="horz" wrap="square" lIns="68580" tIns="34290" rIns="68580" bIns="34290" numCol="1" anchor="t" anchorCtr="0" compatLnSpc="1">
            <a:prstTxWarp prst="textNoShape">
              <a:avLst/>
            </a:prstTxWarp>
          </a:bodyPr>
          <a:lstStyle/>
          <a:p>
            <a:endParaRPr lang="zh-CN" altLang="en-US"/>
          </a:p>
        </p:txBody>
      </p:sp>
      <p:sp>
        <p:nvSpPr>
          <p:cNvPr id="121" name="Oval 107"/>
          <p:cNvSpPr>
            <a:spLocks noChangeArrowheads="1"/>
          </p:cNvSpPr>
          <p:nvPr/>
        </p:nvSpPr>
        <p:spPr bwMode="auto">
          <a:xfrm>
            <a:off x="5714968" y="3464089"/>
            <a:ext cx="250283" cy="250361"/>
          </a:xfrm>
          <a:prstGeom prst="ellipse">
            <a:avLst/>
          </a:prstGeom>
          <a:solidFill>
            <a:srgbClr val="FFFFFF"/>
          </a:solidFill>
          <a:ln w="22225">
            <a:solidFill>
              <a:schemeClr val="bg1"/>
            </a:solidFill>
            <a:round/>
            <a:headEnd/>
            <a:tailEnd/>
          </a:ln>
        </p:spPr>
        <p:txBody>
          <a:bodyPr vert="horz" wrap="square" lIns="68580" tIns="34290" rIns="68580" bIns="34290" numCol="1" anchor="t" anchorCtr="0" compatLnSpc="1">
            <a:prstTxWarp prst="textNoShape">
              <a:avLst/>
            </a:prstTxWarp>
          </a:bodyPr>
          <a:lstStyle/>
          <a:p>
            <a:endParaRPr lang="zh-CN" altLang="en-US"/>
          </a:p>
        </p:txBody>
      </p:sp>
      <p:sp>
        <p:nvSpPr>
          <p:cNvPr id="122" name="Oval 108"/>
          <p:cNvSpPr>
            <a:spLocks noChangeArrowheads="1"/>
          </p:cNvSpPr>
          <p:nvPr/>
        </p:nvSpPr>
        <p:spPr bwMode="auto">
          <a:xfrm>
            <a:off x="5714968" y="3464089"/>
            <a:ext cx="250283" cy="250361"/>
          </a:xfrm>
          <a:prstGeom prst="ellipse">
            <a:avLst/>
          </a:prstGeom>
          <a:solidFill>
            <a:srgbClr val="FFFFFF"/>
          </a:solidFill>
          <a:ln w="22225">
            <a:solidFill>
              <a:schemeClr val="bg1"/>
            </a:solidFill>
            <a:round/>
            <a:headEnd/>
            <a:tailEnd/>
          </a:ln>
        </p:spPr>
        <p:txBody>
          <a:bodyPr vert="horz" wrap="square" lIns="68580" tIns="34290" rIns="68580" bIns="34290" numCol="1" anchor="t" anchorCtr="0" compatLnSpc="1">
            <a:prstTxWarp prst="textNoShape">
              <a:avLst/>
            </a:prstTxWarp>
          </a:bodyPr>
          <a:lstStyle/>
          <a:p>
            <a:endParaRPr lang="zh-CN" altLang="en-US"/>
          </a:p>
        </p:txBody>
      </p:sp>
      <p:sp>
        <p:nvSpPr>
          <p:cNvPr id="123" name="Oval 109"/>
          <p:cNvSpPr>
            <a:spLocks noChangeArrowheads="1"/>
          </p:cNvSpPr>
          <p:nvPr/>
        </p:nvSpPr>
        <p:spPr bwMode="auto">
          <a:xfrm>
            <a:off x="5714968" y="3464089"/>
            <a:ext cx="250283" cy="250361"/>
          </a:xfrm>
          <a:prstGeom prst="ellipse">
            <a:avLst/>
          </a:prstGeom>
          <a:solidFill>
            <a:srgbClr val="FFFFFF"/>
          </a:solidFill>
          <a:ln w="22225">
            <a:solidFill>
              <a:schemeClr val="bg1"/>
            </a:solidFill>
            <a:round/>
            <a:headEnd/>
            <a:tailEnd/>
          </a:ln>
        </p:spPr>
        <p:txBody>
          <a:bodyPr vert="horz" wrap="square" lIns="68580" tIns="34290" rIns="68580" bIns="34290" numCol="1" anchor="t" anchorCtr="0" compatLnSpc="1">
            <a:prstTxWarp prst="textNoShape">
              <a:avLst/>
            </a:prstTxWarp>
          </a:bodyPr>
          <a:lstStyle/>
          <a:p>
            <a:endParaRPr lang="zh-CN" altLang="en-US"/>
          </a:p>
        </p:txBody>
      </p:sp>
      <p:sp>
        <p:nvSpPr>
          <p:cNvPr id="124" name="Oval 110"/>
          <p:cNvSpPr>
            <a:spLocks noChangeArrowheads="1"/>
          </p:cNvSpPr>
          <p:nvPr/>
        </p:nvSpPr>
        <p:spPr bwMode="auto">
          <a:xfrm>
            <a:off x="5714966" y="3466870"/>
            <a:ext cx="248430" cy="245725"/>
          </a:xfrm>
          <a:prstGeom prst="ellipse">
            <a:avLst/>
          </a:prstGeom>
          <a:solidFill>
            <a:srgbClr val="FFFFFF"/>
          </a:solidFill>
          <a:ln w="22225">
            <a:solidFill>
              <a:schemeClr val="bg1"/>
            </a:solidFill>
            <a:round/>
            <a:headEnd/>
            <a:tailEnd/>
          </a:ln>
        </p:spPr>
        <p:txBody>
          <a:bodyPr vert="horz" wrap="square" lIns="68580" tIns="34290" rIns="68580" bIns="34290" numCol="1" anchor="t" anchorCtr="0" compatLnSpc="1">
            <a:prstTxWarp prst="textNoShape">
              <a:avLst/>
            </a:prstTxWarp>
          </a:bodyPr>
          <a:lstStyle/>
          <a:p>
            <a:endParaRPr lang="zh-CN" altLang="en-US"/>
          </a:p>
        </p:txBody>
      </p:sp>
      <p:sp>
        <p:nvSpPr>
          <p:cNvPr id="125" name="Oval 111"/>
          <p:cNvSpPr>
            <a:spLocks noChangeArrowheads="1"/>
          </p:cNvSpPr>
          <p:nvPr/>
        </p:nvSpPr>
        <p:spPr bwMode="auto">
          <a:xfrm>
            <a:off x="5716820" y="3466870"/>
            <a:ext cx="246576" cy="245725"/>
          </a:xfrm>
          <a:prstGeom prst="ellipse">
            <a:avLst/>
          </a:prstGeom>
          <a:solidFill>
            <a:srgbClr val="FFFFFF"/>
          </a:solidFill>
          <a:ln w="22225">
            <a:solidFill>
              <a:schemeClr val="bg1"/>
            </a:solidFill>
            <a:round/>
            <a:headEnd/>
            <a:tailEnd/>
          </a:ln>
        </p:spPr>
        <p:txBody>
          <a:bodyPr vert="horz" wrap="square" lIns="68580" tIns="34290" rIns="68580" bIns="34290" numCol="1" anchor="t" anchorCtr="0" compatLnSpc="1">
            <a:prstTxWarp prst="textNoShape">
              <a:avLst/>
            </a:prstTxWarp>
          </a:bodyPr>
          <a:lstStyle/>
          <a:p>
            <a:endParaRPr lang="zh-CN" altLang="en-US"/>
          </a:p>
        </p:txBody>
      </p:sp>
      <p:sp>
        <p:nvSpPr>
          <p:cNvPr id="126" name="Oval 112"/>
          <p:cNvSpPr>
            <a:spLocks noChangeArrowheads="1"/>
          </p:cNvSpPr>
          <p:nvPr/>
        </p:nvSpPr>
        <p:spPr bwMode="auto">
          <a:xfrm>
            <a:off x="5716820" y="3466870"/>
            <a:ext cx="246576" cy="245725"/>
          </a:xfrm>
          <a:prstGeom prst="ellipse">
            <a:avLst/>
          </a:prstGeom>
          <a:solidFill>
            <a:srgbClr val="FFFFFF"/>
          </a:solidFill>
          <a:ln w="22225">
            <a:solidFill>
              <a:schemeClr val="bg1"/>
            </a:solidFill>
            <a:round/>
            <a:headEnd/>
            <a:tailEnd/>
          </a:ln>
        </p:spPr>
        <p:txBody>
          <a:bodyPr vert="horz" wrap="square" lIns="68580" tIns="34290" rIns="68580" bIns="34290" numCol="1" anchor="t" anchorCtr="0" compatLnSpc="1">
            <a:prstTxWarp prst="textNoShape">
              <a:avLst/>
            </a:prstTxWarp>
          </a:bodyPr>
          <a:lstStyle/>
          <a:p>
            <a:endParaRPr lang="zh-CN" altLang="en-US"/>
          </a:p>
        </p:txBody>
      </p:sp>
      <p:grpSp>
        <p:nvGrpSpPr>
          <p:cNvPr id="3" name="组合 145"/>
          <p:cNvGrpSpPr/>
          <p:nvPr/>
        </p:nvGrpSpPr>
        <p:grpSpPr>
          <a:xfrm>
            <a:off x="6379765" y="1239877"/>
            <a:ext cx="1864817" cy="842609"/>
            <a:chOff x="8548023" y="1459079"/>
            <a:chExt cx="2486422" cy="1123134"/>
          </a:xfrm>
        </p:grpSpPr>
        <p:sp>
          <p:nvSpPr>
            <p:cNvPr id="147" name="矩形 146"/>
            <p:cNvSpPr/>
            <p:nvPr/>
          </p:nvSpPr>
          <p:spPr>
            <a:xfrm>
              <a:off x="8548026" y="1766855"/>
              <a:ext cx="2486419" cy="815358"/>
            </a:xfrm>
            <a:prstGeom prst="rect">
              <a:avLst/>
            </a:prstGeom>
          </p:spPr>
          <p:txBody>
            <a:bodyPr wrap="square">
              <a:spAutoFit/>
            </a:bodyPr>
            <a:lstStyle/>
            <a:p>
              <a:pPr algn="just" defTabSz="685800">
                <a:lnSpc>
                  <a:spcPct val="125000"/>
                </a:lnSpc>
                <a:defRPr/>
              </a:pPr>
              <a:r>
                <a:rPr lang="zh-CN" altLang="en-US" sz="900" kern="0" dirty="0">
                  <a:solidFill>
                    <a:schemeClr val="tx1">
                      <a:lumMod val="50000"/>
                      <a:lumOff val="50000"/>
                    </a:schemeClr>
                  </a:solidFill>
                  <a:latin typeface="微软雅黑" pitchFamily="34" charset="-122"/>
                  <a:ea typeface="微软雅黑" pitchFamily="34" charset="-122"/>
                </a:rPr>
                <a:t>Your content is played here, or by copying your text after your content is played here, or after copying your text</a:t>
              </a:r>
            </a:p>
          </p:txBody>
        </p:sp>
        <p:sp>
          <p:nvSpPr>
            <p:cNvPr id="148" name="矩形 147"/>
            <p:cNvSpPr/>
            <p:nvPr/>
          </p:nvSpPr>
          <p:spPr>
            <a:xfrm>
              <a:off x="8548023" y="1459079"/>
              <a:ext cx="2294169" cy="369219"/>
            </a:xfrm>
            <a:prstGeom prst="rect">
              <a:avLst/>
            </a:prstGeom>
          </p:spPr>
          <p:txBody>
            <a:bodyPr wrap="square">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to add a title</a:t>
              </a:r>
            </a:p>
          </p:txBody>
        </p:sp>
      </p:grpSp>
      <p:grpSp>
        <p:nvGrpSpPr>
          <p:cNvPr id="4" name="组合 148"/>
          <p:cNvGrpSpPr/>
          <p:nvPr/>
        </p:nvGrpSpPr>
        <p:grpSpPr>
          <a:xfrm>
            <a:off x="6467905" y="3776878"/>
            <a:ext cx="1864817" cy="842612"/>
            <a:chOff x="8548023" y="1459077"/>
            <a:chExt cx="2486422" cy="1123134"/>
          </a:xfrm>
        </p:grpSpPr>
        <p:sp>
          <p:nvSpPr>
            <p:cNvPr id="150" name="矩形 149"/>
            <p:cNvSpPr/>
            <p:nvPr/>
          </p:nvSpPr>
          <p:spPr>
            <a:xfrm>
              <a:off x="8548026" y="1766855"/>
              <a:ext cx="2486419" cy="815356"/>
            </a:xfrm>
            <a:prstGeom prst="rect">
              <a:avLst/>
            </a:prstGeom>
          </p:spPr>
          <p:txBody>
            <a:bodyPr wrap="square">
              <a:spAutoFit/>
            </a:bodyPr>
            <a:lstStyle/>
            <a:p>
              <a:pPr algn="just" defTabSz="685800">
                <a:lnSpc>
                  <a:spcPct val="125000"/>
                </a:lnSpc>
                <a:defRPr/>
              </a:pPr>
              <a:r>
                <a:rPr lang="zh-CN" altLang="en-US" sz="900" kern="0" dirty="0">
                  <a:solidFill>
                    <a:schemeClr val="tx1">
                      <a:lumMod val="50000"/>
                      <a:lumOff val="50000"/>
                    </a:schemeClr>
                  </a:solidFill>
                  <a:latin typeface="微软雅黑" pitchFamily="34" charset="-122"/>
                  <a:ea typeface="微软雅黑" pitchFamily="34" charset="-122"/>
                </a:rPr>
                <a:t>Your content is played here, or by copying your text after your content is played here, or after copying your text</a:t>
              </a:r>
            </a:p>
          </p:txBody>
        </p:sp>
        <p:sp>
          <p:nvSpPr>
            <p:cNvPr id="151" name="矩形 150"/>
            <p:cNvSpPr/>
            <p:nvPr/>
          </p:nvSpPr>
          <p:spPr>
            <a:xfrm>
              <a:off x="8548023" y="1459077"/>
              <a:ext cx="2442811" cy="369217"/>
            </a:xfrm>
            <a:prstGeom prst="rect">
              <a:avLst/>
            </a:prstGeom>
          </p:spPr>
          <p:txBody>
            <a:bodyPr wrap="square">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to add a title</a:t>
              </a:r>
            </a:p>
          </p:txBody>
        </p:sp>
      </p:grpSp>
      <p:grpSp>
        <p:nvGrpSpPr>
          <p:cNvPr id="5" name="组合 151"/>
          <p:cNvGrpSpPr/>
          <p:nvPr/>
        </p:nvGrpSpPr>
        <p:grpSpPr>
          <a:xfrm>
            <a:off x="914014" y="1123676"/>
            <a:ext cx="1864815" cy="842609"/>
            <a:chOff x="8548025" y="1459079"/>
            <a:chExt cx="2486420" cy="1123134"/>
          </a:xfrm>
        </p:grpSpPr>
        <p:sp>
          <p:nvSpPr>
            <p:cNvPr id="153" name="矩形 152"/>
            <p:cNvSpPr/>
            <p:nvPr/>
          </p:nvSpPr>
          <p:spPr>
            <a:xfrm>
              <a:off x="8548025" y="1766855"/>
              <a:ext cx="2486420" cy="815358"/>
            </a:xfrm>
            <a:prstGeom prst="rect">
              <a:avLst/>
            </a:prstGeom>
          </p:spPr>
          <p:txBody>
            <a:bodyPr wrap="square">
              <a:spAutoFit/>
            </a:bodyPr>
            <a:lstStyle/>
            <a:p>
              <a:pPr algn="just" defTabSz="685800">
                <a:lnSpc>
                  <a:spcPct val="125000"/>
                </a:lnSpc>
                <a:defRPr/>
              </a:pPr>
              <a:r>
                <a:rPr lang="zh-CN" altLang="en-US" sz="900" kern="0" dirty="0">
                  <a:solidFill>
                    <a:schemeClr val="tx1">
                      <a:lumMod val="50000"/>
                      <a:lumOff val="50000"/>
                    </a:schemeClr>
                  </a:solidFill>
                  <a:latin typeface="微软雅黑" pitchFamily="34" charset="-122"/>
                  <a:ea typeface="微软雅黑" pitchFamily="34" charset="-122"/>
                </a:rPr>
                <a:t>Your content is played here, or by copying your text after your content is played here, or after copying your text</a:t>
              </a:r>
            </a:p>
          </p:txBody>
        </p:sp>
        <p:sp>
          <p:nvSpPr>
            <p:cNvPr id="154" name="矩形 153"/>
            <p:cNvSpPr/>
            <p:nvPr/>
          </p:nvSpPr>
          <p:spPr>
            <a:xfrm>
              <a:off x="8720817" y="1459079"/>
              <a:ext cx="2313628" cy="369219"/>
            </a:xfrm>
            <a:prstGeom prst="rect">
              <a:avLst/>
            </a:prstGeom>
          </p:spPr>
          <p:txBody>
            <a:bodyPr wrap="square">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to add a title</a:t>
              </a:r>
            </a:p>
          </p:txBody>
        </p:sp>
      </p:grpSp>
      <p:grpSp>
        <p:nvGrpSpPr>
          <p:cNvPr id="6" name="组合 154"/>
          <p:cNvGrpSpPr/>
          <p:nvPr/>
        </p:nvGrpSpPr>
        <p:grpSpPr>
          <a:xfrm>
            <a:off x="811279" y="3939445"/>
            <a:ext cx="1967551" cy="881187"/>
            <a:chOff x="8411044" y="1459077"/>
            <a:chExt cx="2623401" cy="1174553"/>
          </a:xfrm>
        </p:grpSpPr>
        <p:sp>
          <p:nvSpPr>
            <p:cNvPr id="156" name="矩形 155"/>
            <p:cNvSpPr/>
            <p:nvPr/>
          </p:nvSpPr>
          <p:spPr>
            <a:xfrm>
              <a:off x="8548025" y="1818273"/>
              <a:ext cx="2486420" cy="815357"/>
            </a:xfrm>
            <a:prstGeom prst="rect">
              <a:avLst/>
            </a:prstGeom>
          </p:spPr>
          <p:txBody>
            <a:bodyPr wrap="square">
              <a:spAutoFit/>
            </a:bodyPr>
            <a:lstStyle/>
            <a:p>
              <a:pPr algn="just" defTabSz="685800">
                <a:lnSpc>
                  <a:spcPct val="125000"/>
                </a:lnSpc>
                <a:defRPr/>
              </a:pPr>
              <a:r>
                <a:rPr lang="zh-CN" altLang="en-US" sz="900" kern="0" dirty="0">
                  <a:solidFill>
                    <a:schemeClr val="tx1">
                      <a:lumMod val="50000"/>
                      <a:lumOff val="50000"/>
                    </a:schemeClr>
                  </a:solidFill>
                  <a:latin typeface="微软雅黑" pitchFamily="34" charset="-122"/>
                  <a:ea typeface="微软雅黑" pitchFamily="34" charset="-122"/>
                </a:rPr>
                <a:t>Your content is played here, or by copying your text after your content is played here, or after copying your text</a:t>
              </a:r>
            </a:p>
          </p:txBody>
        </p:sp>
        <p:sp>
          <p:nvSpPr>
            <p:cNvPr id="157" name="矩形 156"/>
            <p:cNvSpPr/>
            <p:nvPr/>
          </p:nvSpPr>
          <p:spPr>
            <a:xfrm>
              <a:off x="8411044" y="1459077"/>
              <a:ext cx="2623401" cy="369218"/>
            </a:xfrm>
            <a:prstGeom prst="rect">
              <a:avLst/>
            </a:prstGeom>
          </p:spPr>
          <p:txBody>
            <a:bodyPr wrap="square">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to add a title</a:t>
              </a:r>
            </a:p>
          </p:txBody>
        </p:sp>
      </p:grpSp>
      <p:grpSp>
        <p:nvGrpSpPr>
          <p:cNvPr id="7" name="组合 157"/>
          <p:cNvGrpSpPr/>
          <p:nvPr/>
        </p:nvGrpSpPr>
        <p:grpSpPr>
          <a:xfrm>
            <a:off x="592763" y="2599794"/>
            <a:ext cx="1864815" cy="842612"/>
            <a:chOff x="8548025" y="1459077"/>
            <a:chExt cx="2486420" cy="1123134"/>
          </a:xfrm>
        </p:grpSpPr>
        <p:sp>
          <p:nvSpPr>
            <p:cNvPr id="159" name="矩形 158"/>
            <p:cNvSpPr/>
            <p:nvPr/>
          </p:nvSpPr>
          <p:spPr>
            <a:xfrm>
              <a:off x="8548025" y="1766855"/>
              <a:ext cx="2486420" cy="815356"/>
            </a:xfrm>
            <a:prstGeom prst="rect">
              <a:avLst/>
            </a:prstGeom>
          </p:spPr>
          <p:txBody>
            <a:bodyPr wrap="square">
              <a:spAutoFit/>
            </a:bodyPr>
            <a:lstStyle/>
            <a:p>
              <a:pPr algn="just" defTabSz="685800">
                <a:lnSpc>
                  <a:spcPct val="125000"/>
                </a:lnSpc>
                <a:defRPr/>
              </a:pPr>
              <a:r>
                <a:rPr lang="zh-CN" altLang="en-US" sz="900" kern="0" dirty="0">
                  <a:solidFill>
                    <a:schemeClr val="tx1">
                      <a:lumMod val="50000"/>
                      <a:lumOff val="50000"/>
                    </a:schemeClr>
                  </a:solidFill>
                  <a:latin typeface="微软雅黑" pitchFamily="34" charset="-122"/>
                  <a:ea typeface="微软雅黑" pitchFamily="34" charset="-122"/>
                </a:rPr>
                <a:t>Your content is played here, or by copying your text after your content is played here, or after copying your text</a:t>
              </a:r>
            </a:p>
          </p:txBody>
        </p:sp>
        <p:sp>
          <p:nvSpPr>
            <p:cNvPr id="160" name="矩形 159"/>
            <p:cNvSpPr/>
            <p:nvPr/>
          </p:nvSpPr>
          <p:spPr>
            <a:xfrm>
              <a:off x="8597262" y="1459077"/>
              <a:ext cx="2437183" cy="369217"/>
            </a:xfrm>
            <a:prstGeom prst="rect">
              <a:avLst/>
            </a:prstGeom>
          </p:spPr>
          <p:txBody>
            <a:bodyPr wrap="square">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to add a title</a:t>
              </a:r>
            </a:p>
          </p:txBody>
        </p:sp>
      </p:grpSp>
      <p:grpSp>
        <p:nvGrpSpPr>
          <p:cNvPr id="8" name="组合 160"/>
          <p:cNvGrpSpPr/>
          <p:nvPr/>
        </p:nvGrpSpPr>
        <p:grpSpPr>
          <a:xfrm>
            <a:off x="6649494" y="2457436"/>
            <a:ext cx="1864816" cy="842609"/>
            <a:chOff x="8548024" y="1459079"/>
            <a:chExt cx="2486421" cy="1123134"/>
          </a:xfrm>
        </p:grpSpPr>
        <p:sp>
          <p:nvSpPr>
            <p:cNvPr id="162" name="矩形 161"/>
            <p:cNvSpPr/>
            <p:nvPr/>
          </p:nvSpPr>
          <p:spPr>
            <a:xfrm>
              <a:off x="8548025" y="1766855"/>
              <a:ext cx="2486420" cy="815358"/>
            </a:xfrm>
            <a:prstGeom prst="rect">
              <a:avLst/>
            </a:prstGeom>
          </p:spPr>
          <p:txBody>
            <a:bodyPr wrap="square">
              <a:spAutoFit/>
            </a:bodyPr>
            <a:lstStyle/>
            <a:p>
              <a:pPr algn="just" defTabSz="685800">
                <a:lnSpc>
                  <a:spcPct val="125000"/>
                </a:lnSpc>
                <a:defRPr/>
              </a:pPr>
              <a:r>
                <a:rPr lang="zh-CN" altLang="en-US" sz="900" kern="0" dirty="0">
                  <a:solidFill>
                    <a:schemeClr val="tx1">
                      <a:lumMod val="50000"/>
                      <a:lumOff val="50000"/>
                    </a:schemeClr>
                  </a:solidFill>
                  <a:latin typeface="微软雅黑" pitchFamily="34" charset="-122"/>
                  <a:ea typeface="微软雅黑" pitchFamily="34" charset="-122"/>
                </a:rPr>
                <a:t>Your content is played here, or by copying your text after your content is played here, or after copying your text</a:t>
              </a:r>
            </a:p>
          </p:txBody>
        </p:sp>
        <p:sp>
          <p:nvSpPr>
            <p:cNvPr id="163" name="矩形 162"/>
            <p:cNvSpPr/>
            <p:nvPr/>
          </p:nvSpPr>
          <p:spPr>
            <a:xfrm>
              <a:off x="8548024" y="1459079"/>
              <a:ext cx="2486420" cy="369219"/>
            </a:xfrm>
            <a:prstGeom prst="rect">
              <a:avLst/>
            </a:prstGeom>
          </p:spPr>
          <p:txBody>
            <a:bodyPr wrap="square">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to add a title</a:t>
              </a:r>
            </a:p>
          </p:txBody>
        </p:sp>
      </p:grpSp>
      <p:sp>
        <p:nvSpPr>
          <p:cNvPr id="186" name="Freeform 24"/>
          <p:cNvSpPr>
            <a:spLocks/>
          </p:cNvSpPr>
          <p:nvPr/>
        </p:nvSpPr>
        <p:spPr bwMode="auto">
          <a:xfrm>
            <a:off x="2976680" y="1871979"/>
            <a:ext cx="289217" cy="1866579"/>
          </a:xfrm>
          <a:custGeom>
            <a:avLst/>
            <a:gdLst>
              <a:gd name="T0" fmla="*/ 116 w 132"/>
              <a:gd name="T1" fmla="*/ 755 h 851"/>
              <a:gd name="T2" fmla="*/ 106 w 132"/>
              <a:gd name="T3" fmla="*/ 742 h 851"/>
              <a:gd name="T4" fmla="*/ 106 w 132"/>
              <a:gd name="T5" fmla="*/ 742 h 851"/>
              <a:gd name="T6" fmla="*/ 106 w 132"/>
              <a:gd name="T7" fmla="*/ 108 h 851"/>
              <a:gd name="T8" fmla="*/ 106 w 132"/>
              <a:gd name="T9" fmla="*/ 108 h 851"/>
              <a:gd name="T10" fmla="*/ 115 w 132"/>
              <a:gd name="T11" fmla="*/ 96 h 851"/>
              <a:gd name="T12" fmla="*/ 94 w 132"/>
              <a:gd name="T13" fmla="*/ 16 h 851"/>
              <a:gd name="T14" fmla="*/ 14 w 132"/>
              <a:gd name="T15" fmla="*/ 38 h 851"/>
              <a:gd name="T16" fmla="*/ 23 w 132"/>
              <a:gd name="T17" fmla="*/ 108 h 851"/>
              <a:gd name="T18" fmla="*/ 23 w 132"/>
              <a:gd name="T19" fmla="*/ 108 h 851"/>
              <a:gd name="T20" fmla="*/ 24 w 132"/>
              <a:gd name="T21" fmla="*/ 743 h 851"/>
              <a:gd name="T22" fmla="*/ 24 w 132"/>
              <a:gd name="T23" fmla="*/ 743 h 851"/>
              <a:gd name="T24" fmla="*/ 14 w 132"/>
              <a:gd name="T25" fmla="*/ 813 h 851"/>
              <a:gd name="T26" fmla="*/ 94 w 132"/>
              <a:gd name="T27" fmla="*/ 834 h 851"/>
              <a:gd name="T28" fmla="*/ 116 w 132"/>
              <a:gd name="T29" fmla="*/ 755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2" h="851">
                <a:moveTo>
                  <a:pt x="116" y="755"/>
                </a:moveTo>
                <a:cubicBezTo>
                  <a:pt x="113" y="750"/>
                  <a:pt x="110" y="746"/>
                  <a:pt x="106" y="742"/>
                </a:cubicBezTo>
                <a:cubicBezTo>
                  <a:pt x="106" y="742"/>
                  <a:pt x="106" y="742"/>
                  <a:pt x="106" y="742"/>
                </a:cubicBezTo>
                <a:cubicBezTo>
                  <a:pt x="65" y="701"/>
                  <a:pt x="64" y="150"/>
                  <a:pt x="106" y="108"/>
                </a:cubicBezTo>
                <a:cubicBezTo>
                  <a:pt x="106" y="108"/>
                  <a:pt x="106" y="108"/>
                  <a:pt x="106" y="108"/>
                </a:cubicBezTo>
                <a:cubicBezTo>
                  <a:pt x="109" y="105"/>
                  <a:pt x="112" y="101"/>
                  <a:pt x="115" y="96"/>
                </a:cubicBezTo>
                <a:cubicBezTo>
                  <a:pt x="131" y="68"/>
                  <a:pt x="121" y="33"/>
                  <a:pt x="94" y="16"/>
                </a:cubicBezTo>
                <a:cubicBezTo>
                  <a:pt x="66" y="0"/>
                  <a:pt x="30" y="10"/>
                  <a:pt x="14" y="38"/>
                </a:cubicBezTo>
                <a:cubicBezTo>
                  <a:pt x="0" y="61"/>
                  <a:pt x="5" y="90"/>
                  <a:pt x="23" y="108"/>
                </a:cubicBezTo>
                <a:cubicBezTo>
                  <a:pt x="23" y="108"/>
                  <a:pt x="23" y="108"/>
                  <a:pt x="23" y="108"/>
                </a:cubicBezTo>
                <a:cubicBezTo>
                  <a:pt x="64" y="150"/>
                  <a:pt x="65" y="701"/>
                  <a:pt x="24" y="743"/>
                </a:cubicBezTo>
                <a:cubicBezTo>
                  <a:pt x="24" y="743"/>
                  <a:pt x="24" y="743"/>
                  <a:pt x="24" y="743"/>
                </a:cubicBezTo>
                <a:cubicBezTo>
                  <a:pt x="6" y="761"/>
                  <a:pt x="1" y="790"/>
                  <a:pt x="14" y="813"/>
                </a:cubicBezTo>
                <a:cubicBezTo>
                  <a:pt x="31" y="841"/>
                  <a:pt x="66" y="851"/>
                  <a:pt x="94" y="834"/>
                </a:cubicBezTo>
                <a:cubicBezTo>
                  <a:pt x="122" y="818"/>
                  <a:pt x="132" y="783"/>
                  <a:pt x="116" y="755"/>
                </a:cubicBezTo>
                <a:close/>
              </a:path>
            </a:pathLst>
          </a:custGeom>
          <a:solidFill>
            <a:schemeClr val="accent1"/>
          </a:solidFill>
          <a:ln w="22225">
            <a:noFill/>
            <a:round/>
            <a:headEnd/>
            <a:tailEnd/>
          </a:ln>
          <a:effectLst/>
        </p:spPr>
        <p:txBody>
          <a:bodyPr vert="horz" wrap="square" lIns="68580" tIns="34290" rIns="68580" bIns="34290" numCol="1" anchor="t" anchorCtr="0" compatLnSpc="1">
            <a:prstTxWarp prst="textNoShape">
              <a:avLst/>
            </a:prstTxWarp>
          </a:bodyPr>
          <a:lstStyle/>
          <a:p>
            <a:endParaRPr lang="zh-CN" altLang="en-US"/>
          </a:p>
        </p:txBody>
      </p:sp>
      <p:sp>
        <p:nvSpPr>
          <p:cNvPr id="187" name="Freeform 25"/>
          <p:cNvSpPr>
            <a:spLocks/>
          </p:cNvSpPr>
          <p:nvPr/>
        </p:nvSpPr>
        <p:spPr bwMode="auto">
          <a:xfrm>
            <a:off x="2972043" y="3444616"/>
            <a:ext cx="1638894" cy="1059861"/>
          </a:xfrm>
          <a:custGeom>
            <a:avLst/>
            <a:gdLst>
              <a:gd name="T0" fmla="*/ 688 w 747"/>
              <a:gd name="T1" fmla="*/ 366 h 483"/>
              <a:gd name="T2" fmla="*/ 673 w 747"/>
              <a:gd name="T3" fmla="*/ 368 h 483"/>
              <a:gd name="T4" fmla="*/ 673 w 747"/>
              <a:gd name="T5" fmla="*/ 368 h 483"/>
              <a:gd name="T6" fmla="*/ 124 w 747"/>
              <a:gd name="T7" fmla="*/ 52 h 483"/>
              <a:gd name="T8" fmla="*/ 123 w 747"/>
              <a:gd name="T9" fmla="*/ 52 h 483"/>
              <a:gd name="T10" fmla="*/ 118 w 747"/>
              <a:gd name="T11" fmla="*/ 38 h 483"/>
              <a:gd name="T12" fmla="*/ 38 w 747"/>
              <a:gd name="T13" fmla="*/ 16 h 483"/>
              <a:gd name="T14" fmla="*/ 16 w 747"/>
              <a:gd name="T15" fmla="*/ 96 h 483"/>
              <a:gd name="T16" fmla="*/ 82 w 747"/>
              <a:gd name="T17" fmla="*/ 123 h 483"/>
              <a:gd name="T18" fmla="*/ 82 w 747"/>
              <a:gd name="T19" fmla="*/ 123 h 483"/>
              <a:gd name="T20" fmla="*/ 632 w 747"/>
              <a:gd name="T21" fmla="*/ 440 h 483"/>
              <a:gd name="T22" fmla="*/ 632 w 747"/>
              <a:gd name="T23" fmla="*/ 440 h 483"/>
              <a:gd name="T24" fmla="*/ 688 w 747"/>
              <a:gd name="T25" fmla="*/ 483 h 483"/>
              <a:gd name="T26" fmla="*/ 747 w 747"/>
              <a:gd name="T27" fmla="*/ 425 h 483"/>
              <a:gd name="T28" fmla="*/ 688 w 747"/>
              <a:gd name="T29" fmla="*/ 366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7" h="483">
                <a:moveTo>
                  <a:pt x="688" y="366"/>
                </a:moveTo>
                <a:cubicBezTo>
                  <a:pt x="683" y="366"/>
                  <a:pt x="678" y="367"/>
                  <a:pt x="673" y="368"/>
                </a:cubicBezTo>
                <a:cubicBezTo>
                  <a:pt x="673" y="368"/>
                  <a:pt x="673" y="368"/>
                  <a:pt x="673" y="368"/>
                </a:cubicBezTo>
                <a:cubicBezTo>
                  <a:pt x="617" y="383"/>
                  <a:pt x="139" y="108"/>
                  <a:pt x="124" y="52"/>
                </a:cubicBezTo>
                <a:cubicBezTo>
                  <a:pt x="123" y="52"/>
                  <a:pt x="123" y="52"/>
                  <a:pt x="123" y="52"/>
                </a:cubicBezTo>
                <a:cubicBezTo>
                  <a:pt x="122" y="47"/>
                  <a:pt x="120" y="42"/>
                  <a:pt x="118" y="38"/>
                </a:cubicBezTo>
                <a:cubicBezTo>
                  <a:pt x="102" y="10"/>
                  <a:pt x="66" y="0"/>
                  <a:pt x="38" y="16"/>
                </a:cubicBezTo>
                <a:cubicBezTo>
                  <a:pt x="10" y="32"/>
                  <a:pt x="0" y="68"/>
                  <a:pt x="16" y="96"/>
                </a:cubicBezTo>
                <a:cubicBezTo>
                  <a:pt x="30" y="120"/>
                  <a:pt x="57" y="130"/>
                  <a:pt x="82" y="123"/>
                </a:cubicBezTo>
                <a:cubicBezTo>
                  <a:pt x="82" y="123"/>
                  <a:pt x="82" y="123"/>
                  <a:pt x="82" y="123"/>
                </a:cubicBezTo>
                <a:cubicBezTo>
                  <a:pt x="139" y="108"/>
                  <a:pt x="617" y="383"/>
                  <a:pt x="632" y="440"/>
                </a:cubicBezTo>
                <a:cubicBezTo>
                  <a:pt x="632" y="440"/>
                  <a:pt x="632" y="440"/>
                  <a:pt x="632" y="440"/>
                </a:cubicBezTo>
                <a:cubicBezTo>
                  <a:pt x="638" y="465"/>
                  <a:pt x="661" y="483"/>
                  <a:pt x="688" y="483"/>
                </a:cubicBezTo>
                <a:cubicBezTo>
                  <a:pt x="720" y="483"/>
                  <a:pt x="747" y="457"/>
                  <a:pt x="747" y="425"/>
                </a:cubicBezTo>
                <a:cubicBezTo>
                  <a:pt x="747" y="392"/>
                  <a:pt x="720" y="366"/>
                  <a:pt x="688" y="366"/>
                </a:cubicBezTo>
                <a:close/>
              </a:path>
            </a:pathLst>
          </a:custGeom>
          <a:solidFill>
            <a:schemeClr val="accent1"/>
          </a:solidFill>
          <a:ln w="22225">
            <a:noFill/>
            <a:round/>
            <a:headEnd/>
            <a:tailEnd/>
          </a:ln>
        </p:spPr>
        <p:txBody>
          <a:bodyPr vert="horz" wrap="square" lIns="68580" tIns="34290" rIns="68580" bIns="34290" numCol="1" anchor="t" anchorCtr="0" compatLnSpc="1">
            <a:prstTxWarp prst="textNoShape">
              <a:avLst/>
            </a:prstTxWarp>
          </a:bodyPr>
          <a:lstStyle/>
          <a:p>
            <a:endParaRPr lang="zh-CN" altLang="en-US"/>
          </a:p>
        </p:txBody>
      </p:sp>
      <p:sp>
        <p:nvSpPr>
          <p:cNvPr id="188" name="Freeform 26"/>
          <p:cNvSpPr>
            <a:spLocks/>
          </p:cNvSpPr>
          <p:nvPr/>
        </p:nvSpPr>
        <p:spPr bwMode="auto">
          <a:xfrm>
            <a:off x="4354165" y="3442761"/>
            <a:ext cx="1635186" cy="1061716"/>
          </a:xfrm>
          <a:custGeom>
            <a:avLst/>
            <a:gdLst>
              <a:gd name="T0" fmla="*/ 708 w 745"/>
              <a:gd name="T1" fmla="*/ 16 h 484"/>
              <a:gd name="T2" fmla="*/ 628 w 745"/>
              <a:gd name="T3" fmla="*/ 37 h 484"/>
              <a:gd name="T4" fmla="*/ 622 w 745"/>
              <a:gd name="T5" fmla="*/ 51 h 484"/>
              <a:gd name="T6" fmla="*/ 622 w 745"/>
              <a:gd name="T7" fmla="*/ 51 h 484"/>
              <a:gd name="T8" fmla="*/ 73 w 745"/>
              <a:gd name="T9" fmla="*/ 369 h 484"/>
              <a:gd name="T10" fmla="*/ 73 w 745"/>
              <a:gd name="T11" fmla="*/ 369 h 484"/>
              <a:gd name="T12" fmla="*/ 58 w 745"/>
              <a:gd name="T13" fmla="*/ 367 h 484"/>
              <a:gd name="T14" fmla="*/ 0 w 745"/>
              <a:gd name="T15" fmla="*/ 426 h 484"/>
              <a:gd name="T16" fmla="*/ 58 w 745"/>
              <a:gd name="T17" fmla="*/ 484 h 484"/>
              <a:gd name="T18" fmla="*/ 115 w 745"/>
              <a:gd name="T19" fmla="*/ 441 h 484"/>
              <a:gd name="T20" fmla="*/ 115 w 745"/>
              <a:gd name="T21" fmla="*/ 441 h 484"/>
              <a:gd name="T22" fmla="*/ 663 w 745"/>
              <a:gd name="T23" fmla="*/ 123 h 484"/>
              <a:gd name="T24" fmla="*/ 663 w 745"/>
              <a:gd name="T25" fmla="*/ 123 h 484"/>
              <a:gd name="T26" fmla="*/ 729 w 745"/>
              <a:gd name="T27" fmla="*/ 96 h 484"/>
              <a:gd name="T28" fmla="*/ 708 w 745"/>
              <a:gd name="T29" fmla="*/ 1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5" h="484">
                <a:moveTo>
                  <a:pt x="708" y="16"/>
                </a:moveTo>
                <a:cubicBezTo>
                  <a:pt x="680" y="0"/>
                  <a:pt x="644" y="9"/>
                  <a:pt x="628" y="37"/>
                </a:cubicBezTo>
                <a:cubicBezTo>
                  <a:pt x="625" y="42"/>
                  <a:pt x="623" y="47"/>
                  <a:pt x="622" y="51"/>
                </a:cubicBezTo>
                <a:cubicBezTo>
                  <a:pt x="622" y="51"/>
                  <a:pt x="622" y="51"/>
                  <a:pt x="622" y="51"/>
                </a:cubicBezTo>
                <a:cubicBezTo>
                  <a:pt x="607" y="108"/>
                  <a:pt x="130" y="384"/>
                  <a:pt x="73" y="369"/>
                </a:cubicBezTo>
                <a:cubicBezTo>
                  <a:pt x="73" y="369"/>
                  <a:pt x="73" y="369"/>
                  <a:pt x="73" y="369"/>
                </a:cubicBezTo>
                <a:cubicBezTo>
                  <a:pt x="68" y="368"/>
                  <a:pt x="63" y="367"/>
                  <a:pt x="58" y="367"/>
                </a:cubicBezTo>
                <a:cubicBezTo>
                  <a:pt x="26" y="367"/>
                  <a:pt x="0" y="393"/>
                  <a:pt x="0" y="426"/>
                </a:cubicBezTo>
                <a:cubicBezTo>
                  <a:pt x="0" y="458"/>
                  <a:pt x="26" y="484"/>
                  <a:pt x="58" y="484"/>
                </a:cubicBezTo>
                <a:cubicBezTo>
                  <a:pt x="85" y="484"/>
                  <a:pt x="108" y="466"/>
                  <a:pt x="115" y="441"/>
                </a:cubicBezTo>
                <a:cubicBezTo>
                  <a:pt x="115" y="441"/>
                  <a:pt x="115" y="441"/>
                  <a:pt x="115" y="441"/>
                </a:cubicBezTo>
                <a:cubicBezTo>
                  <a:pt x="130" y="384"/>
                  <a:pt x="607" y="108"/>
                  <a:pt x="663" y="123"/>
                </a:cubicBezTo>
                <a:cubicBezTo>
                  <a:pt x="663" y="123"/>
                  <a:pt x="663" y="123"/>
                  <a:pt x="663" y="123"/>
                </a:cubicBezTo>
                <a:cubicBezTo>
                  <a:pt x="688" y="130"/>
                  <a:pt x="716" y="119"/>
                  <a:pt x="729" y="96"/>
                </a:cubicBezTo>
                <a:cubicBezTo>
                  <a:pt x="745" y="68"/>
                  <a:pt x="736" y="32"/>
                  <a:pt x="708" y="16"/>
                </a:cubicBezTo>
                <a:close/>
              </a:path>
            </a:pathLst>
          </a:custGeom>
          <a:solidFill>
            <a:schemeClr val="accent1"/>
          </a:solidFill>
          <a:ln w="22225">
            <a:noFill/>
            <a:round/>
            <a:headEnd/>
            <a:tailEnd/>
          </a:ln>
        </p:spPr>
        <p:txBody>
          <a:bodyPr vert="horz" wrap="square" lIns="68580" tIns="34290" rIns="68580" bIns="34290" numCol="1" anchor="t" anchorCtr="0" compatLnSpc="1">
            <a:prstTxWarp prst="textNoShape">
              <a:avLst/>
            </a:prstTxWarp>
          </a:bodyPr>
          <a:lstStyle/>
          <a:p>
            <a:endParaRPr lang="zh-CN" altLang="en-US"/>
          </a:p>
        </p:txBody>
      </p:sp>
      <p:sp>
        <p:nvSpPr>
          <p:cNvPr id="189" name="Freeform 27"/>
          <p:cNvSpPr>
            <a:spLocks/>
          </p:cNvSpPr>
          <p:nvPr/>
        </p:nvSpPr>
        <p:spPr bwMode="auto">
          <a:xfrm>
            <a:off x="5695501" y="1869197"/>
            <a:ext cx="289217" cy="1865652"/>
          </a:xfrm>
          <a:custGeom>
            <a:avLst/>
            <a:gdLst>
              <a:gd name="T0" fmla="*/ 109 w 132"/>
              <a:gd name="T1" fmla="*/ 742 h 850"/>
              <a:gd name="T2" fmla="*/ 109 w 132"/>
              <a:gd name="T3" fmla="*/ 742 h 850"/>
              <a:gd name="T4" fmla="*/ 108 w 132"/>
              <a:gd name="T5" fmla="*/ 108 h 850"/>
              <a:gd name="T6" fmla="*/ 108 w 132"/>
              <a:gd name="T7" fmla="*/ 108 h 850"/>
              <a:gd name="T8" fmla="*/ 117 w 132"/>
              <a:gd name="T9" fmla="*/ 38 h 850"/>
              <a:gd name="T10" fmla="*/ 37 w 132"/>
              <a:gd name="T11" fmla="*/ 16 h 850"/>
              <a:gd name="T12" fmla="*/ 16 w 132"/>
              <a:gd name="T13" fmla="*/ 96 h 850"/>
              <a:gd name="T14" fmla="*/ 25 w 132"/>
              <a:gd name="T15" fmla="*/ 108 h 850"/>
              <a:gd name="T16" fmla="*/ 25 w 132"/>
              <a:gd name="T17" fmla="*/ 108 h 850"/>
              <a:gd name="T18" fmla="*/ 26 w 132"/>
              <a:gd name="T19" fmla="*/ 742 h 850"/>
              <a:gd name="T20" fmla="*/ 26 w 132"/>
              <a:gd name="T21" fmla="*/ 742 h 850"/>
              <a:gd name="T22" fmla="*/ 17 w 132"/>
              <a:gd name="T23" fmla="*/ 754 h 850"/>
              <a:gd name="T24" fmla="*/ 38 w 132"/>
              <a:gd name="T25" fmla="*/ 834 h 850"/>
              <a:gd name="T26" fmla="*/ 118 w 132"/>
              <a:gd name="T27" fmla="*/ 813 h 850"/>
              <a:gd name="T28" fmla="*/ 109 w 132"/>
              <a:gd name="T29" fmla="*/ 742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2" h="850">
                <a:moveTo>
                  <a:pt x="109" y="742"/>
                </a:moveTo>
                <a:cubicBezTo>
                  <a:pt x="109" y="742"/>
                  <a:pt x="109" y="742"/>
                  <a:pt x="109" y="742"/>
                </a:cubicBezTo>
                <a:cubicBezTo>
                  <a:pt x="67" y="701"/>
                  <a:pt x="67" y="149"/>
                  <a:pt x="108" y="108"/>
                </a:cubicBezTo>
                <a:cubicBezTo>
                  <a:pt x="108" y="108"/>
                  <a:pt x="108" y="108"/>
                  <a:pt x="108" y="108"/>
                </a:cubicBezTo>
                <a:cubicBezTo>
                  <a:pt x="126" y="90"/>
                  <a:pt x="131" y="61"/>
                  <a:pt x="117" y="38"/>
                </a:cubicBezTo>
                <a:cubicBezTo>
                  <a:pt x="101" y="10"/>
                  <a:pt x="65" y="0"/>
                  <a:pt x="37" y="16"/>
                </a:cubicBezTo>
                <a:cubicBezTo>
                  <a:pt x="10" y="32"/>
                  <a:pt x="0" y="68"/>
                  <a:pt x="16" y="96"/>
                </a:cubicBezTo>
                <a:cubicBezTo>
                  <a:pt x="19" y="101"/>
                  <a:pt x="22" y="105"/>
                  <a:pt x="25" y="108"/>
                </a:cubicBezTo>
                <a:cubicBezTo>
                  <a:pt x="25" y="108"/>
                  <a:pt x="25" y="108"/>
                  <a:pt x="25" y="108"/>
                </a:cubicBezTo>
                <a:cubicBezTo>
                  <a:pt x="67" y="149"/>
                  <a:pt x="67" y="701"/>
                  <a:pt x="26" y="742"/>
                </a:cubicBezTo>
                <a:cubicBezTo>
                  <a:pt x="26" y="742"/>
                  <a:pt x="26" y="742"/>
                  <a:pt x="26" y="742"/>
                </a:cubicBezTo>
                <a:cubicBezTo>
                  <a:pt x="23" y="746"/>
                  <a:pt x="19" y="750"/>
                  <a:pt x="17" y="754"/>
                </a:cubicBezTo>
                <a:cubicBezTo>
                  <a:pt x="1" y="782"/>
                  <a:pt x="10" y="818"/>
                  <a:pt x="38" y="834"/>
                </a:cubicBezTo>
                <a:cubicBezTo>
                  <a:pt x="66" y="850"/>
                  <a:pt x="102" y="841"/>
                  <a:pt x="118" y="813"/>
                </a:cubicBezTo>
                <a:cubicBezTo>
                  <a:pt x="132" y="789"/>
                  <a:pt x="127" y="760"/>
                  <a:pt x="109" y="742"/>
                </a:cubicBezTo>
                <a:close/>
              </a:path>
            </a:pathLst>
          </a:custGeom>
          <a:solidFill>
            <a:schemeClr val="accent1"/>
          </a:solidFill>
          <a:ln w="22225">
            <a:noFill/>
            <a:round/>
            <a:headEnd/>
            <a:tailEnd/>
          </a:ln>
        </p:spPr>
        <p:txBody>
          <a:bodyPr vert="horz" wrap="square" lIns="68580" tIns="34290" rIns="68580" bIns="34290" numCol="1" anchor="t" anchorCtr="0" compatLnSpc="1">
            <a:prstTxWarp prst="textNoShape">
              <a:avLst/>
            </a:prstTxWarp>
          </a:bodyPr>
          <a:lstStyle/>
          <a:p>
            <a:endParaRPr lang="zh-CN" altLang="en-US"/>
          </a:p>
        </p:txBody>
      </p:sp>
      <p:sp>
        <p:nvSpPr>
          <p:cNvPr id="190" name="Freeform 28"/>
          <p:cNvSpPr>
            <a:spLocks/>
          </p:cNvSpPr>
          <p:nvPr/>
        </p:nvSpPr>
        <p:spPr bwMode="auto">
          <a:xfrm>
            <a:off x="2972045" y="1081953"/>
            <a:ext cx="1654653" cy="1083970"/>
          </a:xfrm>
          <a:custGeom>
            <a:avLst/>
            <a:gdLst>
              <a:gd name="T0" fmla="*/ 716 w 754"/>
              <a:gd name="T1" fmla="*/ 16 h 494"/>
              <a:gd name="T2" fmla="*/ 636 w 754"/>
              <a:gd name="T3" fmla="*/ 37 h 494"/>
              <a:gd name="T4" fmla="*/ 630 w 754"/>
              <a:gd name="T5" fmla="*/ 53 h 494"/>
              <a:gd name="T6" fmla="*/ 630 w 754"/>
              <a:gd name="T7" fmla="*/ 53 h 494"/>
              <a:gd name="T8" fmla="*/ 81 w 754"/>
              <a:gd name="T9" fmla="*/ 371 h 494"/>
              <a:gd name="T10" fmla="*/ 81 w 754"/>
              <a:gd name="T11" fmla="*/ 371 h 494"/>
              <a:gd name="T12" fmla="*/ 16 w 754"/>
              <a:gd name="T13" fmla="*/ 398 h 494"/>
              <a:gd name="T14" fmla="*/ 37 w 754"/>
              <a:gd name="T15" fmla="*/ 478 h 494"/>
              <a:gd name="T16" fmla="*/ 117 w 754"/>
              <a:gd name="T17" fmla="*/ 456 h 494"/>
              <a:gd name="T18" fmla="*/ 123 w 754"/>
              <a:gd name="T19" fmla="*/ 442 h 494"/>
              <a:gd name="T20" fmla="*/ 123 w 754"/>
              <a:gd name="T21" fmla="*/ 442 h 494"/>
              <a:gd name="T22" fmla="*/ 672 w 754"/>
              <a:gd name="T23" fmla="*/ 125 h 494"/>
              <a:gd name="T24" fmla="*/ 670 w 754"/>
              <a:gd name="T25" fmla="*/ 123 h 494"/>
              <a:gd name="T26" fmla="*/ 738 w 754"/>
              <a:gd name="T27" fmla="*/ 96 h 494"/>
              <a:gd name="T28" fmla="*/ 716 w 754"/>
              <a:gd name="T29" fmla="*/ 16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4" h="494">
                <a:moveTo>
                  <a:pt x="716" y="16"/>
                </a:moveTo>
                <a:cubicBezTo>
                  <a:pt x="688" y="0"/>
                  <a:pt x="652" y="9"/>
                  <a:pt x="636" y="37"/>
                </a:cubicBezTo>
                <a:cubicBezTo>
                  <a:pt x="633" y="42"/>
                  <a:pt x="631" y="48"/>
                  <a:pt x="630" y="53"/>
                </a:cubicBezTo>
                <a:cubicBezTo>
                  <a:pt x="630" y="53"/>
                  <a:pt x="630" y="53"/>
                  <a:pt x="630" y="53"/>
                </a:cubicBezTo>
                <a:cubicBezTo>
                  <a:pt x="615" y="109"/>
                  <a:pt x="138" y="386"/>
                  <a:pt x="81" y="371"/>
                </a:cubicBezTo>
                <a:cubicBezTo>
                  <a:pt x="81" y="371"/>
                  <a:pt x="81" y="371"/>
                  <a:pt x="81" y="371"/>
                </a:cubicBezTo>
                <a:cubicBezTo>
                  <a:pt x="56" y="364"/>
                  <a:pt x="29" y="375"/>
                  <a:pt x="16" y="398"/>
                </a:cubicBezTo>
                <a:cubicBezTo>
                  <a:pt x="0" y="426"/>
                  <a:pt x="9" y="462"/>
                  <a:pt x="37" y="478"/>
                </a:cubicBezTo>
                <a:cubicBezTo>
                  <a:pt x="65" y="494"/>
                  <a:pt x="101" y="484"/>
                  <a:pt x="117" y="456"/>
                </a:cubicBezTo>
                <a:cubicBezTo>
                  <a:pt x="120" y="452"/>
                  <a:pt x="121" y="447"/>
                  <a:pt x="123" y="442"/>
                </a:cubicBezTo>
                <a:cubicBezTo>
                  <a:pt x="123" y="442"/>
                  <a:pt x="123" y="442"/>
                  <a:pt x="123" y="442"/>
                </a:cubicBezTo>
                <a:cubicBezTo>
                  <a:pt x="138" y="386"/>
                  <a:pt x="615" y="109"/>
                  <a:pt x="672" y="125"/>
                </a:cubicBezTo>
                <a:cubicBezTo>
                  <a:pt x="670" y="123"/>
                  <a:pt x="670" y="123"/>
                  <a:pt x="670" y="123"/>
                </a:cubicBezTo>
                <a:cubicBezTo>
                  <a:pt x="696" y="130"/>
                  <a:pt x="724" y="120"/>
                  <a:pt x="738" y="96"/>
                </a:cubicBezTo>
                <a:cubicBezTo>
                  <a:pt x="754" y="68"/>
                  <a:pt x="744" y="32"/>
                  <a:pt x="716" y="16"/>
                </a:cubicBezTo>
                <a:close/>
              </a:path>
            </a:pathLst>
          </a:custGeom>
          <a:solidFill>
            <a:schemeClr val="accent1"/>
          </a:solidFill>
          <a:ln w="22225">
            <a:noFill/>
            <a:round/>
            <a:headEnd/>
            <a:tailEnd/>
          </a:ln>
        </p:spPr>
        <p:txBody>
          <a:bodyPr vert="horz" wrap="square" lIns="68580" tIns="34290" rIns="68580" bIns="34290" numCol="1" anchor="t" anchorCtr="0" compatLnSpc="1">
            <a:prstTxWarp prst="textNoShape">
              <a:avLst/>
            </a:prstTxWarp>
          </a:bodyPr>
          <a:lstStyle/>
          <a:p>
            <a:endParaRPr lang="zh-CN" altLang="en-US"/>
          </a:p>
        </p:txBody>
      </p:sp>
      <p:sp>
        <p:nvSpPr>
          <p:cNvPr id="191" name="Freeform 29"/>
          <p:cNvSpPr>
            <a:spLocks/>
          </p:cNvSpPr>
          <p:nvPr/>
        </p:nvSpPr>
        <p:spPr bwMode="auto">
          <a:xfrm>
            <a:off x="4350457" y="1103279"/>
            <a:ext cx="1637040" cy="1058007"/>
          </a:xfrm>
          <a:custGeom>
            <a:avLst/>
            <a:gdLst>
              <a:gd name="T0" fmla="*/ 730 w 746"/>
              <a:gd name="T1" fmla="*/ 387 h 482"/>
              <a:gd name="T2" fmla="*/ 664 w 746"/>
              <a:gd name="T3" fmla="*/ 359 h 482"/>
              <a:gd name="T4" fmla="*/ 665 w 746"/>
              <a:gd name="T5" fmla="*/ 359 h 482"/>
              <a:gd name="T6" fmla="*/ 115 w 746"/>
              <a:gd name="T7" fmla="*/ 43 h 482"/>
              <a:gd name="T8" fmla="*/ 115 w 746"/>
              <a:gd name="T9" fmla="*/ 43 h 482"/>
              <a:gd name="T10" fmla="*/ 59 w 746"/>
              <a:gd name="T11" fmla="*/ 0 h 482"/>
              <a:gd name="T12" fmla="*/ 0 w 746"/>
              <a:gd name="T13" fmla="*/ 58 h 482"/>
              <a:gd name="T14" fmla="*/ 59 w 746"/>
              <a:gd name="T15" fmla="*/ 117 h 482"/>
              <a:gd name="T16" fmla="*/ 74 w 746"/>
              <a:gd name="T17" fmla="*/ 114 h 482"/>
              <a:gd name="T18" fmla="*/ 74 w 746"/>
              <a:gd name="T19" fmla="*/ 115 h 482"/>
              <a:gd name="T20" fmla="*/ 623 w 746"/>
              <a:gd name="T21" fmla="*/ 431 h 482"/>
              <a:gd name="T22" fmla="*/ 623 w 746"/>
              <a:gd name="T23" fmla="*/ 431 h 482"/>
              <a:gd name="T24" fmla="*/ 629 w 746"/>
              <a:gd name="T25" fmla="*/ 445 h 482"/>
              <a:gd name="T26" fmla="*/ 709 w 746"/>
              <a:gd name="T27" fmla="*/ 466 h 482"/>
              <a:gd name="T28" fmla="*/ 730 w 746"/>
              <a:gd name="T29" fmla="*/ 387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6" h="482">
                <a:moveTo>
                  <a:pt x="730" y="387"/>
                </a:moveTo>
                <a:cubicBezTo>
                  <a:pt x="717" y="363"/>
                  <a:pt x="689" y="353"/>
                  <a:pt x="664" y="359"/>
                </a:cubicBezTo>
                <a:cubicBezTo>
                  <a:pt x="665" y="359"/>
                  <a:pt x="665" y="359"/>
                  <a:pt x="665" y="359"/>
                </a:cubicBezTo>
                <a:cubicBezTo>
                  <a:pt x="608" y="374"/>
                  <a:pt x="130" y="99"/>
                  <a:pt x="115" y="43"/>
                </a:cubicBezTo>
                <a:cubicBezTo>
                  <a:pt x="115" y="43"/>
                  <a:pt x="115" y="43"/>
                  <a:pt x="115" y="43"/>
                </a:cubicBezTo>
                <a:cubicBezTo>
                  <a:pt x="108" y="18"/>
                  <a:pt x="86" y="0"/>
                  <a:pt x="59" y="0"/>
                </a:cubicBezTo>
                <a:cubicBezTo>
                  <a:pt x="26" y="0"/>
                  <a:pt x="0" y="26"/>
                  <a:pt x="0" y="58"/>
                </a:cubicBezTo>
                <a:cubicBezTo>
                  <a:pt x="0" y="90"/>
                  <a:pt x="26" y="117"/>
                  <a:pt x="59" y="117"/>
                </a:cubicBezTo>
                <a:cubicBezTo>
                  <a:pt x="64" y="117"/>
                  <a:pt x="69" y="116"/>
                  <a:pt x="74" y="114"/>
                </a:cubicBezTo>
                <a:cubicBezTo>
                  <a:pt x="74" y="115"/>
                  <a:pt x="74" y="115"/>
                  <a:pt x="74" y="115"/>
                </a:cubicBezTo>
                <a:cubicBezTo>
                  <a:pt x="130" y="99"/>
                  <a:pt x="608" y="374"/>
                  <a:pt x="623" y="431"/>
                </a:cubicBezTo>
                <a:cubicBezTo>
                  <a:pt x="623" y="431"/>
                  <a:pt x="623" y="431"/>
                  <a:pt x="623" y="431"/>
                </a:cubicBezTo>
                <a:cubicBezTo>
                  <a:pt x="625" y="436"/>
                  <a:pt x="626" y="440"/>
                  <a:pt x="629" y="445"/>
                </a:cubicBezTo>
                <a:cubicBezTo>
                  <a:pt x="645" y="473"/>
                  <a:pt x="681" y="482"/>
                  <a:pt x="709" y="466"/>
                </a:cubicBezTo>
                <a:cubicBezTo>
                  <a:pt x="737" y="450"/>
                  <a:pt x="746" y="414"/>
                  <a:pt x="730" y="387"/>
                </a:cubicBezTo>
                <a:close/>
              </a:path>
            </a:pathLst>
          </a:custGeom>
          <a:solidFill>
            <a:schemeClr val="accent1"/>
          </a:solidFill>
          <a:ln w="22225">
            <a:noFill/>
            <a:round/>
            <a:headEnd/>
            <a:tailEnd/>
          </a:ln>
        </p:spPr>
        <p:txBody>
          <a:bodyPr vert="horz" wrap="square" lIns="68580" tIns="34290" rIns="68580" bIns="34290" numCol="1" anchor="t" anchorCtr="0" compatLnSpc="1">
            <a:prstTxWarp prst="textNoShape">
              <a:avLst/>
            </a:prstTxWarp>
          </a:bodyPr>
          <a:lstStyle/>
          <a:p>
            <a:endParaRPr lang="zh-CN" altLang="en-US"/>
          </a:p>
        </p:txBody>
      </p:sp>
      <p:sp>
        <p:nvSpPr>
          <p:cNvPr id="192" name="Oval 63"/>
          <p:cNvSpPr>
            <a:spLocks noChangeArrowheads="1"/>
          </p:cNvSpPr>
          <p:nvPr/>
        </p:nvSpPr>
        <p:spPr bwMode="auto">
          <a:xfrm>
            <a:off x="2987803" y="1899798"/>
            <a:ext cx="245649" cy="245725"/>
          </a:xfrm>
          <a:prstGeom prst="ellipse">
            <a:avLst/>
          </a:prstGeom>
          <a:gradFill>
            <a:gsLst>
              <a:gs pos="0">
                <a:srgbClr val="FFFFFF"/>
              </a:gs>
              <a:gs pos="100000">
                <a:schemeClr val="bg1">
                  <a:lumMod val="95000"/>
                </a:schemeClr>
              </a:gs>
            </a:gsLst>
            <a:lin ang="15000000" scaled="0"/>
          </a:gradFill>
          <a:ln w="254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93" name="Oval 80"/>
          <p:cNvSpPr>
            <a:spLocks noChangeArrowheads="1"/>
          </p:cNvSpPr>
          <p:nvPr/>
        </p:nvSpPr>
        <p:spPr bwMode="auto">
          <a:xfrm>
            <a:off x="2987803" y="3462235"/>
            <a:ext cx="245649" cy="245725"/>
          </a:xfrm>
          <a:prstGeom prst="ellipse">
            <a:avLst/>
          </a:prstGeom>
          <a:gradFill>
            <a:gsLst>
              <a:gs pos="0">
                <a:srgbClr val="FFFFFF"/>
              </a:gs>
              <a:gs pos="100000">
                <a:schemeClr val="bg1">
                  <a:lumMod val="95000"/>
                </a:schemeClr>
              </a:gs>
            </a:gsLst>
            <a:lin ang="15000000" scaled="0"/>
          </a:gradFill>
          <a:ln w="254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94" name="Oval 97"/>
          <p:cNvSpPr>
            <a:spLocks noChangeArrowheads="1"/>
          </p:cNvSpPr>
          <p:nvPr/>
        </p:nvSpPr>
        <p:spPr bwMode="auto">
          <a:xfrm>
            <a:off x="4354167" y="4254117"/>
            <a:ext cx="245649" cy="243870"/>
          </a:xfrm>
          <a:prstGeom prst="ellipse">
            <a:avLst/>
          </a:prstGeom>
          <a:gradFill>
            <a:gsLst>
              <a:gs pos="0">
                <a:srgbClr val="FFFFFF"/>
              </a:gs>
              <a:gs pos="100000">
                <a:schemeClr val="bg1">
                  <a:lumMod val="95000"/>
                </a:schemeClr>
              </a:gs>
            </a:gsLst>
            <a:lin ang="15000000" scaled="0"/>
          </a:gradFill>
          <a:ln w="25400">
            <a:solidFill>
              <a:schemeClr val="accent3"/>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95" name="Oval 114"/>
          <p:cNvSpPr>
            <a:spLocks noChangeArrowheads="1"/>
          </p:cNvSpPr>
          <p:nvPr/>
        </p:nvSpPr>
        <p:spPr bwMode="auto">
          <a:xfrm>
            <a:off x="5716820" y="3466870"/>
            <a:ext cx="246576" cy="245725"/>
          </a:xfrm>
          <a:prstGeom prst="ellipse">
            <a:avLst/>
          </a:prstGeom>
          <a:gradFill>
            <a:gsLst>
              <a:gs pos="0">
                <a:srgbClr val="FFFFFF"/>
              </a:gs>
              <a:gs pos="100000">
                <a:schemeClr val="bg1">
                  <a:lumMod val="95000"/>
                </a:schemeClr>
              </a:gs>
            </a:gsLst>
            <a:lin ang="15000000" scaled="0"/>
          </a:gradFill>
          <a:ln w="25400">
            <a:solidFill>
              <a:schemeClr val="accent2"/>
            </a:soli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96" name="Oval 131"/>
          <p:cNvSpPr>
            <a:spLocks noChangeArrowheads="1"/>
          </p:cNvSpPr>
          <p:nvPr/>
        </p:nvSpPr>
        <p:spPr bwMode="auto">
          <a:xfrm>
            <a:off x="5721457" y="1896089"/>
            <a:ext cx="245649" cy="242943"/>
          </a:xfrm>
          <a:prstGeom prst="ellipse">
            <a:avLst/>
          </a:prstGeom>
          <a:gradFill>
            <a:gsLst>
              <a:gs pos="0">
                <a:srgbClr val="FFFFFF"/>
              </a:gs>
              <a:gs pos="100000">
                <a:schemeClr val="bg1">
                  <a:lumMod val="95000"/>
                </a:schemeClr>
              </a:gs>
            </a:gsLst>
            <a:lin ang="15000000" scaled="0"/>
          </a:gradFill>
          <a:ln w="254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97" name="Oval 63"/>
          <p:cNvSpPr>
            <a:spLocks noChangeArrowheads="1"/>
          </p:cNvSpPr>
          <p:nvPr/>
        </p:nvSpPr>
        <p:spPr bwMode="auto">
          <a:xfrm>
            <a:off x="4356651" y="1075963"/>
            <a:ext cx="245649" cy="245725"/>
          </a:xfrm>
          <a:prstGeom prst="ellipse">
            <a:avLst/>
          </a:prstGeom>
          <a:gradFill>
            <a:gsLst>
              <a:gs pos="0">
                <a:srgbClr val="FFFFFF"/>
              </a:gs>
              <a:gs pos="100000">
                <a:schemeClr val="bg1">
                  <a:lumMod val="95000"/>
                </a:schemeClr>
              </a:gs>
            </a:gsLst>
            <a:lin ang="15000000" scaled="0"/>
          </a:gradFill>
          <a:ln w="254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Tree>
    <p:extLst>
      <p:ext uri="{BB962C8B-B14F-4D97-AF65-F5344CB8AC3E}">
        <p14:creationId xmlns:p14="http://schemas.microsoft.com/office/powerpoint/2010/main" val="36438481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drape"/>
      </p:transition>
    </mc:Choice>
    <mc:Fallback xmlns:p14="http://schemas.microsoft.com/office/powerpoint/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2"/>
                                        </p:tgtEl>
                                        <p:attrNameLst>
                                          <p:attrName>style.visibility</p:attrName>
                                        </p:attrNameLst>
                                      </p:cBhvr>
                                      <p:to>
                                        <p:strVal val="visible"/>
                                      </p:to>
                                    </p:set>
                                    <p:animEffect transition="in" filter="fade">
                                      <p:cBhvr>
                                        <p:cTn id="7" dur="500"/>
                                        <p:tgtEl>
                                          <p:spTgt spid="19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3"/>
                                        </p:tgtEl>
                                        <p:attrNameLst>
                                          <p:attrName>style.visibility</p:attrName>
                                        </p:attrNameLst>
                                      </p:cBhvr>
                                      <p:to>
                                        <p:strVal val="visible"/>
                                      </p:to>
                                    </p:set>
                                    <p:animEffect transition="in" filter="fade">
                                      <p:cBhvr>
                                        <p:cTn id="10" dur="500"/>
                                        <p:tgtEl>
                                          <p:spTgt spid="19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4"/>
                                        </p:tgtEl>
                                        <p:attrNameLst>
                                          <p:attrName>style.visibility</p:attrName>
                                        </p:attrNameLst>
                                      </p:cBhvr>
                                      <p:to>
                                        <p:strVal val="visible"/>
                                      </p:to>
                                    </p:set>
                                    <p:animEffect transition="in" filter="fade">
                                      <p:cBhvr>
                                        <p:cTn id="13" dur="500"/>
                                        <p:tgtEl>
                                          <p:spTgt spid="19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5"/>
                                        </p:tgtEl>
                                        <p:attrNameLst>
                                          <p:attrName>style.visibility</p:attrName>
                                        </p:attrNameLst>
                                      </p:cBhvr>
                                      <p:to>
                                        <p:strVal val="visible"/>
                                      </p:to>
                                    </p:set>
                                    <p:animEffect transition="in" filter="fade">
                                      <p:cBhvr>
                                        <p:cTn id="16" dur="500"/>
                                        <p:tgtEl>
                                          <p:spTgt spid="19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6"/>
                                        </p:tgtEl>
                                        <p:attrNameLst>
                                          <p:attrName>style.visibility</p:attrName>
                                        </p:attrNameLst>
                                      </p:cBhvr>
                                      <p:to>
                                        <p:strVal val="visible"/>
                                      </p:to>
                                    </p:set>
                                    <p:animEffect transition="in" filter="fade">
                                      <p:cBhvr>
                                        <p:cTn id="19" dur="500"/>
                                        <p:tgtEl>
                                          <p:spTgt spid="19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7"/>
                                        </p:tgtEl>
                                        <p:attrNameLst>
                                          <p:attrName>style.visibility</p:attrName>
                                        </p:attrNameLst>
                                      </p:cBhvr>
                                      <p:to>
                                        <p:strVal val="visible"/>
                                      </p:to>
                                    </p:set>
                                    <p:animEffect transition="in" filter="fade">
                                      <p:cBhvr>
                                        <p:cTn id="22" dur="500"/>
                                        <p:tgtEl>
                                          <p:spTgt spid="197"/>
                                        </p:tgtEl>
                                      </p:cBhvr>
                                    </p:animEffect>
                                  </p:childTnLst>
                                </p:cTn>
                              </p:par>
                              <p:par>
                                <p:cTn id="23" presetID="22" presetClass="entr" presetSubtype="4" fill="hold" grpId="0" nodeType="withEffect">
                                  <p:stCondLst>
                                    <p:cond delay="700"/>
                                  </p:stCondLst>
                                  <p:childTnLst>
                                    <p:set>
                                      <p:cBhvr>
                                        <p:cTn id="24" dur="1" fill="hold">
                                          <p:stCondLst>
                                            <p:cond delay="0"/>
                                          </p:stCondLst>
                                        </p:cTn>
                                        <p:tgtEl>
                                          <p:spTgt spid="186"/>
                                        </p:tgtEl>
                                        <p:attrNameLst>
                                          <p:attrName>style.visibility</p:attrName>
                                        </p:attrNameLst>
                                      </p:cBhvr>
                                      <p:to>
                                        <p:strVal val="visible"/>
                                      </p:to>
                                    </p:set>
                                    <p:animEffect transition="in" filter="wipe(down)">
                                      <p:cBhvr>
                                        <p:cTn id="25" dur="500"/>
                                        <p:tgtEl>
                                          <p:spTgt spid="186"/>
                                        </p:tgtEl>
                                      </p:cBhvr>
                                    </p:animEffect>
                                  </p:childTnLst>
                                </p:cTn>
                              </p:par>
                              <p:par>
                                <p:cTn id="26" presetID="22" presetClass="entr" presetSubtype="4" fill="hold" grpId="0" nodeType="withEffect">
                                  <p:stCondLst>
                                    <p:cond delay="800"/>
                                  </p:stCondLst>
                                  <p:childTnLst>
                                    <p:set>
                                      <p:cBhvr>
                                        <p:cTn id="27" dur="1" fill="hold">
                                          <p:stCondLst>
                                            <p:cond delay="0"/>
                                          </p:stCondLst>
                                        </p:cTn>
                                        <p:tgtEl>
                                          <p:spTgt spid="190"/>
                                        </p:tgtEl>
                                        <p:attrNameLst>
                                          <p:attrName>style.visibility</p:attrName>
                                        </p:attrNameLst>
                                      </p:cBhvr>
                                      <p:to>
                                        <p:strVal val="visible"/>
                                      </p:to>
                                    </p:set>
                                    <p:animEffect transition="in" filter="wipe(down)">
                                      <p:cBhvr>
                                        <p:cTn id="28" dur="500"/>
                                        <p:tgtEl>
                                          <p:spTgt spid="190"/>
                                        </p:tgtEl>
                                      </p:cBhvr>
                                    </p:animEffect>
                                  </p:childTnLst>
                                </p:cTn>
                              </p:par>
                              <p:par>
                                <p:cTn id="29" presetID="22" presetClass="entr" presetSubtype="4" fill="hold" grpId="0" nodeType="withEffect">
                                  <p:stCondLst>
                                    <p:cond delay="900"/>
                                  </p:stCondLst>
                                  <p:childTnLst>
                                    <p:set>
                                      <p:cBhvr>
                                        <p:cTn id="30" dur="1" fill="hold">
                                          <p:stCondLst>
                                            <p:cond delay="0"/>
                                          </p:stCondLst>
                                        </p:cTn>
                                        <p:tgtEl>
                                          <p:spTgt spid="191"/>
                                        </p:tgtEl>
                                        <p:attrNameLst>
                                          <p:attrName>style.visibility</p:attrName>
                                        </p:attrNameLst>
                                      </p:cBhvr>
                                      <p:to>
                                        <p:strVal val="visible"/>
                                      </p:to>
                                    </p:set>
                                    <p:animEffect transition="in" filter="wipe(down)">
                                      <p:cBhvr>
                                        <p:cTn id="31" dur="500"/>
                                        <p:tgtEl>
                                          <p:spTgt spid="191"/>
                                        </p:tgtEl>
                                      </p:cBhvr>
                                    </p:animEffect>
                                  </p:childTnLst>
                                </p:cTn>
                              </p:par>
                              <p:par>
                                <p:cTn id="32" presetID="22" presetClass="entr" presetSubtype="4" fill="hold" grpId="0" nodeType="withEffect">
                                  <p:stCondLst>
                                    <p:cond delay="1000"/>
                                  </p:stCondLst>
                                  <p:childTnLst>
                                    <p:set>
                                      <p:cBhvr>
                                        <p:cTn id="33" dur="1" fill="hold">
                                          <p:stCondLst>
                                            <p:cond delay="0"/>
                                          </p:stCondLst>
                                        </p:cTn>
                                        <p:tgtEl>
                                          <p:spTgt spid="189"/>
                                        </p:tgtEl>
                                        <p:attrNameLst>
                                          <p:attrName>style.visibility</p:attrName>
                                        </p:attrNameLst>
                                      </p:cBhvr>
                                      <p:to>
                                        <p:strVal val="visible"/>
                                      </p:to>
                                    </p:set>
                                    <p:animEffect transition="in" filter="wipe(down)">
                                      <p:cBhvr>
                                        <p:cTn id="34" dur="500"/>
                                        <p:tgtEl>
                                          <p:spTgt spid="189"/>
                                        </p:tgtEl>
                                      </p:cBhvr>
                                    </p:animEffect>
                                  </p:childTnLst>
                                </p:cTn>
                              </p:par>
                              <p:par>
                                <p:cTn id="35" presetID="22" presetClass="entr" presetSubtype="4" fill="hold" grpId="0" nodeType="withEffect">
                                  <p:stCondLst>
                                    <p:cond delay="1100"/>
                                  </p:stCondLst>
                                  <p:childTnLst>
                                    <p:set>
                                      <p:cBhvr>
                                        <p:cTn id="36" dur="1" fill="hold">
                                          <p:stCondLst>
                                            <p:cond delay="0"/>
                                          </p:stCondLst>
                                        </p:cTn>
                                        <p:tgtEl>
                                          <p:spTgt spid="188"/>
                                        </p:tgtEl>
                                        <p:attrNameLst>
                                          <p:attrName>style.visibility</p:attrName>
                                        </p:attrNameLst>
                                      </p:cBhvr>
                                      <p:to>
                                        <p:strVal val="visible"/>
                                      </p:to>
                                    </p:set>
                                    <p:animEffect transition="in" filter="wipe(down)">
                                      <p:cBhvr>
                                        <p:cTn id="37" dur="500"/>
                                        <p:tgtEl>
                                          <p:spTgt spid="188"/>
                                        </p:tgtEl>
                                      </p:cBhvr>
                                    </p:animEffect>
                                  </p:childTnLst>
                                </p:cTn>
                              </p:par>
                              <p:par>
                                <p:cTn id="38" presetID="22" presetClass="entr" presetSubtype="4" fill="hold" grpId="0" nodeType="withEffect">
                                  <p:stCondLst>
                                    <p:cond delay="1200"/>
                                  </p:stCondLst>
                                  <p:childTnLst>
                                    <p:set>
                                      <p:cBhvr>
                                        <p:cTn id="39" dur="1" fill="hold">
                                          <p:stCondLst>
                                            <p:cond delay="0"/>
                                          </p:stCondLst>
                                        </p:cTn>
                                        <p:tgtEl>
                                          <p:spTgt spid="187"/>
                                        </p:tgtEl>
                                        <p:attrNameLst>
                                          <p:attrName>style.visibility</p:attrName>
                                        </p:attrNameLst>
                                      </p:cBhvr>
                                      <p:to>
                                        <p:strVal val="visible"/>
                                      </p:to>
                                    </p:set>
                                    <p:animEffect transition="in" filter="wipe(down)">
                                      <p:cBhvr>
                                        <p:cTn id="40" dur="500"/>
                                        <p:tgtEl>
                                          <p:spTgt spid="187"/>
                                        </p:tgtEl>
                                      </p:cBhvr>
                                    </p:animEffect>
                                  </p:childTnLst>
                                </p:cTn>
                              </p:par>
                              <p:par>
                                <p:cTn id="41" presetID="53" presetClass="entr" presetSubtype="16" fill="hold" grpId="0" nodeType="withEffect">
                                  <p:stCondLst>
                                    <p:cond delay="170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par>
                                <p:cTn id="46" presetID="22" presetClass="entr" presetSubtype="1" fill="hold" nodeType="withEffect">
                                  <p:stCondLst>
                                    <p:cond delay="1800"/>
                                  </p:stCondLst>
                                  <p:childTnLst>
                                    <p:set>
                                      <p:cBhvr>
                                        <p:cTn id="47" dur="1" fill="hold">
                                          <p:stCondLst>
                                            <p:cond delay="0"/>
                                          </p:stCondLst>
                                        </p:cTn>
                                        <p:tgtEl>
                                          <p:spTgt spid="2"/>
                                        </p:tgtEl>
                                        <p:attrNameLst>
                                          <p:attrName>style.visibility</p:attrName>
                                        </p:attrNameLst>
                                      </p:cBhvr>
                                      <p:to>
                                        <p:strVal val="visible"/>
                                      </p:to>
                                    </p:set>
                                    <p:animEffect transition="in" filter="wipe(up)">
                                      <p:cBhvr>
                                        <p:cTn id="48" dur="500"/>
                                        <p:tgtEl>
                                          <p:spTgt spid="2"/>
                                        </p:tgtEl>
                                      </p:cBhvr>
                                    </p:animEffect>
                                  </p:childTnLst>
                                </p:cTn>
                              </p:par>
                              <p:par>
                                <p:cTn id="49" presetID="22" presetClass="entr" presetSubtype="2" fill="hold" nodeType="withEffect">
                                  <p:stCondLst>
                                    <p:cond delay="2300"/>
                                  </p:stCondLst>
                                  <p:childTnLst>
                                    <p:set>
                                      <p:cBhvr>
                                        <p:cTn id="50" dur="1" fill="hold">
                                          <p:stCondLst>
                                            <p:cond delay="0"/>
                                          </p:stCondLst>
                                        </p:cTn>
                                        <p:tgtEl>
                                          <p:spTgt spid="5"/>
                                        </p:tgtEl>
                                        <p:attrNameLst>
                                          <p:attrName>style.visibility</p:attrName>
                                        </p:attrNameLst>
                                      </p:cBhvr>
                                      <p:to>
                                        <p:strVal val="visible"/>
                                      </p:to>
                                    </p:set>
                                    <p:animEffect transition="in" filter="wipe(right)">
                                      <p:cBhvr>
                                        <p:cTn id="51" dur="600"/>
                                        <p:tgtEl>
                                          <p:spTgt spid="5"/>
                                        </p:tgtEl>
                                      </p:cBhvr>
                                    </p:animEffect>
                                  </p:childTnLst>
                                </p:cTn>
                              </p:par>
                              <p:par>
                                <p:cTn id="52" presetID="22" presetClass="entr" presetSubtype="2" fill="hold" nodeType="withEffect">
                                  <p:stCondLst>
                                    <p:cond delay="2300"/>
                                  </p:stCondLst>
                                  <p:childTnLst>
                                    <p:set>
                                      <p:cBhvr>
                                        <p:cTn id="53" dur="1" fill="hold">
                                          <p:stCondLst>
                                            <p:cond delay="0"/>
                                          </p:stCondLst>
                                        </p:cTn>
                                        <p:tgtEl>
                                          <p:spTgt spid="7"/>
                                        </p:tgtEl>
                                        <p:attrNameLst>
                                          <p:attrName>style.visibility</p:attrName>
                                        </p:attrNameLst>
                                      </p:cBhvr>
                                      <p:to>
                                        <p:strVal val="visible"/>
                                      </p:to>
                                    </p:set>
                                    <p:animEffect transition="in" filter="wipe(right)">
                                      <p:cBhvr>
                                        <p:cTn id="54" dur="700"/>
                                        <p:tgtEl>
                                          <p:spTgt spid="7"/>
                                        </p:tgtEl>
                                      </p:cBhvr>
                                    </p:animEffect>
                                  </p:childTnLst>
                                </p:cTn>
                              </p:par>
                              <p:par>
                                <p:cTn id="55" presetID="22" presetClass="entr" presetSubtype="2" fill="hold" nodeType="withEffect">
                                  <p:stCondLst>
                                    <p:cond delay="2300"/>
                                  </p:stCondLst>
                                  <p:childTnLst>
                                    <p:set>
                                      <p:cBhvr>
                                        <p:cTn id="56" dur="1" fill="hold">
                                          <p:stCondLst>
                                            <p:cond delay="0"/>
                                          </p:stCondLst>
                                        </p:cTn>
                                        <p:tgtEl>
                                          <p:spTgt spid="6"/>
                                        </p:tgtEl>
                                        <p:attrNameLst>
                                          <p:attrName>style.visibility</p:attrName>
                                        </p:attrNameLst>
                                      </p:cBhvr>
                                      <p:to>
                                        <p:strVal val="visible"/>
                                      </p:to>
                                    </p:set>
                                    <p:animEffect transition="in" filter="wipe(right)">
                                      <p:cBhvr>
                                        <p:cTn id="57" dur="700"/>
                                        <p:tgtEl>
                                          <p:spTgt spid="6"/>
                                        </p:tgtEl>
                                      </p:cBhvr>
                                    </p:animEffect>
                                  </p:childTnLst>
                                </p:cTn>
                              </p:par>
                              <p:par>
                                <p:cTn id="58" presetID="22" presetClass="entr" presetSubtype="8" fill="hold" nodeType="withEffect">
                                  <p:stCondLst>
                                    <p:cond delay="2400"/>
                                  </p:stCondLst>
                                  <p:childTnLst>
                                    <p:set>
                                      <p:cBhvr>
                                        <p:cTn id="59" dur="1" fill="hold">
                                          <p:stCondLst>
                                            <p:cond delay="0"/>
                                          </p:stCondLst>
                                        </p:cTn>
                                        <p:tgtEl>
                                          <p:spTgt spid="4"/>
                                        </p:tgtEl>
                                        <p:attrNameLst>
                                          <p:attrName>style.visibility</p:attrName>
                                        </p:attrNameLst>
                                      </p:cBhvr>
                                      <p:to>
                                        <p:strVal val="visible"/>
                                      </p:to>
                                    </p:set>
                                    <p:animEffect transition="in" filter="wipe(left)">
                                      <p:cBhvr>
                                        <p:cTn id="60" dur="600"/>
                                        <p:tgtEl>
                                          <p:spTgt spid="4"/>
                                        </p:tgtEl>
                                      </p:cBhvr>
                                    </p:animEffect>
                                  </p:childTnLst>
                                </p:cTn>
                              </p:par>
                              <p:par>
                                <p:cTn id="61" presetID="22" presetClass="entr" presetSubtype="8" fill="hold" nodeType="withEffect">
                                  <p:stCondLst>
                                    <p:cond delay="2500"/>
                                  </p:stCondLst>
                                  <p:childTnLst>
                                    <p:set>
                                      <p:cBhvr>
                                        <p:cTn id="62" dur="1" fill="hold">
                                          <p:stCondLst>
                                            <p:cond delay="0"/>
                                          </p:stCondLst>
                                        </p:cTn>
                                        <p:tgtEl>
                                          <p:spTgt spid="8"/>
                                        </p:tgtEl>
                                        <p:attrNameLst>
                                          <p:attrName>style.visibility</p:attrName>
                                        </p:attrNameLst>
                                      </p:cBhvr>
                                      <p:to>
                                        <p:strVal val="visible"/>
                                      </p:to>
                                    </p:set>
                                    <p:animEffect transition="in" filter="wipe(left)">
                                      <p:cBhvr>
                                        <p:cTn id="63" dur="600"/>
                                        <p:tgtEl>
                                          <p:spTgt spid="8"/>
                                        </p:tgtEl>
                                      </p:cBhvr>
                                    </p:animEffect>
                                  </p:childTnLst>
                                </p:cTn>
                              </p:par>
                              <p:par>
                                <p:cTn id="64" presetID="22" presetClass="entr" presetSubtype="8" fill="hold" nodeType="withEffect">
                                  <p:stCondLst>
                                    <p:cond delay="2600"/>
                                  </p:stCondLst>
                                  <p:childTnLst>
                                    <p:set>
                                      <p:cBhvr>
                                        <p:cTn id="65" dur="1" fill="hold">
                                          <p:stCondLst>
                                            <p:cond delay="0"/>
                                          </p:stCondLst>
                                        </p:cTn>
                                        <p:tgtEl>
                                          <p:spTgt spid="3"/>
                                        </p:tgtEl>
                                        <p:attrNameLst>
                                          <p:attrName>style.visibility</p:attrName>
                                        </p:attrNameLst>
                                      </p:cBhvr>
                                      <p:to>
                                        <p:strVal val="visible"/>
                                      </p:to>
                                    </p:set>
                                    <p:animEffect transition="in" filter="wipe(left)">
                                      <p:cBhvr>
                                        <p:cTn id="66" dur="6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0" y="3857167"/>
            <a:ext cx="7164288" cy="638036"/>
          </a:xfrm>
          <a:prstGeom prst="rect">
            <a:avLst/>
          </a:prstGeom>
          <a:solidFill>
            <a:schemeClr val="accent1">
              <a:alpha val="24000"/>
            </a:schemeClr>
          </a:solidFill>
          <a:ln w="9525">
            <a:solidFill>
              <a:srgbClr val="EAEAEA"/>
            </a:solidFill>
            <a:miter lim="800000"/>
          </a:ln>
        </p:spPr>
        <p:txBody>
          <a:bodyPr wrap="none" lIns="67081" tIns="33540" rIns="67081" bIns="33540" anchor="ctr"/>
          <a:lstStyle/>
          <a:p>
            <a:endParaRPr lang="zh-CN" altLang="en-US" kern="0" dirty="0">
              <a:solidFill>
                <a:sysClr val="windowText" lastClr="000000"/>
              </a:solidFill>
              <a:ea typeface="微软雅黑" panose="020B0503020204020204" pitchFamily="34" charset="-122"/>
            </a:endParaRPr>
          </a:p>
        </p:txBody>
      </p:sp>
      <p:sp>
        <p:nvSpPr>
          <p:cNvPr id="3" name="Line 43"/>
          <p:cNvSpPr>
            <a:spLocks noChangeShapeType="1"/>
          </p:cNvSpPr>
          <p:nvPr/>
        </p:nvSpPr>
        <p:spPr bwMode="auto">
          <a:xfrm rot="5400000">
            <a:off x="3283608" y="1524255"/>
            <a:ext cx="0" cy="5519899"/>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67081" tIns="33540" rIns="67081" bIns="33540"/>
          <a:lstStyle/>
          <a:p>
            <a:pPr>
              <a:defRPr/>
            </a:pPr>
            <a:endParaRPr lang="zh-CN" altLang="en-US" kern="0" dirty="0">
              <a:solidFill>
                <a:sysClr val="windowText" lastClr="000000"/>
              </a:solidFill>
              <a:ea typeface="微软雅黑" panose="020B0503020204020204" pitchFamily="34" charset="-122"/>
            </a:endParaRPr>
          </a:p>
        </p:txBody>
      </p:sp>
      <p:sp>
        <p:nvSpPr>
          <p:cNvPr id="4" name="Rectangle 6"/>
          <p:cNvSpPr>
            <a:spLocks noChangeArrowheads="1"/>
          </p:cNvSpPr>
          <p:nvPr/>
        </p:nvSpPr>
        <p:spPr bwMode="auto">
          <a:xfrm>
            <a:off x="2774992" y="2475937"/>
            <a:ext cx="4389297" cy="633938"/>
          </a:xfrm>
          <a:prstGeom prst="rect">
            <a:avLst/>
          </a:prstGeom>
          <a:solidFill>
            <a:schemeClr val="accent1">
              <a:alpha val="24000"/>
            </a:schemeClr>
          </a:solidFill>
          <a:ln w="9525">
            <a:solidFill>
              <a:srgbClr val="EAEAEA"/>
            </a:solidFill>
            <a:miter lim="800000"/>
          </a:ln>
        </p:spPr>
        <p:txBody>
          <a:bodyPr wrap="none" lIns="67081" tIns="33540" rIns="67081" bIns="33540" anchor="ctr"/>
          <a:lstStyle/>
          <a:p>
            <a:pPr>
              <a:defRPr/>
            </a:pPr>
            <a:endParaRPr lang="zh-CN" altLang="en-US" kern="0" dirty="0">
              <a:solidFill>
                <a:sysClr val="windowText" lastClr="000000"/>
              </a:solidFill>
              <a:ea typeface="微软雅黑" panose="020B0503020204020204" pitchFamily="34" charset="-122"/>
            </a:endParaRPr>
          </a:p>
        </p:txBody>
      </p:sp>
      <p:sp>
        <p:nvSpPr>
          <p:cNvPr id="5" name="Line 43"/>
          <p:cNvSpPr>
            <a:spLocks noChangeShapeType="1"/>
          </p:cNvSpPr>
          <p:nvPr/>
        </p:nvSpPr>
        <p:spPr bwMode="auto">
          <a:xfrm rot="16200000" flipH="1">
            <a:off x="4894819" y="1616576"/>
            <a:ext cx="0" cy="2526729"/>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67081" tIns="33540" rIns="67081" bIns="33540"/>
          <a:lstStyle/>
          <a:p>
            <a:pPr>
              <a:defRPr/>
            </a:pPr>
            <a:endParaRPr lang="zh-CN" altLang="en-US" kern="0" dirty="0">
              <a:solidFill>
                <a:sysClr val="windowText" lastClr="000000"/>
              </a:solidFill>
              <a:ea typeface="微软雅黑" panose="020B0503020204020204" pitchFamily="34" charset="-122"/>
            </a:endParaRPr>
          </a:p>
        </p:txBody>
      </p:sp>
      <p:sp>
        <p:nvSpPr>
          <p:cNvPr id="6" name="Rectangle 5"/>
          <p:cNvSpPr>
            <a:spLocks noChangeArrowheads="1"/>
          </p:cNvSpPr>
          <p:nvPr/>
        </p:nvSpPr>
        <p:spPr bwMode="auto">
          <a:xfrm rot="5400000">
            <a:off x="5977774" y="3335076"/>
            <a:ext cx="1744659" cy="631020"/>
          </a:xfrm>
          <a:prstGeom prst="rect">
            <a:avLst/>
          </a:prstGeom>
          <a:solidFill>
            <a:schemeClr val="accent1">
              <a:alpha val="24000"/>
            </a:schemeClr>
          </a:solidFill>
          <a:ln w="9525">
            <a:solidFill>
              <a:srgbClr val="EAEAEA"/>
            </a:solidFill>
            <a:miter lim="800000"/>
          </a:ln>
        </p:spPr>
        <p:txBody>
          <a:bodyPr wrap="none" lIns="67081" tIns="33540" rIns="67081" bIns="33540" anchor="ctr"/>
          <a:lstStyle/>
          <a:p>
            <a:pPr>
              <a:defRPr/>
            </a:pPr>
            <a:endParaRPr lang="zh-CN" altLang="en-US" kern="0" dirty="0">
              <a:solidFill>
                <a:sysClr val="windowText" lastClr="000000"/>
              </a:solidFill>
              <a:ea typeface="微软雅黑" panose="020B0503020204020204" pitchFamily="34" charset="-122"/>
            </a:endParaRPr>
          </a:p>
        </p:txBody>
      </p:sp>
      <p:sp>
        <p:nvSpPr>
          <p:cNvPr id="7" name="Line 44"/>
          <p:cNvSpPr>
            <a:spLocks noChangeShapeType="1"/>
          </p:cNvSpPr>
          <p:nvPr/>
        </p:nvSpPr>
        <p:spPr bwMode="auto">
          <a:xfrm>
            <a:off x="6863359" y="3321631"/>
            <a:ext cx="0" cy="302319"/>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67081" tIns="33540" rIns="67081" bIns="33540"/>
          <a:lstStyle/>
          <a:p>
            <a:pPr>
              <a:defRPr/>
            </a:pPr>
            <a:endParaRPr lang="zh-CN" altLang="en-US" kern="0" dirty="0">
              <a:solidFill>
                <a:sysClr val="windowText" lastClr="000000"/>
              </a:solidFill>
              <a:ea typeface="微软雅黑" panose="020B0503020204020204" pitchFamily="34" charset="-122"/>
            </a:endParaRPr>
          </a:p>
        </p:txBody>
      </p:sp>
      <p:sp>
        <p:nvSpPr>
          <p:cNvPr id="8" name="Rectangle 7"/>
          <p:cNvSpPr>
            <a:spLocks noChangeArrowheads="1"/>
          </p:cNvSpPr>
          <p:nvPr/>
        </p:nvSpPr>
        <p:spPr bwMode="auto">
          <a:xfrm>
            <a:off x="3135574" y="1146801"/>
            <a:ext cx="4028715" cy="638036"/>
          </a:xfrm>
          <a:prstGeom prst="rect">
            <a:avLst/>
          </a:prstGeom>
          <a:solidFill>
            <a:schemeClr val="accent1">
              <a:alpha val="24000"/>
            </a:schemeClr>
          </a:solidFill>
          <a:ln w="9525">
            <a:solidFill>
              <a:srgbClr val="EAEAEA"/>
            </a:solidFill>
            <a:miter lim="800000"/>
          </a:ln>
        </p:spPr>
        <p:txBody>
          <a:bodyPr wrap="none" lIns="67081" tIns="33540" rIns="67081" bIns="33540" anchor="ctr"/>
          <a:lstStyle/>
          <a:p>
            <a:endParaRPr lang="zh-CN" altLang="en-US" kern="0" dirty="0">
              <a:solidFill>
                <a:sysClr val="windowText" lastClr="000000"/>
              </a:solidFill>
              <a:ea typeface="微软雅黑" panose="020B0503020204020204" pitchFamily="34" charset="-122"/>
            </a:endParaRPr>
          </a:p>
        </p:txBody>
      </p:sp>
      <p:sp>
        <p:nvSpPr>
          <p:cNvPr id="9" name="Line 43"/>
          <p:cNvSpPr>
            <a:spLocks noChangeShapeType="1"/>
          </p:cNvSpPr>
          <p:nvPr/>
        </p:nvSpPr>
        <p:spPr bwMode="auto">
          <a:xfrm rot="5400000">
            <a:off x="4780192" y="266322"/>
            <a:ext cx="0" cy="2526729"/>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67081" tIns="33540" rIns="67081" bIns="33540"/>
          <a:lstStyle/>
          <a:p>
            <a:pPr>
              <a:defRPr/>
            </a:pPr>
            <a:endParaRPr lang="zh-CN" altLang="en-US" kern="0" dirty="0">
              <a:solidFill>
                <a:sysClr val="windowText" lastClr="000000"/>
              </a:solidFill>
              <a:ea typeface="微软雅黑" panose="020B0503020204020204" pitchFamily="34" charset="-122"/>
            </a:endParaRPr>
          </a:p>
        </p:txBody>
      </p:sp>
      <p:sp>
        <p:nvSpPr>
          <p:cNvPr id="10" name="Rectangle 8"/>
          <p:cNvSpPr>
            <a:spLocks noChangeArrowheads="1"/>
          </p:cNvSpPr>
          <p:nvPr/>
        </p:nvSpPr>
        <p:spPr bwMode="auto">
          <a:xfrm rot="5400000">
            <a:off x="1867694" y="1812827"/>
            <a:ext cx="1963073" cy="631020"/>
          </a:xfrm>
          <a:prstGeom prst="rect">
            <a:avLst/>
          </a:prstGeom>
          <a:solidFill>
            <a:schemeClr val="accent1">
              <a:alpha val="24000"/>
            </a:schemeClr>
          </a:solidFill>
          <a:ln w="9525">
            <a:solidFill>
              <a:srgbClr val="EAEAEA"/>
            </a:solidFill>
            <a:miter lim="800000"/>
          </a:ln>
        </p:spPr>
        <p:txBody>
          <a:bodyPr wrap="none" lIns="67081" tIns="33540" rIns="67081" bIns="33540" anchor="ctr"/>
          <a:lstStyle/>
          <a:p>
            <a:pPr>
              <a:defRPr/>
            </a:pPr>
            <a:endParaRPr lang="zh-CN" altLang="en-US" kern="0" dirty="0">
              <a:solidFill>
                <a:sysClr val="windowText" lastClr="000000"/>
              </a:solidFill>
              <a:ea typeface="微软雅黑" panose="020B0503020204020204" pitchFamily="34" charset="-122"/>
            </a:endParaRPr>
          </a:p>
        </p:txBody>
      </p:sp>
      <p:sp>
        <p:nvSpPr>
          <p:cNvPr id="11" name="Line 42"/>
          <p:cNvSpPr>
            <a:spLocks noChangeShapeType="1"/>
          </p:cNvSpPr>
          <p:nvPr/>
        </p:nvSpPr>
        <p:spPr bwMode="auto">
          <a:xfrm>
            <a:off x="2834646" y="1954508"/>
            <a:ext cx="0" cy="340166"/>
          </a:xfrm>
          <a:prstGeom prst="line">
            <a:avLst/>
          </a:prstGeom>
          <a:noFill/>
          <a:ln w="28575">
            <a:solidFill>
              <a:schemeClr val="bg1">
                <a:lumMod val="50000"/>
              </a:schemeClr>
            </a:solidFill>
            <a:prstDash val="lgDash"/>
            <a:round/>
            <a:tailEnd type="triangle" w="lg" len="lg"/>
          </a:ln>
          <a:extLst>
            <a:ext uri="{909E8E84-426E-40DD-AFC4-6F175D3DCCD1}">
              <a14:hiddenFill xmlns:a14="http://schemas.microsoft.com/office/drawing/2010/main">
                <a:noFill/>
              </a14:hiddenFill>
            </a:ext>
          </a:extLst>
        </p:spPr>
        <p:txBody>
          <a:bodyPr lIns="67081" tIns="33540" rIns="67081" bIns="33540"/>
          <a:lstStyle/>
          <a:p>
            <a:pPr>
              <a:defRPr/>
            </a:pPr>
            <a:endParaRPr lang="zh-CN" altLang="en-US" kern="0" dirty="0">
              <a:solidFill>
                <a:sysClr val="windowText" lastClr="000000"/>
              </a:solidFill>
              <a:ea typeface="微软雅黑" panose="020B0503020204020204" pitchFamily="34" charset="-122"/>
            </a:endParaRPr>
          </a:p>
        </p:txBody>
      </p:sp>
      <p:sp>
        <p:nvSpPr>
          <p:cNvPr id="12" name="Oval 38"/>
          <p:cNvSpPr>
            <a:spLocks noChangeArrowheads="1"/>
          </p:cNvSpPr>
          <p:nvPr/>
        </p:nvSpPr>
        <p:spPr bwMode="auto">
          <a:xfrm>
            <a:off x="6339994" y="935574"/>
            <a:ext cx="1030982" cy="1018934"/>
          </a:xfrm>
          <a:prstGeom prst="ellipse">
            <a:avLst/>
          </a:prstGeom>
          <a:solidFill>
            <a:schemeClr val="accent3"/>
          </a:solidFill>
          <a:ln w="19050">
            <a:noFill/>
            <a:round/>
          </a:ln>
        </p:spPr>
        <p:txBody>
          <a:bodyPr wrap="none" lIns="67081" tIns="33540" rIns="67081" bIns="33540" anchor="ctr"/>
          <a:lstStyle/>
          <a:p>
            <a:pPr algn="ctr">
              <a:defRPr/>
            </a:pPr>
            <a:r>
              <a:rPr lang="zh-CN" altLang="en-US" sz="1200" kern="0" dirty="0">
                <a:solidFill>
                  <a:schemeClr val="bg1"/>
                </a:solidFill>
                <a:ea typeface="微软雅黑" panose="020B0503020204020204" pitchFamily="34" charset="-122"/>
              </a:rPr>
              <a:t>Goal</a:t>
            </a:r>
          </a:p>
        </p:txBody>
      </p:sp>
      <p:sp>
        <p:nvSpPr>
          <p:cNvPr id="13" name="矩形 12"/>
          <p:cNvSpPr/>
          <p:nvPr/>
        </p:nvSpPr>
        <p:spPr>
          <a:xfrm>
            <a:off x="3536051" y="1246451"/>
            <a:ext cx="2663136" cy="221623"/>
          </a:xfrm>
          <a:prstGeom prst="rect">
            <a:avLst/>
          </a:prstGeom>
        </p:spPr>
        <p:txBody>
          <a:bodyPr wrap="square" lIns="67081" tIns="33540" rIns="67081" bIns="33540" anchor="ctr">
            <a:spAutoFit/>
          </a:bodyPr>
          <a:lstStyle/>
          <a:p>
            <a:pPr defTabSz="456724"/>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content.</a:t>
            </a:r>
          </a:p>
        </p:txBody>
      </p:sp>
      <p:sp>
        <p:nvSpPr>
          <p:cNvPr id="14" name="Oval 38"/>
          <p:cNvSpPr>
            <a:spLocks noChangeArrowheads="1"/>
          </p:cNvSpPr>
          <p:nvPr/>
        </p:nvSpPr>
        <p:spPr bwMode="auto">
          <a:xfrm>
            <a:off x="2333737" y="935574"/>
            <a:ext cx="1030982" cy="1018934"/>
          </a:xfrm>
          <a:prstGeom prst="ellipse">
            <a:avLst/>
          </a:prstGeom>
          <a:solidFill>
            <a:schemeClr val="accent2"/>
          </a:solidFill>
          <a:ln w="19050">
            <a:noFill/>
            <a:round/>
          </a:ln>
        </p:spPr>
        <p:txBody>
          <a:bodyPr wrap="none" lIns="67081" tIns="33540" rIns="67081" bIns="33540" anchor="ctr"/>
          <a:lstStyle/>
          <a:p>
            <a:pPr algn="ctr">
              <a:defRPr/>
            </a:pPr>
            <a:r>
              <a:rPr lang="zh-CN" altLang="en-US" sz="1200" kern="0" dirty="0">
                <a:solidFill>
                  <a:schemeClr val="bg1"/>
                </a:solidFill>
                <a:ea typeface="微软雅黑" panose="020B0503020204020204" pitchFamily="34" charset="-122"/>
              </a:rPr>
              <a:t>Goal</a:t>
            </a:r>
          </a:p>
        </p:txBody>
      </p:sp>
      <p:sp>
        <p:nvSpPr>
          <p:cNvPr id="15" name="Oval 38"/>
          <p:cNvSpPr>
            <a:spLocks noChangeArrowheads="1"/>
          </p:cNvSpPr>
          <p:nvPr/>
        </p:nvSpPr>
        <p:spPr bwMode="auto">
          <a:xfrm>
            <a:off x="2333737" y="2268790"/>
            <a:ext cx="1030982" cy="1018934"/>
          </a:xfrm>
          <a:prstGeom prst="ellipse">
            <a:avLst/>
          </a:prstGeom>
          <a:solidFill>
            <a:schemeClr val="accent1"/>
          </a:solidFill>
          <a:ln w="19050">
            <a:noFill/>
            <a:round/>
          </a:ln>
        </p:spPr>
        <p:txBody>
          <a:bodyPr wrap="none" lIns="67081" tIns="33540" rIns="67081" bIns="33540" anchor="ctr"/>
          <a:lstStyle/>
          <a:p>
            <a:pPr algn="ctr">
              <a:defRPr/>
            </a:pPr>
            <a:r>
              <a:rPr lang="zh-CN" altLang="en-US" sz="1200" kern="0" dirty="0">
                <a:solidFill>
                  <a:schemeClr val="bg1"/>
                </a:solidFill>
                <a:ea typeface="微软雅黑" panose="020B0503020204020204" pitchFamily="34" charset="-122"/>
              </a:rPr>
              <a:t>Goal</a:t>
            </a:r>
          </a:p>
        </p:txBody>
      </p:sp>
      <p:sp>
        <p:nvSpPr>
          <p:cNvPr id="16" name="矩形 15"/>
          <p:cNvSpPr/>
          <p:nvPr/>
        </p:nvSpPr>
        <p:spPr>
          <a:xfrm>
            <a:off x="3536051" y="2596707"/>
            <a:ext cx="2663136" cy="221623"/>
          </a:xfrm>
          <a:prstGeom prst="rect">
            <a:avLst/>
          </a:prstGeom>
        </p:spPr>
        <p:txBody>
          <a:bodyPr wrap="square" lIns="67081" tIns="33540" rIns="67081" bIns="33540" anchor="ctr">
            <a:spAutoFit/>
          </a:bodyPr>
          <a:lstStyle/>
          <a:p>
            <a:pPr defTabSz="456724"/>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content.</a:t>
            </a:r>
          </a:p>
        </p:txBody>
      </p:sp>
      <p:sp>
        <p:nvSpPr>
          <p:cNvPr id="17" name="Oval 38"/>
          <p:cNvSpPr>
            <a:spLocks noChangeArrowheads="1"/>
          </p:cNvSpPr>
          <p:nvPr/>
        </p:nvSpPr>
        <p:spPr bwMode="auto">
          <a:xfrm>
            <a:off x="6347868" y="2268790"/>
            <a:ext cx="1030982" cy="1018934"/>
          </a:xfrm>
          <a:prstGeom prst="ellipse">
            <a:avLst/>
          </a:prstGeom>
          <a:solidFill>
            <a:schemeClr val="accent4"/>
          </a:solidFill>
          <a:ln w="19050">
            <a:noFill/>
            <a:round/>
          </a:ln>
        </p:spPr>
        <p:txBody>
          <a:bodyPr wrap="none" lIns="67081" tIns="33540" rIns="67081" bIns="33540" anchor="ctr"/>
          <a:lstStyle/>
          <a:p>
            <a:pPr algn="ctr">
              <a:defRPr/>
            </a:pPr>
            <a:r>
              <a:rPr lang="zh-CN" altLang="en-US" sz="1200" kern="0" dirty="0">
                <a:solidFill>
                  <a:schemeClr val="bg1"/>
                </a:solidFill>
                <a:ea typeface="微软雅黑" panose="020B0503020204020204" pitchFamily="34" charset="-122"/>
              </a:rPr>
              <a:t>Goal</a:t>
            </a:r>
          </a:p>
        </p:txBody>
      </p:sp>
      <p:sp>
        <p:nvSpPr>
          <p:cNvPr id="18" name="Oval 38"/>
          <p:cNvSpPr>
            <a:spLocks noChangeArrowheads="1"/>
          </p:cNvSpPr>
          <p:nvPr/>
        </p:nvSpPr>
        <p:spPr bwMode="auto">
          <a:xfrm>
            <a:off x="6347868" y="3660006"/>
            <a:ext cx="1030982" cy="1018934"/>
          </a:xfrm>
          <a:prstGeom prst="ellipse">
            <a:avLst/>
          </a:prstGeom>
          <a:solidFill>
            <a:schemeClr val="accent1"/>
          </a:solidFill>
          <a:ln w="19050">
            <a:noFill/>
            <a:round/>
          </a:ln>
        </p:spPr>
        <p:txBody>
          <a:bodyPr wrap="none" lIns="67081" tIns="33540" rIns="67081" bIns="33540" anchor="ctr"/>
          <a:lstStyle/>
          <a:p>
            <a:pPr algn="ctr">
              <a:defRPr/>
            </a:pPr>
            <a:r>
              <a:rPr lang="zh-CN" altLang="en-US" sz="1200" kern="0" dirty="0">
                <a:solidFill>
                  <a:schemeClr val="bg1"/>
                </a:solidFill>
                <a:ea typeface="微软雅黑" panose="020B0503020204020204" pitchFamily="34" charset="-122"/>
              </a:rPr>
              <a:t>Goal</a:t>
            </a:r>
          </a:p>
        </p:txBody>
      </p:sp>
      <p:sp>
        <p:nvSpPr>
          <p:cNvPr id="19" name="矩形 18"/>
          <p:cNvSpPr/>
          <p:nvPr/>
        </p:nvSpPr>
        <p:spPr>
          <a:xfrm>
            <a:off x="872913" y="4000971"/>
            <a:ext cx="5170644" cy="221623"/>
          </a:xfrm>
          <a:prstGeom prst="rect">
            <a:avLst/>
          </a:prstGeom>
        </p:spPr>
        <p:txBody>
          <a:bodyPr wrap="square" lIns="67081" tIns="33540" rIns="67081" bIns="33540" anchor="ctr">
            <a:spAutoFit/>
          </a:bodyPr>
          <a:lstStyle/>
          <a:p>
            <a:pPr defTabSz="456724"/>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content, such as keywords, some brief introductions, and more.</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warp dir="in"/>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childTnLst>
                          </p:cTn>
                        </p:par>
                        <p:par>
                          <p:cTn id="16" fill="hold">
                            <p:stCondLst>
                              <p:cond delay="1000"/>
                            </p:stCondLst>
                            <p:childTnLst>
                              <p:par>
                                <p:cTn id="17" presetID="2" presetClass="entr" presetSubtype="1"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3"/>
                                        </p:tgtEl>
                                        <p:attrNameLst>
                                          <p:attrName>style.visibility</p:attrName>
                                        </p:attrNameLst>
                                      </p:cBhvr>
                                      <p:to>
                                        <p:strVal val="visible"/>
                                      </p:to>
                                    </p:set>
                                    <p:animEffect transition="in" filter="wipe(left)">
                                      <p:cBhvr>
                                        <p:cTn id="24" dur="100"/>
                                        <p:tgtEl>
                                          <p:spTgt spid="13"/>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3"/>
                                        </p:tgtEl>
                                      </p:cBhvr>
                                      <p:to x="80000" y="100000"/>
                                    </p:animScale>
                                    <p:anim by="(#ppt_w*0.10)" calcmode="lin" valueType="num">
                                      <p:cBhvr>
                                        <p:cTn id="27" dur="50" autoRev="1" fill="hold">
                                          <p:stCondLst>
                                            <p:cond delay="0"/>
                                          </p:stCondLst>
                                        </p:cTn>
                                        <p:tgtEl>
                                          <p:spTgt spid="13"/>
                                        </p:tgtEl>
                                        <p:attrNameLst>
                                          <p:attrName>ppt_x</p:attrName>
                                        </p:attrNameLst>
                                      </p:cBhvr>
                                    </p:anim>
                                    <p:anim by="(-#ppt_w*0.10)" calcmode="lin" valueType="num">
                                      <p:cBhvr>
                                        <p:cTn id="28" dur="50" autoRev="1" fill="hold">
                                          <p:stCondLst>
                                            <p:cond delay="0"/>
                                          </p:stCondLst>
                                        </p:cTn>
                                        <p:tgtEl>
                                          <p:spTgt spid="13"/>
                                        </p:tgtEl>
                                        <p:attrNameLst>
                                          <p:attrName>ppt_y</p:attrName>
                                        </p:attrNameLst>
                                      </p:cBhvr>
                                    </p:anim>
                                    <p:animRot by="-480000">
                                      <p:cBhvr>
                                        <p:cTn id="29" dur="50" autoRev="1" fill="hold">
                                          <p:stCondLst>
                                            <p:cond delay="0"/>
                                          </p:stCondLst>
                                        </p:cTn>
                                        <p:tgtEl>
                                          <p:spTgt spid="13"/>
                                        </p:tgtEl>
                                        <p:attrNameLst>
                                          <p:attrName>r</p:attrName>
                                        </p:attrNameLst>
                                      </p:cBhvr>
                                    </p:animRot>
                                  </p:childTnLst>
                                </p:cTn>
                              </p:par>
                            </p:childTnLst>
                          </p:cTn>
                        </p:par>
                        <p:par>
                          <p:cTn id="30" fill="hold">
                            <p:stCondLst>
                              <p:cond delay="1900"/>
                            </p:stCondLst>
                            <p:childTnLst>
                              <p:par>
                                <p:cTn id="31" presetID="22" presetClass="entr" presetSubtype="1"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up)">
                                      <p:cBhvr>
                                        <p:cTn id="33" dur="500"/>
                                        <p:tgtEl>
                                          <p:spTgt spid="11"/>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2400"/>
                            </p:stCondLst>
                            <p:childTnLst>
                              <p:par>
                                <p:cTn id="38" presetID="2" presetClass="entr" presetSubtype="1"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0-#ppt_h/2"/>
                                          </p:val>
                                        </p:tav>
                                        <p:tav tm="100000">
                                          <p:val>
                                            <p:strVal val="#ppt_y"/>
                                          </p:val>
                                        </p:tav>
                                      </p:tavLst>
                                    </p:anim>
                                  </p:childTnLst>
                                </p:cTn>
                              </p:par>
                            </p:childTnLst>
                          </p:cTn>
                        </p:par>
                        <p:par>
                          <p:cTn id="42" fill="hold">
                            <p:stCondLst>
                              <p:cond delay="2900"/>
                            </p:stCondLst>
                            <p:childTnLst>
                              <p:par>
                                <p:cTn id="43" presetID="22" presetClass="entr" presetSubtype="8"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left)">
                                      <p:cBhvr>
                                        <p:cTn id="48" dur="500"/>
                                        <p:tgtEl>
                                          <p:spTgt spid="5"/>
                                        </p:tgtEl>
                                      </p:cBhvr>
                                    </p:animEffect>
                                  </p:childTnLst>
                                </p:cTn>
                              </p:par>
                            </p:childTnLst>
                          </p:cTn>
                        </p:par>
                        <p:par>
                          <p:cTn id="49" fill="hold">
                            <p:stCondLst>
                              <p:cond delay="3400"/>
                            </p:stCondLst>
                            <p:childTnLst>
                              <p:par>
                                <p:cTn id="50" presetID="2" presetClass="entr" presetSubtype="1"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0-#ppt_h/2"/>
                                          </p:val>
                                        </p:tav>
                                        <p:tav tm="100000">
                                          <p:val>
                                            <p:strVal val="#ppt_y"/>
                                          </p:val>
                                        </p:tav>
                                      </p:tavLst>
                                    </p:anim>
                                  </p:childTnLst>
                                </p:cTn>
                              </p:par>
                            </p:childTnLst>
                          </p:cTn>
                        </p:par>
                        <p:par>
                          <p:cTn id="54" fill="hold">
                            <p:stCondLst>
                              <p:cond delay="3900"/>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16"/>
                                        </p:tgtEl>
                                        <p:attrNameLst>
                                          <p:attrName>style.visibility</p:attrName>
                                        </p:attrNameLst>
                                      </p:cBhvr>
                                      <p:to>
                                        <p:strVal val="visible"/>
                                      </p:to>
                                    </p:set>
                                    <p:animEffect transition="in" filter="wipe(left)">
                                      <p:cBhvr>
                                        <p:cTn id="57" dur="100"/>
                                        <p:tgtEl>
                                          <p:spTgt spid="16"/>
                                        </p:tgtEl>
                                      </p:cBhvr>
                                    </p:animEffect>
                                  </p:childTnLst>
                                </p:cTn>
                              </p:par>
                              <p:par>
                                <p:cTn id="58" presetID="36" presetClass="emph" presetSubtype="0" fill="hold" grpId="1" nodeType="withEffect">
                                  <p:stCondLst>
                                    <p:cond delay="0"/>
                                  </p:stCondLst>
                                  <p:iterate type="lt">
                                    <p:tmPct val="30000"/>
                                  </p:iterate>
                                  <p:childTnLst>
                                    <p:animScale>
                                      <p:cBhvr>
                                        <p:cTn id="59" dur="50" autoRev="1" fill="hold">
                                          <p:stCondLst>
                                            <p:cond delay="0"/>
                                          </p:stCondLst>
                                        </p:cTn>
                                        <p:tgtEl>
                                          <p:spTgt spid="16"/>
                                        </p:tgtEl>
                                      </p:cBhvr>
                                      <p:to x="80000" y="100000"/>
                                    </p:animScale>
                                    <p:anim by="(#ppt_w*0.10)" calcmode="lin" valueType="num">
                                      <p:cBhvr>
                                        <p:cTn id="60" dur="50" autoRev="1" fill="hold">
                                          <p:stCondLst>
                                            <p:cond delay="0"/>
                                          </p:stCondLst>
                                        </p:cTn>
                                        <p:tgtEl>
                                          <p:spTgt spid="16"/>
                                        </p:tgtEl>
                                        <p:attrNameLst>
                                          <p:attrName>ppt_x</p:attrName>
                                        </p:attrNameLst>
                                      </p:cBhvr>
                                    </p:anim>
                                    <p:anim by="(-#ppt_w*0.10)" calcmode="lin" valueType="num">
                                      <p:cBhvr>
                                        <p:cTn id="61" dur="50" autoRev="1" fill="hold">
                                          <p:stCondLst>
                                            <p:cond delay="0"/>
                                          </p:stCondLst>
                                        </p:cTn>
                                        <p:tgtEl>
                                          <p:spTgt spid="16"/>
                                        </p:tgtEl>
                                        <p:attrNameLst>
                                          <p:attrName>ppt_y</p:attrName>
                                        </p:attrNameLst>
                                      </p:cBhvr>
                                    </p:anim>
                                    <p:animRot by="-480000">
                                      <p:cBhvr>
                                        <p:cTn id="62" dur="50" autoRev="1" fill="hold">
                                          <p:stCondLst>
                                            <p:cond delay="0"/>
                                          </p:stCondLst>
                                        </p:cTn>
                                        <p:tgtEl>
                                          <p:spTgt spid="16"/>
                                        </p:tgtEl>
                                        <p:attrNameLst>
                                          <p:attrName>r</p:attrName>
                                        </p:attrNameLst>
                                      </p:cBhvr>
                                    </p:animRot>
                                  </p:childTnLst>
                                </p:cTn>
                              </p:par>
                            </p:childTnLst>
                          </p:cTn>
                        </p:par>
                        <p:par>
                          <p:cTn id="63" fill="hold">
                            <p:stCondLst>
                              <p:cond delay="4300"/>
                            </p:stCondLst>
                            <p:childTnLst>
                              <p:par>
                                <p:cTn id="64" presetID="22" presetClass="entr" presetSubtype="1" fill="hold" grpId="0"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up)">
                                      <p:cBhvr>
                                        <p:cTn id="66" dur="500"/>
                                        <p:tgtEl>
                                          <p:spTgt spid="7"/>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wipe(up)">
                                      <p:cBhvr>
                                        <p:cTn id="69" dur="500"/>
                                        <p:tgtEl>
                                          <p:spTgt spid="6"/>
                                        </p:tgtEl>
                                      </p:cBhvr>
                                    </p:animEffect>
                                  </p:childTnLst>
                                </p:cTn>
                              </p:par>
                            </p:childTnLst>
                          </p:cTn>
                        </p:par>
                        <p:par>
                          <p:cTn id="70" fill="hold">
                            <p:stCondLst>
                              <p:cond delay="4800"/>
                            </p:stCondLst>
                            <p:childTnLst>
                              <p:par>
                                <p:cTn id="71" presetID="2" presetClass="entr" presetSubtype="1"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ppt_x"/>
                                          </p:val>
                                        </p:tav>
                                        <p:tav tm="100000">
                                          <p:val>
                                            <p:strVal val="#ppt_x"/>
                                          </p:val>
                                        </p:tav>
                                      </p:tavLst>
                                    </p:anim>
                                    <p:anim calcmode="lin" valueType="num">
                                      <p:cBhvr additive="base">
                                        <p:cTn id="74" dur="500" fill="hold"/>
                                        <p:tgtEl>
                                          <p:spTgt spid="18"/>
                                        </p:tgtEl>
                                        <p:attrNameLst>
                                          <p:attrName>ppt_y</p:attrName>
                                        </p:attrNameLst>
                                      </p:cBhvr>
                                      <p:tavLst>
                                        <p:tav tm="0">
                                          <p:val>
                                            <p:strVal val="0-#ppt_h/2"/>
                                          </p:val>
                                        </p:tav>
                                        <p:tav tm="100000">
                                          <p:val>
                                            <p:strVal val="#ppt_y"/>
                                          </p:val>
                                        </p:tav>
                                      </p:tavLst>
                                    </p:anim>
                                  </p:childTnLst>
                                </p:cTn>
                              </p:par>
                            </p:childTnLst>
                          </p:cTn>
                        </p:par>
                        <p:par>
                          <p:cTn id="75" fill="hold">
                            <p:stCondLst>
                              <p:cond delay="5300"/>
                            </p:stCondLst>
                            <p:childTnLst>
                              <p:par>
                                <p:cTn id="76" presetID="22" presetClass="entr" presetSubtype="2" fill="hold" grpId="0" nodeType="afterEffect">
                                  <p:stCondLst>
                                    <p:cond delay="0"/>
                                  </p:stCondLst>
                                  <p:childTnLst>
                                    <p:set>
                                      <p:cBhvr>
                                        <p:cTn id="77" dur="1" fill="hold">
                                          <p:stCondLst>
                                            <p:cond delay="0"/>
                                          </p:stCondLst>
                                        </p:cTn>
                                        <p:tgtEl>
                                          <p:spTgt spid="2"/>
                                        </p:tgtEl>
                                        <p:attrNameLst>
                                          <p:attrName>style.visibility</p:attrName>
                                        </p:attrNameLst>
                                      </p:cBhvr>
                                      <p:to>
                                        <p:strVal val="visible"/>
                                      </p:to>
                                    </p:set>
                                    <p:animEffect transition="in" filter="wipe(right)">
                                      <p:cBhvr>
                                        <p:cTn id="78" dur="500"/>
                                        <p:tgtEl>
                                          <p:spTgt spid="2"/>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wipe(right)">
                                      <p:cBhvr>
                                        <p:cTn id="81" dur="500"/>
                                        <p:tgtEl>
                                          <p:spTgt spid="3"/>
                                        </p:tgtEl>
                                      </p:cBhvr>
                                    </p:animEffect>
                                  </p:childTnLst>
                                </p:cTn>
                              </p:par>
                            </p:childTnLst>
                          </p:cTn>
                        </p:par>
                        <p:par>
                          <p:cTn id="82" fill="hold">
                            <p:stCondLst>
                              <p:cond delay="5800"/>
                            </p:stCondLst>
                            <p:childTnLst>
                              <p:par>
                                <p:cTn id="83" presetID="22" presetClass="entr" presetSubtype="8" fill="hold" grpId="0" nodeType="afterEffect">
                                  <p:stCondLst>
                                    <p:cond delay="0"/>
                                  </p:stCondLst>
                                  <p:iterate type="lt">
                                    <p:tmPct val="30000"/>
                                  </p:iterate>
                                  <p:childTnLst>
                                    <p:set>
                                      <p:cBhvr>
                                        <p:cTn id="84" dur="1" fill="hold">
                                          <p:stCondLst>
                                            <p:cond delay="0"/>
                                          </p:stCondLst>
                                        </p:cTn>
                                        <p:tgtEl>
                                          <p:spTgt spid="19"/>
                                        </p:tgtEl>
                                        <p:attrNameLst>
                                          <p:attrName>style.visibility</p:attrName>
                                        </p:attrNameLst>
                                      </p:cBhvr>
                                      <p:to>
                                        <p:strVal val="visible"/>
                                      </p:to>
                                    </p:set>
                                    <p:animEffect transition="in" filter="wipe(left)">
                                      <p:cBhvr>
                                        <p:cTn id="85" dur="100"/>
                                        <p:tgtEl>
                                          <p:spTgt spid="19"/>
                                        </p:tgtEl>
                                      </p:cBhvr>
                                    </p:animEffect>
                                  </p:childTnLst>
                                </p:cTn>
                              </p:par>
                              <p:par>
                                <p:cTn id="86" presetID="36" presetClass="emph" presetSubtype="0" fill="hold" grpId="1" nodeType="withEffect">
                                  <p:stCondLst>
                                    <p:cond delay="0"/>
                                  </p:stCondLst>
                                  <p:iterate type="lt">
                                    <p:tmPct val="30000"/>
                                  </p:iterate>
                                  <p:childTnLst>
                                    <p:animScale>
                                      <p:cBhvr>
                                        <p:cTn id="87" dur="50" autoRev="1" fill="hold">
                                          <p:stCondLst>
                                            <p:cond delay="0"/>
                                          </p:stCondLst>
                                        </p:cTn>
                                        <p:tgtEl>
                                          <p:spTgt spid="19"/>
                                        </p:tgtEl>
                                      </p:cBhvr>
                                      <p:to x="80000" y="100000"/>
                                    </p:animScale>
                                    <p:anim by="(#ppt_w*0.10)" calcmode="lin" valueType="num">
                                      <p:cBhvr>
                                        <p:cTn id="88" dur="50" autoRev="1" fill="hold">
                                          <p:stCondLst>
                                            <p:cond delay="0"/>
                                          </p:stCondLst>
                                        </p:cTn>
                                        <p:tgtEl>
                                          <p:spTgt spid="19"/>
                                        </p:tgtEl>
                                        <p:attrNameLst>
                                          <p:attrName>ppt_x</p:attrName>
                                        </p:attrNameLst>
                                      </p:cBhvr>
                                    </p:anim>
                                    <p:anim by="(-#ppt_w*0.10)" calcmode="lin" valueType="num">
                                      <p:cBhvr>
                                        <p:cTn id="89" dur="50" autoRev="1" fill="hold">
                                          <p:stCondLst>
                                            <p:cond delay="0"/>
                                          </p:stCondLst>
                                        </p:cTn>
                                        <p:tgtEl>
                                          <p:spTgt spid="19"/>
                                        </p:tgtEl>
                                        <p:attrNameLst>
                                          <p:attrName>ppt_y</p:attrName>
                                        </p:attrNameLst>
                                      </p:cBhvr>
                                    </p:anim>
                                    <p:animRot by="-480000">
                                      <p:cBhvr>
                                        <p:cTn id="90" dur="50" autoRev="1" fill="hold">
                                          <p:stCondLst>
                                            <p:cond delay="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p:bldP spid="13" grpId="1"/>
      <p:bldP spid="14" grpId="0" animBg="1"/>
      <p:bldP spid="15" grpId="0" animBg="1"/>
      <p:bldP spid="16" grpId="0"/>
      <p:bldP spid="16" grpId="1"/>
      <p:bldP spid="17" grpId="0" animBg="1"/>
      <p:bldP spid="18" grpId="0" animBg="1"/>
      <p:bldP spid="19" grpId="0"/>
      <p:bldP spid="19"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74555" y="2295562"/>
            <a:ext cx="1745751"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474555" y="3424829"/>
            <a:ext cx="1745751"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4" name="组合 5"/>
          <p:cNvGrpSpPr/>
          <p:nvPr/>
        </p:nvGrpSpPr>
        <p:grpSpPr>
          <a:xfrm>
            <a:off x="383032" y="1222290"/>
            <a:ext cx="1974445" cy="696966"/>
            <a:chOff x="8835092" y="1945065"/>
            <a:chExt cx="2483676" cy="874524"/>
          </a:xfrm>
        </p:grpSpPr>
        <p:sp>
          <p:nvSpPr>
            <p:cNvPr id="5" name="文本框 11"/>
            <p:cNvSpPr txBox="1"/>
            <p:nvPr/>
          </p:nvSpPr>
          <p:spPr>
            <a:xfrm>
              <a:off x="8835092" y="1945065"/>
              <a:ext cx="1248229" cy="347567"/>
            </a:xfrm>
            <a:prstGeom prst="rect">
              <a:avLst/>
            </a:prstGeom>
            <a:noFill/>
          </p:spPr>
          <p:txBody>
            <a:bodyPr wrap="square" rtlCol="0">
              <a:spAutoFit/>
            </a:bodyPr>
            <a:lstStyle/>
            <a:p>
              <a:pPr algn="ctr"/>
              <a:r>
                <a:rPr lang="zh-CN" altLang="en-US" baseline="-3000" dirty="0">
                  <a:solidFill>
                    <a:schemeClr val="tx1">
                      <a:lumMod val="75000"/>
                      <a:lumOff val="25000"/>
                    </a:schemeClr>
                  </a:solidFill>
                  <a:latin typeface="微软雅黑" panose="020B0503020204020204" pitchFamily="34" charset="-122"/>
                  <a:ea typeface="微软雅黑" panose="020B0503020204020204" pitchFamily="34" charset="-122"/>
                </a:rPr>
                <a:t>Add a title</a:t>
              </a:r>
            </a:p>
          </p:txBody>
        </p:sp>
        <p:sp>
          <p:nvSpPr>
            <p:cNvPr id="6" name="文本框 12"/>
            <p:cNvSpPr txBox="1"/>
            <p:nvPr/>
          </p:nvSpPr>
          <p:spPr>
            <a:xfrm>
              <a:off x="8872836" y="2273941"/>
              <a:ext cx="2445932" cy="545648"/>
            </a:xfrm>
            <a:prstGeom prst="rect">
              <a:avLst/>
            </a:prstGeom>
            <a:noFill/>
          </p:spPr>
          <p:txBody>
            <a:bodyPr wrap="square" rtlCol="0">
              <a:spAutoFit/>
            </a:bodyPr>
            <a:lstStyle/>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Your content is hit here, or by copying your text.</a:t>
              </a:r>
            </a:p>
          </p:txBody>
        </p:sp>
      </p:grpSp>
      <p:grpSp>
        <p:nvGrpSpPr>
          <p:cNvPr id="7" name="组合 8"/>
          <p:cNvGrpSpPr/>
          <p:nvPr/>
        </p:nvGrpSpPr>
        <p:grpSpPr>
          <a:xfrm>
            <a:off x="375318" y="2352321"/>
            <a:ext cx="1974445" cy="717108"/>
            <a:chOff x="8835092" y="2033592"/>
            <a:chExt cx="2483676" cy="899787"/>
          </a:xfrm>
        </p:grpSpPr>
        <p:sp>
          <p:nvSpPr>
            <p:cNvPr id="8" name="文本框 14"/>
            <p:cNvSpPr txBox="1"/>
            <p:nvPr/>
          </p:nvSpPr>
          <p:spPr>
            <a:xfrm>
              <a:off x="8835092" y="2033592"/>
              <a:ext cx="1248229" cy="347563"/>
            </a:xfrm>
            <a:prstGeom prst="rect">
              <a:avLst/>
            </a:prstGeom>
            <a:noFill/>
          </p:spPr>
          <p:txBody>
            <a:bodyPr wrap="square" rtlCol="0">
              <a:spAutoFit/>
            </a:bodyPr>
            <a:lstStyle/>
            <a:p>
              <a:pPr algn="ctr"/>
              <a:r>
                <a:rPr lang="zh-CN" altLang="en-US" baseline="-3000" dirty="0">
                  <a:solidFill>
                    <a:schemeClr val="tx1">
                      <a:lumMod val="75000"/>
                      <a:lumOff val="25000"/>
                    </a:schemeClr>
                  </a:solidFill>
                  <a:latin typeface="微软雅黑" panose="020B0503020204020204" pitchFamily="34" charset="-122"/>
                  <a:ea typeface="微软雅黑" panose="020B0503020204020204" pitchFamily="34" charset="-122"/>
                </a:rPr>
                <a:t>Add a title</a:t>
              </a:r>
            </a:p>
          </p:txBody>
        </p:sp>
        <p:sp>
          <p:nvSpPr>
            <p:cNvPr id="9" name="文本框 15"/>
            <p:cNvSpPr txBox="1"/>
            <p:nvPr/>
          </p:nvSpPr>
          <p:spPr>
            <a:xfrm>
              <a:off x="8872836" y="2387737"/>
              <a:ext cx="2445932" cy="545642"/>
            </a:xfrm>
            <a:prstGeom prst="rect">
              <a:avLst/>
            </a:prstGeom>
            <a:noFill/>
          </p:spPr>
          <p:txBody>
            <a:bodyPr wrap="square" rtlCol="0">
              <a:spAutoFit/>
            </a:bodyPr>
            <a:lstStyle/>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Your content is hit here, or by copying your text.</a:t>
              </a:r>
            </a:p>
          </p:txBody>
        </p:sp>
      </p:grpSp>
      <p:grpSp>
        <p:nvGrpSpPr>
          <p:cNvPr id="10" name="组合 11"/>
          <p:cNvGrpSpPr/>
          <p:nvPr/>
        </p:nvGrpSpPr>
        <p:grpSpPr>
          <a:xfrm>
            <a:off x="383029" y="3472239"/>
            <a:ext cx="1984446" cy="707052"/>
            <a:chOff x="8835092" y="2046239"/>
            <a:chExt cx="2496257" cy="887178"/>
          </a:xfrm>
        </p:grpSpPr>
        <p:sp>
          <p:nvSpPr>
            <p:cNvPr id="11" name="文本框 17"/>
            <p:cNvSpPr txBox="1"/>
            <p:nvPr/>
          </p:nvSpPr>
          <p:spPr>
            <a:xfrm>
              <a:off x="8835092" y="2046239"/>
              <a:ext cx="1248229" cy="347566"/>
            </a:xfrm>
            <a:prstGeom prst="rect">
              <a:avLst/>
            </a:prstGeom>
            <a:noFill/>
          </p:spPr>
          <p:txBody>
            <a:bodyPr wrap="square" rtlCol="0">
              <a:spAutoFit/>
            </a:bodyPr>
            <a:lstStyle/>
            <a:p>
              <a:pPr algn="ctr"/>
              <a:r>
                <a:rPr lang="zh-CN" altLang="en-US" baseline="-3000" dirty="0">
                  <a:solidFill>
                    <a:schemeClr val="tx1">
                      <a:lumMod val="75000"/>
                      <a:lumOff val="25000"/>
                    </a:schemeClr>
                  </a:solidFill>
                  <a:latin typeface="微软雅黑" panose="020B0503020204020204" pitchFamily="34" charset="-122"/>
                  <a:ea typeface="微软雅黑" panose="020B0503020204020204" pitchFamily="34" charset="-122"/>
                </a:rPr>
                <a:t>Add a title</a:t>
              </a:r>
            </a:p>
          </p:txBody>
        </p:sp>
        <p:sp>
          <p:nvSpPr>
            <p:cNvPr id="12" name="文本框 18"/>
            <p:cNvSpPr txBox="1"/>
            <p:nvPr/>
          </p:nvSpPr>
          <p:spPr>
            <a:xfrm>
              <a:off x="8885416" y="2387770"/>
              <a:ext cx="2445933" cy="545647"/>
            </a:xfrm>
            <a:prstGeom prst="rect">
              <a:avLst/>
            </a:prstGeom>
            <a:noFill/>
          </p:spPr>
          <p:txBody>
            <a:bodyPr wrap="square" rtlCol="0">
              <a:spAutoFit/>
            </a:bodyPr>
            <a:lstStyle/>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Your content is hit here, or by copying your text.</a:t>
              </a:r>
            </a:p>
          </p:txBody>
        </p:sp>
      </p:grpSp>
      <p:grpSp>
        <p:nvGrpSpPr>
          <p:cNvPr id="13" name="组合 14"/>
          <p:cNvGrpSpPr/>
          <p:nvPr/>
        </p:nvGrpSpPr>
        <p:grpSpPr>
          <a:xfrm>
            <a:off x="2598270" y="2931769"/>
            <a:ext cx="1853644" cy="1396765"/>
            <a:chOff x="3474720" y="4038600"/>
            <a:chExt cx="2331720" cy="1752600"/>
          </a:xfrm>
        </p:grpSpPr>
        <p:sp>
          <p:nvSpPr>
            <p:cNvPr id="14" name="文本框 19"/>
            <p:cNvSpPr txBox="1"/>
            <p:nvPr/>
          </p:nvSpPr>
          <p:spPr>
            <a:xfrm>
              <a:off x="3987799" y="4758224"/>
              <a:ext cx="1248229" cy="347566"/>
            </a:xfrm>
            <a:prstGeom prst="rect">
              <a:avLst/>
            </a:prstGeom>
            <a:noFill/>
          </p:spPr>
          <p:txBody>
            <a:bodyPr wrap="square" rtlCol="0">
              <a:spAutoFit/>
            </a:bodyPr>
            <a:lstStyle/>
            <a:p>
              <a:pPr algn="ctr"/>
              <a:r>
                <a:rPr lang="zh-CN" altLang="en-US" baseline="-3000" dirty="0">
                  <a:solidFill>
                    <a:schemeClr val="tx1">
                      <a:lumMod val="75000"/>
                      <a:lumOff val="25000"/>
                    </a:schemeClr>
                  </a:solidFill>
                  <a:latin typeface="微软雅黑" panose="020B0503020204020204" pitchFamily="34" charset="-122"/>
                  <a:ea typeface="微软雅黑" panose="020B0503020204020204" pitchFamily="34" charset="-122"/>
                </a:rPr>
                <a:t>Add a title</a:t>
              </a:r>
            </a:p>
          </p:txBody>
        </p:sp>
        <p:sp>
          <p:nvSpPr>
            <p:cNvPr id="15" name="文本框 20"/>
            <p:cNvSpPr txBox="1"/>
            <p:nvPr/>
          </p:nvSpPr>
          <p:spPr>
            <a:xfrm>
              <a:off x="3987799" y="5299084"/>
              <a:ext cx="1248229" cy="347566"/>
            </a:xfrm>
            <a:prstGeom prst="rect">
              <a:avLst/>
            </a:prstGeom>
            <a:noFill/>
          </p:spPr>
          <p:txBody>
            <a:bodyPr wrap="square" rtlCol="0">
              <a:spAutoFit/>
            </a:bodyPr>
            <a:lstStyle/>
            <a:p>
              <a:pPr algn="ctr"/>
              <a:r>
                <a:rPr lang="zh-CN" altLang="en-US" baseline="-3000" dirty="0">
                  <a:solidFill>
                    <a:schemeClr val="tx1">
                      <a:lumMod val="75000"/>
                      <a:lumOff val="25000"/>
                    </a:schemeClr>
                  </a:solidFill>
                  <a:latin typeface="微软雅黑" panose="020B0503020204020204" pitchFamily="34" charset="-122"/>
                  <a:ea typeface="微软雅黑" panose="020B0503020204020204" pitchFamily="34" charset="-122"/>
                </a:rPr>
                <a:t>Add a title</a:t>
              </a:r>
            </a:p>
          </p:txBody>
        </p:sp>
        <p:sp>
          <p:nvSpPr>
            <p:cNvPr id="16" name="文本框 21"/>
            <p:cNvSpPr txBox="1"/>
            <p:nvPr/>
          </p:nvSpPr>
          <p:spPr>
            <a:xfrm>
              <a:off x="3987799" y="4217364"/>
              <a:ext cx="1248229" cy="347566"/>
            </a:xfrm>
            <a:prstGeom prst="rect">
              <a:avLst/>
            </a:prstGeom>
            <a:noFill/>
          </p:spPr>
          <p:txBody>
            <a:bodyPr wrap="square" rtlCol="0">
              <a:spAutoFit/>
            </a:bodyPr>
            <a:lstStyle/>
            <a:p>
              <a:pPr algn="ctr"/>
              <a:r>
                <a:rPr lang="zh-CN" altLang="en-US" baseline="-3000" dirty="0">
                  <a:solidFill>
                    <a:schemeClr val="tx1">
                      <a:lumMod val="75000"/>
                      <a:lumOff val="25000"/>
                    </a:schemeClr>
                  </a:solidFill>
                  <a:latin typeface="微软雅黑" panose="020B0503020204020204" pitchFamily="34" charset="-122"/>
                  <a:ea typeface="微软雅黑" panose="020B0503020204020204" pitchFamily="34" charset="-122"/>
                </a:rPr>
                <a:t>Add a title</a:t>
              </a:r>
            </a:p>
          </p:txBody>
        </p:sp>
        <p:sp>
          <p:nvSpPr>
            <p:cNvPr id="17" name="矩形 16"/>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b="1" dirty="0">
                <a:ln w="12700">
                  <a:solidFill>
                    <a:schemeClr val="tx2">
                      <a:satMod val="155000"/>
                    </a:schemeClr>
                  </a:solidFill>
                  <a:prstDash val="solid"/>
                </a:ln>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0" name="组合 21"/>
          <p:cNvGrpSpPr/>
          <p:nvPr/>
        </p:nvGrpSpPr>
        <p:grpSpPr>
          <a:xfrm>
            <a:off x="4718451" y="2931769"/>
            <a:ext cx="1853644" cy="1396765"/>
            <a:chOff x="3474720" y="4038600"/>
            <a:chExt cx="2331720" cy="1752600"/>
          </a:xfrm>
        </p:grpSpPr>
        <p:sp>
          <p:nvSpPr>
            <p:cNvPr id="21" name="文本框 30"/>
            <p:cNvSpPr txBox="1"/>
            <p:nvPr/>
          </p:nvSpPr>
          <p:spPr>
            <a:xfrm>
              <a:off x="3987799" y="4758224"/>
              <a:ext cx="1248229" cy="347566"/>
            </a:xfrm>
            <a:prstGeom prst="rect">
              <a:avLst/>
            </a:prstGeom>
            <a:noFill/>
          </p:spPr>
          <p:txBody>
            <a:bodyPr wrap="square" rtlCol="0">
              <a:spAutoFit/>
            </a:bodyPr>
            <a:lstStyle/>
            <a:p>
              <a:pPr algn="ctr"/>
              <a:r>
                <a:rPr lang="zh-CN" altLang="en-US" baseline="-3000" dirty="0">
                  <a:solidFill>
                    <a:schemeClr val="tx1">
                      <a:lumMod val="75000"/>
                      <a:lumOff val="25000"/>
                    </a:schemeClr>
                  </a:solidFill>
                  <a:latin typeface="微软雅黑" panose="020B0503020204020204" pitchFamily="34" charset="-122"/>
                  <a:ea typeface="微软雅黑" panose="020B0503020204020204" pitchFamily="34" charset="-122"/>
                </a:rPr>
                <a:t>Add a title</a:t>
              </a:r>
            </a:p>
          </p:txBody>
        </p:sp>
        <p:sp>
          <p:nvSpPr>
            <p:cNvPr id="22" name="文本框 31"/>
            <p:cNvSpPr txBox="1"/>
            <p:nvPr/>
          </p:nvSpPr>
          <p:spPr>
            <a:xfrm>
              <a:off x="3987799" y="5299084"/>
              <a:ext cx="1248229" cy="347566"/>
            </a:xfrm>
            <a:prstGeom prst="rect">
              <a:avLst/>
            </a:prstGeom>
            <a:noFill/>
          </p:spPr>
          <p:txBody>
            <a:bodyPr wrap="square" rtlCol="0">
              <a:spAutoFit/>
            </a:bodyPr>
            <a:lstStyle/>
            <a:p>
              <a:pPr algn="ctr"/>
              <a:r>
                <a:rPr lang="zh-CN" altLang="en-US" baseline="-3000" dirty="0">
                  <a:solidFill>
                    <a:schemeClr val="tx1">
                      <a:lumMod val="75000"/>
                      <a:lumOff val="25000"/>
                    </a:schemeClr>
                  </a:solidFill>
                  <a:latin typeface="微软雅黑" panose="020B0503020204020204" pitchFamily="34" charset="-122"/>
                  <a:ea typeface="微软雅黑" panose="020B0503020204020204" pitchFamily="34" charset="-122"/>
                </a:rPr>
                <a:t>Add a title</a:t>
              </a:r>
            </a:p>
          </p:txBody>
        </p:sp>
        <p:sp>
          <p:nvSpPr>
            <p:cNvPr id="23" name="文本框 32"/>
            <p:cNvSpPr txBox="1"/>
            <p:nvPr/>
          </p:nvSpPr>
          <p:spPr>
            <a:xfrm>
              <a:off x="3987799" y="4217364"/>
              <a:ext cx="1248229" cy="347566"/>
            </a:xfrm>
            <a:prstGeom prst="rect">
              <a:avLst/>
            </a:prstGeom>
            <a:noFill/>
          </p:spPr>
          <p:txBody>
            <a:bodyPr wrap="square" rtlCol="0">
              <a:spAutoFit/>
            </a:bodyPr>
            <a:lstStyle/>
            <a:p>
              <a:pPr algn="ctr"/>
              <a:r>
                <a:rPr lang="zh-CN" altLang="en-US" baseline="-3000" dirty="0">
                  <a:solidFill>
                    <a:schemeClr val="tx1">
                      <a:lumMod val="75000"/>
                      <a:lumOff val="25000"/>
                    </a:schemeClr>
                  </a:solidFill>
                  <a:latin typeface="微软雅黑" panose="020B0503020204020204" pitchFamily="34" charset="-122"/>
                  <a:ea typeface="微软雅黑" panose="020B0503020204020204" pitchFamily="34" charset="-122"/>
                </a:rPr>
                <a:t>Add a title</a:t>
              </a:r>
            </a:p>
          </p:txBody>
        </p:sp>
        <p:sp>
          <p:nvSpPr>
            <p:cNvPr id="24" name="矩形 23"/>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cxnSp>
          <p:nvCxnSpPr>
            <p:cNvPr id="25" name="直接连接符 24"/>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7" name="组合 28"/>
          <p:cNvGrpSpPr/>
          <p:nvPr/>
        </p:nvGrpSpPr>
        <p:grpSpPr>
          <a:xfrm>
            <a:off x="6853778" y="2931769"/>
            <a:ext cx="1853644" cy="1396765"/>
            <a:chOff x="3474720" y="4038600"/>
            <a:chExt cx="2331720" cy="1752600"/>
          </a:xfrm>
        </p:grpSpPr>
        <p:sp>
          <p:nvSpPr>
            <p:cNvPr id="28" name="文本框 37"/>
            <p:cNvSpPr txBox="1"/>
            <p:nvPr/>
          </p:nvSpPr>
          <p:spPr>
            <a:xfrm>
              <a:off x="3987799" y="4758224"/>
              <a:ext cx="1248229" cy="347566"/>
            </a:xfrm>
            <a:prstGeom prst="rect">
              <a:avLst/>
            </a:prstGeom>
            <a:noFill/>
          </p:spPr>
          <p:txBody>
            <a:bodyPr wrap="square" rtlCol="0">
              <a:spAutoFit/>
            </a:bodyPr>
            <a:lstStyle/>
            <a:p>
              <a:pPr algn="ctr"/>
              <a:r>
                <a:rPr lang="zh-CN" altLang="en-US" baseline="-3000" dirty="0">
                  <a:solidFill>
                    <a:schemeClr val="tx1">
                      <a:lumMod val="75000"/>
                      <a:lumOff val="25000"/>
                    </a:schemeClr>
                  </a:solidFill>
                  <a:latin typeface="微软雅黑" panose="020B0503020204020204" pitchFamily="34" charset="-122"/>
                  <a:ea typeface="微软雅黑" panose="020B0503020204020204" pitchFamily="34" charset="-122"/>
                </a:rPr>
                <a:t>Add a title</a:t>
              </a:r>
            </a:p>
          </p:txBody>
        </p:sp>
        <p:sp>
          <p:nvSpPr>
            <p:cNvPr id="29" name="文本框 38"/>
            <p:cNvSpPr txBox="1"/>
            <p:nvPr/>
          </p:nvSpPr>
          <p:spPr>
            <a:xfrm>
              <a:off x="3987799" y="5299084"/>
              <a:ext cx="1248229" cy="347566"/>
            </a:xfrm>
            <a:prstGeom prst="rect">
              <a:avLst/>
            </a:prstGeom>
            <a:noFill/>
          </p:spPr>
          <p:txBody>
            <a:bodyPr wrap="square" rtlCol="0">
              <a:spAutoFit/>
            </a:bodyPr>
            <a:lstStyle/>
            <a:p>
              <a:pPr algn="ctr"/>
              <a:r>
                <a:rPr lang="zh-CN" altLang="en-US" baseline="-3000" dirty="0">
                  <a:solidFill>
                    <a:schemeClr val="tx1">
                      <a:lumMod val="75000"/>
                      <a:lumOff val="25000"/>
                    </a:schemeClr>
                  </a:solidFill>
                  <a:latin typeface="微软雅黑" panose="020B0503020204020204" pitchFamily="34" charset="-122"/>
                  <a:ea typeface="微软雅黑" panose="020B0503020204020204" pitchFamily="34" charset="-122"/>
                </a:rPr>
                <a:t>Add a title</a:t>
              </a:r>
            </a:p>
          </p:txBody>
        </p:sp>
        <p:sp>
          <p:nvSpPr>
            <p:cNvPr id="30" name="文本框 39"/>
            <p:cNvSpPr txBox="1"/>
            <p:nvPr/>
          </p:nvSpPr>
          <p:spPr>
            <a:xfrm>
              <a:off x="3987799" y="4217364"/>
              <a:ext cx="1248229" cy="347566"/>
            </a:xfrm>
            <a:prstGeom prst="rect">
              <a:avLst/>
            </a:prstGeom>
            <a:noFill/>
          </p:spPr>
          <p:txBody>
            <a:bodyPr wrap="square" rtlCol="0">
              <a:spAutoFit/>
            </a:bodyPr>
            <a:lstStyle/>
            <a:p>
              <a:pPr algn="ctr"/>
              <a:r>
                <a:rPr lang="zh-CN" altLang="en-US" baseline="-3000" dirty="0">
                  <a:solidFill>
                    <a:schemeClr val="tx1">
                      <a:lumMod val="75000"/>
                      <a:lumOff val="25000"/>
                    </a:schemeClr>
                  </a:solidFill>
                  <a:latin typeface="微软雅黑" panose="020B0503020204020204" pitchFamily="34" charset="-122"/>
                  <a:ea typeface="微软雅黑" panose="020B0503020204020204" pitchFamily="34" charset="-122"/>
                </a:rPr>
                <a:t>Add a title</a:t>
              </a:r>
            </a:p>
          </p:txBody>
        </p:sp>
        <p:sp>
          <p:nvSpPr>
            <p:cNvPr id="31" name="矩形 30"/>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cxnSp>
          <p:nvCxnSpPr>
            <p:cNvPr id="32" name="直接连接符 31"/>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4" name="组合 35"/>
          <p:cNvGrpSpPr/>
          <p:nvPr/>
        </p:nvGrpSpPr>
        <p:grpSpPr>
          <a:xfrm>
            <a:off x="2598270" y="1401400"/>
            <a:ext cx="1853644" cy="1530369"/>
            <a:chOff x="3569970" y="1908810"/>
            <a:chExt cx="2331720" cy="1920240"/>
          </a:xfrm>
        </p:grpSpPr>
        <p:sp>
          <p:nvSpPr>
            <p:cNvPr id="35" name="矩形 34"/>
            <p:cNvSpPr/>
            <p:nvPr/>
          </p:nvSpPr>
          <p:spPr>
            <a:xfrm>
              <a:off x="3569970" y="1908810"/>
              <a:ext cx="2331720" cy="19202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36" name="Freeform 151"/>
            <p:cNvSpPr>
              <a:spLocks noEditPoints="1"/>
            </p:cNvSpPr>
            <p:nvPr/>
          </p:nvSpPr>
          <p:spPr bwMode="auto">
            <a:xfrm>
              <a:off x="4271368" y="2245834"/>
              <a:ext cx="928925" cy="973616"/>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chemeClr val="accent1"/>
            </a:solidFill>
            <a:ln>
              <a:noFill/>
            </a:ln>
          </p:spPr>
          <p:txBody>
            <a:bodyPr vert="horz" wrap="square" lIns="91440" tIns="45720" rIns="91440" bIns="45720" numCol="1" anchor="t" anchorCtr="0" compatLnSpc="1"/>
            <a:lstStyle/>
            <a:p>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37" name="文本框 47"/>
            <p:cNvSpPr txBox="1"/>
            <p:nvPr/>
          </p:nvSpPr>
          <p:spPr>
            <a:xfrm>
              <a:off x="4059994" y="3381327"/>
              <a:ext cx="1248229" cy="347566"/>
            </a:xfrm>
            <a:prstGeom prst="rect">
              <a:avLst/>
            </a:prstGeom>
            <a:noFill/>
          </p:spPr>
          <p:txBody>
            <a:bodyPr wrap="square" rtlCol="0">
              <a:spAutoFit/>
            </a:bodyPr>
            <a:lstStyle/>
            <a:p>
              <a:pPr algn="ctr"/>
              <a:r>
                <a:rPr lang="zh-CN" altLang="en-US" baseline="-3000" dirty="0">
                  <a:solidFill>
                    <a:schemeClr val="bg1"/>
                  </a:solidFill>
                  <a:latin typeface="微软雅黑" panose="020B0503020204020204" pitchFamily="34" charset="-122"/>
                  <a:ea typeface="微软雅黑" panose="020B0503020204020204" pitchFamily="34" charset="-122"/>
                </a:rPr>
                <a:t>Add a title</a:t>
              </a:r>
            </a:p>
          </p:txBody>
        </p:sp>
      </p:grpSp>
      <p:grpSp>
        <p:nvGrpSpPr>
          <p:cNvPr id="38" name="组合 39"/>
          <p:cNvGrpSpPr/>
          <p:nvPr/>
        </p:nvGrpSpPr>
        <p:grpSpPr>
          <a:xfrm>
            <a:off x="4730566" y="1401400"/>
            <a:ext cx="1853644" cy="1530369"/>
            <a:chOff x="6252210" y="1908810"/>
            <a:chExt cx="2331720" cy="1920240"/>
          </a:xfrm>
        </p:grpSpPr>
        <p:sp>
          <p:nvSpPr>
            <p:cNvPr id="39" name="矩形 38"/>
            <p:cNvSpPr/>
            <p:nvPr/>
          </p:nvSpPr>
          <p:spPr>
            <a:xfrm>
              <a:off x="6252210" y="1908810"/>
              <a:ext cx="2331720" cy="1920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40" name="Freeform 153"/>
            <p:cNvSpPr>
              <a:spLocks noEditPoints="1"/>
            </p:cNvSpPr>
            <p:nvPr/>
          </p:nvSpPr>
          <p:spPr bwMode="auto">
            <a:xfrm>
              <a:off x="6936705" y="2349128"/>
              <a:ext cx="962731" cy="767029"/>
            </a:xfrm>
            <a:custGeom>
              <a:avLst/>
              <a:gdLst>
                <a:gd name="T0" fmla="*/ 35 w 129"/>
                <a:gd name="T1" fmla="*/ 22 h 103"/>
                <a:gd name="T2" fmla="*/ 120 w 129"/>
                <a:gd name="T3" fmla="*/ 22 h 103"/>
                <a:gd name="T4" fmla="*/ 123 w 129"/>
                <a:gd name="T5" fmla="*/ 22 h 103"/>
                <a:gd name="T6" fmla="*/ 78 w 129"/>
                <a:gd name="T7" fmla="*/ 58 h 103"/>
                <a:gd name="T8" fmla="*/ 31 w 129"/>
                <a:gd name="T9" fmla="*/ 23 h 103"/>
                <a:gd name="T10" fmla="*/ 35 w 129"/>
                <a:gd name="T11" fmla="*/ 22 h 103"/>
                <a:gd name="T12" fmla="*/ 19 w 129"/>
                <a:gd name="T13" fmla="*/ 50 h 103"/>
                <a:gd name="T14" fmla="*/ 22 w 129"/>
                <a:gd name="T15" fmla="*/ 58 h 103"/>
                <a:gd name="T16" fmla="*/ 26 w 129"/>
                <a:gd name="T17" fmla="*/ 58 h 103"/>
                <a:gd name="T18" fmla="*/ 26 w 129"/>
                <a:gd name="T19" fmla="*/ 70 h 103"/>
                <a:gd name="T20" fmla="*/ 0 w 129"/>
                <a:gd name="T21" fmla="*/ 70 h 103"/>
                <a:gd name="T22" fmla="*/ 3 w 129"/>
                <a:gd name="T23" fmla="*/ 78 h 103"/>
                <a:gd name="T24" fmla="*/ 26 w 129"/>
                <a:gd name="T25" fmla="*/ 78 h 103"/>
                <a:gd name="T26" fmla="*/ 27 w 129"/>
                <a:gd name="T27" fmla="*/ 81 h 103"/>
                <a:gd name="T28" fmla="*/ 61 w 129"/>
                <a:gd name="T29" fmla="*/ 56 h 103"/>
                <a:gd name="T30" fmla="*/ 26 w 129"/>
                <a:gd name="T31" fmla="*/ 30 h 103"/>
                <a:gd name="T32" fmla="*/ 26 w 129"/>
                <a:gd name="T33" fmla="*/ 30 h 103"/>
                <a:gd name="T34" fmla="*/ 26 w 129"/>
                <a:gd name="T35" fmla="*/ 50 h 103"/>
                <a:gd name="T36" fmla="*/ 19 w 129"/>
                <a:gd name="T37" fmla="*/ 50 h 103"/>
                <a:gd name="T38" fmla="*/ 17 w 129"/>
                <a:gd name="T39" fmla="*/ 95 h 103"/>
                <a:gd name="T40" fmla="*/ 75 w 129"/>
                <a:gd name="T41" fmla="*/ 95 h 103"/>
                <a:gd name="T42" fmla="*/ 77 w 129"/>
                <a:gd name="T43" fmla="*/ 103 h 103"/>
                <a:gd name="T44" fmla="*/ 19 w 129"/>
                <a:gd name="T45" fmla="*/ 103 h 103"/>
                <a:gd name="T46" fmla="*/ 17 w 129"/>
                <a:gd name="T47" fmla="*/ 95 h 103"/>
                <a:gd name="T48" fmla="*/ 42 w 129"/>
                <a:gd name="T49" fmla="*/ 0 h 103"/>
                <a:gd name="T50" fmla="*/ 99 w 129"/>
                <a:gd name="T51" fmla="*/ 0 h 103"/>
                <a:gd name="T52" fmla="*/ 101 w 129"/>
                <a:gd name="T53" fmla="*/ 8 h 103"/>
                <a:gd name="T54" fmla="*/ 75 w 129"/>
                <a:gd name="T55" fmla="*/ 8 h 103"/>
                <a:gd name="T56" fmla="*/ 77 w 129"/>
                <a:gd name="T57" fmla="*/ 16 h 103"/>
                <a:gd name="T58" fmla="*/ 11 w 129"/>
                <a:gd name="T59" fmla="*/ 16 h 103"/>
                <a:gd name="T60" fmla="*/ 9 w 129"/>
                <a:gd name="T61" fmla="*/ 6 h 103"/>
                <a:gd name="T62" fmla="*/ 43 w 129"/>
                <a:gd name="T63" fmla="*/ 6 h 103"/>
                <a:gd name="T64" fmla="*/ 42 w 129"/>
                <a:gd name="T65" fmla="*/ 0 h 103"/>
                <a:gd name="T66" fmla="*/ 129 w 129"/>
                <a:gd name="T67" fmla="*/ 29 h 103"/>
                <a:gd name="T68" fmla="*/ 94 w 129"/>
                <a:gd name="T69" fmla="*/ 55 h 103"/>
                <a:gd name="T70" fmla="*/ 128 w 129"/>
                <a:gd name="T71" fmla="*/ 81 h 103"/>
                <a:gd name="T72" fmla="*/ 129 w 129"/>
                <a:gd name="T73" fmla="*/ 78 h 103"/>
                <a:gd name="T74" fmla="*/ 129 w 129"/>
                <a:gd name="T75" fmla="*/ 30 h 103"/>
                <a:gd name="T76" fmla="*/ 129 w 129"/>
                <a:gd name="T77" fmla="*/ 29 h 103"/>
                <a:gd name="T78" fmla="*/ 123 w 129"/>
                <a:gd name="T79" fmla="*/ 86 h 103"/>
                <a:gd name="T80" fmla="*/ 120 w 129"/>
                <a:gd name="T81" fmla="*/ 87 h 103"/>
                <a:gd name="T82" fmla="*/ 35 w 129"/>
                <a:gd name="T83" fmla="*/ 87 h 103"/>
                <a:gd name="T84" fmla="*/ 33 w 129"/>
                <a:gd name="T85" fmla="*/ 87 h 103"/>
                <a:gd name="T86" fmla="*/ 68 w 129"/>
                <a:gd name="T87" fmla="*/ 61 h 103"/>
                <a:gd name="T88" fmla="*/ 75 w 129"/>
                <a:gd name="T89" fmla="*/ 66 h 103"/>
                <a:gd name="T90" fmla="*/ 78 w 129"/>
                <a:gd name="T91" fmla="*/ 68 h 103"/>
                <a:gd name="T92" fmla="*/ 80 w 129"/>
                <a:gd name="T93" fmla="*/ 66 h 103"/>
                <a:gd name="T94" fmla="*/ 87 w 129"/>
                <a:gd name="T95" fmla="*/ 61 h 103"/>
                <a:gd name="T96" fmla="*/ 123 w 129"/>
                <a:gd name="T97" fmla="*/ 8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03">
                  <a:moveTo>
                    <a:pt x="35" y="22"/>
                  </a:moveTo>
                  <a:cubicBezTo>
                    <a:pt x="120" y="22"/>
                    <a:pt x="120" y="22"/>
                    <a:pt x="120" y="22"/>
                  </a:cubicBezTo>
                  <a:cubicBezTo>
                    <a:pt x="121" y="22"/>
                    <a:pt x="122" y="22"/>
                    <a:pt x="123" y="22"/>
                  </a:cubicBezTo>
                  <a:cubicBezTo>
                    <a:pt x="78" y="58"/>
                    <a:pt x="78" y="58"/>
                    <a:pt x="78" y="58"/>
                  </a:cubicBezTo>
                  <a:cubicBezTo>
                    <a:pt x="31" y="23"/>
                    <a:pt x="31" y="23"/>
                    <a:pt x="31" y="23"/>
                  </a:cubicBezTo>
                  <a:cubicBezTo>
                    <a:pt x="32" y="22"/>
                    <a:pt x="33" y="22"/>
                    <a:pt x="35" y="22"/>
                  </a:cubicBezTo>
                  <a:close/>
                  <a:moveTo>
                    <a:pt x="19" y="50"/>
                  </a:moveTo>
                  <a:cubicBezTo>
                    <a:pt x="22" y="58"/>
                    <a:pt x="22" y="58"/>
                    <a:pt x="22" y="58"/>
                  </a:cubicBezTo>
                  <a:cubicBezTo>
                    <a:pt x="26" y="58"/>
                    <a:pt x="26" y="58"/>
                    <a:pt x="26" y="58"/>
                  </a:cubicBezTo>
                  <a:cubicBezTo>
                    <a:pt x="26" y="70"/>
                    <a:pt x="26" y="70"/>
                    <a:pt x="26" y="70"/>
                  </a:cubicBezTo>
                  <a:cubicBezTo>
                    <a:pt x="0" y="70"/>
                    <a:pt x="0" y="70"/>
                    <a:pt x="0" y="70"/>
                  </a:cubicBezTo>
                  <a:cubicBezTo>
                    <a:pt x="3" y="78"/>
                    <a:pt x="3" y="78"/>
                    <a:pt x="3" y="78"/>
                  </a:cubicBezTo>
                  <a:cubicBezTo>
                    <a:pt x="26" y="78"/>
                    <a:pt x="26" y="78"/>
                    <a:pt x="26" y="78"/>
                  </a:cubicBezTo>
                  <a:cubicBezTo>
                    <a:pt x="26" y="79"/>
                    <a:pt x="27" y="80"/>
                    <a:pt x="27" y="81"/>
                  </a:cubicBezTo>
                  <a:cubicBezTo>
                    <a:pt x="61" y="56"/>
                    <a:pt x="61" y="56"/>
                    <a:pt x="61" y="56"/>
                  </a:cubicBezTo>
                  <a:cubicBezTo>
                    <a:pt x="26" y="30"/>
                    <a:pt x="26" y="30"/>
                    <a:pt x="26" y="30"/>
                  </a:cubicBezTo>
                  <a:cubicBezTo>
                    <a:pt x="26" y="30"/>
                    <a:pt x="26" y="30"/>
                    <a:pt x="26" y="30"/>
                  </a:cubicBezTo>
                  <a:cubicBezTo>
                    <a:pt x="26" y="50"/>
                    <a:pt x="26" y="50"/>
                    <a:pt x="26" y="50"/>
                  </a:cubicBezTo>
                  <a:cubicBezTo>
                    <a:pt x="19" y="50"/>
                    <a:pt x="19" y="50"/>
                    <a:pt x="19" y="50"/>
                  </a:cubicBezTo>
                  <a:close/>
                  <a:moveTo>
                    <a:pt x="17" y="95"/>
                  </a:moveTo>
                  <a:cubicBezTo>
                    <a:pt x="75" y="95"/>
                    <a:pt x="75" y="95"/>
                    <a:pt x="75" y="95"/>
                  </a:cubicBezTo>
                  <a:cubicBezTo>
                    <a:pt x="77" y="103"/>
                    <a:pt x="77" y="103"/>
                    <a:pt x="77" y="103"/>
                  </a:cubicBezTo>
                  <a:cubicBezTo>
                    <a:pt x="19" y="103"/>
                    <a:pt x="19" y="103"/>
                    <a:pt x="19" y="103"/>
                  </a:cubicBezTo>
                  <a:cubicBezTo>
                    <a:pt x="17" y="95"/>
                    <a:pt x="17" y="95"/>
                    <a:pt x="17" y="95"/>
                  </a:cubicBezTo>
                  <a:close/>
                  <a:moveTo>
                    <a:pt x="42" y="0"/>
                  </a:moveTo>
                  <a:cubicBezTo>
                    <a:pt x="99" y="0"/>
                    <a:pt x="99" y="0"/>
                    <a:pt x="99" y="0"/>
                  </a:cubicBezTo>
                  <a:cubicBezTo>
                    <a:pt x="101" y="8"/>
                    <a:pt x="101" y="8"/>
                    <a:pt x="101" y="8"/>
                  </a:cubicBezTo>
                  <a:cubicBezTo>
                    <a:pt x="75" y="8"/>
                    <a:pt x="75" y="8"/>
                    <a:pt x="75" y="8"/>
                  </a:cubicBezTo>
                  <a:cubicBezTo>
                    <a:pt x="77" y="16"/>
                    <a:pt x="77" y="16"/>
                    <a:pt x="77" y="16"/>
                  </a:cubicBezTo>
                  <a:cubicBezTo>
                    <a:pt x="11" y="16"/>
                    <a:pt x="11" y="16"/>
                    <a:pt x="11" y="16"/>
                  </a:cubicBezTo>
                  <a:cubicBezTo>
                    <a:pt x="9" y="6"/>
                    <a:pt x="9" y="6"/>
                    <a:pt x="9" y="6"/>
                  </a:cubicBezTo>
                  <a:cubicBezTo>
                    <a:pt x="43" y="6"/>
                    <a:pt x="43" y="6"/>
                    <a:pt x="43" y="6"/>
                  </a:cubicBezTo>
                  <a:cubicBezTo>
                    <a:pt x="42" y="0"/>
                    <a:pt x="42" y="0"/>
                    <a:pt x="42" y="0"/>
                  </a:cubicBezTo>
                  <a:close/>
                  <a:moveTo>
                    <a:pt x="129" y="29"/>
                  </a:moveTo>
                  <a:cubicBezTo>
                    <a:pt x="94" y="55"/>
                    <a:pt x="94" y="55"/>
                    <a:pt x="94" y="55"/>
                  </a:cubicBezTo>
                  <a:cubicBezTo>
                    <a:pt x="128" y="81"/>
                    <a:pt x="128" y="81"/>
                    <a:pt x="128" y="81"/>
                  </a:cubicBezTo>
                  <a:cubicBezTo>
                    <a:pt x="129" y="80"/>
                    <a:pt x="129" y="79"/>
                    <a:pt x="129" y="78"/>
                  </a:cubicBezTo>
                  <a:cubicBezTo>
                    <a:pt x="129" y="30"/>
                    <a:pt x="129" y="30"/>
                    <a:pt x="129" y="30"/>
                  </a:cubicBezTo>
                  <a:cubicBezTo>
                    <a:pt x="129" y="30"/>
                    <a:pt x="129" y="29"/>
                    <a:pt x="129" y="29"/>
                  </a:cubicBezTo>
                  <a:close/>
                  <a:moveTo>
                    <a:pt x="123" y="86"/>
                  </a:moveTo>
                  <a:cubicBezTo>
                    <a:pt x="122" y="87"/>
                    <a:pt x="121" y="87"/>
                    <a:pt x="120" y="87"/>
                  </a:cubicBezTo>
                  <a:cubicBezTo>
                    <a:pt x="35" y="87"/>
                    <a:pt x="35" y="87"/>
                    <a:pt x="35" y="87"/>
                  </a:cubicBezTo>
                  <a:cubicBezTo>
                    <a:pt x="34" y="87"/>
                    <a:pt x="34" y="87"/>
                    <a:pt x="33" y="87"/>
                  </a:cubicBezTo>
                  <a:cubicBezTo>
                    <a:pt x="68" y="61"/>
                    <a:pt x="68" y="61"/>
                    <a:pt x="68" y="61"/>
                  </a:cubicBezTo>
                  <a:cubicBezTo>
                    <a:pt x="75" y="66"/>
                    <a:pt x="75" y="66"/>
                    <a:pt x="75" y="66"/>
                  </a:cubicBezTo>
                  <a:cubicBezTo>
                    <a:pt x="78" y="68"/>
                    <a:pt x="78" y="68"/>
                    <a:pt x="78" y="68"/>
                  </a:cubicBezTo>
                  <a:cubicBezTo>
                    <a:pt x="80" y="66"/>
                    <a:pt x="80" y="66"/>
                    <a:pt x="80" y="66"/>
                  </a:cubicBezTo>
                  <a:cubicBezTo>
                    <a:pt x="87" y="61"/>
                    <a:pt x="87" y="61"/>
                    <a:pt x="87" y="61"/>
                  </a:cubicBezTo>
                  <a:lnTo>
                    <a:pt x="123" y="86"/>
                  </a:lnTo>
                  <a:close/>
                </a:path>
              </a:pathLst>
            </a:custGeom>
            <a:solidFill>
              <a:srgbClr val="E7E7E7"/>
            </a:solidFill>
            <a:ln>
              <a:noFill/>
            </a:ln>
          </p:spPr>
          <p:txBody>
            <a:bodyPr vert="horz" wrap="square" lIns="91440" tIns="45720" rIns="91440" bIns="45720" numCol="1" anchor="t" anchorCtr="0" compatLnSpc="1"/>
            <a:lstStyle/>
            <a:p>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41" name="文本框 48"/>
            <p:cNvSpPr txBox="1"/>
            <p:nvPr/>
          </p:nvSpPr>
          <p:spPr>
            <a:xfrm>
              <a:off x="6732096" y="3381327"/>
              <a:ext cx="1248229" cy="347566"/>
            </a:xfrm>
            <a:prstGeom prst="rect">
              <a:avLst/>
            </a:prstGeom>
            <a:noFill/>
          </p:spPr>
          <p:txBody>
            <a:bodyPr wrap="square" rtlCol="0">
              <a:spAutoFit/>
            </a:bodyPr>
            <a:lstStyle>
              <a:defPPr>
                <a:defRPr lang="zh-CN"/>
              </a:defPPr>
              <a:lvl1pPr algn="ctr">
                <a:defRPr sz="1600">
                  <a:solidFill>
                    <a:srgbClr val="E7E7E7"/>
                  </a:solidFill>
                  <a:latin typeface="TeXGyreAdventor" panose="00000500000000000000" pitchFamily="50" charset="0"/>
                </a:defRPr>
              </a:lvl1pPr>
            </a:lstStyle>
            <a:p>
              <a:r>
                <a:rPr lang="zh-CN" altLang="en-US" sz="1200" dirty="0">
                  <a:solidFill>
                    <a:schemeClr val="bg1"/>
                  </a:solidFill>
                  <a:latin typeface="微软雅黑" panose="020B0503020204020204" pitchFamily="34" charset="-122"/>
                  <a:ea typeface="微软雅黑" panose="020B0503020204020204" pitchFamily="34" charset="-122"/>
                </a:rPr>
                <a:t>Add a title</a:t>
              </a:r>
            </a:p>
          </p:txBody>
        </p:sp>
      </p:grpSp>
      <p:grpSp>
        <p:nvGrpSpPr>
          <p:cNvPr id="42" name="组合 43"/>
          <p:cNvGrpSpPr/>
          <p:nvPr/>
        </p:nvGrpSpPr>
        <p:grpSpPr>
          <a:xfrm>
            <a:off x="6859834" y="1401400"/>
            <a:ext cx="1853644" cy="1530369"/>
            <a:chOff x="9025890" y="1908810"/>
            <a:chExt cx="2331720" cy="1920240"/>
          </a:xfrm>
        </p:grpSpPr>
        <p:sp>
          <p:nvSpPr>
            <p:cNvPr id="43" name="矩形 42"/>
            <p:cNvSpPr/>
            <p:nvPr/>
          </p:nvSpPr>
          <p:spPr>
            <a:xfrm>
              <a:off x="9025890" y="1908810"/>
              <a:ext cx="2331720" cy="1920240"/>
            </a:xfrm>
            <a:prstGeom prst="rect">
              <a:avLst/>
            </a:prstGeom>
            <a:gradFill flip="none" rotWithShape="1">
              <a:gsLst>
                <a:gs pos="50000">
                  <a:srgbClr val="E7E7E7">
                    <a:alpha val="90000"/>
                  </a:srgbClr>
                </a:gs>
                <a:gs pos="50000">
                  <a:srgbClr val="E7E7E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44" name="Freeform 145"/>
            <p:cNvSpPr>
              <a:spLocks noChangeAspect="1" noEditPoints="1"/>
            </p:cNvSpPr>
            <p:nvPr/>
          </p:nvSpPr>
          <p:spPr bwMode="auto">
            <a:xfrm>
              <a:off x="9740033" y="2282642"/>
              <a:ext cx="903435" cy="900000"/>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chemeClr val="accent3"/>
            </a:solidFill>
            <a:ln>
              <a:noFill/>
            </a:ln>
          </p:spPr>
          <p:txBody>
            <a:bodyPr vert="horz" wrap="square" lIns="91440" tIns="45720" rIns="91440" bIns="45720" numCol="1" anchor="t" anchorCtr="0" compatLnSpc="1"/>
            <a:lstStyle/>
            <a:p>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45" name="文本框 49"/>
            <p:cNvSpPr txBox="1"/>
            <p:nvPr/>
          </p:nvSpPr>
          <p:spPr>
            <a:xfrm>
              <a:off x="9499446" y="3381327"/>
              <a:ext cx="1248229" cy="347566"/>
            </a:xfrm>
            <a:prstGeom prst="rect">
              <a:avLst/>
            </a:prstGeom>
            <a:noFill/>
          </p:spPr>
          <p:txBody>
            <a:bodyPr wrap="square" rtlCol="0">
              <a:spAutoFit/>
            </a:bodyPr>
            <a:lstStyle>
              <a:defPPr>
                <a:defRPr lang="zh-CN"/>
              </a:defPPr>
              <a:lvl1pPr algn="ctr">
                <a:defRPr sz="1600">
                  <a:solidFill>
                    <a:srgbClr val="9DA8B1"/>
                  </a:solidFill>
                  <a:latin typeface="TeXGyreAdventor" panose="00000500000000000000" pitchFamily="50" charset="0"/>
                </a:defRPr>
              </a:lvl1p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Add a title</a:t>
              </a: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25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par>
                                <p:cTn id="8" presetID="16" presetClass="entr" presetSubtype="21" fill="hold" nodeType="withEffect">
                                  <p:stCondLst>
                                    <p:cond delay="25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par>
                                <p:cTn id="11" presetID="16" presetClass="entr" presetSubtype="21" fill="hold" nodeType="withEffect">
                                  <p:stCondLst>
                                    <p:cond delay="1250"/>
                                  </p:stCondLst>
                                  <p:childTnLst>
                                    <p:set>
                                      <p:cBhvr>
                                        <p:cTn id="12" dur="1" fill="hold">
                                          <p:stCondLst>
                                            <p:cond delay="0"/>
                                          </p:stCondLst>
                                        </p:cTn>
                                        <p:tgtEl>
                                          <p:spTgt spid="38"/>
                                        </p:tgtEl>
                                        <p:attrNameLst>
                                          <p:attrName>style.visibility</p:attrName>
                                        </p:attrNameLst>
                                      </p:cBhvr>
                                      <p:to>
                                        <p:strVal val="visible"/>
                                      </p:to>
                                    </p:set>
                                    <p:animEffect transition="in" filter="barn(inVertical)">
                                      <p:cBhvr>
                                        <p:cTn id="13" dur="500"/>
                                        <p:tgtEl>
                                          <p:spTgt spid="38"/>
                                        </p:tgtEl>
                                      </p:cBhvr>
                                    </p:animEffect>
                                  </p:childTnLst>
                                </p:cTn>
                              </p:par>
                              <p:par>
                                <p:cTn id="14" presetID="16" presetClass="entr" presetSubtype="21" fill="hold" nodeType="withEffect">
                                  <p:stCondLst>
                                    <p:cond delay="125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500"/>
                                        <p:tgtEl>
                                          <p:spTgt spid="20"/>
                                        </p:tgtEl>
                                      </p:cBhvr>
                                    </p:animEffect>
                                  </p:childTnLst>
                                </p:cTn>
                              </p:par>
                              <p:par>
                                <p:cTn id="17" presetID="16" presetClass="entr" presetSubtype="21" fill="hold" nodeType="withEffect">
                                  <p:stCondLst>
                                    <p:cond delay="2250"/>
                                  </p:stCondLst>
                                  <p:childTnLst>
                                    <p:set>
                                      <p:cBhvr>
                                        <p:cTn id="18" dur="1" fill="hold">
                                          <p:stCondLst>
                                            <p:cond delay="0"/>
                                          </p:stCondLst>
                                        </p:cTn>
                                        <p:tgtEl>
                                          <p:spTgt spid="34"/>
                                        </p:tgtEl>
                                        <p:attrNameLst>
                                          <p:attrName>style.visibility</p:attrName>
                                        </p:attrNameLst>
                                      </p:cBhvr>
                                      <p:to>
                                        <p:strVal val="visible"/>
                                      </p:to>
                                    </p:set>
                                    <p:animEffect transition="in" filter="barn(inVertical)">
                                      <p:cBhvr>
                                        <p:cTn id="19" dur="500"/>
                                        <p:tgtEl>
                                          <p:spTgt spid="34"/>
                                        </p:tgtEl>
                                      </p:cBhvr>
                                    </p:animEffect>
                                  </p:childTnLst>
                                </p:cTn>
                              </p:par>
                              <p:par>
                                <p:cTn id="20" presetID="16" presetClass="entr" presetSubtype="21" fill="hold" nodeType="withEffect">
                                  <p:stCondLst>
                                    <p:cond delay="225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par>
                                <p:cTn id="23" presetID="14" presetClass="entr" presetSubtype="10" fill="hold" nodeType="withEffect">
                                  <p:stCondLst>
                                    <p:cond delay="325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par>
                                <p:cTn id="26" presetID="14" presetClass="entr" presetSubtype="10" fill="hold" nodeType="withEffect">
                                  <p:stCondLst>
                                    <p:cond delay="3250"/>
                                  </p:stCondLst>
                                  <p:childTnLst>
                                    <p:set>
                                      <p:cBhvr>
                                        <p:cTn id="27" dur="1" fill="hold">
                                          <p:stCondLst>
                                            <p:cond delay="0"/>
                                          </p:stCondLst>
                                        </p:cTn>
                                        <p:tgtEl>
                                          <p:spTgt spid="2"/>
                                        </p:tgtEl>
                                        <p:attrNameLst>
                                          <p:attrName>style.visibility</p:attrName>
                                        </p:attrNameLst>
                                      </p:cBhvr>
                                      <p:to>
                                        <p:strVal val="visible"/>
                                      </p:to>
                                    </p:set>
                                    <p:animEffect transition="in" filter="randombar(horizontal)">
                                      <p:cBhvr>
                                        <p:cTn id="28" dur="500"/>
                                        <p:tgtEl>
                                          <p:spTgt spid="2"/>
                                        </p:tgtEl>
                                      </p:cBhvr>
                                    </p:animEffect>
                                  </p:childTnLst>
                                </p:cTn>
                              </p:par>
                              <p:par>
                                <p:cTn id="29" presetID="14" presetClass="entr" presetSubtype="10" fill="hold" nodeType="withEffect">
                                  <p:stCondLst>
                                    <p:cond delay="3250"/>
                                  </p:stCondLst>
                                  <p:childTnLst>
                                    <p:set>
                                      <p:cBhvr>
                                        <p:cTn id="30" dur="1" fill="hold">
                                          <p:stCondLst>
                                            <p:cond delay="0"/>
                                          </p:stCondLst>
                                        </p:cTn>
                                        <p:tgtEl>
                                          <p:spTgt spid="3"/>
                                        </p:tgtEl>
                                        <p:attrNameLst>
                                          <p:attrName>style.visibility</p:attrName>
                                        </p:attrNameLst>
                                      </p:cBhvr>
                                      <p:to>
                                        <p:strVal val="visible"/>
                                      </p:to>
                                    </p:set>
                                    <p:animEffect transition="in" filter="randombar(horizontal)">
                                      <p:cBhvr>
                                        <p:cTn id="31" dur="500"/>
                                        <p:tgtEl>
                                          <p:spTgt spid="3"/>
                                        </p:tgtEl>
                                      </p:cBhvr>
                                    </p:animEffect>
                                  </p:childTnLst>
                                </p:cTn>
                              </p:par>
                              <p:par>
                                <p:cTn id="32" presetID="14" presetClass="entr" presetSubtype="10" fill="hold" nodeType="withEffect">
                                  <p:stCondLst>
                                    <p:cond delay="3250"/>
                                  </p:stCondLst>
                                  <p:childTnLst>
                                    <p:set>
                                      <p:cBhvr>
                                        <p:cTn id="33" dur="1" fill="hold">
                                          <p:stCondLst>
                                            <p:cond delay="0"/>
                                          </p:stCondLst>
                                        </p:cTn>
                                        <p:tgtEl>
                                          <p:spTgt spid="7"/>
                                        </p:tgtEl>
                                        <p:attrNameLst>
                                          <p:attrName>style.visibility</p:attrName>
                                        </p:attrNameLst>
                                      </p:cBhvr>
                                      <p:to>
                                        <p:strVal val="visible"/>
                                      </p:to>
                                    </p:set>
                                    <p:animEffect transition="in" filter="randombar(horizontal)">
                                      <p:cBhvr>
                                        <p:cTn id="34" dur="500"/>
                                        <p:tgtEl>
                                          <p:spTgt spid="7"/>
                                        </p:tgtEl>
                                      </p:cBhvr>
                                    </p:animEffect>
                                  </p:childTnLst>
                                </p:cTn>
                              </p:par>
                              <p:par>
                                <p:cTn id="35" presetID="14" presetClass="entr" presetSubtype="10" fill="hold" nodeType="withEffect">
                                  <p:stCondLst>
                                    <p:cond delay="325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1"/>
          <p:cNvGrpSpPr/>
          <p:nvPr/>
        </p:nvGrpSpPr>
        <p:grpSpPr>
          <a:xfrm>
            <a:off x="2483768" y="2760844"/>
            <a:ext cx="3950940" cy="3952160"/>
            <a:chOff x="2483768" y="2149202"/>
            <a:chExt cx="3950940" cy="3950940"/>
          </a:xfrm>
        </p:grpSpPr>
        <p:sp>
          <p:nvSpPr>
            <p:cNvPr id="5" name="空心弧 4"/>
            <p:cNvSpPr/>
            <p:nvPr/>
          </p:nvSpPr>
          <p:spPr>
            <a:xfrm flipH="1">
              <a:off x="2483768" y="2149202"/>
              <a:ext cx="3950940" cy="3950940"/>
            </a:xfrm>
            <a:prstGeom prst="blockArc">
              <a:avLst>
                <a:gd name="adj1" fmla="val 10757526"/>
                <a:gd name="adj2" fmla="val 18715"/>
                <a:gd name="adj3" fmla="val 7362"/>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空心弧 5"/>
            <p:cNvSpPr/>
            <p:nvPr/>
          </p:nvSpPr>
          <p:spPr>
            <a:xfrm flipH="1">
              <a:off x="2483768" y="2149202"/>
              <a:ext cx="3950940" cy="3950940"/>
            </a:xfrm>
            <a:prstGeom prst="blockArc">
              <a:avLst>
                <a:gd name="adj1" fmla="val 17777439"/>
                <a:gd name="adj2" fmla="val 18715"/>
                <a:gd name="adj3" fmla="val 736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3" name="组合 64"/>
          <p:cNvGrpSpPr/>
          <p:nvPr/>
        </p:nvGrpSpPr>
        <p:grpSpPr>
          <a:xfrm>
            <a:off x="2856597" y="3133789"/>
            <a:ext cx="3205282" cy="3206273"/>
            <a:chOff x="2856597" y="2522030"/>
            <a:chExt cx="3205282" cy="3205283"/>
          </a:xfrm>
        </p:grpSpPr>
        <p:sp>
          <p:nvSpPr>
            <p:cNvPr id="8" name="空心弧 7"/>
            <p:cNvSpPr/>
            <p:nvPr/>
          </p:nvSpPr>
          <p:spPr>
            <a:xfrm flipH="1">
              <a:off x="2856597" y="2522031"/>
              <a:ext cx="3205282" cy="3205282"/>
            </a:xfrm>
            <a:prstGeom prst="blockArc">
              <a:avLst>
                <a:gd name="adj1" fmla="val 10757526"/>
                <a:gd name="adj2" fmla="val 22358"/>
                <a:gd name="adj3" fmla="val 9233"/>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空心弧 8"/>
            <p:cNvSpPr/>
            <p:nvPr/>
          </p:nvSpPr>
          <p:spPr>
            <a:xfrm flipH="1">
              <a:off x="2856597" y="2522030"/>
              <a:ext cx="3205282" cy="3205282"/>
            </a:xfrm>
            <a:prstGeom prst="blockArc">
              <a:avLst>
                <a:gd name="adj1" fmla="val 15175853"/>
                <a:gd name="adj2" fmla="val 22358"/>
                <a:gd name="adj3" fmla="val 923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4" name="组合 67"/>
          <p:cNvGrpSpPr/>
          <p:nvPr/>
        </p:nvGrpSpPr>
        <p:grpSpPr>
          <a:xfrm>
            <a:off x="3246432" y="3523741"/>
            <a:ext cx="2425619" cy="2426368"/>
            <a:chOff x="3246429" y="2911863"/>
            <a:chExt cx="2425619" cy="2425619"/>
          </a:xfrm>
        </p:grpSpPr>
        <p:sp>
          <p:nvSpPr>
            <p:cNvPr id="11" name="空心弧 10"/>
            <p:cNvSpPr/>
            <p:nvPr/>
          </p:nvSpPr>
          <p:spPr>
            <a:xfrm flipH="1">
              <a:off x="3246429" y="2911863"/>
              <a:ext cx="2425619" cy="2425619"/>
            </a:xfrm>
            <a:prstGeom prst="blockArc">
              <a:avLst>
                <a:gd name="adj1" fmla="val 10757526"/>
                <a:gd name="adj2" fmla="val 64055"/>
                <a:gd name="adj3" fmla="val 12094"/>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空心弧 11"/>
            <p:cNvSpPr/>
            <p:nvPr/>
          </p:nvSpPr>
          <p:spPr>
            <a:xfrm flipH="1">
              <a:off x="3246429" y="2911863"/>
              <a:ext cx="2425619" cy="2425619"/>
            </a:xfrm>
            <a:prstGeom prst="blockArc">
              <a:avLst>
                <a:gd name="adj1" fmla="val 12607873"/>
                <a:gd name="adj2" fmla="val 64055"/>
                <a:gd name="adj3" fmla="val 1209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7" name="组合 70"/>
          <p:cNvGrpSpPr/>
          <p:nvPr/>
        </p:nvGrpSpPr>
        <p:grpSpPr>
          <a:xfrm>
            <a:off x="3527884" y="3950291"/>
            <a:ext cx="1932298" cy="1573269"/>
            <a:chOff x="3527883" y="3338280"/>
            <a:chExt cx="1932298" cy="1572783"/>
          </a:xfrm>
        </p:grpSpPr>
        <p:sp>
          <p:nvSpPr>
            <p:cNvPr id="14" name="饼形 13"/>
            <p:cNvSpPr/>
            <p:nvPr/>
          </p:nvSpPr>
          <p:spPr>
            <a:xfrm rot="5400000">
              <a:off x="3672845" y="3338280"/>
              <a:ext cx="1572783" cy="1572783"/>
            </a:xfrm>
            <a:prstGeom prst="pie">
              <a:avLst>
                <a:gd name="adj1" fmla="val 5376100"/>
                <a:gd name="adj2" fmla="val 162632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527883" y="3629578"/>
              <a:ext cx="1932298" cy="338445"/>
            </a:xfrm>
            <a:prstGeom prst="rect">
              <a:avLst/>
            </a:prstGeom>
            <a:solidFill>
              <a:schemeClr val="bg1"/>
            </a:solidFill>
          </p:spPr>
          <p:txBody>
            <a:bodyPr wrap="square" lIns="121917" tIns="60958" rIns="121917" bIns="60958">
              <a:spAutoFit/>
            </a:bodyPr>
            <a:lstStyle/>
            <a:p>
              <a:pPr algn="ctr">
                <a:spcBef>
                  <a:spcPct val="50000"/>
                </a:spcBef>
              </a:pPr>
              <a:r>
                <a:rPr lang="zh-CN" altLang="en-US" sz="1400" dirty="0">
                  <a:solidFill>
                    <a:schemeClr val="tx1">
                      <a:lumMod val="75000"/>
                      <a:lumOff val="25000"/>
                    </a:schemeClr>
                  </a:solidFill>
                  <a:latin typeface="微软雅黑" pitchFamily="34" charset="-122"/>
                  <a:ea typeface="微软雅黑" pitchFamily="34" charset="-122"/>
                  <a:sym typeface="Arial" pitchFamily="34" charset="0"/>
                </a:rPr>
                <a:t>Click to add a title</a:t>
              </a:r>
              <a:endParaRPr lang="en-US" altLang="zh-CN" sz="1400" dirty="0">
                <a:solidFill>
                  <a:schemeClr val="tx1">
                    <a:lumMod val="75000"/>
                    <a:lumOff val="25000"/>
                  </a:schemeClr>
                </a:solidFill>
                <a:latin typeface="微软雅黑" pitchFamily="34" charset="-122"/>
                <a:ea typeface="微软雅黑" pitchFamily="34" charset="-122"/>
                <a:sym typeface="Arial" pitchFamily="34" charset="0"/>
              </a:endParaRPr>
            </a:p>
          </p:txBody>
        </p:sp>
      </p:grpSp>
      <p:cxnSp>
        <p:nvCxnSpPr>
          <p:cNvPr id="16" name="直接连接符 15"/>
          <p:cNvCxnSpPr/>
          <p:nvPr/>
        </p:nvCxnSpPr>
        <p:spPr>
          <a:xfrm>
            <a:off x="2571753" y="2154506"/>
            <a:ext cx="878129" cy="1077584"/>
          </a:xfrm>
          <a:prstGeom prst="line">
            <a:avLst/>
          </a:prstGeom>
          <a:ln>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419084" y="1613913"/>
            <a:ext cx="0" cy="1690206"/>
          </a:xfrm>
          <a:prstGeom prst="line">
            <a:avLst/>
          </a:prstGeom>
          <a:ln>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5205478" y="3112065"/>
            <a:ext cx="1094714" cy="928501"/>
          </a:xfrm>
          <a:prstGeom prst="line">
            <a:avLst/>
          </a:prstGeom>
          <a:ln>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0" name="组合 76"/>
          <p:cNvGrpSpPr/>
          <p:nvPr/>
        </p:nvGrpSpPr>
        <p:grpSpPr>
          <a:xfrm>
            <a:off x="250825" y="2030869"/>
            <a:ext cx="2203342" cy="836683"/>
            <a:chOff x="594110" y="1131516"/>
            <a:chExt cx="2203342" cy="836424"/>
          </a:xfrm>
        </p:grpSpPr>
        <p:sp>
          <p:nvSpPr>
            <p:cNvPr id="20" name="矩形 1"/>
            <p:cNvSpPr>
              <a:spLocks noChangeArrowheads="1"/>
            </p:cNvSpPr>
            <p:nvPr/>
          </p:nvSpPr>
          <p:spPr bwMode="auto">
            <a:xfrm>
              <a:off x="594110" y="1598722"/>
              <a:ext cx="2102380" cy="36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buFont typeface="Arial" pitchFamily="34" charset="0"/>
                <a:defRPr>
                  <a:solidFill>
                    <a:schemeClr val="tx1"/>
                  </a:solidFill>
                  <a:latin typeface="Arial" pitchFamily="34" charset="0"/>
                </a:defRPr>
              </a:lvl6pPr>
              <a:lvl7pPr marL="2971800" indent="-228600" fontAlgn="base">
                <a:spcBef>
                  <a:spcPct val="0"/>
                </a:spcBef>
                <a:spcAft>
                  <a:spcPct val="0"/>
                </a:spcAft>
                <a:buFont typeface="Arial" pitchFamily="34" charset="0"/>
                <a:defRPr>
                  <a:solidFill>
                    <a:schemeClr val="tx1"/>
                  </a:solidFill>
                  <a:latin typeface="Arial" pitchFamily="34" charset="0"/>
                </a:defRPr>
              </a:lvl7pPr>
              <a:lvl8pPr marL="3429000" indent="-228600" fontAlgn="base">
                <a:spcBef>
                  <a:spcPct val="0"/>
                </a:spcBef>
                <a:spcAft>
                  <a:spcPct val="0"/>
                </a:spcAft>
                <a:buFont typeface="Arial" pitchFamily="34" charset="0"/>
                <a:defRPr>
                  <a:solidFill>
                    <a:schemeClr val="tx1"/>
                  </a:solidFill>
                  <a:latin typeface="Arial" pitchFamily="34" charset="0"/>
                </a:defRPr>
              </a:lvl8pPr>
              <a:lvl9pPr marL="3886200" indent="-228600" fontAlgn="base">
                <a:spcBef>
                  <a:spcPct val="0"/>
                </a:spcBef>
                <a:spcAft>
                  <a:spcPct val="0"/>
                </a:spcAft>
                <a:buFont typeface="Arial" pitchFamily="34" charset="0"/>
                <a:defRPr>
                  <a:solidFill>
                    <a:schemeClr val="tx1"/>
                  </a:solidFill>
                  <a:latin typeface="Arial" pitchFamily="34" charset="0"/>
                </a:defRPr>
              </a:lvl9pPr>
            </a:lstStyle>
            <a:p>
              <a:pPr defTabSz="456724"/>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content, such as keywords, some brief introductions, and more.</a:t>
              </a:r>
            </a:p>
          </p:txBody>
        </p:sp>
        <p:sp>
          <p:nvSpPr>
            <p:cNvPr id="21" name="矩形 20"/>
            <p:cNvSpPr/>
            <p:nvPr/>
          </p:nvSpPr>
          <p:spPr>
            <a:xfrm>
              <a:off x="594110" y="1131516"/>
              <a:ext cx="2203342" cy="276913"/>
            </a:xfrm>
            <a:prstGeom prst="rect">
              <a:avLst/>
            </a:prstGeom>
          </p:spPr>
          <p:txBody>
            <a:bodyPr wrap="square">
              <a:spAutoFit/>
            </a:bodyPr>
            <a:lstStyle/>
            <a:p>
              <a:r>
                <a:rPr lang="zh-CN" altLang="en-US" sz="1200" dirty="0">
                  <a:solidFill>
                    <a:schemeClr val="tx1">
                      <a:lumMod val="75000"/>
                      <a:lumOff val="25000"/>
                    </a:schemeClr>
                  </a:solidFill>
                  <a:latin typeface="微软雅黑" pitchFamily="34" charset="-122"/>
                  <a:ea typeface="微软雅黑" pitchFamily="34" charset="-122"/>
                  <a:sym typeface="微软雅黑" pitchFamily="34" charset="-122"/>
                </a:rPr>
                <a:t>Add the title content here</a:t>
              </a:r>
              <a:endParaRPr lang="en-US" altLang="zh-CN" sz="1200" dirty="0">
                <a:solidFill>
                  <a:schemeClr val="tx1">
                    <a:lumMod val="75000"/>
                    <a:lumOff val="25000"/>
                  </a:schemeClr>
                </a:solidFill>
                <a:latin typeface="微软雅黑" pitchFamily="34" charset="-122"/>
                <a:ea typeface="微软雅黑" pitchFamily="34" charset="-122"/>
                <a:sym typeface="微软雅黑" pitchFamily="34" charset="-122"/>
              </a:endParaRPr>
            </a:p>
          </p:txBody>
        </p:sp>
      </p:grpSp>
      <p:grpSp>
        <p:nvGrpSpPr>
          <p:cNvPr id="13" name="组合 79"/>
          <p:cNvGrpSpPr/>
          <p:nvPr/>
        </p:nvGrpSpPr>
        <p:grpSpPr>
          <a:xfrm>
            <a:off x="4555604" y="1572787"/>
            <a:ext cx="2520280" cy="731626"/>
            <a:chOff x="5004048" y="769408"/>
            <a:chExt cx="2520280" cy="731400"/>
          </a:xfrm>
        </p:grpSpPr>
        <p:sp>
          <p:nvSpPr>
            <p:cNvPr id="23" name="矩形 1"/>
            <p:cNvSpPr>
              <a:spLocks noChangeArrowheads="1"/>
            </p:cNvSpPr>
            <p:nvPr/>
          </p:nvSpPr>
          <p:spPr bwMode="auto">
            <a:xfrm>
              <a:off x="5004048" y="1131590"/>
              <a:ext cx="2520280" cy="36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buFont typeface="Arial" pitchFamily="34" charset="0"/>
                <a:defRPr>
                  <a:solidFill>
                    <a:schemeClr val="tx1"/>
                  </a:solidFill>
                  <a:latin typeface="Arial" pitchFamily="34" charset="0"/>
                </a:defRPr>
              </a:lvl6pPr>
              <a:lvl7pPr marL="2971800" indent="-228600" fontAlgn="base">
                <a:spcBef>
                  <a:spcPct val="0"/>
                </a:spcBef>
                <a:spcAft>
                  <a:spcPct val="0"/>
                </a:spcAft>
                <a:buFont typeface="Arial" pitchFamily="34" charset="0"/>
                <a:defRPr>
                  <a:solidFill>
                    <a:schemeClr val="tx1"/>
                  </a:solidFill>
                  <a:latin typeface="Arial" pitchFamily="34" charset="0"/>
                </a:defRPr>
              </a:lvl7pPr>
              <a:lvl8pPr marL="3429000" indent="-228600" fontAlgn="base">
                <a:spcBef>
                  <a:spcPct val="0"/>
                </a:spcBef>
                <a:spcAft>
                  <a:spcPct val="0"/>
                </a:spcAft>
                <a:buFont typeface="Arial" pitchFamily="34" charset="0"/>
                <a:defRPr>
                  <a:solidFill>
                    <a:schemeClr val="tx1"/>
                  </a:solidFill>
                  <a:latin typeface="Arial" pitchFamily="34" charset="0"/>
                </a:defRPr>
              </a:lvl8pPr>
              <a:lvl9pPr marL="3886200" indent="-228600" fontAlgn="base">
                <a:spcBef>
                  <a:spcPct val="0"/>
                </a:spcBef>
                <a:spcAft>
                  <a:spcPct val="0"/>
                </a:spcAft>
                <a:buFont typeface="Arial" pitchFamily="34" charset="0"/>
                <a:defRPr>
                  <a:solidFill>
                    <a:schemeClr val="tx1"/>
                  </a:solidFill>
                  <a:latin typeface="Arial" pitchFamily="34" charset="0"/>
                </a:defRPr>
              </a:lvl9pPr>
            </a:lstStyle>
            <a:p>
              <a:pPr defTabSz="456724"/>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content, such as keywords, some brief introductions, and more.</a:t>
              </a:r>
            </a:p>
          </p:txBody>
        </p:sp>
        <p:sp>
          <p:nvSpPr>
            <p:cNvPr id="24" name="矩形 23"/>
            <p:cNvSpPr/>
            <p:nvPr/>
          </p:nvSpPr>
          <p:spPr>
            <a:xfrm>
              <a:off x="5004048" y="769408"/>
              <a:ext cx="1415772" cy="276914"/>
            </a:xfrm>
            <a:prstGeom prst="rect">
              <a:avLst/>
            </a:prstGeom>
          </p:spPr>
          <p:txBody>
            <a:bodyPr wrap="none">
              <a:spAutoFit/>
            </a:bodyPr>
            <a:lstStyle/>
            <a:p>
              <a:r>
                <a:rPr lang="zh-CN" altLang="en-US" sz="1200" dirty="0">
                  <a:solidFill>
                    <a:schemeClr val="tx1">
                      <a:lumMod val="75000"/>
                      <a:lumOff val="25000"/>
                    </a:schemeClr>
                  </a:solidFill>
                  <a:latin typeface="微软雅黑" pitchFamily="34" charset="-122"/>
                  <a:ea typeface="微软雅黑" pitchFamily="34" charset="-122"/>
                  <a:sym typeface="微软雅黑" pitchFamily="34" charset="-122"/>
                </a:rPr>
                <a:t>Add the title content here</a:t>
              </a:r>
              <a:endParaRPr lang="en-US" altLang="zh-CN" sz="1200" dirty="0">
                <a:solidFill>
                  <a:schemeClr val="tx1">
                    <a:lumMod val="75000"/>
                    <a:lumOff val="25000"/>
                  </a:schemeClr>
                </a:solidFill>
                <a:latin typeface="微软雅黑" pitchFamily="34" charset="-122"/>
                <a:ea typeface="微软雅黑" pitchFamily="34" charset="-122"/>
                <a:sym typeface="微软雅黑" pitchFamily="34" charset="-122"/>
              </a:endParaRPr>
            </a:p>
          </p:txBody>
        </p:sp>
      </p:grpSp>
      <p:grpSp>
        <p:nvGrpSpPr>
          <p:cNvPr id="19" name="组合 82"/>
          <p:cNvGrpSpPr/>
          <p:nvPr/>
        </p:nvGrpSpPr>
        <p:grpSpPr>
          <a:xfrm>
            <a:off x="6566327" y="2941504"/>
            <a:ext cx="2244301" cy="836681"/>
            <a:chOff x="6606476" y="2176553"/>
            <a:chExt cx="2244301" cy="836423"/>
          </a:xfrm>
        </p:grpSpPr>
        <p:sp>
          <p:nvSpPr>
            <p:cNvPr id="26" name="矩形 1"/>
            <p:cNvSpPr>
              <a:spLocks noChangeArrowheads="1"/>
            </p:cNvSpPr>
            <p:nvPr/>
          </p:nvSpPr>
          <p:spPr bwMode="auto">
            <a:xfrm>
              <a:off x="6606476" y="2643758"/>
              <a:ext cx="2244301" cy="36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buFont typeface="Arial" pitchFamily="34" charset="0"/>
                <a:defRPr>
                  <a:solidFill>
                    <a:schemeClr val="tx1"/>
                  </a:solidFill>
                  <a:latin typeface="Arial" pitchFamily="34" charset="0"/>
                </a:defRPr>
              </a:lvl6pPr>
              <a:lvl7pPr marL="2971800" indent="-228600" fontAlgn="base">
                <a:spcBef>
                  <a:spcPct val="0"/>
                </a:spcBef>
                <a:spcAft>
                  <a:spcPct val="0"/>
                </a:spcAft>
                <a:buFont typeface="Arial" pitchFamily="34" charset="0"/>
                <a:defRPr>
                  <a:solidFill>
                    <a:schemeClr val="tx1"/>
                  </a:solidFill>
                  <a:latin typeface="Arial" pitchFamily="34" charset="0"/>
                </a:defRPr>
              </a:lvl7pPr>
              <a:lvl8pPr marL="3429000" indent="-228600" fontAlgn="base">
                <a:spcBef>
                  <a:spcPct val="0"/>
                </a:spcBef>
                <a:spcAft>
                  <a:spcPct val="0"/>
                </a:spcAft>
                <a:buFont typeface="Arial" pitchFamily="34" charset="0"/>
                <a:defRPr>
                  <a:solidFill>
                    <a:schemeClr val="tx1"/>
                  </a:solidFill>
                  <a:latin typeface="Arial" pitchFamily="34" charset="0"/>
                </a:defRPr>
              </a:lvl8pPr>
              <a:lvl9pPr marL="3886200" indent="-228600" fontAlgn="base">
                <a:spcBef>
                  <a:spcPct val="0"/>
                </a:spcBef>
                <a:spcAft>
                  <a:spcPct val="0"/>
                </a:spcAft>
                <a:buFont typeface="Arial" pitchFamily="34" charset="0"/>
                <a:defRPr>
                  <a:solidFill>
                    <a:schemeClr val="tx1"/>
                  </a:solidFill>
                  <a:latin typeface="Arial" pitchFamily="34" charset="0"/>
                </a:defRPr>
              </a:lvl9pPr>
            </a:lstStyle>
            <a:p>
              <a:pPr defTabSz="456724"/>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content, such as keywords, some brief introductions, and more.</a:t>
              </a:r>
            </a:p>
          </p:txBody>
        </p:sp>
        <p:sp>
          <p:nvSpPr>
            <p:cNvPr id="27" name="矩形 26"/>
            <p:cNvSpPr/>
            <p:nvPr/>
          </p:nvSpPr>
          <p:spPr>
            <a:xfrm>
              <a:off x="6606476" y="2176553"/>
              <a:ext cx="1415772" cy="276914"/>
            </a:xfrm>
            <a:prstGeom prst="rect">
              <a:avLst/>
            </a:prstGeom>
          </p:spPr>
          <p:txBody>
            <a:bodyPr wrap="none">
              <a:spAutoFit/>
            </a:bodyPr>
            <a:lstStyle/>
            <a:p>
              <a:r>
                <a:rPr lang="zh-CN" altLang="en-US" sz="1200" dirty="0">
                  <a:solidFill>
                    <a:schemeClr val="tx1">
                      <a:lumMod val="75000"/>
                      <a:lumOff val="25000"/>
                    </a:schemeClr>
                  </a:solidFill>
                  <a:latin typeface="微软雅黑" pitchFamily="34" charset="-122"/>
                  <a:ea typeface="微软雅黑" pitchFamily="34" charset="-122"/>
                  <a:sym typeface="微软雅黑" pitchFamily="34" charset="-122"/>
                </a:rPr>
                <a:t>Add the title content here</a:t>
              </a:r>
              <a:endParaRPr lang="en-US" altLang="zh-CN" sz="1200" dirty="0">
                <a:solidFill>
                  <a:schemeClr val="tx1">
                    <a:lumMod val="75000"/>
                    <a:lumOff val="25000"/>
                  </a:schemeClr>
                </a:solidFill>
                <a:latin typeface="微软雅黑" pitchFamily="34" charset="-122"/>
                <a:ea typeface="微软雅黑" pitchFamily="34" charset="-122"/>
                <a:sym typeface="微软雅黑"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warp dir="in"/>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5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anim calcmode="lin" valueType="num">
                                      <p:cBhvr>
                                        <p:cTn id="13" dur="750" fill="hold"/>
                                        <p:tgtEl>
                                          <p:spTgt spid="4"/>
                                        </p:tgtEl>
                                        <p:attrNameLst>
                                          <p:attrName>ppt_x</p:attrName>
                                        </p:attrNameLst>
                                      </p:cBhvr>
                                      <p:tavLst>
                                        <p:tav tm="0">
                                          <p:val>
                                            <p:strVal val="#ppt_x"/>
                                          </p:val>
                                        </p:tav>
                                        <p:tav tm="100000">
                                          <p:val>
                                            <p:strVal val="#ppt_x"/>
                                          </p:val>
                                        </p:tav>
                                      </p:tavLst>
                                    </p:anim>
                                    <p:anim calcmode="lin" valueType="num">
                                      <p:cBhvr>
                                        <p:cTn id="14" dur="75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3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750"/>
                                        <p:tgtEl>
                                          <p:spTgt spid="3"/>
                                        </p:tgtEl>
                                      </p:cBhvr>
                                    </p:animEffect>
                                    <p:anim calcmode="lin" valueType="num">
                                      <p:cBhvr>
                                        <p:cTn id="18" dur="750" fill="hold"/>
                                        <p:tgtEl>
                                          <p:spTgt spid="3"/>
                                        </p:tgtEl>
                                        <p:attrNameLst>
                                          <p:attrName>ppt_x</p:attrName>
                                        </p:attrNameLst>
                                      </p:cBhvr>
                                      <p:tavLst>
                                        <p:tav tm="0">
                                          <p:val>
                                            <p:strVal val="#ppt_x"/>
                                          </p:val>
                                        </p:tav>
                                        <p:tav tm="100000">
                                          <p:val>
                                            <p:strVal val="#ppt_x"/>
                                          </p:val>
                                        </p:tav>
                                      </p:tavLst>
                                    </p:anim>
                                    <p:anim calcmode="lin" valueType="num">
                                      <p:cBhvr>
                                        <p:cTn id="19" dur="75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45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750"/>
                                        <p:tgtEl>
                                          <p:spTgt spid="2"/>
                                        </p:tgtEl>
                                      </p:cBhvr>
                                    </p:animEffect>
                                    <p:anim calcmode="lin" valueType="num">
                                      <p:cBhvr>
                                        <p:cTn id="23" dur="750" fill="hold"/>
                                        <p:tgtEl>
                                          <p:spTgt spid="2"/>
                                        </p:tgtEl>
                                        <p:attrNameLst>
                                          <p:attrName>ppt_x</p:attrName>
                                        </p:attrNameLst>
                                      </p:cBhvr>
                                      <p:tavLst>
                                        <p:tav tm="0">
                                          <p:val>
                                            <p:strVal val="#ppt_x"/>
                                          </p:val>
                                        </p:tav>
                                        <p:tav tm="100000">
                                          <p:val>
                                            <p:strVal val="#ppt_x"/>
                                          </p:val>
                                        </p:tav>
                                      </p:tavLst>
                                    </p:anim>
                                    <p:anim calcmode="lin" valueType="num">
                                      <p:cBhvr>
                                        <p:cTn id="24" dur="750" fill="hold"/>
                                        <p:tgtEl>
                                          <p:spTgt spid="2"/>
                                        </p:tgtEl>
                                        <p:attrNameLst>
                                          <p:attrName>ppt_y</p:attrName>
                                        </p:attrNameLst>
                                      </p:cBhvr>
                                      <p:tavLst>
                                        <p:tav tm="0">
                                          <p:val>
                                            <p:strVal val="#ppt_y+.1"/>
                                          </p:val>
                                        </p:tav>
                                        <p:tav tm="100000">
                                          <p:val>
                                            <p:strVal val="#ppt_y"/>
                                          </p:val>
                                        </p:tav>
                                      </p:tavLst>
                                    </p:anim>
                                  </p:childTnLst>
                                </p:cTn>
                              </p:par>
                            </p:childTnLst>
                          </p:cTn>
                        </p:par>
                        <p:par>
                          <p:cTn id="25" fill="hold">
                            <p:stCondLst>
                              <p:cond delay="1200"/>
                            </p:stCondLst>
                            <p:childTnLst>
                              <p:par>
                                <p:cTn id="26" presetID="22" presetClass="entr" presetSubtype="4"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par>
                          <p:cTn id="29" fill="hold">
                            <p:stCondLst>
                              <p:cond delay="1700"/>
                            </p:stCondLst>
                            <p:childTnLst>
                              <p:par>
                                <p:cTn id="30" presetID="47"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anim calcmode="lin" valueType="num">
                                      <p:cBhvr>
                                        <p:cTn id="33" dur="500" fill="hold"/>
                                        <p:tgtEl>
                                          <p:spTgt spid="10"/>
                                        </p:tgtEl>
                                        <p:attrNameLst>
                                          <p:attrName>ppt_x</p:attrName>
                                        </p:attrNameLst>
                                      </p:cBhvr>
                                      <p:tavLst>
                                        <p:tav tm="0">
                                          <p:val>
                                            <p:strVal val="#ppt_x"/>
                                          </p:val>
                                        </p:tav>
                                        <p:tav tm="100000">
                                          <p:val>
                                            <p:strVal val="#ppt_x"/>
                                          </p:val>
                                        </p:tav>
                                      </p:tavLst>
                                    </p:anim>
                                    <p:anim calcmode="lin" valueType="num">
                                      <p:cBhvr>
                                        <p:cTn id="34" dur="500" fill="hold"/>
                                        <p:tgtEl>
                                          <p:spTgt spid="10"/>
                                        </p:tgtEl>
                                        <p:attrNameLst>
                                          <p:attrName>ppt_y</p:attrName>
                                        </p:attrNameLst>
                                      </p:cBhvr>
                                      <p:tavLst>
                                        <p:tav tm="0">
                                          <p:val>
                                            <p:strVal val="#ppt_y-.1"/>
                                          </p:val>
                                        </p:tav>
                                        <p:tav tm="100000">
                                          <p:val>
                                            <p:strVal val="#ppt_y"/>
                                          </p:val>
                                        </p:tav>
                                      </p:tavLst>
                                    </p:anim>
                                  </p:childTnLst>
                                </p:cTn>
                              </p:par>
                            </p:childTnLst>
                          </p:cTn>
                        </p:par>
                        <p:par>
                          <p:cTn id="35" fill="hold">
                            <p:stCondLst>
                              <p:cond delay="2200"/>
                            </p:stCondLst>
                            <p:childTnLst>
                              <p:par>
                                <p:cTn id="36" presetID="22" presetClass="entr" presetSubtype="4"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500"/>
                                        <p:tgtEl>
                                          <p:spTgt spid="17"/>
                                        </p:tgtEl>
                                      </p:cBhvr>
                                    </p:animEffect>
                                  </p:childTnLst>
                                </p:cTn>
                              </p:par>
                            </p:childTnLst>
                          </p:cTn>
                        </p:par>
                        <p:par>
                          <p:cTn id="39" fill="hold">
                            <p:stCondLst>
                              <p:cond delay="2700"/>
                            </p:stCondLst>
                            <p:childTnLst>
                              <p:par>
                                <p:cTn id="40" presetID="47" presetClass="entr" presetSubtype="0"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anim calcmode="lin" valueType="num">
                                      <p:cBhvr>
                                        <p:cTn id="43" dur="500" fill="hold"/>
                                        <p:tgtEl>
                                          <p:spTgt spid="13"/>
                                        </p:tgtEl>
                                        <p:attrNameLst>
                                          <p:attrName>ppt_x</p:attrName>
                                        </p:attrNameLst>
                                      </p:cBhvr>
                                      <p:tavLst>
                                        <p:tav tm="0">
                                          <p:val>
                                            <p:strVal val="#ppt_x"/>
                                          </p:val>
                                        </p:tav>
                                        <p:tav tm="100000">
                                          <p:val>
                                            <p:strVal val="#ppt_x"/>
                                          </p:val>
                                        </p:tav>
                                      </p:tavLst>
                                    </p:anim>
                                    <p:anim calcmode="lin" valueType="num">
                                      <p:cBhvr>
                                        <p:cTn id="44" dur="500" fill="hold"/>
                                        <p:tgtEl>
                                          <p:spTgt spid="13"/>
                                        </p:tgtEl>
                                        <p:attrNameLst>
                                          <p:attrName>ppt_y</p:attrName>
                                        </p:attrNameLst>
                                      </p:cBhvr>
                                      <p:tavLst>
                                        <p:tav tm="0">
                                          <p:val>
                                            <p:strVal val="#ppt_y-.1"/>
                                          </p:val>
                                        </p:tav>
                                        <p:tav tm="100000">
                                          <p:val>
                                            <p:strVal val="#ppt_y"/>
                                          </p:val>
                                        </p:tav>
                                      </p:tavLst>
                                    </p:anim>
                                  </p:childTnLst>
                                </p:cTn>
                              </p:par>
                            </p:childTnLst>
                          </p:cTn>
                        </p:par>
                        <p:par>
                          <p:cTn id="45" fill="hold">
                            <p:stCondLst>
                              <p:cond delay="3200"/>
                            </p:stCondLst>
                            <p:childTnLst>
                              <p:par>
                                <p:cTn id="46" presetID="22" presetClass="entr" presetSubtype="4"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down)">
                                      <p:cBhvr>
                                        <p:cTn id="48" dur="500"/>
                                        <p:tgtEl>
                                          <p:spTgt spid="18"/>
                                        </p:tgtEl>
                                      </p:cBhvr>
                                    </p:animEffect>
                                  </p:childTnLst>
                                </p:cTn>
                              </p:par>
                            </p:childTnLst>
                          </p:cTn>
                        </p:par>
                        <p:par>
                          <p:cTn id="49" fill="hold">
                            <p:stCondLst>
                              <p:cond delay="3700"/>
                            </p:stCondLst>
                            <p:childTnLst>
                              <p:par>
                                <p:cTn id="50" presetID="47" presetClass="entr" presetSubtype="0"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strVal val="#ppt_x"/>
                                          </p:val>
                                        </p:tav>
                                        <p:tav tm="100000">
                                          <p:val>
                                            <p:strVal val="#ppt_x"/>
                                          </p:val>
                                        </p:tav>
                                      </p:tavLst>
                                    </p:anim>
                                    <p:anim calcmode="lin" valueType="num">
                                      <p:cBhvr>
                                        <p:cTn id="54"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A80C2753-FC09-4E85-ADE6-649C189FBEBF}"/>
              </a:ext>
            </a:extLst>
          </p:cNvPr>
          <p:cNvPicPr>
            <a:picLocks noChangeAspect="1"/>
          </p:cNvPicPr>
          <p:nvPr/>
        </p:nvPicPr>
        <p:blipFill>
          <a:blip r:embed="rId3"/>
          <a:stretch>
            <a:fillRect/>
          </a:stretch>
        </p:blipFill>
        <p:spPr>
          <a:xfrm>
            <a:off x="-256589" y="24764"/>
            <a:ext cx="4834772" cy="5145088"/>
          </a:xfrm>
          <a:prstGeom prst="rect">
            <a:avLst/>
          </a:prstGeom>
        </p:spPr>
      </p:pic>
      <p:sp>
        <p:nvSpPr>
          <p:cNvPr id="7" name="流程图: 离页连接符 6"/>
          <p:cNvSpPr/>
          <p:nvPr/>
        </p:nvSpPr>
        <p:spPr>
          <a:xfrm>
            <a:off x="2489623" y="1918058"/>
            <a:ext cx="1269176" cy="1330201"/>
          </a:xfrm>
          <a:prstGeom prst="flowChartOffpageConnector">
            <a:avLst/>
          </a:prstGeom>
          <a:gradFill>
            <a:gsLst>
              <a:gs pos="0">
                <a:srgbClr val="0695EA"/>
              </a:gs>
              <a:gs pos="100000">
                <a:srgbClr val="9D4EFB"/>
              </a:gs>
            </a:gsLst>
            <a:lin ang="5400000" scaled="1"/>
          </a:gradFill>
          <a:ln w="12700" cap="flat" cmpd="sng" algn="ctr">
            <a:noFill/>
            <a:prstDash val="solid"/>
            <a:miter lim="800000"/>
          </a:ln>
          <a:effectLst/>
        </p:spPr>
        <p:txBody>
          <a:bodyPr lIns="68580" tIns="34290" rIns="68580" bIns="34290" rtlCol="0" anchor="ctr"/>
          <a:lstStyle/>
          <a:p>
            <a:pPr algn="ctr" defTabSz="685800">
              <a:lnSpc>
                <a:spcPct val="130000"/>
              </a:lnSpc>
              <a:defRPr/>
            </a:pPr>
            <a:r>
              <a:rPr lang="en-US" altLang="zh-CN" sz="7200" b="1" kern="0" dirty="0">
                <a:solidFill>
                  <a:prstClr val="white"/>
                </a:solidFill>
                <a:latin typeface="Arial"/>
                <a:ea typeface="微软雅黑"/>
              </a:rPr>
              <a:t>3rd</a:t>
            </a:r>
            <a:endParaRPr lang="zh-CN" altLang="en-US" sz="7200" b="1" kern="0" dirty="0">
              <a:solidFill>
                <a:prstClr val="white"/>
              </a:solidFill>
              <a:latin typeface="Arial"/>
              <a:ea typeface="微软雅黑"/>
            </a:endParaRPr>
          </a:p>
        </p:txBody>
      </p:sp>
      <p:cxnSp>
        <p:nvCxnSpPr>
          <p:cNvPr id="8" name="直接连接符 7"/>
          <p:cNvCxnSpPr/>
          <p:nvPr/>
        </p:nvCxnSpPr>
        <p:spPr>
          <a:xfrm>
            <a:off x="3911199" y="2555709"/>
            <a:ext cx="4314825" cy="0"/>
          </a:xfrm>
          <a:prstGeom prst="line">
            <a:avLst/>
          </a:prstGeom>
          <a:noFill/>
          <a:ln w="12700" cap="flat" cmpd="sng" algn="ctr">
            <a:solidFill>
              <a:schemeClr val="bg1"/>
            </a:solidFill>
            <a:prstDash val="solid"/>
            <a:miter lim="800000"/>
          </a:ln>
          <a:effectLst/>
        </p:spPr>
      </p:cxnSp>
      <p:sp>
        <p:nvSpPr>
          <p:cNvPr id="9" name="文本框 32"/>
          <p:cNvSpPr txBox="1"/>
          <p:nvPr/>
        </p:nvSpPr>
        <p:spPr>
          <a:xfrm>
            <a:off x="4283968" y="1996480"/>
            <a:ext cx="3421449" cy="720903"/>
          </a:xfrm>
          <a:prstGeom prst="rect">
            <a:avLst/>
          </a:prstGeom>
          <a:noFill/>
        </p:spPr>
        <p:txBody>
          <a:bodyPr wrap="none" lIns="68580" tIns="34290" rIns="68580" bIns="34290" rtlCol="0">
            <a:spAutoFit/>
          </a:bodyPr>
          <a:lstStyle/>
          <a:p>
            <a:pPr>
              <a:lnSpc>
                <a:spcPct val="150000"/>
              </a:lnSpc>
            </a:pPr>
            <a:r>
              <a:rPr lang="zh-CN" altLang="en-US" sz="3200" dirty="0">
                <a:solidFill>
                  <a:schemeClr val="tx1">
                    <a:lumMod val="65000"/>
                    <a:lumOff val="35000"/>
                  </a:schemeClr>
                </a:solidFill>
                <a:latin typeface="微软雅黑" pitchFamily="34" charset="-122"/>
                <a:ea typeface="微软雅黑" pitchFamily="34" charset="-122"/>
              </a:rPr>
              <a:t>Click here to add a title</a:t>
            </a:r>
            <a:endParaRPr lang="en-US" altLang="zh-CN" sz="3200" dirty="0">
              <a:solidFill>
                <a:schemeClr val="tx1">
                  <a:lumMod val="65000"/>
                  <a:lumOff val="35000"/>
                </a:schemeClr>
              </a:solidFill>
              <a:latin typeface="微软雅黑" pitchFamily="34" charset="-122"/>
              <a:ea typeface="微软雅黑" pitchFamily="34" charset="-122"/>
            </a:endParaRPr>
          </a:p>
        </p:txBody>
      </p:sp>
      <p:sp>
        <p:nvSpPr>
          <p:cNvPr id="23" name="TextBox 22"/>
          <p:cNvSpPr txBox="1"/>
          <p:nvPr/>
        </p:nvSpPr>
        <p:spPr>
          <a:xfrm>
            <a:off x="4426575" y="2861401"/>
            <a:ext cx="1375698" cy="307777"/>
          </a:xfrm>
          <a:prstGeom prst="rect">
            <a:avLst/>
          </a:prstGeom>
          <a:noFill/>
        </p:spPr>
        <p:txBody>
          <a:bodyPr wrap="none" rtlCol="0">
            <a:spAutoFit/>
          </a:bodyPr>
          <a:lstStyle/>
          <a:p>
            <a:pPr>
              <a:buFont typeface="Wingdings" pitchFamily="2" charset="2"/>
              <a:buChar char="l"/>
            </a:pPr>
            <a:r>
              <a:rPr lang="zh-CN" altLang="en-US" sz="1400" dirty="0">
                <a:solidFill>
                  <a:schemeClr val="tx1">
                    <a:lumMod val="65000"/>
                    <a:lumOff val="35000"/>
                  </a:schemeClr>
                </a:solidFill>
                <a:latin typeface="思源黑体 CN Bold" pitchFamily="34" charset="-122"/>
                <a:ea typeface="思源黑体 CN Bold" pitchFamily="34" charset="-122"/>
              </a:rPr>
              <a:t>   Add a section title</a:t>
            </a:r>
          </a:p>
        </p:txBody>
      </p:sp>
      <p:sp>
        <p:nvSpPr>
          <p:cNvPr id="26" name="TextBox 25"/>
          <p:cNvSpPr txBox="1"/>
          <p:nvPr/>
        </p:nvSpPr>
        <p:spPr>
          <a:xfrm>
            <a:off x="6428164" y="2861399"/>
            <a:ext cx="1204176" cy="276999"/>
          </a:xfrm>
          <a:prstGeom prst="rect">
            <a:avLst/>
          </a:prstGeom>
          <a:noFill/>
        </p:spPr>
        <p:txBody>
          <a:bodyPr wrap="none" rtlCol="0">
            <a:spAutoFit/>
          </a:bodyPr>
          <a:lstStyle/>
          <a:p>
            <a:pPr>
              <a:buFont typeface="Wingdings" pitchFamily="2" charset="2"/>
              <a:buChar char="l"/>
            </a:pPr>
            <a:r>
              <a:rPr lang="zh-CN" altLang="en-US" sz="1200" dirty="0">
                <a:solidFill>
                  <a:schemeClr val="tx1">
                    <a:lumMod val="65000"/>
                    <a:lumOff val="35000"/>
                  </a:schemeClr>
                </a:solidFill>
                <a:latin typeface="思源黑体 CN Bold" pitchFamily="34" charset="-122"/>
                <a:ea typeface="思源黑体 CN Bold" pitchFamily="34" charset="-122"/>
              </a:rPr>
              <a:t>   Add a section title</a:t>
            </a:r>
          </a:p>
        </p:txBody>
      </p:sp>
      <p:sp>
        <p:nvSpPr>
          <p:cNvPr id="29" name="TextBox 28"/>
          <p:cNvSpPr txBox="1"/>
          <p:nvPr/>
        </p:nvSpPr>
        <p:spPr>
          <a:xfrm>
            <a:off x="4426575" y="3365455"/>
            <a:ext cx="1375698" cy="307777"/>
          </a:xfrm>
          <a:prstGeom prst="rect">
            <a:avLst/>
          </a:prstGeom>
          <a:noFill/>
        </p:spPr>
        <p:txBody>
          <a:bodyPr wrap="none" rtlCol="0">
            <a:spAutoFit/>
          </a:bodyPr>
          <a:lstStyle/>
          <a:p>
            <a:pPr>
              <a:buFont typeface="Wingdings" pitchFamily="2" charset="2"/>
              <a:buChar char="l"/>
            </a:pPr>
            <a:r>
              <a:rPr lang="zh-CN" altLang="en-US" sz="1400" dirty="0">
                <a:solidFill>
                  <a:schemeClr val="tx1">
                    <a:lumMod val="65000"/>
                    <a:lumOff val="35000"/>
                  </a:schemeClr>
                </a:solidFill>
                <a:latin typeface="思源黑体 CN Bold" pitchFamily="34" charset="-122"/>
                <a:ea typeface="思源黑体 CN Bold" pitchFamily="34" charset="-122"/>
              </a:rPr>
              <a:t>   Add a section title</a:t>
            </a:r>
          </a:p>
        </p:txBody>
      </p:sp>
      <p:sp>
        <p:nvSpPr>
          <p:cNvPr id="32" name="TextBox 31"/>
          <p:cNvSpPr txBox="1"/>
          <p:nvPr/>
        </p:nvSpPr>
        <p:spPr>
          <a:xfrm>
            <a:off x="6428164" y="3397602"/>
            <a:ext cx="1204176" cy="276999"/>
          </a:xfrm>
          <a:prstGeom prst="rect">
            <a:avLst/>
          </a:prstGeom>
          <a:noFill/>
        </p:spPr>
        <p:txBody>
          <a:bodyPr wrap="none" rtlCol="0">
            <a:spAutoFit/>
          </a:bodyPr>
          <a:lstStyle/>
          <a:p>
            <a:pPr>
              <a:buFont typeface="Wingdings" pitchFamily="2" charset="2"/>
              <a:buChar char="l"/>
            </a:pPr>
            <a:r>
              <a:rPr lang="zh-CN" altLang="en-US" sz="1200" dirty="0">
                <a:solidFill>
                  <a:schemeClr val="tx1">
                    <a:lumMod val="65000"/>
                    <a:lumOff val="35000"/>
                  </a:schemeClr>
                </a:solidFill>
                <a:latin typeface="思源黑体 CN Bold" pitchFamily="34" charset="-122"/>
                <a:ea typeface="思源黑体 CN Bold" pitchFamily="34" charset="-122"/>
              </a:rPr>
              <a:t>   Add a section title</a:t>
            </a:r>
          </a:p>
        </p:txBody>
      </p:sp>
    </p:spTree>
    <p:extLst>
      <p:ext uri="{BB962C8B-B14F-4D97-AF65-F5344CB8AC3E}">
        <p14:creationId xmlns:p14="http://schemas.microsoft.com/office/powerpoint/2010/main" val="1791427775"/>
      </p:ext>
    </p:extLst>
  </p:cSld>
  <p:clrMapOvr>
    <a:masterClrMapping/>
  </p:clrMapOvr>
  <mc:AlternateContent xmlns:mc="http://schemas.openxmlformats.org/markup-compatibility/2006" xmlns:p14="http://schemas.microsoft.com/office/powerpoint/2010/main">
    <mc:Choice Requires="p14">
      <p:transition spd="slow" p14:dur="1250" advClick="0" advTm="0">
        <p14:warp dir="in"/>
      </p:transition>
    </mc:Choice>
    <mc:Fallback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anim calcmode="lin" valueType="num">
                                      <p:cBhvr>
                                        <p:cTn id="22" dur="500" fill="hold"/>
                                        <p:tgtEl>
                                          <p:spTgt spid="23"/>
                                        </p:tgtEl>
                                        <p:attrNameLst>
                                          <p:attrName>ppt_x</p:attrName>
                                        </p:attrNameLst>
                                      </p:cBhvr>
                                      <p:tavLst>
                                        <p:tav tm="0">
                                          <p:val>
                                            <p:strVal val="#ppt_x"/>
                                          </p:val>
                                        </p:tav>
                                        <p:tav tm="100000">
                                          <p:val>
                                            <p:strVal val="#ppt_x"/>
                                          </p:val>
                                        </p:tav>
                                      </p:tavLst>
                                    </p:anim>
                                    <p:anim calcmode="lin" valueType="num">
                                      <p:cBhvr>
                                        <p:cTn id="23" dur="500" fill="hold"/>
                                        <p:tgtEl>
                                          <p:spTgt spid="2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anim calcmode="lin" valueType="num">
                                      <p:cBhvr>
                                        <p:cTn id="27" dur="500" fill="hold"/>
                                        <p:tgtEl>
                                          <p:spTgt spid="26"/>
                                        </p:tgtEl>
                                        <p:attrNameLst>
                                          <p:attrName>ppt_x</p:attrName>
                                        </p:attrNameLst>
                                      </p:cBhvr>
                                      <p:tavLst>
                                        <p:tav tm="0">
                                          <p:val>
                                            <p:strVal val="#ppt_x"/>
                                          </p:val>
                                        </p:tav>
                                        <p:tav tm="100000">
                                          <p:val>
                                            <p:strVal val="#ppt_x"/>
                                          </p:val>
                                        </p:tav>
                                      </p:tavLst>
                                    </p:anim>
                                    <p:anim calcmode="lin" valueType="num">
                                      <p:cBhvr>
                                        <p:cTn id="28" dur="500" fill="hold"/>
                                        <p:tgtEl>
                                          <p:spTgt spid="2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anim calcmode="lin" valueType="num">
                                      <p:cBhvr>
                                        <p:cTn id="32" dur="500" fill="hold"/>
                                        <p:tgtEl>
                                          <p:spTgt spid="29"/>
                                        </p:tgtEl>
                                        <p:attrNameLst>
                                          <p:attrName>ppt_x</p:attrName>
                                        </p:attrNameLst>
                                      </p:cBhvr>
                                      <p:tavLst>
                                        <p:tav tm="0">
                                          <p:val>
                                            <p:strVal val="#ppt_x"/>
                                          </p:val>
                                        </p:tav>
                                        <p:tav tm="100000">
                                          <p:val>
                                            <p:strVal val="#ppt_x"/>
                                          </p:val>
                                        </p:tav>
                                      </p:tavLst>
                                    </p:anim>
                                    <p:anim calcmode="lin" valueType="num">
                                      <p:cBhvr>
                                        <p:cTn id="33" dur="500" fill="hold"/>
                                        <p:tgtEl>
                                          <p:spTgt spid="2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anim calcmode="lin" valueType="num">
                                      <p:cBhvr>
                                        <p:cTn id="37" dur="500" fill="hold"/>
                                        <p:tgtEl>
                                          <p:spTgt spid="32"/>
                                        </p:tgtEl>
                                        <p:attrNameLst>
                                          <p:attrName>ppt_x</p:attrName>
                                        </p:attrNameLst>
                                      </p:cBhvr>
                                      <p:tavLst>
                                        <p:tav tm="0">
                                          <p:val>
                                            <p:strVal val="#ppt_x"/>
                                          </p:val>
                                        </p:tav>
                                        <p:tav tm="100000">
                                          <p:val>
                                            <p:strVal val="#ppt_x"/>
                                          </p:val>
                                        </p:tav>
                                      </p:tavLst>
                                    </p:anim>
                                    <p:anim calcmode="lin" valueType="num">
                                      <p:cBhvr>
                                        <p:cTn id="38"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23" grpId="0"/>
      <p:bldP spid="26" grpId="0"/>
      <p:bldP spid="29" grpId="0"/>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42">
            <a:extLst>
              <a:ext uri="{FF2B5EF4-FFF2-40B4-BE49-F238E27FC236}">
                <a16:creationId xmlns:a16="http://schemas.microsoft.com/office/drawing/2014/main" id="{888ED571-2EBC-4FD1-B369-0196533EE6E7}"/>
              </a:ext>
            </a:extLst>
          </p:cNvPr>
          <p:cNvGrpSpPr/>
          <p:nvPr/>
        </p:nvGrpSpPr>
        <p:grpSpPr>
          <a:xfrm>
            <a:off x="1340889" y="1263392"/>
            <a:ext cx="1013207" cy="488202"/>
            <a:chOff x="508001" y="1864785"/>
            <a:chExt cx="1752009" cy="844185"/>
          </a:xfrm>
        </p:grpSpPr>
        <p:sp>
          <p:nvSpPr>
            <p:cNvPr id="112" name="Freeform 5">
              <a:extLst>
                <a:ext uri="{FF2B5EF4-FFF2-40B4-BE49-F238E27FC236}">
                  <a16:creationId xmlns:a16="http://schemas.microsoft.com/office/drawing/2014/main" id="{52F826E0-CDF5-4A9D-823D-742BD1FE70F3}"/>
                </a:ext>
              </a:extLst>
            </p:cNvPr>
            <p:cNvSpPr>
              <a:spLocks/>
            </p:cNvSpPr>
            <p:nvPr/>
          </p:nvSpPr>
          <p:spPr bwMode="auto">
            <a:xfrm>
              <a:off x="508001" y="2287375"/>
              <a:ext cx="1752009" cy="421595"/>
            </a:xfrm>
            <a:custGeom>
              <a:avLst/>
              <a:gdLst>
                <a:gd name="T0" fmla="*/ 1762 w 1762"/>
                <a:gd name="T1" fmla="*/ 0 h 424"/>
                <a:gd name="T2" fmla="*/ 1387 w 1762"/>
                <a:gd name="T3" fmla="*/ 424 h 424"/>
                <a:gd name="T4" fmla="*/ 0 w 1762"/>
                <a:gd name="T5" fmla="*/ 424 h 424"/>
                <a:gd name="T6" fmla="*/ 376 w 1762"/>
                <a:gd name="T7" fmla="*/ 0 h 424"/>
                <a:gd name="T8" fmla="*/ 1762 w 1762"/>
                <a:gd name="T9" fmla="*/ 0 h 424"/>
              </a:gdLst>
              <a:ahLst/>
              <a:cxnLst>
                <a:cxn ang="0">
                  <a:pos x="T0" y="T1"/>
                </a:cxn>
                <a:cxn ang="0">
                  <a:pos x="T2" y="T3"/>
                </a:cxn>
                <a:cxn ang="0">
                  <a:pos x="T4" y="T5"/>
                </a:cxn>
                <a:cxn ang="0">
                  <a:pos x="T6" y="T7"/>
                </a:cxn>
                <a:cxn ang="0">
                  <a:pos x="T8" y="T9"/>
                </a:cxn>
              </a:cxnLst>
              <a:rect l="0" t="0" r="r" b="b"/>
              <a:pathLst>
                <a:path w="1762" h="424">
                  <a:moveTo>
                    <a:pt x="1762" y="0"/>
                  </a:moveTo>
                  <a:lnTo>
                    <a:pt x="1387" y="424"/>
                  </a:lnTo>
                  <a:lnTo>
                    <a:pt x="0" y="424"/>
                  </a:lnTo>
                  <a:lnTo>
                    <a:pt x="376" y="0"/>
                  </a:lnTo>
                  <a:lnTo>
                    <a:pt x="1762"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sz="900" u="sng"/>
            </a:p>
          </p:txBody>
        </p:sp>
        <p:sp>
          <p:nvSpPr>
            <p:cNvPr id="113" name="Freeform 6">
              <a:extLst>
                <a:ext uri="{FF2B5EF4-FFF2-40B4-BE49-F238E27FC236}">
                  <a16:creationId xmlns:a16="http://schemas.microsoft.com/office/drawing/2014/main" id="{FCF5E50A-569E-4344-9872-70A75F4596ED}"/>
                </a:ext>
              </a:extLst>
            </p:cNvPr>
            <p:cNvSpPr>
              <a:spLocks/>
            </p:cNvSpPr>
            <p:nvPr/>
          </p:nvSpPr>
          <p:spPr bwMode="auto">
            <a:xfrm>
              <a:off x="508001" y="1864785"/>
              <a:ext cx="1752009" cy="422590"/>
            </a:xfrm>
            <a:custGeom>
              <a:avLst/>
              <a:gdLst>
                <a:gd name="T0" fmla="*/ 0 w 1762"/>
                <a:gd name="T1" fmla="*/ 0 h 425"/>
                <a:gd name="T2" fmla="*/ 376 w 1762"/>
                <a:gd name="T3" fmla="*/ 425 h 425"/>
                <a:gd name="T4" fmla="*/ 1762 w 1762"/>
                <a:gd name="T5" fmla="*/ 425 h 425"/>
                <a:gd name="T6" fmla="*/ 1387 w 1762"/>
                <a:gd name="T7" fmla="*/ 0 h 425"/>
                <a:gd name="T8" fmla="*/ 0 w 1762"/>
                <a:gd name="T9" fmla="*/ 0 h 425"/>
              </a:gdLst>
              <a:ahLst/>
              <a:cxnLst>
                <a:cxn ang="0">
                  <a:pos x="T0" y="T1"/>
                </a:cxn>
                <a:cxn ang="0">
                  <a:pos x="T2" y="T3"/>
                </a:cxn>
                <a:cxn ang="0">
                  <a:pos x="T4" y="T5"/>
                </a:cxn>
                <a:cxn ang="0">
                  <a:pos x="T6" y="T7"/>
                </a:cxn>
                <a:cxn ang="0">
                  <a:pos x="T8" y="T9"/>
                </a:cxn>
              </a:cxnLst>
              <a:rect l="0" t="0" r="r" b="b"/>
              <a:pathLst>
                <a:path w="1762" h="425">
                  <a:moveTo>
                    <a:pt x="0" y="0"/>
                  </a:moveTo>
                  <a:lnTo>
                    <a:pt x="376" y="425"/>
                  </a:lnTo>
                  <a:lnTo>
                    <a:pt x="1762" y="425"/>
                  </a:lnTo>
                  <a:lnTo>
                    <a:pt x="1387" y="0"/>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900" u="sng"/>
            </a:p>
          </p:txBody>
        </p:sp>
      </p:grpSp>
      <p:grpSp>
        <p:nvGrpSpPr>
          <p:cNvPr id="63" name="Group 41">
            <a:extLst>
              <a:ext uri="{FF2B5EF4-FFF2-40B4-BE49-F238E27FC236}">
                <a16:creationId xmlns:a16="http://schemas.microsoft.com/office/drawing/2014/main" id="{87EDCE1B-300B-450D-8C4C-A772057E2C62}"/>
              </a:ext>
            </a:extLst>
          </p:cNvPr>
          <p:cNvGrpSpPr/>
          <p:nvPr/>
        </p:nvGrpSpPr>
        <p:grpSpPr>
          <a:xfrm>
            <a:off x="2214363" y="1263392"/>
            <a:ext cx="1720497" cy="488202"/>
            <a:chOff x="2018387" y="1864785"/>
            <a:chExt cx="2975034" cy="844185"/>
          </a:xfrm>
        </p:grpSpPr>
        <p:sp>
          <p:nvSpPr>
            <p:cNvPr id="108" name="Freeform 7">
              <a:extLst>
                <a:ext uri="{FF2B5EF4-FFF2-40B4-BE49-F238E27FC236}">
                  <a16:creationId xmlns:a16="http://schemas.microsoft.com/office/drawing/2014/main" id="{2EF9FC8B-9229-4B18-B0F3-B8BAF63AA856}"/>
                </a:ext>
              </a:extLst>
            </p:cNvPr>
            <p:cNvSpPr>
              <a:spLocks/>
            </p:cNvSpPr>
            <p:nvPr/>
          </p:nvSpPr>
          <p:spPr bwMode="auto">
            <a:xfrm>
              <a:off x="2018387" y="2287375"/>
              <a:ext cx="2764236" cy="421595"/>
            </a:xfrm>
            <a:custGeom>
              <a:avLst/>
              <a:gdLst>
                <a:gd name="T0" fmla="*/ 2780 w 2780"/>
                <a:gd name="T1" fmla="*/ 0 h 424"/>
                <a:gd name="T2" fmla="*/ 2780 w 2780"/>
                <a:gd name="T3" fmla="*/ 424 h 424"/>
                <a:gd name="T4" fmla="*/ 0 w 2780"/>
                <a:gd name="T5" fmla="*/ 424 h 424"/>
                <a:gd name="T6" fmla="*/ 375 w 2780"/>
                <a:gd name="T7" fmla="*/ 0 h 424"/>
                <a:gd name="T8" fmla="*/ 2780 w 2780"/>
                <a:gd name="T9" fmla="*/ 0 h 424"/>
              </a:gdLst>
              <a:ahLst/>
              <a:cxnLst>
                <a:cxn ang="0">
                  <a:pos x="T0" y="T1"/>
                </a:cxn>
                <a:cxn ang="0">
                  <a:pos x="T2" y="T3"/>
                </a:cxn>
                <a:cxn ang="0">
                  <a:pos x="T4" y="T5"/>
                </a:cxn>
                <a:cxn ang="0">
                  <a:pos x="T6" y="T7"/>
                </a:cxn>
                <a:cxn ang="0">
                  <a:pos x="T8" y="T9"/>
                </a:cxn>
              </a:cxnLst>
              <a:rect l="0" t="0" r="r" b="b"/>
              <a:pathLst>
                <a:path w="2780" h="424">
                  <a:moveTo>
                    <a:pt x="2780" y="0"/>
                  </a:moveTo>
                  <a:lnTo>
                    <a:pt x="2780" y="424"/>
                  </a:lnTo>
                  <a:lnTo>
                    <a:pt x="0" y="424"/>
                  </a:lnTo>
                  <a:lnTo>
                    <a:pt x="375" y="0"/>
                  </a:lnTo>
                  <a:lnTo>
                    <a:pt x="2780" y="0"/>
                  </a:lnTo>
                  <a:close/>
                </a:path>
              </a:pathLst>
            </a:custGeom>
            <a:solidFill>
              <a:schemeClr val="tx1">
                <a:lumMod val="10000"/>
                <a:lumOff val="90000"/>
              </a:schemeClr>
            </a:solidFill>
            <a:ln>
              <a:noFill/>
            </a:ln>
          </p:spPr>
          <p:txBody>
            <a:bodyPr vert="horz" wrap="square" lIns="91440" tIns="45720" rIns="91440" bIns="45720" numCol="1" anchor="t" anchorCtr="0" compatLnSpc="1">
              <a:prstTxWarp prst="textNoShape">
                <a:avLst/>
              </a:prstTxWarp>
            </a:bodyPr>
            <a:lstStyle/>
            <a:p>
              <a:endParaRPr lang="en-US" sz="900" u="sng"/>
            </a:p>
          </p:txBody>
        </p:sp>
        <p:sp>
          <p:nvSpPr>
            <p:cNvPr id="109" name="Freeform 8">
              <a:extLst>
                <a:ext uri="{FF2B5EF4-FFF2-40B4-BE49-F238E27FC236}">
                  <a16:creationId xmlns:a16="http://schemas.microsoft.com/office/drawing/2014/main" id="{E659EDD2-2CC2-4F63-95C8-720970244AE5}"/>
                </a:ext>
              </a:extLst>
            </p:cNvPr>
            <p:cNvSpPr>
              <a:spLocks/>
            </p:cNvSpPr>
            <p:nvPr/>
          </p:nvSpPr>
          <p:spPr bwMode="auto">
            <a:xfrm>
              <a:off x="2018387" y="1864785"/>
              <a:ext cx="2764236" cy="422590"/>
            </a:xfrm>
            <a:custGeom>
              <a:avLst/>
              <a:gdLst>
                <a:gd name="T0" fmla="*/ 0 w 2780"/>
                <a:gd name="T1" fmla="*/ 0 h 425"/>
                <a:gd name="T2" fmla="*/ 375 w 2780"/>
                <a:gd name="T3" fmla="*/ 425 h 425"/>
                <a:gd name="T4" fmla="*/ 2780 w 2780"/>
                <a:gd name="T5" fmla="*/ 425 h 425"/>
                <a:gd name="T6" fmla="*/ 2780 w 2780"/>
                <a:gd name="T7" fmla="*/ 0 h 425"/>
                <a:gd name="T8" fmla="*/ 0 w 2780"/>
                <a:gd name="T9" fmla="*/ 0 h 425"/>
              </a:gdLst>
              <a:ahLst/>
              <a:cxnLst>
                <a:cxn ang="0">
                  <a:pos x="T0" y="T1"/>
                </a:cxn>
                <a:cxn ang="0">
                  <a:pos x="T2" y="T3"/>
                </a:cxn>
                <a:cxn ang="0">
                  <a:pos x="T4" y="T5"/>
                </a:cxn>
                <a:cxn ang="0">
                  <a:pos x="T6" y="T7"/>
                </a:cxn>
                <a:cxn ang="0">
                  <a:pos x="T8" y="T9"/>
                </a:cxn>
              </a:cxnLst>
              <a:rect l="0" t="0" r="r" b="b"/>
              <a:pathLst>
                <a:path w="2780" h="425">
                  <a:moveTo>
                    <a:pt x="0" y="0"/>
                  </a:moveTo>
                  <a:lnTo>
                    <a:pt x="375" y="425"/>
                  </a:lnTo>
                  <a:lnTo>
                    <a:pt x="2780" y="425"/>
                  </a:lnTo>
                  <a:lnTo>
                    <a:pt x="2780" y="0"/>
                  </a:lnTo>
                  <a:lnTo>
                    <a:pt x="0"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sz="900" u="sng"/>
            </a:p>
          </p:txBody>
        </p:sp>
        <p:sp>
          <p:nvSpPr>
            <p:cNvPr id="110" name="Rectangle 9">
              <a:extLst>
                <a:ext uri="{FF2B5EF4-FFF2-40B4-BE49-F238E27FC236}">
                  <a16:creationId xmlns:a16="http://schemas.microsoft.com/office/drawing/2014/main" id="{C76A61DE-ED6B-4053-9359-C74D81FB6064}"/>
                </a:ext>
              </a:extLst>
            </p:cNvPr>
            <p:cNvSpPr>
              <a:spLocks noChangeArrowheads="1"/>
            </p:cNvSpPr>
            <p:nvPr/>
          </p:nvSpPr>
          <p:spPr bwMode="auto">
            <a:xfrm>
              <a:off x="4782623" y="1864785"/>
              <a:ext cx="210798" cy="42259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900" u="sng"/>
            </a:p>
          </p:txBody>
        </p:sp>
        <p:sp>
          <p:nvSpPr>
            <p:cNvPr id="111" name="Rectangle 10">
              <a:extLst>
                <a:ext uri="{FF2B5EF4-FFF2-40B4-BE49-F238E27FC236}">
                  <a16:creationId xmlns:a16="http://schemas.microsoft.com/office/drawing/2014/main" id="{9F33D28F-B47D-4462-B550-AA334EF7838F}"/>
                </a:ext>
              </a:extLst>
            </p:cNvPr>
            <p:cNvSpPr>
              <a:spLocks noChangeArrowheads="1"/>
            </p:cNvSpPr>
            <p:nvPr/>
          </p:nvSpPr>
          <p:spPr bwMode="auto">
            <a:xfrm>
              <a:off x="4782623" y="2287375"/>
              <a:ext cx="210798" cy="421595"/>
            </a:xfrm>
            <a:prstGeom prst="rect">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sz="900" u="sng"/>
            </a:p>
          </p:txBody>
        </p:sp>
      </p:grpSp>
      <p:grpSp>
        <p:nvGrpSpPr>
          <p:cNvPr id="64" name="Group 43">
            <a:extLst>
              <a:ext uri="{FF2B5EF4-FFF2-40B4-BE49-F238E27FC236}">
                <a16:creationId xmlns:a16="http://schemas.microsoft.com/office/drawing/2014/main" id="{E7C27B28-DC05-4E17-8E8C-745AE5A16C7B}"/>
              </a:ext>
            </a:extLst>
          </p:cNvPr>
          <p:cNvGrpSpPr/>
          <p:nvPr/>
        </p:nvGrpSpPr>
        <p:grpSpPr>
          <a:xfrm>
            <a:off x="1340889" y="1973426"/>
            <a:ext cx="1013207" cy="488202"/>
            <a:chOff x="508001" y="3092555"/>
            <a:chExt cx="1752009" cy="844185"/>
          </a:xfrm>
        </p:grpSpPr>
        <p:sp>
          <p:nvSpPr>
            <p:cNvPr id="106" name="Freeform 5">
              <a:extLst>
                <a:ext uri="{FF2B5EF4-FFF2-40B4-BE49-F238E27FC236}">
                  <a16:creationId xmlns:a16="http://schemas.microsoft.com/office/drawing/2014/main" id="{62FAD4DC-C5C2-43E7-8C53-CABFE48C4416}"/>
                </a:ext>
              </a:extLst>
            </p:cNvPr>
            <p:cNvSpPr>
              <a:spLocks/>
            </p:cNvSpPr>
            <p:nvPr/>
          </p:nvSpPr>
          <p:spPr bwMode="auto">
            <a:xfrm>
              <a:off x="508001" y="3515145"/>
              <a:ext cx="1752009" cy="421595"/>
            </a:xfrm>
            <a:custGeom>
              <a:avLst/>
              <a:gdLst>
                <a:gd name="T0" fmla="*/ 1762 w 1762"/>
                <a:gd name="T1" fmla="*/ 0 h 424"/>
                <a:gd name="T2" fmla="*/ 1387 w 1762"/>
                <a:gd name="T3" fmla="*/ 424 h 424"/>
                <a:gd name="T4" fmla="*/ 0 w 1762"/>
                <a:gd name="T5" fmla="*/ 424 h 424"/>
                <a:gd name="T6" fmla="*/ 376 w 1762"/>
                <a:gd name="T7" fmla="*/ 0 h 424"/>
                <a:gd name="T8" fmla="*/ 1762 w 1762"/>
                <a:gd name="T9" fmla="*/ 0 h 424"/>
              </a:gdLst>
              <a:ahLst/>
              <a:cxnLst>
                <a:cxn ang="0">
                  <a:pos x="T0" y="T1"/>
                </a:cxn>
                <a:cxn ang="0">
                  <a:pos x="T2" y="T3"/>
                </a:cxn>
                <a:cxn ang="0">
                  <a:pos x="T4" y="T5"/>
                </a:cxn>
                <a:cxn ang="0">
                  <a:pos x="T6" y="T7"/>
                </a:cxn>
                <a:cxn ang="0">
                  <a:pos x="T8" y="T9"/>
                </a:cxn>
              </a:cxnLst>
              <a:rect l="0" t="0" r="r" b="b"/>
              <a:pathLst>
                <a:path w="1762" h="424">
                  <a:moveTo>
                    <a:pt x="1762" y="0"/>
                  </a:moveTo>
                  <a:lnTo>
                    <a:pt x="1387" y="424"/>
                  </a:lnTo>
                  <a:lnTo>
                    <a:pt x="0" y="424"/>
                  </a:lnTo>
                  <a:lnTo>
                    <a:pt x="376" y="0"/>
                  </a:lnTo>
                  <a:lnTo>
                    <a:pt x="1762" y="0"/>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sz="900" u="sng"/>
            </a:p>
          </p:txBody>
        </p:sp>
        <p:sp>
          <p:nvSpPr>
            <p:cNvPr id="107" name="Freeform 6">
              <a:extLst>
                <a:ext uri="{FF2B5EF4-FFF2-40B4-BE49-F238E27FC236}">
                  <a16:creationId xmlns:a16="http://schemas.microsoft.com/office/drawing/2014/main" id="{DBBD6367-2044-476F-AA37-413030ADA5D5}"/>
                </a:ext>
              </a:extLst>
            </p:cNvPr>
            <p:cNvSpPr>
              <a:spLocks/>
            </p:cNvSpPr>
            <p:nvPr/>
          </p:nvSpPr>
          <p:spPr bwMode="auto">
            <a:xfrm>
              <a:off x="508001" y="3092555"/>
              <a:ext cx="1752009" cy="422590"/>
            </a:xfrm>
            <a:custGeom>
              <a:avLst/>
              <a:gdLst>
                <a:gd name="T0" fmla="*/ 0 w 1762"/>
                <a:gd name="T1" fmla="*/ 0 h 425"/>
                <a:gd name="T2" fmla="*/ 376 w 1762"/>
                <a:gd name="T3" fmla="*/ 425 h 425"/>
                <a:gd name="T4" fmla="*/ 1762 w 1762"/>
                <a:gd name="T5" fmla="*/ 425 h 425"/>
                <a:gd name="T6" fmla="*/ 1387 w 1762"/>
                <a:gd name="T7" fmla="*/ 0 h 425"/>
                <a:gd name="T8" fmla="*/ 0 w 1762"/>
                <a:gd name="T9" fmla="*/ 0 h 425"/>
              </a:gdLst>
              <a:ahLst/>
              <a:cxnLst>
                <a:cxn ang="0">
                  <a:pos x="T0" y="T1"/>
                </a:cxn>
                <a:cxn ang="0">
                  <a:pos x="T2" y="T3"/>
                </a:cxn>
                <a:cxn ang="0">
                  <a:pos x="T4" y="T5"/>
                </a:cxn>
                <a:cxn ang="0">
                  <a:pos x="T6" y="T7"/>
                </a:cxn>
                <a:cxn ang="0">
                  <a:pos x="T8" y="T9"/>
                </a:cxn>
              </a:cxnLst>
              <a:rect l="0" t="0" r="r" b="b"/>
              <a:pathLst>
                <a:path w="1762" h="425">
                  <a:moveTo>
                    <a:pt x="0" y="0"/>
                  </a:moveTo>
                  <a:lnTo>
                    <a:pt x="376" y="425"/>
                  </a:lnTo>
                  <a:lnTo>
                    <a:pt x="1762" y="425"/>
                  </a:lnTo>
                  <a:lnTo>
                    <a:pt x="1387"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900" u="sng"/>
            </a:p>
          </p:txBody>
        </p:sp>
      </p:grpSp>
      <p:grpSp>
        <p:nvGrpSpPr>
          <p:cNvPr id="65" name="Group 40">
            <a:extLst>
              <a:ext uri="{FF2B5EF4-FFF2-40B4-BE49-F238E27FC236}">
                <a16:creationId xmlns:a16="http://schemas.microsoft.com/office/drawing/2014/main" id="{0C2C5ED1-9E55-4D93-B6C2-6B89C575EC61}"/>
              </a:ext>
            </a:extLst>
          </p:cNvPr>
          <p:cNvGrpSpPr/>
          <p:nvPr/>
        </p:nvGrpSpPr>
        <p:grpSpPr>
          <a:xfrm>
            <a:off x="2214363" y="1973426"/>
            <a:ext cx="1720497" cy="488202"/>
            <a:chOff x="2018387" y="3092555"/>
            <a:chExt cx="2975034" cy="844185"/>
          </a:xfrm>
        </p:grpSpPr>
        <p:sp>
          <p:nvSpPr>
            <p:cNvPr id="102" name="Freeform 7">
              <a:extLst>
                <a:ext uri="{FF2B5EF4-FFF2-40B4-BE49-F238E27FC236}">
                  <a16:creationId xmlns:a16="http://schemas.microsoft.com/office/drawing/2014/main" id="{83EDABE6-4FAD-49C4-B870-B4357EBF3E57}"/>
                </a:ext>
              </a:extLst>
            </p:cNvPr>
            <p:cNvSpPr>
              <a:spLocks/>
            </p:cNvSpPr>
            <p:nvPr/>
          </p:nvSpPr>
          <p:spPr bwMode="auto">
            <a:xfrm>
              <a:off x="2018387" y="3515145"/>
              <a:ext cx="2764236" cy="421595"/>
            </a:xfrm>
            <a:custGeom>
              <a:avLst/>
              <a:gdLst>
                <a:gd name="T0" fmla="*/ 2780 w 2780"/>
                <a:gd name="T1" fmla="*/ 0 h 424"/>
                <a:gd name="T2" fmla="*/ 2780 w 2780"/>
                <a:gd name="T3" fmla="*/ 424 h 424"/>
                <a:gd name="T4" fmla="*/ 0 w 2780"/>
                <a:gd name="T5" fmla="*/ 424 h 424"/>
                <a:gd name="T6" fmla="*/ 375 w 2780"/>
                <a:gd name="T7" fmla="*/ 0 h 424"/>
                <a:gd name="T8" fmla="*/ 2780 w 2780"/>
                <a:gd name="T9" fmla="*/ 0 h 424"/>
              </a:gdLst>
              <a:ahLst/>
              <a:cxnLst>
                <a:cxn ang="0">
                  <a:pos x="T0" y="T1"/>
                </a:cxn>
                <a:cxn ang="0">
                  <a:pos x="T2" y="T3"/>
                </a:cxn>
                <a:cxn ang="0">
                  <a:pos x="T4" y="T5"/>
                </a:cxn>
                <a:cxn ang="0">
                  <a:pos x="T6" y="T7"/>
                </a:cxn>
                <a:cxn ang="0">
                  <a:pos x="T8" y="T9"/>
                </a:cxn>
              </a:cxnLst>
              <a:rect l="0" t="0" r="r" b="b"/>
              <a:pathLst>
                <a:path w="2780" h="424">
                  <a:moveTo>
                    <a:pt x="2780" y="0"/>
                  </a:moveTo>
                  <a:lnTo>
                    <a:pt x="2780" y="424"/>
                  </a:lnTo>
                  <a:lnTo>
                    <a:pt x="0" y="424"/>
                  </a:lnTo>
                  <a:lnTo>
                    <a:pt x="375" y="0"/>
                  </a:lnTo>
                  <a:lnTo>
                    <a:pt x="2780" y="0"/>
                  </a:lnTo>
                  <a:close/>
                </a:path>
              </a:pathLst>
            </a:custGeom>
            <a:solidFill>
              <a:schemeClr val="tx1">
                <a:lumMod val="10000"/>
                <a:lumOff val="90000"/>
              </a:schemeClr>
            </a:solidFill>
            <a:ln>
              <a:noFill/>
            </a:ln>
          </p:spPr>
          <p:txBody>
            <a:bodyPr vert="horz" wrap="square" lIns="91440" tIns="45720" rIns="91440" bIns="45720" numCol="1" anchor="t" anchorCtr="0" compatLnSpc="1">
              <a:prstTxWarp prst="textNoShape">
                <a:avLst/>
              </a:prstTxWarp>
            </a:bodyPr>
            <a:lstStyle/>
            <a:p>
              <a:endParaRPr lang="en-US" sz="900" u="sng"/>
            </a:p>
          </p:txBody>
        </p:sp>
        <p:sp>
          <p:nvSpPr>
            <p:cNvPr id="103" name="Freeform 8">
              <a:extLst>
                <a:ext uri="{FF2B5EF4-FFF2-40B4-BE49-F238E27FC236}">
                  <a16:creationId xmlns:a16="http://schemas.microsoft.com/office/drawing/2014/main" id="{C4ADD842-0D86-4472-AFA8-C9A03EAD696B}"/>
                </a:ext>
              </a:extLst>
            </p:cNvPr>
            <p:cNvSpPr>
              <a:spLocks/>
            </p:cNvSpPr>
            <p:nvPr/>
          </p:nvSpPr>
          <p:spPr bwMode="auto">
            <a:xfrm>
              <a:off x="2018387" y="3092555"/>
              <a:ext cx="2764236" cy="422590"/>
            </a:xfrm>
            <a:custGeom>
              <a:avLst/>
              <a:gdLst>
                <a:gd name="T0" fmla="*/ 0 w 2780"/>
                <a:gd name="T1" fmla="*/ 0 h 425"/>
                <a:gd name="T2" fmla="*/ 375 w 2780"/>
                <a:gd name="T3" fmla="*/ 425 h 425"/>
                <a:gd name="T4" fmla="*/ 2780 w 2780"/>
                <a:gd name="T5" fmla="*/ 425 h 425"/>
                <a:gd name="T6" fmla="*/ 2780 w 2780"/>
                <a:gd name="T7" fmla="*/ 0 h 425"/>
                <a:gd name="T8" fmla="*/ 0 w 2780"/>
                <a:gd name="T9" fmla="*/ 0 h 425"/>
              </a:gdLst>
              <a:ahLst/>
              <a:cxnLst>
                <a:cxn ang="0">
                  <a:pos x="T0" y="T1"/>
                </a:cxn>
                <a:cxn ang="0">
                  <a:pos x="T2" y="T3"/>
                </a:cxn>
                <a:cxn ang="0">
                  <a:pos x="T4" y="T5"/>
                </a:cxn>
                <a:cxn ang="0">
                  <a:pos x="T6" y="T7"/>
                </a:cxn>
                <a:cxn ang="0">
                  <a:pos x="T8" y="T9"/>
                </a:cxn>
              </a:cxnLst>
              <a:rect l="0" t="0" r="r" b="b"/>
              <a:pathLst>
                <a:path w="2780" h="425">
                  <a:moveTo>
                    <a:pt x="0" y="0"/>
                  </a:moveTo>
                  <a:lnTo>
                    <a:pt x="375" y="425"/>
                  </a:lnTo>
                  <a:lnTo>
                    <a:pt x="2780" y="425"/>
                  </a:lnTo>
                  <a:lnTo>
                    <a:pt x="2780" y="0"/>
                  </a:lnTo>
                  <a:lnTo>
                    <a:pt x="0"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sz="900" u="sng"/>
            </a:p>
          </p:txBody>
        </p:sp>
        <p:sp>
          <p:nvSpPr>
            <p:cNvPr id="104" name="Rectangle 9">
              <a:extLst>
                <a:ext uri="{FF2B5EF4-FFF2-40B4-BE49-F238E27FC236}">
                  <a16:creationId xmlns:a16="http://schemas.microsoft.com/office/drawing/2014/main" id="{332FB4C5-B42C-4155-B3BB-853BD6D744CB}"/>
                </a:ext>
              </a:extLst>
            </p:cNvPr>
            <p:cNvSpPr>
              <a:spLocks noChangeArrowheads="1"/>
            </p:cNvSpPr>
            <p:nvPr/>
          </p:nvSpPr>
          <p:spPr bwMode="auto">
            <a:xfrm>
              <a:off x="4782623" y="3092555"/>
              <a:ext cx="210798" cy="42259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900" u="sng"/>
            </a:p>
          </p:txBody>
        </p:sp>
        <p:sp>
          <p:nvSpPr>
            <p:cNvPr id="105" name="Rectangle 10">
              <a:extLst>
                <a:ext uri="{FF2B5EF4-FFF2-40B4-BE49-F238E27FC236}">
                  <a16:creationId xmlns:a16="http://schemas.microsoft.com/office/drawing/2014/main" id="{CA708F5C-FBF5-44A6-B228-79B4DDF38027}"/>
                </a:ext>
              </a:extLst>
            </p:cNvPr>
            <p:cNvSpPr>
              <a:spLocks noChangeArrowheads="1"/>
            </p:cNvSpPr>
            <p:nvPr/>
          </p:nvSpPr>
          <p:spPr bwMode="auto">
            <a:xfrm>
              <a:off x="4782623" y="3515145"/>
              <a:ext cx="210798" cy="421595"/>
            </a:xfrm>
            <a:prstGeom prst="rect">
              <a:avLst/>
            </a:pr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sz="900" u="sng"/>
            </a:p>
          </p:txBody>
        </p:sp>
      </p:grpSp>
      <p:grpSp>
        <p:nvGrpSpPr>
          <p:cNvPr id="66" name="Group 44">
            <a:extLst>
              <a:ext uri="{FF2B5EF4-FFF2-40B4-BE49-F238E27FC236}">
                <a16:creationId xmlns:a16="http://schemas.microsoft.com/office/drawing/2014/main" id="{E4C77258-3AF8-4805-A1FA-C351198D758B}"/>
              </a:ext>
            </a:extLst>
          </p:cNvPr>
          <p:cNvGrpSpPr/>
          <p:nvPr/>
        </p:nvGrpSpPr>
        <p:grpSpPr>
          <a:xfrm>
            <a:off x="1340889" y="2683460"/>
            <a:ext cx="1013207" cy="488202"/>
            <a:chOff x="508001" y="4320325"/>
            <a:chExt cx="1752009" cy="844185"/>
          </a:xfrm>
        </p:grpSpPr>
        <p:sp>
          <p:nvSpPr>
            <p:cNvPr id="100" name="Freeform 5">
              <a:extLst>
                <a:ext uri="{FF2B5EF4-FFF2-40B4-BE49-F238E27FC236}">
                  <a16:creationId xmlns:a16="http://schemas.microsoft.com/office/drawing/2014/main" id="{E8B69BB3-2741-448E-9932-18B4AF968F29}"/>
                </a:ext>
              </a:extLst>
            </p:cNvPr>
            <p:cNvSpPr>
              <a:spLocks/>
            </p:cNvSpPr>
            <p:nvPr/>
          </p:nvSpPr>
          <p:spPr bwMode="auto">
            <a:xfrm>
              <a:off x="508001" y="4742915"/>
              <a:ext cx="1752009" cy="421595"/>
            </a:xfrm>
            <a:custGeom>
              <a:avLst/>
              <a:gdLst>
                <a:gd name="T0" fmla="*/ 1762 w 1762"/>
                <a:gd name="T1" fmla="*/ 0 h 424"/>
                <a:gd name="T2" fmla="*/ 1387 w 1762"/>
                <a:gd name="T3" fmla="*/ 424 h 424"/>
                <a:gd name="T4" fmla="*/ 0 w 1762"/>
                <a:gd name="T5" fmla="*/ 424 h 424"/>
                <a:gd name="T6" fmla="*/ 376 w 1762"/>
                <a:gd name="T7" fmla="*/ 0 h 424"/>
                <a:gd name="T8" fmla="*/ 1762 w 1762"/>
                <a:gd name="T9" fmla="*/ 0 h 424"/>
              </a:gdLst>
              <a:ahLst/>
              <a:cxnLst>
                <a:cxn ang="0">
                  <a:pos x="T0" y="T1"/>
                </a:cxn>
                <a:cxn ang="0">
                  <a:pos x="T2" y="T3"/>
                </a:cxn>
                <a:cxn ang="0">
                  <a:pos x="T4" y="T5"/>
                </a:cxn>
                <a:cxn ang="0">
                  <a:pos x="T6" y="T7"/>
                </a:cxn>
                <a:cxn ang="0">
                  <a:pos x="T8" y="T9"/>
                </a:cxn>
              </a:cxnLst>
              <a:rect l="0" t="0" r="r" b="b"/>
              <a:pathLst>
                <a:path w="1762" h="424">
                  <a:moveTo>
                    <a:pt x="1762" y="0"/>
                  </a:moveTo>
                  <a:lnTo>
                    <a:pt x="1387" y="424"/>
                  </a:lnTo>
                  <a:lnTo>
                    <a:pt x="0" y="424"/>
                  </a:lnTo>
                  <a:lnTo>
                    <a:pt x="376" y="0"/>
                  </a:lnTo>
                  <a:lnTo>
                    <a:pt x="1762" y="0"/>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sz="900" u="sng"/>
            </a:p>
          </p:txBody>
        </p:sp>
        <p:sp>
          <p:nvSpPr>
            <p:cNvPr id="101" name="Freeform 6">
              <a:extLst>
                <a:ext uri="{FF2B5EF4-FFF2-40B4-BE49-F238E27FC236}">
                  <a16:creationId xmlns:a16="http://schemas.microsoft.com/office/drawing/2014/main" id="{CC0C335B-9AEA-4E91-A507-81231AA01E73}"/>
                </a:ext>
              </a:extLst>
            </p:cNvPr>
            <p:cNvSpPr>
              <a:spLocks/>
            </p:cNvSpPr>
            <p:nvPr/>
          </p:nvSpPr>
          <p:spPr bwMode="auto">
            <a:xfrm>
              <a:off x="508001" y="4320325"/>
              <a:ext cx="1752009" cy="422590"/>
            </a:xfrm>
            <a:custGeom>
              <a:avLst/>
              <a:gdLst>
                <a:gd name="T0" fmla="*/ 0 w 1762"/>
                <a:gd name="T1" fmla="*/ 0 h 425"/>
                <a:gd name="T2" fmla="*/ 376 w 1762"/>
                <a:gd name="T3" fmla="*/ 425 h 425"/>
                <a:gd name="T4" fmla="*/ 1762 w 1762"/>
                <a:gd name="T5" fmla="*/ 425 h 425"/>
                <a:gd name="T6" fmla="*/ 1387 w 1762"/>
                <a:gd name="T7" fmla="*/ 0 h 425"/>
                <a:gd name="T8" fmla="*/ 0 w 1762"/>
                <a:gd name="T9" fmla="*/ 0 h 425"/>
              </a:gdLst>
              <a:ahLst/>
              <a:cxnLst>
                <a:cxn ang="0">
                  <a:pos x="T0" y="T1"/>
                </a:cxn>
                <a:cxn ang="0">
                  <a:pos x="T2" y="T3"/>
                </a:cxn>
                <a:cxn ang="0">
                  <a:pos x="T4" y="T5"/>
                </a:cxn>
                <a:cxn ang="0">
                  <a:pos x="T6" y="T7"/>
                </a:cxn>
                <a:cxn ang="0">
                  <a:pos x="T8" y="T9"/>
                </a:cxn>
              </a:cxnLst>
              <a:rect l="0" t="0" r="r" b="b"/>
              <a:pathLst>
                <a:path w="1762" h="425">
                  <a:moveTo>
                    <a:pt x="0" y="0"/>
                  </a:moveTo>
                  <a:lnTo>
                    <a:pt x="376" y="425"/>
                  </a:lnTo>
                  <a:lnTo>
                    <a:pt x="1762" y="425"/>
                  </a:lnTo>
                  <a:lnTo>
                    <a:pt x="1387" y="0"/>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900" u="sng"/>
            </a:p>
          </p:txBody>
        </p:sp>
      </p:grpSp>
      <p:grpSp>
        <p:nvGrpSpPr>
          <p:cNvPr id="67" name="Group 39">
            <a:extLst>
              <a:ext uri="{FF2B5EF4-FFF2-40B4-BE49-F238E27FC236}">
                <a16:creationId xmlns:a16="http://schemas.microsoft.com/office/drawing/2014/main" id="{F76DBBAC-6B63-4415-9E7B-34CD4738020D}"/>
              </a:ext>
            </a:extLst>
          </p:cNvPr>
          <p:cNvGrpSpPr/>
          <p:nvPr/>
        </p:nvGrpSpPr>
        <p:grpSpPr>
          <a:xfrm>
            <a:off x="2214363" y="2683460"/>
            <a:ext cx="1720497" cy="488202"/>
            <a:chOff x="2018387" y="4320325"/>
            <a:chExt cx="2975034" cy="844185"/>
          </a:xfrm>
        </p:grpSpPr>
        <p:sp>
          <p:nvSpPr>
            <p:cNvPr id="96" name="Freeform 7">
              <a:extLst>
                <a:ext uri="{FF2B5EF4-FFF2-40B4-BE49-F238E27FC236}">
                  <a16:creationId xmlns:a16="http://schemas.microsoft.com/office/drawing/2014/main" id="{0FDFB399-B8B7-4375-902B-564AEF72AB9D}"/>
                </a:ext>
              </a:extLst>
            </p:cNvPr>
            <p:cNvSpPr>
              <a:spLocks/>
            </p:cNvSpPr>
            <p:nvPr/>
          </p:nvSpPr>
          <p:spPr bwMode="auto">
            <a:xfrm>
              <a:off x="2018387" y="4742915"/>
              <a:ext cx="2764236" cy="421595"/>
            </a:xfrm>
            <a:custGeom>
              <a:avLst/>
              <a:gdLst>
                <a:gd name="T0" fmla="*/ 2780 w 2780"/>
                <a:gd name="T1" fmla="*/ 0 h 424"/>
                <a:gd name="T2" fmla="*/ 2780 w 2780"/>
                <a:gd name="T3" fmla="*/ 424 h 424"/>
                <a:gd name="T4" fmla="*/ 0 w 2780"/>
                <a:gd name="T5" fmla="*/ 424 h 424"/>
                <a:gd name="T6" fmla="*/ 375 w 2780"/>
                <a:gd name="T7" fmla="*/ 0 h 424"/>
                <a:gd name="T8" fmla="*/ 2780 w 2780"/>
                <a:gd name="T9" fmla="*/ 0 h 424"/>
              </a:gdLst>
              <a:ahLst/>
              <a:cxnLst>
                <a:cxn ang="0">
                  <a:pos x="T0" y="T1"/>
                </a:cxn>
                <a:cxn ang="0">
                  <a:pos x="T2" y="T3"/>
                </a:cxn>
                <a:cxn ang="0">
                  <a:pos x="T4" y="T5"/>
                </a:cxn>
                <a:cxn ang="0">
                  <a:pos x="T6" y="T7"/>
                </a:cxn>
                <a:cxn ang="0">
                  <a:pos x="T8" y="T9"/>
                </a:cxn>
              </a:cxnLst>
              <a:rect l="0" t="0" r="r" b="b"/>
              <a:pathLst>
                <a:path w="2780" h="424">
                  <a:moveTo>
                    <a:pt x="2780" y="0"/>
                  </a:moveTo>
                  <a:lnTo>
                    <a:pt x="2780" y="424"/>
                  </a:lnTo>
                  <a:lnTo>
                    <a:pt x="0" y="424"/>
                  </a:lnTo>
                  <a:lnTo>
                    <a:pt x="375" y="0"/>
                  </a:lnTo>
                  <a:lnTo>
                    <a:pt x="2780" y="0"/>
                  </a:lnTo>
                  <a:close/>
                </a:path>
              </a:pathLst>
            </a:custGeom>
            <a:solidFill>
              <a:schemeClr val="tx1">
                <a:lumMod val="10000"/>
                <a:lumOff val="90000"/>
              </a:schemeClr>
            </a:solidFill>
            <a:ln>
              <a:noFill/>
            </a:ln>
          </p:spPr>
          <p:txBody>
            <a:bodyPr vert="horz" wrap="square" lIns="91440" tIns="45720" rIns="91440" bIns="45720" numCol="1" anchor="t" anchorCtr="0" compatLnSpc="1">
              <a:prstTxWarp prst="textNoShape">
                <a:avLst/>
              </a:prstTxWarp>
            </a:bodyPr>
            <a:lstStyle/>
            <a:p>
              <a:endParaRPr lang="en-US" sz="900" u="sng"/>
            </a:p>
          </p:txBody>
        </p:sp>
        <p:sp>
          <p:nvSpPr>
            <p:cNvPr id="97" name="Freeform 8">
              <a:extLst>
                <a:ext uri="{FF2B5EF4-FFF2-40B4-BE49-F238E27FC236}">
                  <a16:creationId xmlns:a16="http://schemas.microsoft.com/office/drawing/2014/main" id="{3E9FE453-B997-4408-B6E2-64B105EC590C}"/>
                </a:ext>
              </a:extLst>
            </p:cNvPr>
            <p:cNvSpPr>
              <a:spLocks/>
            </p:cNvSpPr>
            <p:nvPr/>
          </p:nvSpPr>
          <p:spPr bwMode="auto">
            <a:xfrm>
              <a:off x="2018387" y="4320325"/>
              <a:ext cx="2764236" cy="422590"/>
            </a:xfrm>
            <a:custGeom>
              <a:avLst/>
              <a:gdLst>
                <a:gd name="T0" fmla="*/ 0 w 2780"/>
                <a:gd name="T1" fmla="*/ 0 h 425"/>
                <a:gd name="T2" fmla="*/ 375 w 2780"/>
                <a:gd name="T3" fmla="*/ 425 h 425"/>
                <a:gd name="T4" fmla="*/ 2780 w 2780"/>
                <a:gd name="T5" fmla="*/ 425 h 425"/>
                <a:gd name="T6" fmla="*/ 2780 w 2780"/>
                <a:gd name="T7" fmla="*/ 0 h 425"/>
                <a:gd name="T8" fmla="*/ 0 w 2780"/>
                <a:gd name="T9" fmla="*/ 0 h 425"/>
              </a:gdLst>
              <a:ahLst/>
              <a:cxnLst>
                <a:cxn ang="0">
                  <a:pos x="T0" y="T1"/>
                </a:cxn>
                <a:cxn ang="0">
                  <a:pos x="T2" y="T3"/>
                </a:cxn>
                <a:cxn ang="0">
                  <a:pos x="T4" y="T5"/>
                </a:cxn>
                <a:cxn ang="0">
                  <a:pos x="T6" y="T7"/>
                </a:cxn>
                <a:cxn ang="0">
                  <a:pos x="T8" y="T9"/>
                </a:cxn>
              </a:cxnLst>
              <a:rect l="0" t="0" r="r" b="b"/>
              <a:pathLst>
                <a:path w="2780" h="425">
                  <a:moveTo>
                    <a:pt x="0" y="0"/>
                  </a:moveTo>
                  <a:lnTo>
                    <a:pt x="375" y="425"/>
                  </a:lnTo>
                  <a:lnTo>
                    <a:pt x="2780" y="425"/>
                  </a:lnTo>
                  <a:lnTo>
                    <a:pt x="2780" y="0"/>
                  </a:lnTo>
                  <a:lnTo>
                    <a:pt x="0"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sz="900" u="sng"/>
            </a:p>
          </p:txBody>
        </p:sp>
        <p:sp>
          <p:nvSpPr>
            <p:cNvPr id="98" name="Rectangle 9">
              <a:extLst>
                <a:ext uri="{FF2B5EF4-FFF2-40B4-BE49-F238E27FC236}">
                  <a16:creationId xmlns:a16="http://schemas.microsoft.com/office/drawing/2014/main" id="{112B94B0-6859-40AF-9D07-7F4E85F1F3A1}"/>
                </a:ext>
              </a:extLst>
            </p:cNvPr>
            <p:cNvSpPr>
              <a:spLocks noChangeArrowheads="1"/>
            </p:cNvSpPr>
            <p:nvPr/>
          </p:nvSpPr>
          <p:spPr bwMode="auto">
            <a:xfrm>
              <a:off x="4782623" y="4320325"/>
              <a:ext cx="210798" cy="422590"/>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900" u="sng"/>
            </a:p>
          </p:txBody>
        </p:sp>
        <p:sp>
          <p:nvSpPr>
            <p:cNvPr id="99" name="Rectangle 10">
              <a:extLst>
                <a:ext uri="{FF2B5EF4-FFF2-40B4-BE49-F238E27FC236}">
                  <a16:creationId xmlns:a16="http://schemas.microsoft.com/office/drawing/2014/main" id="{69D6EB7B-4F43-451A-8024-9E9B776493EC}"/>
                </a:ext>
              </a:extLst>
            </p:cNvPr>
            <p:cNvSpPr>
              <a:spLocks noChangeArrowheads="1"/>
            </p:cNvSpPr>
            <p:nvPr/>
          </p:nvSpPr>
          <p:spPr bwMode="auto">
            <a:xfrm>
              <a:off x="4782623" y="4742915"/>
              <a:ext cx="210798" cy="421595"/>
            </a:xfrm>
            <a:prstGeom prst="rect">
              <a:avLst/>
            </a:pr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sz="900" u="sng"/>
            </a:p>
          </p:txBody>
        </p:sp>
      </p:grpSp>
      <p:grpSp>
        <p:nvGrpSpPr>
          <p:cNvPr id="68" name="Group 45">
            <a:extLst>
              <a:ext uri="{FF2B5EF4-FFF2-40B4-BE49-F238E27FC236}">
                <a16:creationId xmlns:a16="http://schemas.microsoft.com/office/drawing/2014/main" id="{82EE6B0D-A9D0-4794-9ECA-32C86EBA5A06}"/>
              </a:ext>
            </a:extLst>
          </p:cNvPr>
          <p:cNvGrpSpPr/>
          <p:nvPr/>
        </p:nvGrpSpPr>
        <p:grpSpPr>
          <a:xfrm>
            <a:off x="1340889" y="3393493"/>
            <a:ext cx="1013207" cy="488202"/>
            <a:chOff x="508001" y="5548095"/>
            <a:chExt cx="1752009" cy="844185"/>
          </a:xfrm>
        </p:grpSpPr>
        <p:sp>
          <p:nvSpPr>
            <p:cNvPr id="94" name="Freeform 5">
              <a:extLst>
                <a:ext uri="{FF2B5EF4-FFF2-40B4-BE49-F238E27FC236}">
                  <a16:creationId xmlns:a16="http://schemas.microsoft.com/office/drawing/2014/main" id="{FE0E259D-58BA-4C8E-92E8-E97C3DA46FEE}"/>
                </a:ext>
              </a:extLst>
            </p:cNvPr>
            <p:cNvSpPr>
              <a:spLocks/>
            </p:cNvSpPr>
            <p:nvPr/>
          </p:nvSpPr>
          <p:spPr bwMode="auto">
            <a:xfrm>
              <a:off x="508001" y="5970685"/>
              <a:ext cx="1752009" cy="421595"/>
            </a:xfrm>
            <a:custGeom>
              <a:avLst/>
              <a:gdLst>
                <a:gd name="T0" fmla="*/ 1762 w 1762"/>
                <a:gd name="T1" fmla="*/ 0 h 424"/>
                <a:gd name="T2" fmla="*/ 1387 w 1762"/>
                <a:gd name="T3" fmla="*/ 424 h 424"/>
                <a:gd name="T4" fmla="*/ 0 w 1762"/>
                <a:gd name="T5" fmla="*/ 424 h 424"/>
                <a:gd name="T6" fmla="*/ 376 w 1762"/>
                <a:gd name="T7" fmla="*/ 0 h 424"/>
                <a:gd name="T8" fmla="*/ 1762 w 1762"/>
                <a:gd name="T9" fmla="*/ 0 h 424"/>
              </a:gdLst>
              <a:ahLst/>
              <a:cxnLst>
                <a:cxn ang="0">
                  <a:pos x="T0" y="T1"/>
                </a:cxn>
                <a:cxn ang="0">
                  <a:pos x="T2" y="T3"/>
                </a:cxn>
                <a:cxn ang="0">
                  <a:pos x="T4" y="T5"/>
                </a:cxn>
                <a:cxn ang="0">
                  <a:pos x="T6" y="T7"/>
                </a:cxn>
                <a:cxn ang="0">
                  <a:pos x="T8" y="T9"/>
                </a:cxn>
              </a:cxnLst>
              <a:rect l="0" t="0" r="r" b="b"/>
              <a:pathLst>
                <a:path w="1762" h="424">
                  <a:moveTo>
                    <a:pt x="1762" y="0"/>
                  </a:moveTo>
                  <a:lnTo>
                    <a:pt x="1387" y="424"/>
                  </a:lnTo>
                  <a:lnTo>
                    <a:pt x="0" y="424"/>
                  </a:lnTo>
                  <a:lnTo>
                    <a:pt x="376" y="0"/>
                  </a:lnTo>
                  <a:lnTo>
                    <a:pt x="1762" y="0"/>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sz="900" u="sng"/>
            </a:p>
          </p:txBody>
        </p:sp>
        <p:sp>
          <p:nvSpPr>
            <p:cNvPr id="95" name="Freeform 6">
              <a:extLst>
                <a:ext uri="{FF2B5EF4-FFF2-40B4-BE49-F238E27FC236}">
                  <a16:creationId xmlns:a16="http://schemas.microsoft.com/office/drawing/2014/main" id="{749F2255-791D-45F8-A680-65DD44BD7B1D}"/>
                </a:ext>
              </a:extLst>
            </p:cNvPr>
            <p:cNvSpPr>
              <a:spLocks/>
            </p:cNvSpPr>
            <p:nvPr/>
          </p:nvSpPr>
          <p:spPr bwMode="auto">
            <a:xfrm>
              <a:off x="508001" y="5548095"/>
              <a:ext cx="1752009" cy="422590"/>
            </a:xfrm>
            <a:custGeom>
              <a:avLst/>
              <a:gdLst>
                <a:gd name="T0" fmla="*/ 0 w 1762"/>
                <a:gd name="T1" fmla="*/ 0 h 425"/>
                <a:gd name="T2" fmla="*/ 376 w 1762"/>
                <a:gd name="T3" fmla="*/ 425 h 425"/>
                <a:gd name="T4" fmla="*/ 1762 w 1762"/>
                <a:gd name="T5" fmla="*/ 425 h 425"/>
                <a:gd name="T6" fmla="*/ 1387 w 1762"/>
                <a:gd name="T7" fmla="*/ 0 h 425"/>
                <a:gd name="T8" fmla="*/ 0 w 1762"/>
                <a:gd name="T9" fmla="*/ 0 h 425"/>
              </a:gdLst>
              <a:ahLst/>
              <a:cxnLst>
                <a:cxn ang="0">
                  <a:pos x="T0" y="T1"/>
                </a:cxn>
                <a:cxn ang="0">
                  <a:pos x="T2" y="T3"/>
                </a:cxn>
                <a:cxn ang="0">
                  <a:pos x="T4" y="T5"/>
                </a:cxn>
                <a:cxn ang="0">
                  <a:pos x="T6" y="T7"/>
                </a:cxn>
                <a:cxn ang="0">
                  <a:pos x="T8" y="T9"/>
                </a:cxn>
              </a:cxnLst>
              <a:rect l="0" t="0" r="r" b="b"/>
              <a:pathLst>
                <a:path w="1762" h="425">
                  <a:moveTo>
                    <a:pt x="0" y="0"/>
                  </a:moveTo>
                  <a:lnTo>
                    <a:pt x="376" y="425"/>
                  </a:lnTo>
                  <a:lnTo>
                    <a:pt x="1762" y="425"/>
                  </a:lnTo>
                  <a:lnTo>
                    <a:pt x="1387" y="0"/>
                  </a:lnTo>
                  <a:lnTo>
                    <a:pt x="0"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900" u="sng"/>
            </a:p>
          </p:txBody>
        </p:sp>
      </p:grpSp>
      <p:grpSp>
        <p:nvGrpSpPr>
          <p:cNvPr id="69" name="Group 3">
            <a:extLst>
              <a:ext uri="{FF2B5EF4-FFF2-40B4-BE49-F238E27FC236}">
                <a16:creationId xmlns:a16="http://schemas.microsoft.com/office/drawing/2014/main" id="{AF35955E-20C3-41F9-A3C9-55133205B76D}"/>
              </a:ext>
            </a:extLst>
          </p:cNvPr>
          <p:cNvGrpSpPr/>
          <p:nvPr/>
        </p:nvGrpSpPr>
        <p:grpSpPr>
          <a:xfrm>
            <a:off x="2214363" y="3393493"/>
            <a:ext cx="1720497" cy="488202"/>
            <a:chOff x="2018387" y="5548095"/>
            <a:chExt cx="2975034" cy="844185"/>
          </a:xfrm>
        </p:grpSpPr>
        <p:sp>
          <p:nvSpPr>
            <p:cNvPr id="90" name="Freeform 7">
              <a:extLst>
                <a:ext uri="{FF2B5EF4-FFF2-40B4-BE49-F238E27FC236}">
                  <a16:creationId xmlns:a16="http://schemas.microsoft.com/office/drawing/2014/main" id="{502C3DFF-07D8-4F49-8B1A-C40A424C5DB6}"/>
                </a:ext>
              </a:extLst>
            </p:cNvPr>
            <p:cNvSpPr>
              <a:spLocks/>
            </p:cNvSpPr>
            <p:nvPr/>
          </p:nvSpPr>
          <p:spPr bwMode="auto">
            <a:xfrm>
              <a:off x="2018387" y="5970685"/>
              <a:ext cx="2764236" cy="421595"/>
            </a:xfrm>
            <a:custGeom>
              <a:avLst/>
              <a:gdLst>
                <a:gd name="T0" fmla="*/ 2780 w 2780"/>
                <a:gd name="T1" fmla="*/ 0 h 424"/>
                <a:gd name="T2" fmla="*/ 2780 w 2780"/>
                <a:gd name="T3" fmla="*/ 424 h 424"/>
                <a:gd name="T4" fmla="*/ 0 w 2780"/>
                <a:gd name="T5" fmla="*/ 424 h 424"/>
                <a:gd name="T6" fmla="*/ 375 w 2780"/>
                <a:gd name="T7" fmla="*/ 0 h 424"/>
                <a:gd name="T8" fmla="*/ 2780 w 2780"/>
                <a:gd name="T9" fmla="*/ 0 h 424"/>
              </a:gdLst>
              <a:ahLst/>
              <a:cxnLst>
                <a:cxn ang="0">
                  <a:pos x="T0" y="T1"/>
                </a:cxn>
                <a:cxn ang="0">
                  <a:pos x="T2" y="T3"/>
                </a:cxn>
                <a:cxn ang="0">
                  <a:pos x="T4" y="T5"/>
                </a:cxn>
                <a:cxn ang="0">
                  <a:pos x="T6" y="T7"/>
                </a:cxn>
                <a:cxn ang="0">
                  <a:pos x="T8" y="T9"/>
                </a:cxn>
              </a:cxnLst>
              <a:rect l="0" t="0" r="r" b="b"/>
              <a:pathLst>
                <a:path w="2780" h="424">
                  <a:moveTo>
                    <a:pt x="2780" y="0"/>
                  </a:moveTo>
                  <a:lnTo>
                    <a:pt x="2780" y="424"/>
                  </a:lnTo>
                  <a:lnTo>
                    <a:pt x="0" y="424"/>
                  </a:lnTo>
                  <a:lnTo>
                    <a:pt x="375" y="0"/>
                  </a:lnTo>
                  <a:lnTo>
                    <a:pt x="2780" y="0"/>
                  </a:lnTo>
                  <a:close/>
                </a:path>
              </a:pathLst>
            </a:custGeom>
            <a:solidFill>
              <a:schemeClr val="tx1">
                <a:lumMod val="10000"/>
                <a:lumOff val="90000"/>
              </a:schemeClr>
            </a:solidFill>
            <a:ln>
              <a:noFill/>
            </a:ln>
          </p:spPr>
          <p:txBody>
            <a:bodyPr vert="horz" wrap="square" lIns="91440" tIns="45720" rIns="91440" bIns="45720" numCol="1" anchor="t" anchorCtr="0" compatLnSpc="1">
              <a:prstTxWarp prst="textNoShape">
                <a:avLst/>
              </a:prstTxWarp>
            </a:bodyPr>
            <a:lstStyle/>
            <a:p>
              <a:endParaRPr lang="en-US" sz="900" u="sng"/>
            </a:p>
          </p:txBody>
        </p:sp>
        <p:sp>
          <p:nvSpPr>
            <p:cNvPr id="91" name="Freeform 8">
              <a:extLst>
                <a:ext uri="{FF2B5EF4-FFF2-40B4-BE49-F238E27FC236}">
                  <a16:creationId xmlns:a16="http://schemas.microsoft.com/office/drawing/2014/main" id="{68DA09A1-1331-44BC-BD48-39BA5ABE2BAD}"/>
                </a:ext>
              </a:extLst>
            </p:cNvPr>
            <p:cNvSpPr>
              <a:spLocks/>
            </p:cNvSpPr>
            <p:nvPr/>
          </p:nvSpPr>
          <p:spPr bwMode="auto">
            <a:xfrm>
              <a:off x="2018387" y="5548095"/>
              <a:ext cx="2764236" cy="422590"/>
            </a:xfrm>
            <a:custGeom>
              <a:avLst/>
              <a:gdLst>
                <a:gd name="T0" fmla="*/ 0 w 2780"/>
                <a:gd name="T1" fmla="*/ 0 h 425"/>
                <a:gd name="T2" fmla="*/ 375 w 2780"/>
                <a:gd name="T3" fmla="*/ 425 h 425"/>
                <a:gd name="T4" fmla="*/ 2780 w 2780"/>
                <a:gd name="T5" fmla="*/ 425 h 425"/>
                <a:gd name="T6" fmla="*/ 2780 w 2780"/>
                <a:gd name="T7" fmla="*/ 0 h 425"/>
                <a:gd name="T8" fmla="*/ 0 w 2780"/>
                <a:gd name="T9" fmla="*/ 0 h 425"/>
              </a:gdLst>
              <a:ahLst/>
              <a:cxnLst>
                <a:cxn ang="0">
                  <a:pos x="T0" y="T1"/>
                </a:cxn>
                <a:cxn ang="0">
                  <a:pos x="T2" y="T3"/>
                </a:cxn>
                <a:cxn ang="0">
                  <a:pos x="T4" y="T5"/>
                </a:cxn>
                <a:cxn ang="0">
                  <a:pos x="T6" y="T7"/>
                </a:cxn>
                <a:cxn ang="0">
                  <a:pos x="T8" y="T9"/>
                </a:cxn>
              </a:cxnLst>
              <a:rect l="0" t="0" r="r" b="b"/>
              <a:pathLst>
                <a:path w="2780" h="425">
                  <a:moveTo>
                    <a:pt x="0" y="0"/>
                  </a:moveTo>
                  <a:lnTo>
                    <a:pt x="375" y="425"/>
                  </a:lnTo>
                  <a:lnTo>
                    <a:pt x="2780" y="425"/>
                  </a:lnTo>
                  <a:lnTo>
                    <a:pt x="2780" y="0"/>
                  </a:lnTo>
                  <a:lnTo>
                    <a:pt x="0" y="0"/>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sz="900" u="sng"/>
            </a:p>
          </p:txBody>
        </p:sp>
        <p:sp>
          <p:nvSpPr>
            <p:cNvPr id="92" name="Rectangle 9">
              <a:extLst>
                <a:ext uri="{FF2B5EF4-FFF2-40B4-BE49-F238E27FC236}">
                  <a16:creationId xmlns:a16="http://schemas.microsoft.com/office/drawing/2014/main" id="{3BD5E257-4408-434A-8DA1-87713C2B7549}"/>
                </a:ext>
              </a:extLst>
            </p:cNvPr>
            <p:cNvSpPr>
              <a:spLocks noChangeArrowheads="1"/>
            </p:cNvSpPr>
            <p:nvPr/>
          </p:nvSpPr>
          <p:spPr bwMode="auto">
            <a:xfrm>
              <a:off x="4782623" y="5548095"/>
              <a:ext cx="210798" cy="422590"/>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900" u="sng"/>
            </a:p>
          </p:txBody>
        </p:sp>
        <p:sp>
          <p:nvSpPr>
            <p:cNvPr id="93" name="Rectangle 10">
              <a:extLst>
                <a:ext uri="{FF2B5EF4-FFF2-40B4-BE49-F238E27FC236}">
                  <a16:creationId xmlns:a16="http://schemas.microsoft.com/office/drawing/2014/main" id="{ED816594-00EF-4B60-B005-531298E44930}"/>
                </a:ext>
              </a:extLst>
            </p:cNvPr>
            <p:cNvSpPr>
              <a:spLocks noChangeArrowheads="1"/>
            </p:cNvSpPr>
            <p:nvPr/>
          </p:nvSpPr>
          <p:spPr bwMode="auto">
            <a:xfrm>
              <a:off x="4782623" y="5970685"/>
              <a:ext cx="210798" cy="421595"/>
            </a:xfrm>
            <a:prstGeom prst="rect">
              <a:avLst/>
            </a:pr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sz="900" u="sng"/>
            </a:p>
          </p:txBody>
        </p:sp>
      </p:grpSp>
      <p:grpSp>
        <p:nvGrpSpPr>
          <p:cNvPr id="70" name="Group 46">
            <a:extLst>
              <a:ext uri="{FF2B5EF4-FFF2-40B4-BE49-F238E27FC236}">
                <a16:creationId xmlns:a16="http://schemas.microsoft.com/office/drawing/2014/main" id="{92FB320B-8DE3-480A-94CD-03D224EF44BF}"/>
              </a:ext>
            </a:extLst>
          </p:cNvPr>
          <p:cNvGrpSpPr/>
          <p:nvPr/>
        </p:nvGrpSpPr>
        <p:grpSpPr>
          <a:xfrm>
            <a:off x="1721654" y="3491395"/>
            <a:ext cx="251674" cy="292398"/>
            <a:chOff x="2593975" y="4225925"/>
            <a:chExt cx="490538" cy="569912"/>
          </a:xfrm>
          <a:solidFill>
            <a:schemeClr val="bg1"/>
          </a:solidFill>
        </p:grpSpPr>
        <p:sp>
          <p:nvSpPr>
            <p:cNvPr id="88" name="Freeform 18">
              <a:extLst>
                <a:ext uri="{FF2B5EF4-FFF2-40B4-BE49-F238E27FC236}">
                  <a16:creationId xmlns:a16="http://schemas.microsoft.com/office/drawing/2014/main" id="{07AC026C-75D1-49DA-9B93-99C73A069B4B}"/>
                </a:ext>
              </a:extLst>
            </p:cNvPr>
            <p:cNvSpPr>
              <a:spLocks/>
            </p:cNvSpPr>
            <p:nvPr/>
          </p:nvSpPr>
          <p:spPr bwMode="auto">
            <a:xfrm>
              <a:off x="2773363" y="4384675"/>
              <a:ext cx="131763" cy="252412"/>
            </a:xfrm>
            <a:custGeom>
              <a:avLst/>
              <a:gdLst>
                <a:gd name="T0" fmla="*/ 445 w 827"/>
                <a:gd name="T1" fmla="*/ 0 h 1593"/>
                <a:gd name="T2" fmla="*/ 498 w 827"/>
                <a:gd name="T3" fmla="*/ 8 h 1593"/>
                <a:gd name="T4" fmla="*/ 515 w 827"/>
                <a:gd name="T5" fmla="*/ 47 h 1593"/>
                <a:gd name="T6" fmla="*/ 516 w 827"/>
                <a:gd name="T7" fmla="*/ 123 h 1593"/>
                <a:gd name="T8" fmla="*/ 525 w 827"/>
                <a:gd name="T9" fmla="*/ 163 h 1593"/>
                <a:gd name="T10" fmla="*/ 563 w 827"/>
                <a:gd name="T11" fmla="*/ 178 h 1593"/>
                <a:gd name="T12" fmla="*/ 691 w 827"/>
                <a:gd name="T13" fmla="*/ 207 h 1593"/>
                <a:gd name="T14" fmla="*/ 767 w 827"/>
                <a:gd name="T15" fmla="*/ 246 h 1593"/>
                <a:gd name="T16" fmla="*/ 771 w 827"/>
                <a:gd name="T17" fmla="*/ 287 h 1593"/>
                <a:gd name="T18" fmla="*/ 726 w 827"/>
                <a:gd name="T19" fmla="*/ 434 h 1593"/>
                <a:gd name="T20" fmla="*/ 700 w 827"/>
                <a:gd name="T21" fmla="*/ 455 h 1593"/>
                <a:gd name="T22" fmla="*/ 621 w 827"/>
                <a:gd name="T23" fmla="*/ 425 h 1593"/>
                <a:gd name="T24" fmla="*/ 473 w 827"/>
                <a:gd name="T25" fmla="*/ 396 h 1593"/>
                <a:gd name="T26" fmla="*/ 377 w 827"/>
                <a:gd name="T27" fmla="*/ 402 h 1593"/>
                <a:gd name="T28" fmla="*/ 315 w 827"/>
                <a:gd name="T29" fmla="*/ 437 h 1593"/>
                <a:gd name="T30" fmla="*/ 291 w 827"/>
                <a:gd name="T31" fmla="*/ 496 h 1593"/>
                <a:gd name="T32" fmla="*/ 314 w 827"/>
                <a:gd name="T33" fmla="*/ 557 h 1593"/>
                <a:gd name="T34" fmla="*/ 402 w 827"/>
                <a:gd name="T35" fmla="*/ 618 h 1593"/>
                <a:gd name="T36" fmla="*/ 572 w 827"/>
                <a:gd name="T37" fmla="*/ 691 h 1593"/>
                <a:gd name="T38" fmla="*/ 712 w 827"/>
                <a:gd name="T39" fmla="*/ 778 h 1593"/>
                <a:gd name="T40" fmla="*/ 791 w 827"/>
                <a:gd name="T41" fmla="*/ 886 h 1593"/>
                <a:gd name="T42" fmla="*/ 826 w 827"/>
                <a:gd name="T43" fmla="*/ 1009 h 1593"/>
                <a:gd name="T44" fmla="*/ 812 w 827"/>
                <a:gd name="T45" fmla="*/ 1137 h 1593"/>
                <a:gd name="T46" fmla="*/ 747 w 827"/>
                <a:gd name="T47" fmla="*/ 1256 h 1593"/>
                <a:gd name="T48" fmla="*/ 640 w 827"/>
                <a:gd name="T49" fmla="*/ 1345 h 1593"/>
                <a:gd name="T50" fmla="*/ 535 w 827"/>
                <a:gd name="T51" fmla="*/ 1387 h 1593"/>
                <a:gd name="T52" fmla="*/ 506 w 827"/>
                <a:gd name="T53" fmla="*/ 1423 h 1593"/>
                <a:gd name="T54" fmla="*/ 505 w 827"/>
                <a:gd name="T55" fmla="*/ 1545 h 1593"/>
                <a:gd name="T56" fmla="*/ 489 w 827"/>
                <a:gd name="T57" fmla="*/ 1585 h 1593"/>
                <a:gd name="T58" fmla="*/ 404 w 827"/>
                <a:gd name="T59" fmla="*/ 1593 h 1593"/>
                <a:gd name="T60" fmla="*/ 318 w 827"/>
                <a:gd name="T61" fmla="*/ 1584 h 1593"/>
                <a:gd name="T62" fmla="*/ 300 w 827"/>
                <a:gd name="T63" fmla="*/ 1542 h 1593"/>
                <a:gd name="T64" fmla="*/ 299 w 827"/>
                <a:gd name="T65" fmla="*/ 1446 h 1593"/>
                <a:gd name="T66" fmla="*/ 288 w 827"/>
                <a:gd name="T67" fmla="*/ 1413 h 1593"/>
                <a:gd name="T68" fmla="*/ 244 w 827"/>
                <a:gd name="T69" fmla="*/ 1401 h 1593"/>
                <a:gd name="T70" fmla="*/ 94 w 827"/>
                <a:gd name="T71" fmla="*/ 1365 h 1593"/>
                <a:gd name="T72" fmla="*/ 14 w 827"/>
                <a:gd name="T73" fmla="*/ 1325 h 1593"/>
                <a:gd name="T74" fmla="*/ 0 w 827"/>
                <a:gd name="T75" fmla="*/ 1293 h 1593"/>
                <a:gd name="T76" fmla="*/ 23 w 827"/>
                <a:gd name="T77" fmla="*/ 1198 h 1593"/>
                <a:gd name="T78" fmla="*/ 51 w 827"/>
                <a:gd name="T79" fmla="*/ 1113 h 1593"/>
                <a:gd name="T80" fmla="*/ 78 w 827"/>
                <a:gd name="T81" fmla="*/ 1102 h 1593"/>
                <a:gd name="T82" fmla="*/ 159 w 827"/>
                <a:gd name="T83" fmla="*/ 1137 h 1593"/>
                <a:gd name="T84" fmla="*/ 325 w 827"/>
                <a:gd name="T85" fmla="*/ 1180 h 1593"/>
                <a:gd name="T86" fmla="*/ 435 w 827"/>
                <a:gd name="T87" fmla="*/ 1173 h 1593"/>
                <a:gd name="T88" fmla="*/ 512 w 827"/>
                <a:gd name="T89" fmla="*/ 1132 h 1593"/>
                <a:gd name="T90" fmla="*/ 542 w 827"/>
                <a:gd name="T91" fmla="*/ 1070 h 1593"/>
                <a:gd name="T92" fmla="*/ 529 w 827"/>
                <a:gd name="T93" fmla="*/ 1004 h 1593"/>
                <a:gd name="T94" fmla="*/ 471 w 827"/>
                <a:gd name="T95" fmla="*/ 946 h 1593"/>
                <a:gd name="T96" fmla="*/ 369 w 827"/>
                <a:gd name="T97" fmla="*/ 898 h 1593"/>
                <a:gd name="T98" fmla="*/ 233 w 827"/>
                <a:gd name="T99" fmla="*/ 840 h 1593"/>
                <a:gd name="T100" fmla="*/ 126 w 827"/>
                <a:gd name="T101" fmla="*/ 772 h 1593"/>
                <a:gd name="T102" fmla="*/ 54 w 827"/>
                <a:gd name="T103" fmla="*/ 691 h 1593"/>
                <a:gd name="T104" fmla="*/ 15 w 827"/>
                <a:gd name="T105" fmla="*/ 591 h 1593"/>
                <a:gd name="T106" fmla="*/ 15 w 827"/>
                <a:gd name="T107" fmla="*/ 467 h 1593"/>
                <a:gd name="T108" fmla="*/ 58 w 827"/>
                <a:gd name="T109" fmla="*/ 351 h 1593"/>
                <a:gd name="T110" fmla="*/ 139 w 827"/>
                <a:gd name="T111" fmla="*/ 263 h 1593"/>
                <a:gd name="T112" fmla="*/ 254 w 827"/>
                <a:gd name="T113" fmla="*/ 203 h 1593"/>
                <a:gd name="T114" fmla="*/ 300 w 827"/>
                <a:gd name="T115" fmla="*/ 183 h 1593"/>
                <a:gd name="T116" fmla="*/ 314 w 827"/>
                <a:gd name="T117" fmla="*/ 156 h 1593"/>
                <a:gd name="T118" fmla="*/ 315 w 827"/>
                <a:gd name="T119" fmla="*/ 87 h 1593"/>
                <a:gd name="T120" fmla="*/ 320 w 827"/>
                <a:gd name="T121" fmla="*/ 21 h 1593"/>
                <a:gd name="T122" fmla="*/ 352 w 827"/>
                <a:gd name="T123" fmla="*/ 1 h 1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7" h="1593">
                  <a:moveTo>
                    <a:pt x="371" y="0"/>
                  </a:moveTo>
                  <a:lnTo>
                    <a:pt x="415" y="0"/>
                  </a:lnTo>
                  <a:lnTo>
                    <a:pt x="445" y="0"/>
                  </a:lnTo>
                  <a:lnTo>
                    <a:pt x="468" y="1"/>
                  </a:lnTo>
                  <a:lnTo>
                    <a:pt x="485" y="3"/>
                  </a:lnTo>
                  <a:lnTo>
                    <a:pt x="498" y="8"/>
                  </a:lnTo>
                  <a:lnTo>
                    <a:pt x="506" y="17"/>
                  </a:lnTo>
                  <a:lnTo>
                    <a:pt x="512" y="29"/>
                  </a:lnTo>
                  <a:lnTo>
                    <a:pt x="515" y="47"/>
                  </a:lnTo>
                  <a:lnTo>
                    <a:pt x="516" y="70"/>
                  </a:lnTo>
                  <a:lnTo>
                    <a:pt x="516" y="99"/>
                  </a:lnTo>
                  <a:lnTo>
                    <a:pt x="516" y="123"/>
                  </a:lnTo>
                  <a:lnTo>
                    <a:pt x="517" y="141"/>
                  </a:lnTo>
                  <a:lnTo>
                    <a:pt x="519" y="154"/>
                  </a:lnTo>
                  <a:lnTo>
                    <a:pt x="525" y="163"/>
                  </a:lnTo>
                  <a:lnTo>
                    <a:pt x="533" y="169"/>
                  </a:lnTo>
                  <a:lnTo>
                    <a:pt x="545" y="173"/>
                  </a:lnTo>
                  <a:lnTo>
                    <a:pt x="563" y="178"/>
                  </a:lnTo>
                  <a:lnTo>
                    <a:pt x="586" y="181"/>
                  </a:lnTo>
                  <a:lnTo>
                    <a:pt x="640" y="192"/>
                  </a:lnTo>
                  <a:lnTo>
                    <a:pt x="691" y="207"/>
                  </a:lnTo>
                  <a:lnTo>
                    <a:pt x="742" y="228"/>
                  </a:lnTo>
                  <a:lnTo>
                    <a:pt x="756" y="236"/>
                  </a:lnTo>
                  <a:lnTo>
                    <a:pt x="767" y="246"/>
                  </a:lnTo>
                  <a:lnTo>
                    <a:pt x="772" y="258"/>
                  </a:lnTo>
                  <a:lnTo>
                    <a:pt x="775" y="271"/>
                  </a:lnTo>
                  <a:lnTo>
                    <a:pt x="771" y="287"/>
                  </a:lnTo>
                  <a:lnTo>
                    <a:pt x="753" y="352"/>
                  </a:lnTo>
                  <a:lnTo>
                    <a:pt x="733" y="416"/>
                  </a:lnTo>
                  <a:lnTo>
                    <a:pt x="726" y="434"/>
                  </a:lnTo>
                  <a:lnTo>
                    <a:pt x="720" y="446"/>
                  </a:lnTo>
                  <a:lnTo>
                    <a:pt x="711" y="452"/>
                  </a:lnTo>
                  <a:lnTo>
                    <a:pt x="700" y="455"/>
                  </a:lnTo>
                  <a:lnTo>
                    <a:pt x="686" y="451"/>
                  </a:lnTo>
                  <a:lnTo>
                    <a:pt x="668" y="445"/>
                  </a:lnTo>
                  <a:lnTo>
                    <a:pt x="621" y="425"/>
                  </a:lnTo>
                  <a:lnTo>
                    <a:pt x="573" y="410"/>
                  </a:lnTo>
                  <a:lnTo>
                    <a:pt x="524" y="400"/>
                  </a:lnTo>
                  <a:lnTo>
                    <a:pt x="473" y="396"/>
                  </a:lnTo>
                  <a:lnTo>
                    <a:pt x="422" y="396"/>
                  </a:lnTo>
                  <a:lnTo>
                    <a:pt x="399" y="398"/>
                  </a:lnTo>
                  <a:lnTo>
                    <a:pt x="377" y="402"/>
                  </a:lnTo>
                  <a:lnTo>
                    <a:pt x="356" y="409"/>
                  </a:lnTo>
                  <a:lnTo>
                    <a:pt x="333" y="422"/>
                  </a:lnTo>
                  <a:lnTo>
                    <a:pt x="315" y="437"/>
                  </a:lnTo>
                  <a:lnTo>
                    <a:pt x="302" y="456"/>
                  </a:lnTo>
                  <a:lnTo>
                    <a:pt x="295" y="475"/>
                  </a:lnTo>
                  <a:lnTo>
                    <a:pt x="291" y="496"/>
                  </a:lnTo>
                  <a:lnTo>
                    <a:pt x="293" y="517"/>
                  </a:lnTo>
                  <a:lnTo>
                    <a:pt x="301" y="538"/>
                  </a:lnTo>
                  <a:lnTo>
                    <a:pt x="314" y="557"/>
                  </a:lnTo>
                  <a:lnTo>
                    <a:pt x="333" y="575"/>
                  </a:lnTo>
                  <a:lnTo>
                    <a:pt x="366" y="598"/>
                  </a:lnTo>
                  <a:lnTo>
                    <a:pt x="402" y="618"/>
                  </a:lnTo>
                  <a:lnTo>
                    <a:pt x="440" y="635"/>
                  </a:lnTo>
                  <a:lnTo>
                    <a:pt x="506" y="662"/>
                  </a:lnTo>
                  <a:lnTo>
                    <a:pt x="572" y="691"/>
                  </a:lnTo>
                  <a:lnTo>
                    <a:pt x="635" y="724"/>
                  </a:lnTo>
                  <a:lnTo>
                    <a:pt x="676" y="749"/>
                  </a:lnTo>
                  <a:lnTo>
                    <a:pt x="712" y="778"/>
                  </a:lnTo>
                  <a:lnTo>
                    <a:pt x="743" y="811"/>
                  </a:lnTo>
                  <a:lnTo>
                    <a:pt x="770" y="847"/>
                  </a:lnTo>
                  <a:lnTo>
                    <a:pt x="791" y="886"/>
                  </a:lnTo>
                  <a:lnTo>
                    <a:pt x="808" y="925"/>
                  </a:lnTo>
                  <a:lnTo>
                    <a:pt x="819" y="967"/>
                  </a:lnTo>
                  <a:lnTo>
                    <a:pt x="826" y="1009"/>
                  </a:lnTo>
                  <a:lnTo>
                    <a:pt x="827" y="1052"/>
                  </a:lnTo>
                  <a:lnTo>
                    <a:pt x="822" y="1095"/>
                  </a:lnTo>
                  <a:lnTo>
                    <a:pt x="812" y="1137"/>
                  </a:lnTo>
                  <a:lnTo>
                    <a:pt x="796" y="1179"/>
                  </a:lnTo>
                  <a:lnTo>
                    <a:pt x="775" y="1218"/>
                  </a:lnTo>
                  <a:lnTo>
                    <a:pt x="747" y="1256"/>
                  </a:lnTo>
                  <a:lnTo>
                    <a:pt x="715" y="1290"/>
                  </a:lnTo>
                  <a:lnTo>
                    <a:pt x="679" y="1320"/>
                  </a:lnTo>
                  <a:lnTo>
                    <a:pt x="640" y="1345"/>
                  </a:lnTo>
                  <a:lnTo>
                    <a:pt x="598" y="1366"/>
                  </a:lnTo>
                  <a:lnTo>
                    <a:pt x="553" y="1380"/>
                  </a:lnTo>
                  <a:lnTo>
                    <a:pt x="535" y="1387"/>
                  </a:lnTo>
                  <a:lnTo>
                    <a:pt x="521" y="1396"/>
                  </a:lnTo>
                  <a:lnTo>
                    <a:pt x="512" y="1407"/>
                  </a:lnTo>
                  <a:lnTo>
                    <a:pt x="506" y="1423"/>
                  </a:lnTo>
                  <a:lnTo>
                    <a:pt x="505" y="1442"/>
                  </a:lnTo>
                  <a:lnTo>
                    <a:pt x="506" y="1493"/>
                  </a:lnTo>
                  <a:lnTo>
                    <a:pt x="505" y="1545"/>
                  </a:lnTo>
                  <a:lnTo>
                    <a:pt x="504" y="1562"/>
                  </a:lnTo>
                  <a:lnTo>
                    <a:pt x="497" y="1575"/>
                  </a:lnTo>
                  <a:lnTo>
                    <a:pt x="489" y="1585"/>
                  </a:lnTo>
                  <a:lnTo>
                    <a:pt x="475" y="1590"/>
                  </a:lnTo>
                  <a:lnTo>
                    <a:pt x="459" y="1593"/>
                  </a:lnTo>
                  <a:lnTo>
                    <a:pt x="404" y="1593"/>
                  </a:lnTo>
                  <a:lnTo>
                    <a:pt x="348" y="1593"/>
                  </a:lnTo>
                  <a:lnTo>
                    <a:pt x="331" y="1590"/>
                  </a:lnTo>
                  <a:lnTo>
                    <a:pt x="318" y="1584"/>
                  </a:lnTo>
                  <a:lnTo>
                    <a:pt x="308" y="1574"/>
                  </a:lnTo>
                  <a:lnTo>
                    <a:pt x="302" y="1559"/>
                  </a:lnTo>
                  <a:lnTo>
                    <a:pt x="300" y="1542"/>
                  </a:lnTo>
                  <a:lnTo>
                    <a:pt x="300" y="1505"/>
                  </a:lnTo>
                  <a:lnTo>
                    <a:pt x="299" y="1466"/>
                  </a:lnTo>
                  <a:lnTo>
                    <a:pt x="299" y="1446"/>
                  </a:lnTo>
                  <a:lnTo>
                    <a:pt x="298" y="1431"/>
                  </a:lnTo>
                  <a:lnTo>
                    <a:pt x="293" y="1421"/>
                  </a:lnTo>
                  <a:lnTo>
                    <a:pt x="288" y="1413"/>
                  </a:lnTo>
                  <a:lnTo>
                    <a:pt x="278" y="1407"/>
                  </a:lnTo>
                  <a:lnTo>
                    <a:pt x="264" y="1404"/>
                  </a:lnTo>
                  <a:lnTo>
                    <a:pt x="244" y="1401"/>
                  </a:lnTo>
                  <a:lnTo>
                    <a:pt x="193" y="1392"/>
                  </a:lnTo>
                  <a:lnTo>
                    <a:pt x="142" y="1380"/>
                  </a:lnTo>
                  <a:lnTo>
                    <a:pt x="94" y="1365"/>
                  </a:lnTo>
                  <a:lnTo>
                    <a:pt x="46" y="1345"/>
                  </a:lnTo>
                  <a:lnTo>
                    <a:pt x="28" y="1335"/>
                  </a:lnTo>
                  <a:lnTo>
                    <a:pt x="14" y="1325"/>
                  </a:lnTo>
                  <a:lnTo>
                    <a:pt x="5" y="1317"/>
                  </a:lnTo>
                  <a:lnTo>
                    <a:pt x="1" y="1306"/>
                  </a:lnTo>
                  <a:lnTo>
                    <a:pt x="0" y="1293"/>
                  </a:lnTo>
                  <a:lnTo>
                    <a:pt x="2" y="1277"/>
                  </a:lnTo>
                  <a:lnTo>
                    <a:pt x="6" y="1256"/>
                  </a:lnTo>
                  <a:lnTo>
                    <a:pt x="23" y="1198"/>
                  </a:lnTo>
                  <a:lnTo>
                    <a:pt x="39" y="1142"/>
                  </a:lnTo>
                  <a:lnTo>
                    <a:pt x="45" y="1125"/>
                  </a:lnTo>
                  <a:lnTo>
                    <a:pt x="51" y="1113"/>
                  </a:lnTo>
                  <a:lnTo>
                    <a:pt x="58" y="1105"/>
                  </a:lnTo>
                  <a:lnTo>
                    <a:pt x="67" y="1102"/>
                  </a:lnTo>
                  <a:lnTo>
                    <a:pt x="78" y="1102"/>
                  </a:lnTo>
                  <a:lnTo>
                    <a:pt x="90" y="1107"/>
                  </a:lnTo>
                  <a:lnTo>
                    <a:pt x="106" y="1113"/>
                  </a:lnTo>
                  <a:lnTo>
                    <a:pt x="159" y="1137"/>
                  </a:lnTo>
                  <a:lnTo>
                    <a:pt x="212" y="1157"/>
                  </a:lnTo>
                  <a:lnTo>
                    <a:pt x="268" y="1170"/>
                  </a:lnTo>
                  <a:lnTo>
                    <a:pt x="325" y="1180"/>
                  </a:lnTo>
                  <a:lnTo>
                    <a:pt x="363" y="1182"/>
                  </a:lnTo>
                  <a:lnTo>
                    <a:pt x="399" y="1180"/>
                  </a:lnTo>
                  <a:lnTo>
                    <a:pt x="435" y="1173"/>
                  </a:lnTo>
                  <a:lnTo>
                    <a:pt x="469" y="1161"/>
                  </a:lnTo>
                  <a:lnTo>
                    <a:pt x="493" y="1148"/>
                  </a:lnTo>
                  <a:lnTo>
                    <a:pt x="512" y="1132"/>
                  </a:lnTo>
                  <a:lnTo>
                    <a:pt x="527" y="1113"/>
                  </a:lnTo>
                  <a:lnTo>
                    <a:pt x="537" y="1092"/>
                  </a:lnTo>
                  <a:lnTo>
                    <a:pt x="542" y="1070"/>
                  </a:lnTo>
                  <a:lnTo>
                    <a:pt x="542" y="1049"/>
                  </a:lnTo>
                  <a:lnTo>
                    <a:pt x="539" y="1026"/>
                  </a:lnTo>
                  <a:lnTo>
                    <a:pt x="529" y="1004"/>
                  </a:lnTo>
                  <a:lnTo>
                    <a:pt x="516" y="983"/>
                  </a:lnTo>
                  <a:lnTo>
                    <a:pt x="496" y="964"/>
                  </a:lnTo>
                  <a:lnTo>
                    <a:pt x="471" y="946"/>
                  </a:lnTo>
                  <a:lnTo>
                    <a:pt x="444" y="929"/>
                  </a:lnTo>
                  <a:lnTo>
                    <a:pt x="414" y="916"/>
                  </a:lnTo>
                  <a:lnTo>
                    <a:pt x="369" y="898"/>
                  </a:lnTo>
                  <a:lnTo>
                    <a:pt x="323" y="879"/>
                  </a:lnTo>
                  <a:lnTo>
                    <a:pt x="278" y="860"/>
                  </a:lnTo>
                  <a:lnTo>
                    <a:pt x="233" y="840"/>
                  </a:lnTo>
                  <a:lnTo>
                    <a:pt x="189" y="816"/>
                  </a:lnTo>
                  <a:lnTo>
                    <a:pt x="157" y="795"/>
                  </a:lnTo>
                  <a:lnTo>
                    <a:pt x="126" y="772"/>
                  </a:lnTo>
                  <a:lnTo>
                    <a:pt x="98" y="747"/>
                  </a:lnTo>
                  <a:lnTo>
                    <a:pt x="74" y="720"/>
                  </a:lnTo>
                  <a:lnTo>
                    <a:pt x="54" y="691"/>
                  </a:lnTo>
                  <a:lnTo>
                    <a:pt x="37" y="660"/>
                  </a:lnTo>
                  <a:lnTo>
                    <a:pt x="24" y="627"/>
                  </a:lnTo>
                  <a:lnTo>
                    <a:pt x="15" y="591"/>
                  </a:lnTo>
                  <a:lnTo>
                    <a:pt x="10" y="553"/>
                  </a:lnTo>
                  <a:lnTo>
                    <a:pt x="10" y="513"/>
                  </a:lnTo>
                  <a:lnTo>
                    <a:pt x="15" y="467"/>
                  </a:lnTo>
                  <a:lnTo>
                    <a:pt x="25" y="425"/>
                  </a:lnTo>
                  <a:lnTo>
                    <a:pt x="39" y="386"/>
                  </a:lnTo>
                  <a:lnTo>
                    <a:pt x="58" y="351"/>
                  </a:lnTo>
                  <a:lnTo>
                    <a:pt x="81" y="318"/>
                  </a:lnTo>
                  <a:lnTo>
                    <a:pt x="108" y="289"/>
                  </a:lnTo>
                  <a:lnTo>
                    <a:pt x="139" y="263"/>
                  </a:lnTo>
                  <a:lnTo>
                    <a:pt x="174" y="240"/>
                  </a:lnTo>
                  <a:lnTo>
                    <a:pt x="212" y="220"/>
                  </a:lnTo>
                  <a:lnTo>
                    <a:pt x="254" y="203"/>
                  </a:lnTo>
                  <a:lnTo>
                    <a:pt x="274" y="195"/>
                  </a:lnTo>
                  <a:lnTo>
                    <a:pt x="289" y="190"/>
                  </a:lnTo>
                  <a:lnTo>
                    <a:pt x="300" y="183"/>
                  </a:lnTo>
                  <a:lnTo>
                    <a:pt x="308" y="177"/>
                  </a:lnTo>
                  <a:lnTo>
                    <a:pt x="312" y="168"/>
                  </a:lnTo>
                  <a:lnTo>
                    <a:pt x="314" y="156"/>
                  </a:lnTo>
                  <a:lnTo>
                    <a:pt x="315" y="141"/>
                  </a:lnTo>
                  <a:lnTo>
                    <a:pt x="315" y="120"/>
                  </a:lnTo>
                  <a:lnTo>
                    <a:pt x="315" y="87"/>
                  </a:lnTo>
                  <a:lnTo>
                    <a:pt x="315" y="56"/>
                  </a:lnTo>
                  <a:lnTo>
                    <a:pt x="316" y="36"/>
                  </a:lnTo>
                  <a:lnTo>
                    <a:pt x="320" y="21"/>
                  </a:lnTo>
                  <a:lnTo>
                    <a:pt x="326" y="10"/>
                  </a:lnTo>
                  <a:lnTo>
                    <a:pt x="336" y="5"/>
                  </a:lnTo>
                  <a:lnTo>
                    <a:pt x="352" y="1"/>
                  </a:lnTo>
                  <a:lnTo>
                    <a:pt x="3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900" u="sng"/>
            </a:p>
          </p:txBody>
        </p:sp>
        <p:sp>
          <p:nvSpPr>
            <p:cNvPr id="89" name="Freeform 19">
              <a:extLst>
                <a:ext uri="{FF2B5EF4-FFF2-40B4-BE49-F238E27FC236}">
                  <a16:creationId xmlns:a16="http://schemas.microsoft.com/office/drawing/2014/main" id="{F7CCD60A-33B1-4084-ADB6-6740526888DC}"/>
                </a:ext>
              </a:extLst>
            </p:cNvPr>
            <p:cNvSpPr>
              <a:spLocks noEditPoints="1"/>
            </p:cNvSpPr>
            <p:nvPr/>
          </p:nvSpPr>
          <p:spPr bwMode="auto">
            <a:xfrm>
              <a:off x="2593975" y="4225925"/>
              <a:ext cx="490538" cy="569912"/>
            </a:xfrm>
            <a:custGeom>
              <a:avLst/>
              <a:gdLst>
                <a:gd name="T0" fmla="*/ 1277 w 3088"/>
                <a:gd name="T1" fmla="*/ 663 h 3592"/>
                <a:gd name="T2" fmla="*/ 955 w 3088"/>
                <a:gd name="T3" fmla="*/ 791 h 3592"/>
                <a:gd name="T4" fmla="*/ 689 w 3088"/>
                <a:gd name="T5" fmla="*/ 1004 h 3592"/>
                <a:gd name="T6" fmla="*/ 496 w 3088"/>
                <a:gd name="T7" fmla="*/ 1284 h 3592"/>
                <a:gd name="T8" fmla="*/ 391 w 3088"/>
                <a:gd name="T9" fmla="*/ 1617 h 3592"/>
                <a:gd name="T10" fmla="*/ 391 w 3088"/>
                <a:gd name="T11" fmla="*/ 1976 h 3592"/>
                <a:gd name="T12" fmla="*/ 496 w 3088"/>
                <a:gd name="T13" fmla="*/ 2308 h 3592"/>
                <a:gd name="T14" fmla="*/ 689 w 3088"/>
                <a:gd name="T15" fmla="*/ 2589 h 3592"/>
                <a:gd name="T16" fmla="*/ 955 w 3088"/>
                <a:gd name="T17" fmla="*/ 2801 h 3592"/>
                <a:gd name="T18" fmla="*/ 1277 w 3088"/>
                <a:gd name="T19" fmla="*/ 2929 h 3592"/>
                <a:gd name="T20" fmla="*/ 1630 w 3088"/>
                <a:gd name="T21" fmla="*/ 2958 h 3592"/>
                <a:gd name="T22" fmla="*/ 1959 w 3088"/>
                <a:gd name="T23" fmla="*/ 2884 h 3592"/>
                <a:gd name="T24" fmla="*/ 2246 w 3088"/>
                <a:gd name="T25" fmla="*/ 2726 h 3592"/>
                <a:gd name="T26" fmla="*/ 2475 w 3088"/>
                <a:gd name="T27" fmla="*/ 2497 h 3592"/>
                <a:gd name="T28" fmla="*/ 2634 w 3088"/>
                <a:gd name="T29" fmla="*/ 2211 h 3592"/>
                <a:gd name="T30" fmla="*/ 2706 w 3088"/>
                <a:gd name="T31" fmla="*/ 1883 h 3592"/>
                <a:gd name="T32" fmla="*/ 2679 w 3088"/>
                <a:gd name="T33" fmla="*/ 1529 h 3592"/>
                <a:gd name="T34" fmla="*/ 2551 w 3088"/>
                <a:gd name="T35" fmla="*/ 1208 h 3592"/>
                <a:gd name="T36" fmla="*/ 2337 w 3088"/>
                <a:gd name="T37" fmla="*/ 944 h 3592"/>
                <a:gd name="T38" fmla="*/ 2057 w 3088"/>
                <a:gd name="T39" fmla="*/ 750 h 3592"/>
                <a:gd name="T40" fmla="*/ 1725 w 3088"/>
                <a:gd name="T41" fmla="*/ 646 h 3592"/>
                <a:gd name="T42" fmla="*/ 1557 w 3088"/>
                <a:gd name="T43" fmla="*/ 1 h 3592"/>
                <a:gd name="T44" fmla="*/ 1621 w 3088"/>
                <a:gd name="T45" fmla="*/ 39 h 3592"/>
                <a:gd name="T46" fmla="*/ 2010 w 3088"/>
                <a:gd name="T47" fmla="*/ 278 h 3592"/>
                <a:gd name="T48" fmla="*/ 2427 w 3088"/>
                <a:gd name="T49" fmla="*/ 456 h 3592"/>
                <a:gd name="T50" fmla="*/ 2828 w 3088"/>
                <a:gd name="T51" fmla="*/ 546 h 3592"/>
                <a:gd name="T52" fmla="*/ 3051 w 3088"/>
                <a:gd name="T53" fmla="*/ 577 h 3592"/>
                <a:gd name="T54" fmla="*/ 3087 w 3088"/>
                <a:gd name="T55" fmla="*/ 630 h 3592"/>
                <a:gd name="T56" fmla="*/ 3086 w 3088"/>
                <a:gd name="T57" fmla="*/ 1810 h 3592"/>
                <a:gd name="T58" fmla="*/ 3046 w 3088"/>
                <a:gd name="T59" fmla="*/ 2262 h 3592"/>
                <a:gd name="T60" fmla="*/ 2938 w 3088"/>
                <a:gd name="T61" fmla="*/ 2537 h 3592"/>
                <a:gd name="T62" fmla="*/ 2757 w 3088"/>
                <a:gd name="T63" fmla="*/ 2805 h 3592"/>
                <a:gd name="T64" fmla="*/ 2484 w 3088"/>
                <a:gd name="T65" fmla="*/ 3078 h 3592"/>
                <a:gd name="T66" fmla="*/ 2171 w 3088"/>
                <a:gd name="T67" fmla="*/ 3300 h 3592"/>
                <a:gd name="T68" fmla="*/ 1796 w 3088"/>
                <a:gd name="T69" fmla="*/ 3494 h 3592"/>
                <a:gd name="T70" fmla="*/ 1549 w 3088"/>
                <a:gd name="T71" fmla="*/ 3592 h 3592"/>
                <a:gd name="T72" fmla="*/ 1296 w 3088"/>
                <a:gd name="T73" fmla="*/ 3499 h 3592"/>
                <a:gd name="T74" fmla="*/ 891 w 3088"/>
                <a:gd name="T75" fmla="*/ 3284 h 3592"/>
                <a:gd name="T76" fmla="*/ 525 w 3088"/>
                <a:gd name="T77" fmla="*/ 3005 h 3592"/>
                <a:gd name="T78" fmla="*/ 282 w 3088"/>
                <a:gd name="T79" fmla="*/ 2741 h 3592"/>
                <a:gd name="T80" fmla="*/ 118 w 3088"/>
                <a:gd name="T81" fmla="*/ 2469 h 3592"/>
                <a:gd name="T82" fmla="*/ 25 w 3088"/>
                <a:gd name="T83" fmla="*/ 2161 h 3592"/>
                <a:gd name="T84" fmla="*/ 0 w 3088"/>
                <a:gd name="T85" fmla="*/ 1506 h 3592"/>
                <a:gd name="T86" fmla="*/ 3 w 3088"/>
                <a:gd name="T87" fmla="*/ 621 h 3592"/>
                <a:gd name="T88" fmla="*/ 44 w 3088"/>
                <a:gd name="T89" fmla="*/ 575 h 3592"/>
                <a:gd name="T90" fmla="*/ 324 w 3088"/>
                <a:gd name="T91" fmla="*/ 541 h 3592"/>
                <a:gd name="T92" fmla="*/ 764 w 3088"/>
                <a:gd name="T93" fmla="*/ 420 h 3592"/>
                <a:gd name="T94" fmla="*/ 1176 w 3088"/>
                <a:gd name="T95" fmla="*/ 224 h 3592"/>
                <a:gd name="T96" fmla="*/ 1489 w 3088"/>
                <a:gd name="T97" fmla="*/ 24 h 3592"/>
                <a:gd name="T98" fmla="*/ 1545 w 3088"/>
                <a:gd name="T99" fmla="*/ 0 h 3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88" h="3592">
                  <a:moveTo>
                    <a:pt x="1544" y="632"/>
                  </a:moveTo>
                  <a:lnTo>
                    <a:pt x="1453" y="635"/>
                  </a:lnTo>
                  <a:lnTo>
                    <a:pt x="1363" y="646"/>
                  </a:lnTo>
                  <a:lnTo>
                    <a:pt x="1277" y="663"/>
                  </a:lnTo>
                  <a:lnTo>
                    <a:pt x="1192" y="686"/>
                  </a:lnTo>
                  <a:lnTo>
                    <a:pt x="1110" y="715"/>
                  </a:lnTo>
                  <a:lnTo>
                    <a:pt x="1031" y="750"/>
                  </a:lnTo>
                  <a:lnTo>
                    <a:pt x="955" y="791"/>
                  </a:lnTo>
                  <a:lnTo>
                    <a:pt x="883" y="837"/>
                  </a:lnTo>
                  <a:lnTo>
                    <a:pt x="814" y="888"/>
                  </a:lnTo>
                  <a:lnTo>
                    <a:pt x="749" y="944"/>
                  </a:lnTo>
                  <a:lnTo>
                    <a:pt x="689" y="1004"/>
                  </a:lnTo>
                  <a:lnTo>
                    <a:pt x="634" y="1068"/>
                  </a:lnTo>
                  <a:lnTo>
                    <a:pt x="583" y="1136"/>
                  </a:lnTo>
                  <a:lnTo>
                    <a:pt x="537" y="1208"/>
                  </a:lnTo>
                  <a:lnTo>
                    <a:pt x="496" y="1284"/>
                  </a:lnTo>
                  <a:lnTo>
                    <a:pt x="461" y="1363"/>
                  </a:lnTo>
                  <a:lnTo>
                    <a:pt x="432" y="1445"/>
                  </a:lnTo>
                  <a:lnTo>
                    <a:pt x="409" y="1529"/>
                  </a:lnTo>
                  <a:lnTo>
                    <a:pt x="391" y="1617"/>
                  </a:lnTo>
                  <a:lnTo>
                    <a:pt x="381" y="1705"/>
                  </a:lnTo>
                  <a:lnTo>
                    <a:pt x="378" y="1796"/>
                  </a:lnTo>
                  <a:lnTo>
                    <a:pt x="381" y="1887"/>
                  </a:lnTo>
                  <a:lnTo>
                    <a:pt x="391" y="1976"/>
                  </a:lnTo>
                  <a:lnTo>
                    <a:pt x="409" y="2063"/>
                  </a:lnTo>
                  <a:lnTo>
                    <a:pt x="432" y="2148"/>
                  </a:lnTo>
                  <a:lnTo>
                    <a:pt x="461" y="2229"/>
                  </a:lnTo>
                  <a:lnTo>
                    <a:pt x="496" y="2308"/>
                  </a:lnTo>
                  <a:lnTo>
                    <a:pt x="537" y="2383"/>
                  </a:lnTo>
                  <a:lnTo>
                    <a:pt x="583" y="2456"/>
                  </a:lnTo>
                  <a:lnTo>
                    <a:pt x="634" y="2524"/>
                  </a:lnTo>
                  <a:lnTo>
                    <a:pt x="689" y="2589"/>
                  </a:lnTo>
                  <a:lnTo>
                    <a:pt x="749" y="2649"/>
                  </a:lnTo>
                  <a:lnTo>
                    <a:pt x="814" y="2705"/>
                  </a:lnTo>
                  <a:lnTo>
                    <a:pt x="883" y="2755"/>
                  </a:lnTo>
                  <a:lnTo>
                    <a:pt x="955" y="2801"/>
                  </a:lnTo>
                  <a:lnTo>
                    <a:pt x="1031" y="2842"/>
                  </a:lnTo>
                  <a:lnTo>
                    <a:pt x="1110" y="2877"/>
                  </a:lnTo>
                  <a:lnTo>
                    <a:pt x="1192" y="2906"/>
                  </a:lnTo>
                  <a:lnTo>
                    <a:pt x="1277" y="2929"/>
                  </a:lnTo>
                  <a:lnTo>
                    <a:pt x="1363" y="2947"/>
                  </a:lnTo>
                  <a:lnTo>
                    <a:pt x="1453" y="2957"/>
                  </a:lnTo>
                  <a:lnTo>
                    <a:pt x="1544" y="2961"/>
                  </a:lnTo>
                  <a:lnTo>
                    <a:pt x="1630" y="2958"/>
                  </a:lnTo>
                  <a:lnTo>
                    <a:pt x="1716" y="2948"/>
                  </a:lnTo>
                  <a:lnTo>
                    <a:pt x="1799" y="2933"/>
                  </a:lnTo>
                  <a:lnTo>
                    <a:pt x="1881" y="2911"/>
                  </a:lnTo>
                  <a:lnTo>
                    <a:pt x="1959" y="2884"/>
                  </a:lnTo>
                  <a:lnTo>
                    <a:pt x="2036" y="2853"/>
                  </a:lnTo>
                  <a:lnTo>
                    <a:pt x="2109" y="2815"/>
                  </a:lnTo>
                  <a:lnTo>
                    <a:pt x="2179" y="2773"/>
                  </a:lnTo>
                  <a:lnTo>
                    <a:pt x="2246" y="2726"/>
                  </a:lnTo>
                  <a:lnTo>
                    <a:pt x="2309" y="2674"/>
                  </a:lnTo>
                  <a:lnTo>
                    <a:pt x="2369" y="2620"/>
                  </a:lnTo>
                  <a:lnTo>
                    <a:pt x="2424" y="2559"/>
                  </a:lnTo>
                  <a:lnTo>
                    <a:pt x="2475" y="2497"/>
                  </a:lnTo>
                  <a:lnTo>
                    <a:pt x="2522" y="2430"/>
                  </a:lnTo>
                  <a:lnTo>
                    <a:pt x="2564" y="2360"/>
                  </a:lnTo>
                  <a:lnTo>
                    <a:pt x="2601" y="2287"/>
                  </a:lnTo>
                  <a:lnTo>
                    <a:pt x="2634" y="2211"/>
                  </a:lnTo>
                  <a:lnTo>
                    <a:pt x="2660" y="2133"/>
                  </a:lnTo>
                  <a:lnTo>
                    <a:pt x="2682" y="2052"/>
                  </a:lnTo>
                  <a:lnTo>
                    <a:pt x="2698" y="1969"/>
                  </a:lnTo>
                  <a:lnTo>
                    <a:pt x="2706" y="1883"/>
                  </a:lnTo>
                  <a:lnTo>
                    <a:pt x="2710" y="1796"/>
                  </a:lnTo>
                  <a:lnTo>
                    <a:pt x="2706" y="1705"/>
                  </a:lnTo>
                  <a:lnTo>
                    <a:pt x="2697" y="1617"/>
                  </a:lnTo>
                  <a:lnTo>
                    <a:pt x="2679" y="1529"/>
                  </a:lnTo>
                  <a:lnTo>
                    <a:pt x="2656" y="1445"/>
                  </a:lnTo>
                  <a:lnTo>
                    <a:pt x="2627" y="1363"/>
                  </a:lnTo>
                  <a:lnTo>
                    <a:pt x="2591" y="1284"/>
                  </a:lnTo>
                  <a:lnTo>
                    <a:pt x="2551" y="1208"/>
                  </a:lnTo>
                  <a:lnTo>
                    <a:pt x="2505" y="1136"/>
                  </a:lnTo>
                  <a:lnTo>
                    <a:pt x="2453" y="1068"/>
                  </a:lnTo>
                  <a:lnTo>
                    <a:pt x="2397" y="1004"/>
                  </a:lnTo>
                  <a:lnTo>
                    <a:pt x="2337" y="944"/>
                  </a:lnTo>
                  <a:lnTo>
                    <a:pt x="2274" y="888"/>
                  </a:lnTo>
                  <a:lnTo>
                    <a:pt x="2205" y="837"/>
                  </a:lnTo>
                  <a:lnTo>
                    <a:pt x="2132" y="791"/>
                  </a:lnTo>
                  <a:lnTo>
                    <a:pt x="2057" y="750"/>
                  </a:lnTo>
                  <a:lnTo>
                    <a:pt x="1978" y="715"/>
                  </a:lnTo>
                  <a:lnTo>
                    <a:pt x="1896" y="686"/>
                  </a:lnTo>
                  <a:lnTo>
                    <a:pt x="1811" y="663"/>
                  </a:lnTo>
                  <a:lnTo>
                    <a:pt x="1725" y="646"/>
                  </a:lnTo>
                  <a:lnTo>
                    <a:pt x="1635" y="635"/>
                  </a:lnTo>
                  <a:lnTo>
                    <a:pt x="1544" y="632"/>
                  </a:lnTo>
                  <a:close/>
                  <a:moveTo>
                    <a:pt x="1545" y="0"/>
                  </a:moveTo>
                  <a:lnTo>
                    <a:pt x="1557" y="1"/>
                  </a:lnTo>
                  <a:lnTo>
                    <a:pt x="1569" y="6"/>
                  </a:lnTo>
                  <a:lnTo>
                    <a:pt x="1583" y="14"/>
                  </a:lnTo>
                  <a:lnTo>
                    <a:pt x="1600" y="25"/>
                  </a:lnTo>
                  <a:lnTo>
                    <a:pt x="1621" y="39"/>
                  </a:lnTo>
                  <a:lnTo>
                    <a:pt x="1716" y="104"/>
                  </a:lnTo>
                  <a:lnTo>
                    <a:pt x="1812" y="165"/>
                  </a:lnTo>
                  <a:lnTo>
                    <a:pt x="1910" y="223"/>
                  </a:lnTo>
                  <a:lnTo>
                    <a:pt x="2010" y="278"/>
                  </a:lnTo>
                  <a:lnTo>
                    <a:pt x="2112" y="329"/>
                  </a:lnTo>
                  <a:lnTo>
                    <a:pt x="2215" y="375"/>
                  </a:lnTo>
                  <a:lnTo>
                    <a:pt x="2320" y="418"/>
                  </a:lnTo>
                  <a:lnTo>
                    <a:pt x="2427" y="456"/>
                  </a:lnTo>
                  <a:lnTo>
                    <a:pt x="2537" y="489"/>
                  </a:lnTo>
                  <a:lnTo>
                    <a:pt x="2648" y="516"/>
                  </a:lnTo>
                  <a:lnTo>
                    <a:pt x="2738" y="532"/>
                  </a:lnTo>
                  <a:lnTo>
                    <a:pt x="2828" y="546"/>
                  </a:lnTo>
                  <a:lnTo>
                    <a:pt x="2919" y="556"/>
                  </a:lnTo>
                  <a:lnTo>
                    <a:pt x="3010" y="567"/>
                  </a:lnTo>
                  <a:lnTo>
                    <a:pt x="3032" y="572"/>
                  </a:lnTo>
                  <a:lnTo>
                    <a:pt x="3051" y="577"/>
                  </a:lnTo>
                  <a:lnTo>
                    <a:pt x="3065" y="586"/>
                  </a:lnTo>
                  <a:lnTo>
                    <a:pt x="3075" y="597"/>
                  </a:lnTo>
                  <a:lnTo>
                    <a:pt x="3082" y="611"/>
                  </a:lnTo>
                  <a:lnTo>
                    <a:pt x="3087" y="630"/>
                  </a:lnTo>
                  <a:lnTo>
                    <a:pt x="3088" y="653"/>
                  </a:lnTo>
                  <a:lnTo>
                    <a:pt x="3088" y="1352"/>
                  </a:lnTo>
                  <a:lnTo>
                    <a:pt x="3088" y="1580"/>
                  </a:lnTo>
                  <a:lnTo>
                    <a:pt x="3086" y="1810"/>
                  </a:lnTo>
                  <a:lnTo>
                    <a:pt x="3080" y="2039"/>
                  </a:lnTo>
                  <a:lnTo>
                    <a:pt x="3074" y="2115"/>
                  </a:lnTo>
                  <a:lnTo>
                    <a:pt x="3063" y="2190"/>
                  </a:lnTo>
                  <a:lnTo>
                    <a:pt x="3046" y="2262"/>
                  </a:lnTo>
                  <a:lnTo>
                    <a:pt x="3025" y="2333"/>
                  </a:lnTo>
                  <a:lnTo>
                    <a:pt x="3000" y="2402"/>
                  </a:lnTo>
                  <a:lnTo>
                    <a:pt x="2972" y="2470"/>
                  </a:lnTo>
                  <a:lnTo>
                    <a:pt x="2938" y="2537"/>
                  </a:lnTo>
                  <a:lnTo>
                    <a:pt x="2900" y="2601"/>
                  </a:lnTo>
                  <a:lnTo>
                    <a:pt x="2860" y="2664"/>
                  </a:lnTo>
                  <a:lnTo>
                    <a:pt x="2817" y="2727"/>
                  </a:lnTo>
                  <a:lnTo>
                    <a:pt x="2757" y="2805"/>
                  </a:lnTo>
                  <a:lnTo>
                    <a:pt x="2693" y="2878"/>
                  </a:lnTo>
                  <a:lnTo>
                    <a:pt x="2627" y="2948"/>
                  </a:lnTo>
                  <a:lnTo>
                    <a:pt x="2556" y="3015"/>
                  </a:lnTo>
                  <a:lnTo>
                    <a:pt x="2484" y="3078"/>
                  </a:lnTo>
                  <a:lnTo>
                    <a:pt x="2410" y="3138"/>
                  </a:lnTo>
                  <a:lnTo>
                    <a:pt x="2332" y="3195"/>
                  </a:lnTo>
                  <a:lnTo>
                    <a:pt x="2252" y="3249"/>
                  </a:lnTo>
                  <a:lnTo>
                    <a:pt x="2171" y="3300"/>
                  </a:lnTo>
                  <a:lnTo>
                    <a:pt x="2086" y="3349"/>
                  </a:lnTo>
                  <a:lnTo>
                    <a:pt x="2001" y="3396"/>
                  </a:lnTo>
                  <a:lnTo>
                    <a:pt x="1900" y="3447"/>
                  </a:lnTo>
                  <a:lnTo>
                    <a:pt x="1796" y="3494"/>
                  </a:lnTo>
                  <a:lnTo>
                    <a:pt x="1692" y="3540"/>
                  </a:lnTo>
                  <a:lnTo>
                    <a:pt x="1588" y="3583"/>
                  </a:lnTo>
                  <a:lnTo>
                    <a:pt x="1570" y="3590"/>
                  </a:lnTo>
                  <a:lnTo>
                    <a:pt x="1549" y="3592"/>
                  </a:lnTo>
                  <a:lnTo>
                    <a:pt x="1530" y="3592"/>
                  </a:lnTo>
                  <a:lnTo>
                    <a:pt x="1511" y="3588"/>
                  </a:lnTo>
                  <a:lnTo>
                    <a:pt x="1404" y="3545"/>
                  </a:lnTo>
                  <a:lnTo>
                    <a:pt x="1296" y="3499"/>
                  </a:lnTo>
                  <a:lnTo>
                    <a:pt x="1192" y="3451"/>
                  </a:lnTo>
                  <a:lnTo>
                    <a:pt x="1089" y="3399"/>
                  </a:lnTo>
                  <a:lnTo>
                    <a:pt x="989" y="3343"/>
                  </a:lnTo>
                  <a:lnTo>
                    <a:pt x="891" y="3284"/>
                  </a:lnTo>
                  <a:lnTo>
                    <a:pt x="796" y="3220"/>
                  </a:lnTo>
                  <a:lnTo>
                    <a:pt x="702" y="3152"/>
                  </a:lnTo>
                  <a:lnTo>
                    <a:pt x="613" y="3081"/>
                  </a:lnTo>
                  <a:lnTo>
                    <a:pt x="525" y="3005"/>
                  </a:lnTo>
                  <a:lnTo>
                    <a:pt x="440" y="2924"/>
                  </a:lnTo>
                  <a:lnTo>
                    <a:pt x="385" y="2865"/>
                  </a:lnTo>
                  <a:lnTo>
                    <a:pt x="331" y="2803"/>
                  </a:lnTo>
                  <a:lnTo>
                    <a:pt x="282" y="2741"/>
                  </a:lnTo>
                  <a:lnTo>
                    <a:pt x="234" y="2677"/>
                  </a:lnTo>
                  <a:lnTo>
                    <a:pt x="192" y="2610"/>
                  </a:lnTo>
                  <a:lnTo>
                    <a:pt x="153" y="2540"/>
                  </a:lnTo>
                  <a:lnTo>
                    <a:pt x="118" y="2469"/>
                  </a:lnTo>
                  <a:lnTo>
                    <a:pt x="88" y="2394"/>
                  </a:lnTo>
                  <a:lnTo>
                    <a:pt x="62" y="2318"/>
                  </a:lnTo>
                  <a:lnTo>
                    <a:pt x="42" y="2239"/>
                  </a:lnTo>
                  <a:lnTo>
                    <a:pt x="25" y="2161"/>
                  </a:lnTo>
                  <a:lnTo>
                    <a:pt x="13" y="2084"/>
                  </a:lnTo>
                  <a:lnTo>
                    <a:pt x="5" y="2004"/>
                  </a:lnTo>
                  <a:lnTo>
                    <a:pt x="3" y="1925"/>
                  </a:lnTo>
                  <a:lnTo>
                    <a:pt x="0" y="1506"/>
                  </a:lnTo>
                  <a:lnTo>
                    <a:pt x="0" y="1087"/>
                  </a:lnTo>
                  <a:lnTo>
                    <a:pt x="1" y="668"/>
                  </a:lnTo>
                  <a:lnTo>
                    <a:pt x="1" y="642"/>
                  </a:lnTo>
                  <a:lnTo>
                    <a:pt x="3" y="621"/>
                  </a:lnTo>
                  <a:lnTo>
                    <a:pt x="9" y="604"/>
                  </a:lnTo>
                  <a:lnTo>
                    <a:pt x="16" y="591"/>
                  </a:lnTo>
                  <a:lnTo>
                    <a:pt x="28" y="582"/>
                  </a:lnTo>
                  <a:lnTo>
                    <a:pt x="44" y="575"/>
                  </a:lnTo>
                  <a:lnTo>
                    <a:pt x="65" y="571"/>
                  </a:lnTo>
                  <a:lnTo>
                    <a:pt x="91" y="569"/>
                  </a:lnTo>
                  <a:lnTo>
                    <a:pt x="209" y="558"/>
                  </a:lnTo>
                  <a:lnTo>
                    <a:pt x="324" y="541"/>
                  </a:lnTo>
                  <a:lnTo>
                    <a:pt x="437" y="518"/>
                  </a:lnTo>
                  <a:lnTo>
                    <a:pt x="548" y="491"/>
                  </a:lnTo>
                  <a:lnTo>
                    <a:pt x="657" y="458"/>
                  </a:lnTo>
                  <a:lnTo>
                    <a:pt x="764" y="420"/>
                  </a:lnTo>
                  <a:lnTo>
                    <a:pt x="869" y="377"/>
                  </a:lnTo>
                  <a:lnTo>
                    <a:pt x="973" y="330"/>
                  </a:lnTo>
                  <a:lnTo>
                    <a:pt x="1075" y="279"/>
                  </a:lnTo>
                  <a:lnTo>
                    <a:pt x="1176" y="224"/>
                  </a:lnTo>
                  <a:lnTo>
                    <a:pt x="1274" y="165"/>
                  </a:lnTo>
                  <a:lnTo>
                    <a:pt x="1372" y="102"/>
                  </a:lnTo>
                  <a:lnTo>
                    <a:pt x="1468" y="38"/>
                  </a:lnTo>
                  <a:lnTo>
                    <a:pt x="1489" y="24"/>
                  </a:lnTo>
                  <a:lnTo>
                    <a:pt x="1507" y="13"/>
                  </a:lnTo>
                  <a:lnTo>
                    <a:pt x="1521" y="5"/>
                  </a:lnTo>
                  <a:lnTo>
                    <a:pt x="1534" y="1"/>
                  </a:lnTo>
                  <a:lnTo>
                    <a:pt x="15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900" u="sng"/>
            </a:p>
          </p:txBody>
        </p:sp>
      </p:grpSp>
      <p:sp>
        <p:nvSpPr>
          <p:cNvPr id="71" name="Freeform 49">
            <a:extLst>
              <a:ext uri="{FF2B5EF4-FFF2-40B4-BE49-F238E27FC236}">
                <a16:creationId xmlns:a16="http://schemas.microsoft.com/office/drawing/2014/main" id="{5E87F794-CCA0-4B8D-AA47-42CD4E880207}"/>
              </a:ext>
            </a:extLst>
          </p:cNvPr>
          <p:cNvSpPr>
            <a:spLocks/>
          </p:cNvSpPr>
          <p:nvPr/>
        </p:nvSpPr>
        <p:spPr bwMode="auto">
          <a:xfrm>
            <a:off x="1643750" y="2756701"/>
            <a:ext cx="334279" cy="312300"/>
          </a:xfrm>
          <a:custGeom>
            <a:avLst/>
            <a:gdLst>
              <a:gd name="connsiteX0" fmla="*/ 104775 w 579438"/>
              <a:gd name="connsiteY0" fmla="*/ 158750 h 541337"/>
              <a:gd name="connsiteX1" fmla="*/ 99193 w 579438"/>
              <a:gd name="connsiteY1" fmla="*/ 170591 h 541337"/>
              <a:gd name="connsiteX2" fmla="*/ 94569 w 579438"/>
              <a:gd name="connsiteY2" fmla="*/ 183072 h 541337"/>
              <a:gd name="connsiteX3" fmla="*/ 90741 w 579438"/>
              <a:gd name="connsiteY3" fmla="*/ 195872 h 541337"/>
              <a:gd name="connsiteX4" fmla="*/ 87552 w 579438"/>
              <a:gd name="connsiteY4" fmla="*/ 208833 h 541337"/>
              <a:gd name="connsiteX5" fmla="*/ 85478 w 579438"/>
              <a:gd name="connsiteY5" fmla="*/ 222434 h 541337"/>
              <a:gd name="connsiteX6" fmla="*/ 84043 w 579438"/>
              <a:gd name="connsiteY6" fmla="*/ 235875 h 541337"/>
              <a:gd name="connsiteX7" fmla="*/ 83724 w 579438"/>
              <a:gd name="connsiteY7" fmla="*/ 249955 h 541337"/>
              <a:gd name="connsiteX8" fmla="*/ 83724 w 579438"/>
              <a:gd name="connsiteY8" fmla="*/ 252196 h 541337"/>
              <a:gd name="connsiteX9" fmla="*/ 42420 w 579438"/>
              <a:gd name="connsiteY9" fmla="*/ 293638 h 541337"/>
              <a:gd name="connsiteX10" fmla="*/ 39071 w 579438"/>
              <a:gd name="connsiteY10" fmla="*/ 296518 h 541337"/>
              <a:gd name="connsiteX11" fmla="*/ 35244 w 579438"/>
              <a:gd name="connsiteY11" fmla="*/ 298438 h 541337"/>
              <a:gd name="connsiteX12" fmla="*/ 31257 w 579438"/>
              <a:gd name="connsiteY12" fmla="*/ 299718 h 541337"/>
              <a:gd name="connsiteX13" fmla="*/ 27111 w 579438"/>
              <a:gd name="connsiteY13" fmla="*/ 300038 h 541337"/>
              <a:gd name="connsiteX14" fmla="*/ 22964 w 579438"/>
              <a:gd name="connsiteY14" fmla="*/ 299718 h 541337"/>
              <a:gd name="connsiteX15" fmla="*/ 18977 w 579438"/>
              <a:gd name="connsiteY15" fmla="*/ 298438 h 541337"/>
              <a:gd name="connsiteX16" fmla="*/ 15150 w 579438"/>
              <a:gd name="connsiteY16" fmla="*/ 296518 h 541337"/>
              <a:gd name="connsiteX17" fmla="*/ 11642 w 579438"/>
              <a:gd name="connsiteY17" fmla="*/ 293638 h 541337"/>
              <a:gd name="connsiteX18" fmla="*/ 6379 w 579438"/>
              <a:gd name="connsiteY18" fmla="*/ 288358 h 541337"/>
              <a:gd name="connsiteX19" fmla="*/ 3508 w 579438"/>
              <a:gd name="connsiteY19" fmla="*/ 284837 h 541337"/>
              <a:gd name="connsiteX20" fmla="*/ 1595 w 579438"/>
              <a:gd name="connsiteY20" fmla="*/ 280997 h 541337"/>
              <a:gd name="connsiteX21" fmla="*/ 319 w 579438"/>
              <a:gd name="connsiteY21" fmla="*/ 276997 h 541337"/>
              <a:gd name="connsiteX22" fmla="*/ 0 w 579438"/>
              <a:gd name="connsiteY22" fmla="*/ 272837 h 541337"/>
              <a:gd name="connsiteX23" fmla="*/ 319 w 579438"/>
              <a:gd name="connsiteY23" fmla="*/ 268836 h 541337"/>
              <a:gd name="connsiteX24" fmla="*/ 1595 w 579438"/>
              <a:gd name="connsiteY24" fmla="*/ 264676 h 541337"/>
              <a:gd name="connsiteX25" fmla="*/ 3508 w 579438"/>
              <a:gd name="connsiteY25" fmla="*/ 260996 h 541337"/>
              <a:gd name="connsiteX26" fmla="*/ 6379 w 579438"/>
              <a:gd name="connsiteY26" fmla="*/ 257316 h 541337"/>
              <a:gd name="connsiteX27" fmla="*/ 288526 w 579438"/>
              <a:gd name="connsiteY27" fmla="*/ 71437 h 541337"/>
              <a:gd name="connsiteX28" fmla="*/ 301526 w 579438"/>
              <a:gd name="connsiteY28" fmla="*/ 71755 h 541337"/>
              <a:gd name="connsiteX29" fmla="*/ 314367 w 579438"/>
              <a:gd name="connsiteY29" fmla="*/ 73185 h 541337"/>
              <a:gd name="connsiteX30" fmla="*/ 326733 w 579438"/>
              <a:gd name="connsiteY30" fmla="*/ 75568 h 541337"/>
              <a:gd name="connsiteX31" fmla="*/ 338940 w 579438"/>
              <a:gd name="connsiteY31" fmla="*/ 78745 h 541337"/>
              <a:gd name="connsiteX32" fmla="*/ 350672 w 579438"/>
              <a:gd name="connsiteY32" fmla="*/ 82716 h 541337"/>
              <a:gd name="connsiteX33" fmla="*/ 362086 w 579438"/>
              <a:gd name="connsiteY33" fmla="*/ 87482 h 541337"/>
              <a:gd name="connsiteX34" fmla="*/ 373184 w 579438"/>
              <a:gd name="connsiteY34" fmla="*/ 93201 h 541337"/>
              <a:gd name="connsiteX35" fmla="*/ 383806 w 579438"/>
              <a:gd name="connsiteY35" fmla="*/ 99396 h 541337"/>
              <a:gd name="connsiteX36" fmla="*/ 393793 w 579438"/>
              <a:gd name="connsiteY36" fmla="*/ 106227 h 541337"/>
              <a:gd name="connsiteX37" fmla="*/ 355745 w 579438"/>
              <a:gd name="connsiteY37" fmla="*/ 144353 h 541337"/>
              <a:gd name="connsiteX38" fmla="*/ 347343 w 579438"/>
              <a:gd name="connsiteY38" fmla="*/ 139428 h 541337"/>
              <a:gd name="connsiteX39" fmla="*/ 338465 w 579438"/>
              <a:gd name="connsiteY39" fmla="*/ 134980 h 541337"/>
              <a:gd name="connsiteX40" fmla="*/ 329111 w 579438"/>
              <a:gd name="connsiteY40" fmla="*/ 131326 h 541337"/>
              <a:gd name="connsiteX41" fmla="*/ 319282 w 579438"/>
              <a:gd name="connsiteY41" fmla="*/ 128308 h 541337"/>
              <a:gd name="connsiteX42" fmla="*/ 309294 w 579438"/>
              <a:gd name="connsiteY42" fmla="*/ 126243 h 541337"/>
              <a:gd name="connsiteX43" fmla="*/ 298989 w 579438"/>
              <a:gd name="connsiteY43" fmla="*/ 124972 h 541337"/>
              <a:gd name="connsiteX44" fmla="*/ 288526 w 579438"/>
              <a:gd name="connsiteY44" fmla="*/ 124337 h 541337"/>
              <a:gd name="connsiteX45" fmla="*/ 277111 w 579438"/>
              <a:gd name="connsiteY45" fmla="*/ 124972 h 541337"/>
              <a:gd name="connsiteX46" fmla="*/ 266014 w 579438"/>
              <a:gd name="connsiteY46" fmla="*/ 126561 h 541337"/>
              <a:gd name="connsiteX47" fmla="*/ 255392 w 579438"/>
              <a:gd name="connsiteY47" fmla="*/ 128944 h 541337"/>
              <a:gd name="connsiteX48" fmla="*/ 245087 w 579438"/>
              <a:gd name="connsiteY48" fmla="*/ 132280 h 541337"/>
              <a:gd name="connsiteX49" fmla="*/ 235100 w 579438"/>
              <a:gd name="connsiteY49" fmla="*/ 136410 h 541337"/>
              <a:gd name="connsiteX50" fmla="*/ 225587 w 579438"/>
              <a:gd name="connsiteY50" fmla="*/ 141493 h 541337"/>
              <a:gd name="connsiteX51" fmla="*/ 216551 w 579438"/>
              <a:gd name="connsiteY51" fmla="*/ 147371 h 541337"/>
              <a:gd name="connsiteX52" fmla="*/ 208307 w 579438"/>
              <a:gd name="connsiteY52" fmla="*/ 153884 h 541337"/>
              <a:gd name="connsiteX53" fmla="*/ 200380 w 579438"/>
              <a:gd name="connsiteY53" fmla="*/ 161033 h 541337"/>
              <a:gd name="connsiteX54" fmla="*/ 193246 w 579438"/>
              <a:gd name="connsiteY54" fmla="*/ 168817 h 541337"/>
              <a:gd name="connsiteX55" fmla="*/ 186746 w 579438"/>
              <a:gd name="connsiteY55" fmla="*/ 177395 h 541337"/>
              <a:gd name="connsiteX56" fmla="*/ 180881 w 579438"/>
              <a:gd name="connsiteY56" fmla="*/ 186291 h 541337"/>
              <a:gd name="connsiteX57" fmla="*/ 175966 w 579438"/>
              <a:gd name="connsiteY57" fmla="*/ 195823 h 541337"/>
              <a:gd name="connsiteX58" fmla="*/ 171686 w 579438"/>
              <a:gd name="connsiteY58" fmla="*/ 205672 h 541337"/>
              <a:gd name="connsiteX59" fmla="*/ 168356 w 579438"/>
              <a:gd name="connsiteY59" fmla="*/ 216156 h 541337"/>
              <a:gd name="connsiteX60" fmla="*/ 165978 w 579438"/>
              <a:gd name="connsiteY60" fmla="*/ 226959 h 541337"/>
              <a:gd name="connsiteX61" fmla="*/ 164393 w 579438"/>
              <a:gd name="connsiteY61" fmla="*/ 238079 h 541337"/>
              <a:gd name="connsiteX62" fmla="*/ 163917 w 579438"/>
              <a:gd name="connsiteY62" fmla="*/ 249357 h 541337"/>
              <a:gd name="connsiteX63" fmla="*/ 164393 w 579438"/>
              <a:gd name="connsiteY63" fmla="*/ 260795 h 541337"/>
              <a:gd name="connsiteX64" fmla="*/ 165978 w 579438"/>
              <a:gd name="connsiteY64" fmla="*/ 271915 h 541337"/>
              <a:gd name="connsiteX65" fmla="*/ 168356 w 579438"/>
              <a:gd name="connsiteY65" fmla="*/ 282559 h 541337"/>
              <a:gd name="connsiteX66" fmla="*/ 171686 w 579438"/>
              <a:gd name="connsiteY66" fmla="*/ 292884 h 541337"/>
              <a:gd name="connsiteX67" fmla="*/ 175966 w 579438"/>
              <a:gd name="connsiteY67" fmla="*/ 302892 h 541337"/>
              <a:gd name="connsiteX68" fmla="*/ 180881 w 579438"/>
              <a:gd name="connsiteY68" fmla="*/ 312424 h 541337"/>
              <a:gd name="connsiteX69" fmla="*/ 186746 w 579438"/>
              <a:gd name="connsiteY69" fmla="*/ 321479 h 541337"/>
              <a:gd name="connsiteX70" fmla="*/ 193246 w 579438"/>
              <a:gd name="connsiteY70" fmla="*/ 329739 h 541337"/>
              <a:gd name="connsiteX71" fmla="*/ 200380 w 579438"/>
              <a:gd name="connsiteY71" fmla="*/ 337682 h 541337"/>
              <a:gd name="connsiteX72" fmla="*/ 208149 w 579438"/>
              <a:gd name="connsiteY72" fmla="*/ 344990 h 541337"/>
              <a:gd name="connsiteX73" fmla="*/ 216551 w 579438"/>
              <a:gd name="connsiteY73" fmla="*/ 351503 h 541337"/>
              <a:gd name="connsiteX74" fmla="*/ 225587 w 579438"/>
              <a:gd name="connsiteY74" fmla="*/ 357380 h 541337"/>
              <a:gd name="connsiteX75" fmla="*/ 235100 w 579438"/>
              <a:gd name="connsiteY75" fmla="*/ 362305 h 541337"/>
              <a:gd name="connsiteX76" fmla="*/ 244929 w 579438"/>
              <a:gd name="connsiteY76" fmla="*/ 366435 h 541337"/>
              <a:gd name="connsiteX77" fmla="*/ 255234 w 579438"/>
              <a:gd name="connsiteY77" fmla="*/ 369771 h 541337"/>
              <a:gd name="connsiteX78" fmla="*/ 266014 w 579438"/>
              <a:gd name="connsiteY78" fmla="*/ 372313 h 541337"/>
              <a:gd name="connsiteX79" fmla="*/ 277111 w 579438"/>
              <a:gd name="connsiteY79" fmla="*/ 373902 h 541337"/>
              <a:gd name="connsiteX80" fmla="*/ 288526 w 579438"/>
              <a:gd name="connsiteY80" fmla="*/ 374219 h 541337"/>
              <a:gd name="connsiteX81" fmla="*/ 299782 w 579438"/>
              <a:gd name="connsiteY81" fmla="*/ 373902 h 541337"/>
              <a:gd name="connsiteX82" fmla="*/ 310879 w 579438"/>
              <a:gd name="connsiteY82" fmla="*/ 372313 h 541337"/>
              <a:gd name="connsiteX83" fmla="*/ 321501 w 579438"/>
              <a:gd name="connsiteY83" fmla="*/ 369771 h 541337"/>
              <a:gd name="connsiteX84" fmla="*/ 331965 w 579438"/>
              <a:gd name="connsiteY84" fmla="*/ 366435 h 541337"/>
              <a:gd name="connsiteX85" fmla="*/ 341794 w 579438"/>
              <a:gd name="connsiteY85" fmla="*/ 362305 h 541337"/>
              <a:gd name="connsiteX86" fmla="*/ 351306 w 579438"/>
              <a:gd name="connsiteY86" fmla="*/ 357380 h 541337"/>
              <a:gd name="connsiteX87" fmla="*/ 360184 w 579438"/>
              <a:gd name="connsiteY87" fmla="*/ 351503 h 541337"/>
              <a:gd name="connsiteX88" fmla="*/ 368586 w 579438"/>
              <a:gd name="connsiteY88" fmla="*/ 344990 h 541337"/>
              <a:gd name="connsiteX89" fmla="*/ 376354 w 579438"/>
              <a:gd name="connsiteY89" fmla="*/ 337682 h 541337"/>
              <a:gd name="connsiteX90" fmla="*/ 383647 w 579438"/>
              <a:gd name="connsiteY90" fmla="*/ 329898 h 541337"/>
              <a:gd name="connsiteX91" fmla="*/ 390147 w 579438"/>
              <a:gd name="connsiteY91" fmla="*/ 321479 h 541337"/>
              <a:gd name="connsiteX92" fmla="*/ 395854 w 579438"/>
              <a:gd name="connsiteY92" fmla="*/ 312424 h 541337"/>
              <a:gd name="connsiteX93" fmla="*/ 400769 w 579438"/>
              <a:gd name="connsiteY93" fmla="*/ 302892 h 541337"/>
              <a:gd name="connsiteX94" fmla="*/ 405049 w 579438"/>
              <a:gd name="connsiteY94" fmla="*/ 293043 h 541337"/>
              <a:gd name="connsiteX95" fmla="*/ 408379 w 579438"/>
              <a:gd name="connsiteY95" fmla="*/ 282717 h 541337"/>
              <a:gd name="connsiteX96" fmla="*/ 410915 w 579438"/>
              <a:gd name="connsiteY96" fmla="*/ 271915 h 541337"/>
              <a:gd name="connsiteX97" fmla="*/ 412501 w 579438"/>
              <a:gd name="connsiteY97" fmla="*/ 260795 h 541337"/>
              <a:gd name="connsiteX98" fmla="*/ 412976 w 579438"/>
              <a:gd name="connsiteY98" fmla="*/ 249357 h 541337"/>
              <a:gd name="connsiteX99" fmla="*/ 412818 w 579438"/>
              <a:gd name="connsiteY99" fmla="*/ 243321 h 541337"/>
              <a:gd name="connsiteX100" fmla="*/ 412183 w 579438"/>
              <a:gd name="connsiteY100" fmla="*/ 237443 h 541337"/>
              <a:gd name="connsiteX101" fmla="*/ 456573 w 579438"/>
              <a:gd name="connsiteY101" fmla="*/ 192963 h 541337"/>
              <a:gd name="connsiteX102" fmla="*/ 459744 w 579438"/>
              <a:gd name="connsiteY102" fmla="*/ 203765 h 541337"/>
              <a:gd name="connsiteX103" fmla="*/ 462439 w 579438"/>
              <a:gd name="connsiteY103" fmla="*/ 214727 h 541337"/>
              <a:gd name="connsiteX104" fmla="*/ 464183 w 579438"/>
              <a:gd name="connsiteY104" fmla="*/ 226164 h 541337"/>
              <a:gd name="connsiteX105" fmla="*/ 465134 w 579438"/>
              <a:gd name="connsiteY105" fmla="*/ 237761 h 541337"/>
              <a:gd name="connsiteX106" fmla="*/ 465768 w 579438"/>
              <a:gd name="connsiteY106" fmla="*/ 249357 h 541337"/>
              <a:gd name="connsiteX107" fmla="*/ 465134 w 579438"/>
              <a:gd name="connsiteY107" fmla="*/ 262543 h 541337"/>
              <a:gd name="connsiteX108" fmla="*/ 463707 w 579438"/>
              <a:gd name="connsiteY108" fmla="*/ 275251 h 541337"/>
              <a:gd name="connsiteX109" fmla="*/ 461488 w 579438"/>
              <a:gd name="connsiteY109" fmla="*/ 287801 h 541337"/>
              <a:gd name="connsiteX110" fmla="*/ 458317 w 579438"/>
              <a:gd name="connsiteY110" fmla="*/ 300192 h 541337"/>
              <a:gd name="connsiteX111" fmla="*/ 454354 w 579438"/>
              <a:gd name="connsiteY111" fmla="*/ 311947 h 541337"/>
              <a:gd name="connsiteX112" fmla="*/ 449598 w 579438"/>
              <a:gd name="connsiteY112" fmla="*/ 323385 h 541337"/>
              <a:gd name="connsiteX113" fmla="*/ 444049 w 579438"/>
              <a:gd name="connsiteY113" fmla="*/ 334505 h 541337"/>
              <a:gd name="connsiteX114" fmla="*/ 437708 w 579438"/>
              <a:gd name="connsiteY114" fmla="*/ 345148 h 541337"/>
              <a:gd name="connsiteX115" fmla="*/ 430891 w 579438"/>
              <a:gd name="connsiteY115" fmla="*/ 355156 h 541337"/>
              <a:gd name="connsiteX116" fmla="*/ 440086 w 579438"/>
              <a:gd name="connsiteY116" fmla="*/ 364370 h 541337"/>
              <a:gd name="connsiteX117" fmla="*/ 446744 w 579438"/>
              <a:gd name="connsiteY117" fmla="*/ 357698 h 541337"/>
              <a:gd name="connsiteX118" fmla="*/ 569133 w 579438"/>
              <a:gd name="connsiteY118" fmla="*/ 480495 h 541337"/>
              <a:gd name="connsiteX119" fmla="*/ 572780 w 579438"/>
              <a:gd name="connsiteY119" fmla="*/ 484943 h 541337"/>
              <a:gd name="connsiteX120" fmla="*/ 575792 w 579438"/>
              <a:gd name="connsiteY120" fmla="*/ 489709 h 541337"/>
              <a:gd name="connsiteX121" fmla="*/ 577694 w 579438"/>
              <a:gd name="connsiteY121" fmla="*/ 494951 h 541337"/>
              <a:gd name="connsiteX122" fmla="*/ 578963 w 579438"/>
              <a:gd name="connsiteY122" fmla="*/ 500193 h 541337"/>
              <a:gd name="connsiteX123" fmla="*/ 579438 w 579438"/>
              <a:gd name="connsiteY123" fmla="*/ 505753 h 541337"/>
              <a:gd name="connsiteX124" fmla="*/ 579121 w 579438"/>
              <a:gd name="connsiteY124" fmla="*/ 511154 h 541337"/>
              <a:gd name="connsiteX125" fmla="*/ 577853 w 579438"/>
              <a:gd name="connsiteY125" fmla="*/ 516397 h 541337"/>
              <a:gd name="connsiteX126" fmla="*/ 575792 w 579438"/>
              <a:gd name="connsiteY126" fmla="*/ 521639 h 541337"/>
              <a:gd name="connsiteX127" fmla="*/ 572938 w 579438"/>
              <a:gd name="connsiteY127" fmla="*/ 526564 h 541337"/>
              <a:gd name="connsiteX128" fmla="*/ 569292 w 579438"/>
              <a:gd name="connsiteY128" fmla="*/ 531012 h 541337"/>
              <a:gd name="connsiteX129" fmla="*/ 564853 w 579438"/>
              <a:gd name="connsiteY129" fmla="*/ 534665 h 541337"/>
              <a:gd name="connsiteX130" fmla="*/ 559938 w 579438"/>
              <a:gd name="connsiteY130" fmla="*/ 537684 h 541337"/>
              <a:gd name="connsiteX131" fmla="*/ 554865 w 579438"/>
              <a:gd name="connsiteY131" fmla="*/ 539590 h 541337"/>
              <a:gd name="connsiteX132" fmla="*/ 549634 w 579438"/>
              <a:gd name="connsiteY132" fmla="*/ 540861 h 541337"/>
              <a:gd name="connsiteX133" fmla="*/ 544085 w 579438"/>
              <a:gd name="connsiteY133" fmla="*/ 541337 h 541337"/>
              <a:gd name="connsiteX134" fmla="*/ 538695 w 579438"/>
              <a:gd name="connsiteY134" fmla="*/ 540861 h 541337"/>
              <a:gd name="connsiteX135" fmla="*/ 533463 w 579438"/>
              <a:gd name="connsiteY135" fmla="*/ 539590 h 541337"/>
              <a:gd name="connsiteX136" fmla="*/ 528231 w 579438"/>
              <a:gd name="connsiteY136" fmla="*/ 537684 h 541337"/>
              <a:gd name="connsiteX137" fmla="*/ 523317 w 579438"/>
              <a:gd name="connsiteY137" fmla="*/ 534665 h 541337"/>
              <a:gd name="connsiteX138" fmla="*/ 519195 w 579438"/>
              <a:gd name="connsiteY138" fmla="*/ 531012 h 541337"/>
              <a:gd name="connsiteX139" fmla="*/ 396806 w 579438"/>
              <a:gd name="connsiteY139" fmla="*/ 408056 h 541337"/>
              <a:gd name="connsiteX140" fmla="*/ 403464 w 579438"/>
              <a:gd name="connsiteY140" fmla="*/ 401384 h 541337"/>
              <a:gd name="connsiteX141" fmla="*/ 394110 w 579438"/>
              <a:gd name="connsiteY141" fmla="*/ 392329 h 541337"/>
              <a:gd name="connsiteX142" fmla="*/ 384123 w 579438"/>
              <a:gd name="connsiteY142" fmla="*/ 399319 h 541337"/>
              <a:gd name="connsiteX143" fmla="*/ 373501 w 579438"/>
              <a:gd name="connsiteY143" fmla="*/ 405673 h 541337"/>
              <a:gd name="connsiteX144" fmla="*/ 362562 w 579438"/>
              <a:gd name="connsiteY144" fmla="*/ 411074 h 541337"/>
              <a:gd name="connsiteX145" fmla="*/ 351147 w 579438"/>
              <a:gd name="connsiteY145" fmla="*/ 415840 h 541337"/>
              <a:gd name="connsiteX146" fmla="*/ 339099 w 579438"/>
              <a:gd name="connsiteY146" fmla="*/ 419970 h 541337"/>
              <a:gd name="connsiteX147" fmla="*/ 327050 w 579438"/>
              <a:gd name="connsiteY147" fmla="*/ 423147 h 541337"/>
              <a:gd name="connsiteX148" fmla="*/ 314367 w 579438"/>
              <a:gd name="connsiteY148" fmla="*/ 425371 h 541337"/>
              <a:gd name="connsiteX149" fmla="*/ 301526 w 579438"/>
              <a:gd name="connsiteY149" fmla="*/ 426801 h 541337"/>
              <a:gd name="connsiteX150" fmla="*/ 288526 w 579438"/>
              <a:gd name="connsiteY150" fmla="*/ 427437 h 541337"/>
              <a:gd name="connsiteX151" fmla="*/ 274575 w 579438"/>
              <a:gd name="connsiteY151" fmla="*/ 426801 h 541337"/>
              <a:gd name="connsiteX152" fmla="*/ 261099 w 579438"/>
              <a:gd name="connsiteY152" fmla="*/ 425213 h 541337"/>
              <a:gd name="connsiteX153" fmla="*/ 247624 w 579438"/>
              <a:gd name="connsiteY153" fmla="*/ 422671 h 541337"/>
              <a:gd name="connsiteX154" fmla="*/ 234783 w 579438"/>
              <a:gd name="connsiteY154" fmla="*/ 419017 h 541337"/>
              <a:gd name="connsiteX155" fmla="*/ 222417 w 579438"/>
              <a:gd name="connsiteY155" fmla="*/ 414728 h 541337"/>
              <a:gd name="connsiteX156" fmla="*/ 210368 w 579438"/>
              <a:gd name="connsiteY156" fmla="*/ 409168 h 541337"/>
              <a:gd name="connsiteX157" fmla="*/ 198954 w 579438"/>
              <a:gd name="connsiteY157" fmla="*/ 402972 h 541337"/>
              <a:gd name="connsiteX158" fmla="*/ 187856 w 579438"/>
              <a:gd name="connsiteY158" fmla="*/ 396142 h 541337"/>
              <a:gd name="connsiteX159" fmla="*/ 177551 w 579438"/>
              <a:gd name="connsiteY159" fmla="*/ 388199 h 541337"/>
              <a:gd name="connsiteX160" fmla="*/ 167722 w 579438"/>
              <a:gd name="connsiteY160" fmla="*/ 379779 h 541337"/>
              <a:gd name="connsiteX161" fmla="*/ 158527 w 579438"/>
              <a:gd name="connsiteY161" fmla="*/ 370566 h 541337"/>
              <a:gd name="connsiteX162" fmla="*/ 150125 w 579438"/>
              <a:gd name="connsiteY162" fmla="*/ 360716 h 541337"/>
              <a:gd name="connsiteX163" fmla="*/ 142198 w 579438"/>
              <a:gd name="connsiteY163" fmla="*/ 350232 h 541337"/>
              <a:gd name="connsiteX164" fmla="*/ 135381 w 579438"/>
              <a:gd name="connsiteY164" fmla="*/ 339112 h 541337"/>
              <a:gd name="connsiteX165" fmla="*/ 129198 w 579438"/>
              <a:gd name="connsiteY165" fmla="*/ 327674 h 541337"/>
              <a:gd name="connsiteX166" fmla="*/ 123649 w 579438"/>
              <a:gd name="connsiteY166" fmla="*/ 315601 h 541337"/>
              <a:gd name="connsiteX167" fmla="*/ 119369 w 579438"/>
              <a:gd name="connsiteY167" fmla="*/ 303210 h 541337"/>
              <a:gd name="connsiteX168" fmla="*/ 115881 w 579438"/>
              <a:gd name="connsiteY168" fmla="*/ 290343 h 541337"/>
              <a:gd name="connsiteX169" fmla="*/ 113186 w 579438"/>
              <a:gd name="connsiteY169" fmla="*/ 276840 h 541337"/>
              <a:gd name="connsiteX170" fmla="*/ 111601 w 579438"/>
              <a:gd name="connsiteY170" fmla="*/ 263337 h 541337"/>
              <a:gd name="connsiteX171" fmla="*/ 111125 w 579438"/>
              <a:gd name="connsiteY171" fmla="*/ 249357 h 541337"/>
              <a:gd name="connsiteX172" fmla="*/ 111601 w 579438"/>
              <a:gd name="connsiteY172" fmla="*/ 235537 h 541337"/>
              <a:gd name="connsiteX173" fmla="*/ 113186 w 579438"/>
              <a:gd name="connsiteY173" fmla="*/ 221875 h 541337"/>
              <a:gd name="connsiteX174" fmla="*/ 115881 w 579438"/>
              <a:gd name="connsiteY174" fmla="*/ 208531 h 541337"/>
              <a:gd name="connsiteX175" fmla="*/ 119369 w 579438"/>
              <a:gd name="connsiteY175" fmla="*/ 195664 h 541337"/>
              <a:gd name="connsiteX176" fmla="*/ 123649 w 579438"/>
              <a:gd name="connsiteY176" fmla="*/ 183114 h 541337"/>
              <a:gd name="connsiteX177" fmla="*/ 129198 w 579438"/>
              <a:gd name="connsiteY177" fmla="*/ 171200 h 541337"/>
              <a:gd name="connsiteX178" fmla="*/ 135381 w 579438"/>
              <a:gd name="connsiteY178" fmla="*/ 159444 h 541337"/>
              <a:gd name="connsiteX179" fmla="*/ 142198 w 579438"/>
              <a:gd name="connsiteY179" fmla="*/ 148642 h 541337"/>
              <a:gd name="connsiteX180" fmla="*/ 150125 w 579438"/>
              <a:gd name="connsiteY180" fmla="*/ 138157 h 541337"/>
              <a:gd name="connsiteX181" fmla="*/ 158527 w 579438"/>
              <a:gd name="connsiteY181" fmla="*/ 128308 h 541337"/>
              <a:gd name="connsiteX182" fmla="*/ 167722 w 579438"/>
              <a:gd name="connsiteY182" fmla="*/ 119094 h 541337"/>
              <a:gd name="connsiteX183" fmla="*/ 177551 w 579438"/>
              <a:gd name="connsiteY183" fmla="*/ 110516 h 541337"/>
              <a:gd name="connsiteX184" fmla="*/ 187856 w 579438"/>
              <a:gd name="connsiteY184" fmla="*/ 102732 h 541337"/>
              <a:gd name="connsiteX185" fmla="*/ 198954 w 579438"/>
              <a:gd name="connsiteY185" fmla="*/ 95584 h 541337"/>
              <a:gd name="connsiteX186" fmla="*/ 210368 w 579438"/>
              <a:gd name="connsiteY186" fmla="*/ 89388 h 541337"/>
              <a:gd name="connsiteX187" fmla="*/ 222417 w 579438"/>
              <a:gd name="connsiteY187" fmla="*/ 84146 h 541337"/>
              <a:gd name="connsiteX188" fmla="*/ 234783 w 579438"/>
              <a:gd name="connsiteY188" fmla="*/ 79698 h 541337"/>
              <a:gd name="connsiteX189" fmla="*/ 247624 w 579438"/>
              <a:gd name="connsiteY189" fmla="*/ 76044 h 541337"/>
              <a:gd name="connsiteX190" fmla="*/ 261099 w 579438"/>
              <a:gd name="connsiteY190" fmla="*/ 73661 h 541337"/>
              <a:gd name="connsiteX191" fmla="*/ 274575 w 579438"/>
              <a:gd name="connsiteY191" fmla="*/ 72073 h 541337"/>
              <a:gd name="connsiteX192" fmla="*/ 561981 w 579438"/>
              <a:gd name="connsiteY192" fmla="*/ 0 h 541337"/>
              <a:gd name="connsiteX193" fmla="*/ 563410 w 579438"/>
              <a:gd name="connsiteY193" fmla="*/ 0 h 541337"/>
              <a:gd name="connsiteX194" fmla="*/ 567059 w 579438"/>
              <a:gd name="connsiteY194" fmla="*/ 158 h 541337"/>
              <a:gd name="connsiteX195" fmla="*/ 570074 w 579438"/>
              <a:gd name="connsiteY195" fmla="*/ 1108 h 541337"/>
              <a:gd name="connsiteX196" fmla="*/ 572613 w 579438"/>
              <a:gd name="connsiteY196" fmla="*/ 2375 h 541337"/>
              <a:gd name="connsiteX197" fmla="*/ 574359 w 579438"/>
              <a:gd name="connsiteY197" fmla="*/ 4434 h 541337"/>
              <a:gd name="connsiteX198" fmla="*/ 575628 w 579438"/>
              <a:gd name="connsiteY198" fmla="*/ 6968 h 541337"/>
              <a:gd name="connsiteX199" fmla="*/ 576263 w 579438"/>
              <a:gd name="connsiteY199" fmla="*/ 10135 h 541337"/>
              <a:gd name="connsiteX200" fmla="*/ 576263 w 579438"/>
              <a:gd name="connsiteY200" fmla="*/ 14094 h 541337"/>
              <a:gd name="connsiteX201" fmla="*/ 571820 w 579438"/>
              <a:gd name="connsiteY201" fmla="*/ 109587 h 541337"/>
              <a:gd name="connsiteX202" fmla="*/ 571661 w 579438"/>
              <a:gd name="connsiteY202" fmla="*/ 112437 h 541337"/>
              <a:gd name="connsiteX203" fmla="*/ 571185 w 579438"/>
              <a:gd name="connsiteY203" fmla="*/ 114971 h 541337"/>
              <a:gd name="connsiteX204" fmla="*/ 570233 w 579438"/>
              <a:gd name="connsiteY204" fmla="*/ 117663 h 541337"/>
              <a:gd name="connsiteX205" fmla="*/ 568964 w 579438"/>
              <a:gd name="connsiteY205" fmla="*/ 119880 h 541337"/>
              <a:gd name="connsiteX206" fmla="*/ 567059 w 579438"/>
              <a:gd name="connsiteY206" fmla="*/ 121939 h 541337"/>
              <a:gd name="connsiteX207" fmla="*/ 564520 w 579438"/>
              <a:gd name="connsiteY207" fmla="*/ 123681 h 541337"/>
              <a:gd name="connsiteX208" fmla="*/ 561823 w 579438"/>
              <a:gd name="connsiteY208" fmla="*/ 124948 h 541337"/>
              <a:gd name="connsiteX209" fmla="*/ 559601 w 579438"/>
              <a:gd name="connsiteY209" fmla="*/ 125106 h 541337"/>
              <a:gd name="connsiteX210" fmla="*/ 557380 w 579438"/>
              <a:gd name="connsiteY210" fmla="*/ 124631 h 541337"/>
              <a:gd name="connsiteX211" fmla="*/ 555475 w 579438"/>
              <a:gd name="connsiteY211" fmla="*/ 123839 h 541337"/>
              <a:gd name="connsiteX212" fmla="*/ 553571 w 579438"/>
              <a:gd name="connsiteY212" fmla="*/ 122572 h 541337"/>
              <a:gd name="connsiteX213" fmla="*/ 551984 w 579438"/>
              <a:gd name="connsiteY213" fmla="*/ 120989 h 541337"/>
              <a:gd name="connsiteX214" fmla="*/ 550239 w 579438"/>
              <a:gd name="connsiteY214" fmla="*/ 119405 h 541337"/>
              <a:gd name="connsiteX215" fmla="*/ 520723 w 579438"/>
              <a:gd name="connsiteY215" fmla="*/ 90108 h 541337"/>
              <a:gd name="connsiteX216" fmla="*/ 509774 w 579438"/>
              <a:gd name="connsiteY216" fmla="*/ 101193 h 541337"/>
              <a:gd name="connsiteX217" fmla="*/ 419324 w 579438"/>
              <a:gd name="connsiteY217" fmla="*/ 191301 h 541337"/>
              <a:gd name="connsiteX218" fmla="*/ 391713 w 579438"/>
              <a:gd name="connsiteY218" fmla="*/ 219173 h 541337"/>
              <a:gd name="connsiteX219" fmla="*/ 298564 w 579438"/>
              <a:gd name="connsiteY219" fmla="*/ 312131 h 541337"/>
              <a:gd name="connsiteX220" fmla="*/ 293169 w 579438"/>
              <a:gd name="connsiteY220" fmla="*/ 317516 h 541337"/>
              <a:gd name="connsiteX221" fmla="*/ 290313 w 579438"/>
              <a:gd name="connsiteY221" fmla="*/ 319733 h 541337"/>
              <a:gd name="connsiteX222" fmla="*/ 287298 w 579438"/>
              <a:gd name="connsiteY222" fmla="*/ 321633 h 541337"/>
              <a:gd name="connsiteX223" fmla="*/ 284124 w 579438"/>
              <a:gd name="connsiteY223" fmla="*/ 322900 h 541337"/>
              <a:gd name="connsiteX224" fmla="*/ 280633 w 579438"/>
              <a:gd name="connsiteY224" fmla="*/ 323692 h 541337"/>
              <a:gd name="connsiteX225" fmla="*/ 279681 w 579438"/>
              <a:gd name="connsiteY225" fmla="*/ 323692 h 541337"/>
              <a:gd name="connsiteX226" fmla="*/ 278888 w 579438"/>
              <a:gd name="connsiteY226" fmla="*/ 323850 h 541337"/>
              <a:gd name="connsiteX227" fmla="*/ 277935 w 579438"/>
              <a:gd name="connsiteY227" fmla="*/ 323850 h 541337"/>
              <a:gd name="connsiteX228" fmla="*/ 273810 w 579438"/>
              <a:gd name="connsiteY228" fmla="*/ 323534 h 541337"/>
              <a:gd name="connsiteX229" fmla="*/ 269843 w 579438"/>
              <a:gd name="connsiteY229" fmla="*/ 322267 h 541337"/>
              <a:gd name="connsiteX230" fmla="*/ 266034 w 579438"/>
              <a:gd name="connsiteY230" fmla="*/ 320366 h 541337"/>
              <a:gd name="connsiteX231" fmla="*/ 262702 w 579438"/>
              <a:gd name="connsiteY231" fmla="*/ 317516 h 541337"/>
              <a:gd name="connsiteX232" fmla="*/ 257306 w 579438"/>
              <a:gd name="connsiteY232" fmla="*/ 312131 h 541337"/>
              <a:gd name="connsiteX233" fmla="*/ 237471 w 579438"/>
              <a:gd name="connsiteY233" fmla="*/ 292336 h 541337"/>
              <a:gd name="connsiteX234" fmla="*/ 190500 w 579438"/>
              <a:gd name="connsiteY234" fmla="*/ 245303 h 541337"/>
              <a:gd name="connsiteX235" fmla="*/ 191452 w 579438"/>
              <a:gd name="connsiteY235" fmla="*/ 235643 h 541337"/>
              <a:gd name="connsiteX236" fmla="*/ 193198 w 579438"/>
              <a:gd name="connsiteY236" fmla="*/ 226141 h 541337"/>
              <a:gd name="connsiteX237" fmla="*/ 195737 w 579438"/>
              <a:gd name="connsiteY237" fmla="*/ 217114 h 541337"/>
              <a:gd name="connsiteX238" fmla="*/ 199228 w 579438"/>
              <a:gd name="connsiteY238" fmla="*/ 208246 h 541337"/>
              <a:gd name="connsiteX239" fmla="*/ 203671 w 579438"/>
              <a:gd name="connsiteY239" fmla="*/ 200011 h 541337"/>
              <a:gd name="connsiteX240" fmla="*/ 208749 w 579438"/>
              <a:gd name="connsiteY240" fmla="*/ 192093 h 541337"/>
              <a:gd name="connsiteX241" fmla="*/ 277935 w 579438"/>
              <a:gd name="connsiteY241" fmla="*/ 261139 h 541337"/>
              <a:gd name="connsiteX242" fmla="*/ 280633 w 579438"/>
              <a:gd name="connsiteY242" fmla="*/ 258447 h 541337"/>
              <a:gd name="connsiteX243" fmla="*/ 485019 w 579438"/>
              <a:gd name="connsiteY243" fmla="*/ 54318 h 541337"/>
              <a:gd name="connsiteX244" fmla="*/ 469786 w 579438"/>
              <a:gd name="connsiteY244" fmla="*/ 39273 h 541337"/>
              <a:gd name="connsiteX245" fmla="*/ 455028 w 579438"/>
              <a:gd name="connsiteY245" fmla="*/ 24071 h 541337"/>
              <a:gd name="connsiteX246" fmla="*/ 453441 w 579438"/>
              <a:gd name="connsiteY246" fmla="*/ 22645 h 541337"/>
              <a:gd name="connsiteX247" fmla="*/ 452171 w 579438"/>
              <a:gd name="connsiteY247" fmla="*/ 21062 h 541337"/>
              <a:gd name="connsiteX248" fmla="*/ 451219 w 579438"/>
              <a:gd name="connsiteY248" fmla="*/ 19478 h 541337"/>
              <a:gd name="connsiteX249" fmla="*/ 450426 w 579438"/>
              <a:gd name="connsiteY249" fmla="*/ 17736 h 541337"/>
              <a:gd name="connsiteX250" fmla="*/ 450109 w 579438"/>
              <a:gd name="connsiteY250" fmla="*/ 15836 h 541337"/>
              <a:gd name="connsiteX251" fmla="*/ 450267 w 579438"/>
              <a:gd name="connsiteY251" fmla="*/ 13461 h 541337"/>
              <a:gd name="connsiteX252" fmla="*/ 451219 w 579438"/>
              <a:gd name="connsiteY252" fmla="*/ 11243 h 541337"/>
              <a:gd name="connsiteX253" fmla="*/ 452806 w 579438"/>
              <a:gd name="connsiteY253" fmla="*/ 8551 h 541337"/>
              <a:gd name="connsiteX254" fmla="*/ 454552 w 579438"/>
              <a:gd name="connsiteY254" fmla="*/ 6809 h 541337"/>
              <a:gd name="connsiteX255" fmla="*/ 456615 w 579438"/>
              <a:gd name="connsiteY255" fmla="*/ 5542 h 541337"/>
              <a:gd name="connsiteX256" fmla="*/ 459154 w 579438"/>
              <a:gd name="connsiteY256" fmla="*/ 5067 h 541337"/>
              <a:gd name="connsiteX257" fmla="*/ 461534 w 579438"/>
              <a:gd name="connsiteY257" fmla="*/ 4751 h 541337"/>
              <a:gd name="connsiteX258" fmla="*/ 464073 w 579438"/>
              <a:gd name="connsiteY258" fmla="*/ 4592 h 54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Lst>
            <a:rect l="l" t="t" r="r" b="b"/>
            <a:pathLst>
              <a:path w="579438" h="541337">
                <a:moveTo>
                  <a:pt x="104775" y="158750"/>
                </a:moveTo>
                <a:lnTo>
                  <a:pt x="99193" y="170591"/>
                </a:lnTo>
                <a:lnTo>
                  <a:pt x="94569" y="183072"/>
                </a:lnTo>
                <a:lnTo>
                  <a:pt x="90741" y="195872"/>
                </a:lnTo>
                <a:lnTo>
                  <a:pt x="87552" y="208833"/>
                </a:lnTo>
                <a:lnTo>
                  <a:pt x="85478" y="222434"/>
                </a:lnTo>
                <a:lnTo>
                  <a:pt x="84043" y="235875"/>
                </a:lnTo>
                <a:lnTo>
                  <a:pt x="83724" y="249955"/>
                </a:lnTo>
                <a:lnTo>
                  <a:pt x="83724" y="252196"/>
                </a:lnTo>
                <a:lnTo>
                  <a:pt x="42420" y="293638"/>
                </a:lnTo>
                <a:lnTo>
                  <a:pt x="39071" y="296518"/>
                </a:lnTo>
                <a:lnTo>
                  <a:pt x="35244" y="298438"/>
                </a:lnTo>
                <a:lnTo>
                  <a:pt x="31257" y="299718"/>
                </a:lnTo>
                <a:lnTo>
                  <a:pt x="27111" y="300038"/>
                </a:lnTo>
                <a:lnTo>
                  <a:pt x="22964" y="299718"/>
                </a:lnTo>
                <a:lnTo>
                  <a:pt x="18977" y="298438"/>
                </a:lnTo>
                <a:lnTo>
                  <a:pt x="15150" y="296518"/>
                </a:lnTo>
                <a:lnTo>
                  <a:pt x="11642" y="293638"/>
                </a:lnTo>
                <a:lnTo>
                  <a:pt x="6379" y="288358"/>
                </a:lnTo>
                <a:lnTo>
                  <a:pt x="3508" y="284837"/>
                </a:lnTo>
                <a:lnTo>
                  <a:pt x="1595" y="280997"/>
                </a:lnTo>
                <a:lnTo>
                  <a:pt x="319" y="276997"/>
                </a:lnTo>
                <a:lnTo>
                  <a:pt x="0" y="272837"/>
                </a:lnTo>
                <a:lnTo>
                  <a:pt x="319" y="268836"/>
                </a:lnTo>
                <a:lnTo>
                  <a:pt x="1595" y="264676"/>
                </a:lnTo>
                <a:lnTo>
                  <a:pt x="3508" y="260996"/>
                </a:lnTo>
                <a:lnTo>
                  <a:pt x="6379" y="257316"/>
                </a:lnTo>
                <a:close/>
                <a:moveTo>
                  <a:pt x="288526" y="71437"/>
                </a:moveTo>
                <a:lnTo>
                  <a:pt x="301526" y="71755"/>
                </a:lnTo>
                <a:lnTo>
                  <a:pt x="314367" y="73185"/>
                </a:lnTo>
                <a:lnTo>
                  <a:pt x="326733" y="75568"/>
                </a:lnTo>
                <a:lnTo>
                  <a:pt x="338940" y="78745"/>
                </a:lnTo>
                <a:lnTo>
                  <a:pt x="350672" y="82716"/>
                </a:lnTo>
                <a:lnTo>
                  <a:pt x="362086" y="87482"/>
                </a:lnTo>
                <a:lnTo>
                  <a:pt x="373184" y="93201"/>
                </a:lnTo>
                <a:lnTo>
                  <a:pt x="383806" y="99396"/>
                </a:lnTo>
                <a:lnTo>
                  <a:pt x="393793" y="106227"/>
                </a:lnTo>
                <a:lnTo>
                  <a:pt x="355745" y="144353"/>
                </a:lnTo>
                <a:lnTo>
                  <a:pt x="347343" y="139428"/>
                </a:lnTo>
                <a:lnTo>
                  <a:pt x="338465" y="134980"/>
                </a:lnTo>
                <a:lnTo>
                  <a:pt x="329111" y="131326"/>
                </a:lnTo>
                <a:lnTo>
                  <a:pt x="319282" y="128308"/>
                </a:lnTo>
                <a:lnTo>
                  <a:pt x="309294" y="126243"/>
                </a:lnTo>
                <a:lnTo>
                  <a:pt x="298989" y="124972"/>
                </a:lnTo>
                <a:lnTo>
                  <a:pt x="288526" y="124337"/>
                </a:lnTo>
                <a:lnTo>
                  <a:pt x="277111" y="124972"/>
                </a:lnTo>
                <a:lnTo>
                  <a:pt x="266014" y="126561"/>
                </a:lnTo>
                <a:lnTo>
                  <a:pt x="255392" y="128944"/>
                </a:lnTo>
                <a:lnTo>
                  <a:pt x="245087" y="132280"/>
                </a:lnTo>
                <a:lnTo>
                  <a:pt x="235100" y="136410"/>
                </a:lnTo>
                <a:lnTo>
                  <a:pt x="225587" y="141493"/>
                </a:lnTo>
                <a:lnTo>
                  <a:pt x="216551" y="147371"/>
                </a:lnTo>
                <a:lnTo>
                  <a:pt x="208307" y="153884"/>
                </a:lnTo>
                <a:lnTo>
                  <a:pt x="200380" y="161033"/>
                </a:lnTo>
                <a:lnTo>
                  <a:pt x="193246" y="168817"/>
                </a:lnTo>
                <a:lnTo>
                  <a:pt x="186746" y="177395"/>
                </a:lnTo>
                <a:lnTo>
                  <a:pt x="180881" y="186291"/>
                </a:lnTo>
                <a:lnTo>
                  <a:pt x="175966" y="195823"/>
                </a:lnTo>
                <a:lnTo>
                  <a:pt x="171686" y="205672"/>
                </a:lnTo>
                <a:lnTo>
                  <a:pt x="168356" y="216156"/>
                </a:lnTo>
                <a:lnTo>
                  <a:pt x="165978" y="226959"/>
                </a:lnTo>
                <a:lnTo>
                  <a:pt x="164393" y="238079"/>
                </a:lnTo>
                <a:lnTo>
                  <a:pt x="163917" y="249357"/>
                </a:lnTo>
                <a:lnTo>
                  <a:pt x="164393" y="260795"/>
                </a:lnTo>
                <a:lnTo>
                  <a:pt x="165978" y="271915"/>
                </a:lnTo>
                <a:lnTo>
                  <a:pt x="168356" y="282559"/>
                </a:lnTo>
                <a:lnTo>
                  <a:pt x="171686" y="292884"/>
                </a:lnTo>
                <a:lnTo>
                  <a:pt x="175966" y="302892"/>
                </a:lnTo>
                <a:lnTo>
                  <a:pt x="180881" y="312424"/>
                </a:lnTo>
                <a:lnTo>
                  <a:pt x="186746" y="321479"/>
                </a:lnTo>
                <a:lnTo>
                  <a:pt x="193246" y="329739"/>
                </a:lnTo>
                <a:lnTo>
                  <a:pt x="200380" y="337682"/>
                </a:lnTo>
                <a:lnTo>
                  <a:pt x="208149" y="344990"/>
                </a:lnTo>
                <a:lnTo>
                  <a:pt x="216551" y="351503"/>
                </a:lnTo>
                <a:lnTo>
                  <a:pt x="225587" y="357380"/>
                </a:lnTo>
                <a:lnTo>
                  <a:pt x="235100" y="362305"/>
                </a:lnTo>
                <a:lnTo>
                  <a:pt x="244929" y="366435"/>
                </a:lnTo>
                <a:lnTo>
                  <a:pt x="255234" y="369771"/>
                </a:lnTo>
                <a:lnTo>
                  <a:pt x="266014" y="372313"/>
                </a:lnTo>
                <a:lnTo>
                  <a:pt x="277111" y="373902"/>
                </a:lnTo>
                <a:lnTo>
                  <a:pt x="288526" y="374219"/>
                </a:lnTo>
                <a:lnTo>
                  <a:pt x="299782" y="373902"/>
                </a:lnTo>
                <a:lnTo>
                  <a:pt x="310879" y="372313"/>
                </a:lnTo>
                <a:lnTo>
                  <a:pt x="321501" y="369771"/>
                </a:lnTo>
                <a:lnTo>
                  <a:pt x="331965" y="366435"/>
                </a:lnTo>
                <a:lnTo>
                  <a:pt x="341794" y="362305"/>
                </a:lnTo>
                <a:lnTo>
                  <a:pt x="351306" y="357380"/>
                </a:lnTo>
                <a:lnTo>
                  <a:pt x="360184" y="351503"/>
                </a:lnTo>
                <a:lnTo>
                  <a:pt x="368586" y="344990"/>
                </a:lnTo>
                <a:lnTo>
                  <a:pt x="376354" y="337682"/>
                </a:lnTo>
                <a:lnTo>
                  <a:pt x="383647" y="329898"/>
                </a:lnTo>
                <a:lnTo>
                  <a:pt x="390147" y="321479"/>
                </a:lnTo>
                <a:lnTo>
                  <a:pt x="395854" y="312424"/>
                </a:lnTo>
                <a:lnTo>
                  <a:pt x="400769" y="302892"/>
                </a:lnTo>
                <a:lnTo>
                  <a:pt x="405049" y="293043"/>
                </a:lnTo>
                <a:lnTo>
                  <a:pt x="408379" y="282717"/>
                </a:lnTo>
                <a:lnTo>
                  <a:pt x="410915" y="271915"/>
                </a:lnTo>
                <a:lnTo>
                  <a:pt x="412501" y="260795"/>
                </a:lnTo>
                <a:lnTo>
                  <a:pt x="412976" y="249357"/>
                </a:lnTo>
                <a:lnTo>
                  <a:pt x="412818" y="243321"/>
                </a:lnTo>
                <a:lnTo>
                  <a:pt x="412183" y="237443"/>
                </a:lnTo>
                <a:lnTo>
                  <a:pt x="456573" y="192963"/>
                </a:lnTo>
                <a:lnTo>
                  <a:pt x="459744" y="203765"/>
                </a:lnTo>
                <a:lnTo>
                  <a:pt x="462439" y="214727"/>
                </a:lnTo>
                <a:lnTo>
                  <a:pt x="464183" y="226164"/>
                </a:lnTo>
                <a:lnTo>
                  <a:pt x="465134" y="237761"/>
                </a:lnTo>
                <a:lnTo>
                  <a:pt x="465768" y="249357"/>
                </a:lnTo>
                <a:lnTo>
                  <a:pt x="465134" y="262543"/>
                </a:lnTo>
                <a:lnTo>
                  <a:pt x="463707" y="275251"/>
                </a:lnTo>
                <a:lnTo>
                  <a:pt x="461488" y="287801"/>
                </a:lnTo>
                <a:lnTo>
                  <a:pt x="458317" y="300192"/>
                </a:lnTo>
                <a:lnTo>
                  <a:pt x="454354" y="311947"/>
                </a:lnTo>
                <a:lnTo>
                  <a:pt x="449598" y="323385"/>
                </a:lnTo>
                <a:lnTo>
                  <a:pt x="444049" y="334505"/>
                </a:lnTo>
                <a:lnTo>
                  <a:pt x="437708" y="345148"/>
                </a:lnTo>
                <a:lnTo>
                  <a:pt x="430891" y="355156"/>
                </a:lnTo>
                <a:lnTo>
                  <a:pt x="440086" y="364370"/>
                </a:lnTo>
                <a:lnTo>
                  <a:pt x="446744" y="357698"/>
                </a:lnTo>
                <a:lnTo>
                  <a:pt x="569133" y="480495"/>
                </a:lnTo>
                <a:lnTo>
                  <a:pt x="572780" y="484943"/>
                </a:lnTo>
                <a:lnTo>
                  <a:pt x="575792" y="489709"/>
                </a:lnTo>
                <a:lnTo>
                  <a:pt x="577694" y="494951"/>
                </a:lnTo>
                <a:lnTo>
                  <a:pt x="578963" y="500193"/>
                </a:lnTo>
                <a:lnTo>
                  <a:pt x="579438" y="505753"/>
                </a:lnTo>
                <a:lnTo>
                  <a:pt x="579121" y="511154"/>
                </a:lnTo>
                <a:lnTo>
                  <a:pt x="577853" y="516397"/>
                </a:lnTo>
                <a:lnTo>
                  <a:pt x="575792" y="521639"/>
                </a:lnTo>
                <a:lnTo>
                  <a:pt x="572938" y="526564"/>
                </a:lnTo>
                <a:lnTo>
                  <a:pt x="569292" y="531012"/>
                </a:lnTo>
                <a:lnTo>
                  <a:pt x="564853" y="534665"/>
                </a:lnTo>
                <a:lnTo>
                  <a:pt x="559938" y="537684"/>
                </a:lnTo>
                <a:lnTo>
                  <a:pt x="554865" y="539590"/>
                </a:lnTo>
                <a:lnTo>
                  <a:pt x="549634" y="540861"/>
                </a:lnTo>
                <a:lnTo>
                  <a:pt x="544085" y="541337"/>
                </a:lnTo>
                <a:lnTo>
                  <a:pt x="538695" y="540861"/>
                </a:lnTo>
                <a:lnTo>
                  <a:pt x="533463" y="539590"/>
                </a:lnTo>
                <a:lnTo>
                  <a:pt x="528231" y="537684"/>
                </a:lnTo>
                <a:lnTo>
                  <a:pt x="523317" y="534665"/>
                </a:lnTo>
                <a:lnTo>
                  <a:pt x="519195" y="531012"/>
                </a:lnTo>
                <a:lnTo>
                  <a:pt x="396806" y="408056"/>
                </a:lnTo>
                <a:lnTo>
                  <a:pt x="403464" y="401384"/>
                </a:lnTo>
                <a:lnTo>
                  <a:pt x="394110" y="392329"/>
                </a:lnTo>
                <a:lnTo>
                  <a:pt x="384123" y="399319"/>
                </a:lnTo>
                <a:lnTo>
                  <a:pt x="373501" y="405673"/>
                </a:lnTo>
                <a:lnTo>
                  <a:pt x="362562" y="411074"/>
                </a:lnTo>
                <a:lnTo>
                  <a:pt x="351147" y="415840"/>
                </a:lnTo>
                <a:lnTo>
                  <a:pt x="339099" y="419970"/>
                </a:lnTo>
                <a:lnTo>
                  <a:pt x="327050" y="423147"/>
                </a:lnTo>
                <a:lnTo>
                  <a:pt x="314367" y="425371"/>
                </a:lnTo>
                <a:lnTo>
                  <a:pt x="301526" y="426801"/>
                </a:lnTo>
                <a:lnTo>
                  <a:pt x="288526" y="427437"/>
                </a:lnTo>
                <a:lnTo>
                  <a:pt x="274575" y="426801"/>
                </a:lnTo>
                <a:lnTo>
                  <a:pt x="261099" y="425213"/>
                </a:lnTo>
                <a:lnTo>
                  <a:pt x="247624" y="422671"/>
                </a:lnTo>
                <a:lnTo>
                  <a:pt x="234783" y="419017"/>
                </a:lnTo>
                <a:lnTo>
                  <a:pt x="222417" y="414728"/>
                </a:lnTo>
                <a:lnTo>
                  <a:pt x="210368" y="409168"/>
                </a:lnTo>
                <a:lnTo>
                  <a:pt x="198954" y="402972"/>
                </a:lnTo>
                <a:lnTo>
                  <a:pt x="187856" y="396142"/>
                </a:lnTo>
                <a:lnTo>
                  <a:pt x="177551" y="388199"/>
                </a:lnTo>
                <a:lnTo>
                  <a:pt x="167722" y="379779"/>
                </a:lnTo>
                <a:lnTo>
                  <a:pt x="158527" y="370566"/>
                </a:lnTo>
                <a:lnTo>
                  <a:pt x="150125" y="360716"/>
                </a:lnTo>
                <a:lnTo>
                  <a:pt x="142198" y="350232"/>
                </a:lnTo>
                <a:lnTo>
                  <a:pt x="135381" y="339112"/>
                </a:lnTo>
                <a:lnTo>
                  <a:pt x="129198" y="327674"/>
                </a:lnTo>
                <a:lnTo>
                  <a:pt x="123649" y="315601"/>
                </a:lnTo>
                <a:lnTo>
                  <a:pt x="119369" y="303210"/>
                </a:lnTo>
                <a:lnTo>
                  <a:pt x="115881" y="290343"/>
                </a:lnTo>
                <a:lnTo>
                  <a:pt x="113186" y="276840"/>
                </a:lnTo>
                <a:lnTo>
                  <a:pt x="111601" y="263337"/>
                </a:lnTo>
                <a:lnTo>
                  <a:pt x="111125" y="249357"/>
                </a:lnTo>
                <a:lnTo>
                  <a:pt x="111601" y="235537"/>
                </a:lnTo>
                <a:lnTo>
                  <a:pt x="113186" y="221875"/>
                </a:lnTo>
                <a:lnTo>
                  <a:pt x="115881" y="208531"/>
                </a:lnTo>
                <a:lnTo>
                  <a:pt x="119369" y="195664"/>
                </a:lnTo>
                <a:lnTo>
                  <a:pt x="123649" y="183114"/>
                </a:lnTo>
                <a:lnTo>
                  <a:pt x="129198" y="171200"/>
                </a:lnTo>
                <a:lnTo>
                  <a:pt x="135381" y="159444"/>
                </a:lnTo>
                <a:lnTo>
                  <a:pt x="142198" y="148642"/>
                </a:lnTo>
                <a:lnTo>
                  <a:pt x="150125" y="138157"/>
                </a:lnTo>
                <a:lnTo>
                  <a:pt x="158527" y="128308"/>
                </a:lnTo>
                <a:lnTo>
                  <a:pt x="167722" y="119094"/>
                </a:lnTo>
                <a:lnTo>
                  <a:pt x="177551" y="110516"/>
                </a:lnTo>
                <a:lnTo>
                  <a:pt x="187856" y="102732"/>
                </a:lnTo>
                <a:lnTo>
                  <a:pt x="198954" y="95584"/>
                </a:lnTo>
                <a:lnTo>
                  <a:pt x="210368" y="89388"/>
                </a:lnTo>
                <a:lnTo>
                  <a:pt x="222417" y="84146"/>
                </a:lnTo>
                <a:lnTo>
                  <a:pt x="234783" y="79698"/>
                </a:lnTo>
                <a:lnTo>
                  <a:pt x="247624" y="76044"/>
                </a:lnTo>
                <a:lnTo>
                  <a:pt x="261099" y="73661"/>
                </a:lnTo>
                <a:lnTo>
                  <a:pt x="274575" y="72073"/>
                </a:lnTo>
                <a:close/>
                <a:moveTo>
                  <a:pt x="561981" y="0"/>
                </a:moveTo>
                <a:lnTo>
                  <a:pt x="563410" y="0"/>
                </a:lnTo>
                <a:lnTo>
                  <a:pt x="567059" y="158"/>
                </a:lnTo>
                <a:lnTo>
                  <a:pt x="570074" y="1108"/>
                </a:lnTo>
                <a:lnTo>
                  <a:pt x="572613" y="2375"/>
                </a:lnTo>
                <a:lnTo>
                  <a:pt x="574359" y="4434"/>
                </a:lnTo>
                <a:lnTo>
                  <a:pt x="575628" y="6968"/>
                </a:lnTo>
                <a:lnTo>
                  <a:pt x="576263" y="10135"/>
                </a:lnTo>
                <a:lnTo>
                  <a:pt x="576263" y="14094"/>
                </a:lnTo>
                <a:lnTo>
                  <a:pt x="571820" y="109587"/>
                </a:lnTo>
                <a:lnTo>
                  <a:pt x="571661" y="112437"/>
                </a:lnTo>
                <a:lnTo>
                  <a:pt x="571185" y="114971"/>
                </a:lnTo>
                <a:lnTo>
                  <a:pt x="570233" y="117663"/>
                </a:lnTo>
                <a:lnTo>
                  <a:pt x="568964" y="119880"/>
                </a:lnTo>
                <a:lnTo>
                  <a:pt x="567059" y="121939"/>
                </a:lnTo>
                <a:lnTo>
                  <a:pt x="564520" y="123681"/>
                </a:lnTo>
                <a:lnTo>
                  <a:pt x="561823" y="124948"/>
                </a:lnTo>
                <a:lnTo>
                  <a:pt x="559601" y="125106"/>
                </a:lnTo>
                <a:lnTo>
                  <a:pt x="557380" y="124631"/>
                </a:lnTo>
                <a:lnTo>
                  <a:pt x="555475" y="123839"/>
                </a:lnTo>
                <a:lnTo>
                  <a:pt x="553571" y="122572"/>
                </a:lnTo>
                <a:lnTo>
                  <a:pt x="551984" y="120989"/>
                </a:lnTo>
                <a:lnTo>
                  <a:pt x="550239" y="119405"/>
                </a:lnTo>
                <a:lnTo>
                  <a:pt x="520723" y="90108"/>
                </a:lnTo>
                <a:lnTo>
                  <a:pt x="509774" y="101193"/>
                </a:lnTo>
                <a:lnTo>
                  <a:pt x="419324" y="191301"/>
                </a:lnTo>
                <a:lnTo>
                  <a:pt x="391713" y="219173"/>
                </a:lnTo>
                <a:lnTo>
                  <a:pt x="298564" y="312131"/>
                </a:lnTo>
                <a:lnTo>
                  <a:pt x="293169" y="317516"/>
                </a:lnTo>
                <a:lnTo>
                  <a:pt x="290313" y="319733"/>
                </a:lnTo>
                <a:lnTo>
                  <a:pt x="287298" y="321633"/>
                </a:lnTo>
                <a:lnTo>
                  <a:pt x="284124" y="322900"/>
                </a:lnTo>
                <a:lnTo>
                  <a:pt x="280633" y="323692"/>
                </a:lnTo>
                <a:lnTo>
                  <a:pt x="279681" y="323692"/>
                </a:lnTo>
                <a:lnTo>
                  <a:pt x="278888" y="323850"/>
                </a:lnTo>
                <a:lnTo>
                  <a:pt x="277935" y="323850"/>
                </a:lnTo>
                <a:lnTo>
                  <a:pt x="273810" y="323534"/>
                </a:lnTo>
                <a:lnTo>
                  <a:pt x="269843" y="322267"/>
                </a:lnTo>
                <a:lnTo>
                  <a:pt x="266034" y="320366"/>
                </a:lnTo>
                <a:lnTo>
                  <a:pt x="262702" y="317516"/>
                </a:lnTo>
                <a:lnTo>
                  <a:pt x="257306" y="312131"/>
                </a:lnTo>
                <a:lnTo>
                  <a:pt x="237471" y="292336"/>
                </a:lnTo>
                <a:lnTo>
                  <a:pt x="190500" y="245303"/>
                </a:lnTo>
                <a:lnTo>
                  <a:pt x="191452" y="235643"/>
                </a:lnTo>
                <a:lnTo>
                  <a:pt x="193198" y="226141"/>
                </a:lnTo>
                <a:lnTo>
                  <a:pt x="195737" y="217114"/>
                </a:lnTo>
                <a:lnTo>
                  <a:pt x="199228" y="208246"/>
                </a:lnTo>
                <a:lnTo>
                  <a:pt x="203671" y="200011"/>
                </a:lnTo>
                <a:lnTo>
                  <a:pt x="208749" y="192093"/>
                </a:lnTo>
                <a:lnTo>
                  <a:pt x="277935" y="261139"/>
                </a:lnTo>
                <a:lnTo>
                  <a:pt x="280633" y="258447"/>
                </a:lnTo>
                <a:lnTo>
                  <a:pt x="485019" y="54318"/>
                </a:lnTo>
                <a:lnTo>
                  <a:pt x="469786" y="39273"/>
                </a:lnTo>
                <a:lnTo>
                  <a:pt x="455028" y="24071"/>
                </a:lnTo>
                <a:lnTo>
                  <a:pt x="453441" y="22645"/>
                </a:lnTo>
                <a:lnTo>
                  <a:pt x="452171" y="21062"/>
                </a:lnTo>
                <a:lnTo>
                  <a:pt x="451219" y="19478"/>
                </a:lnTo>
                <a:lnTo>
                  <a:pt x="450426" y="17736"/>
                </a:lnTo>
                <a:lnTo>
                  <a:pt x="450109" y="15836"/>
                </a:lnTo>
                <a:lnTo>
                  <a:pt x="450267" y="13461"/>
                </a:lnTo>
                <a:lnTo>
                  <a:pt x="451219" y="11243"/>
                </a:lnTo>
                <a:lnTo>
                  <a:pt x="452806" y="8551"/>
                </a:lnTo>
                <a:lnTo>
                  <a:pt x="454552" y="6809"/>
                </a:lnTo>
                <a:lnTo>
                  <a:pt x="456615" y="5542"/>
                </a:lnTo>
                <a:lnTo>
                  <a:pt x="459154" y="5067"/>
                </a:lnTo>
                <a:lnTo>
                  <a:pt x="461534" y="4751"/>
                </a:lnTo>
                <a:lnTo>
                  <a:pt x="464073" y="4592"/>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900" u="sng">
              <a:solidFill>
                <a:schemeClr val="accent3"/>
              </a:solidFill>
            </a:endParaRPr>
          </a:p>
        </p:txBody>
      </p:sp>
      <p:grpSp>
        <p:nvGrpSpPr>
          <p:cNvPr id="72" name="Group 50">
            <a:extLst>
              <a:ext uri="{FF2B5EF4-FFF2-40B4-BE49-F238E27FC236}">
                <a16:creationId xmlns:a16="http://schemas.microsoft.com/office/drawing/2014/main" id="{B2A80285-6E30-4110-AB6D-DF91073155DA}"/>
              </a:ext>
            </a:extLst>
          </p:cNvPr>
          <p:cNvGrpSpPr/>
          <p:nvPr/>
        </p:nvGrpSpPr>
        <p:grpSpPr>
          <a:xfrm>
            <a:off x="1694162" y="2125280"/>
            <a:ext cx="305446" cy="224495"/>
            <a:chOff x="685800" y="2752725"/>
            <a:chExt cx="581025" cy="427038"/>
          </a:xfrm>
          <a:solidFill>
            <a:schemeClr val="bg1"/>
          </a:solidFill>
        </p:grpSpPr>
        <p:sp>
          <p:nvSpPr>
            <p:cNvPr id="86" name="Freeform 274">
              <a:extLst>
                <a:ext uri="{FF2B5EF4-FFF2-40B4-BE49-F238E27FC236}">
                  <a16:creationId xmlns:a16="http://schemas.microsoft.com/office/drawing/2014/main" id="{0BA55917-A8DD-4A3C-8F95-8C50AF7AD76A}"/>
                </a:ext>
              </a:extLst>
            </p:cNvPr>
            <p:cNvSpPr>
              <a:spLocks noEditPoints="1"/>
            </p:cNvSpPr>
            <p:nvPr/>
          </p:nvSpPr>
          <p:spPr bwMode="auto">
            <a:xfrm>
              <a:off x="685800" y="2752725"/>
              <a:ext cx="503238" cy="365125"/>
            </a:xfrm>
            <a:custGeom>
              <a:avLst/>
              <a:gdLst>
                <a:gd name="T0" fmla="*/ 378 w 3169"/>
                <a:gd name="T1" fmla="*/ 260 h 2308"/>
                <a:gd name="T2" fmla="*/ 325 w 3169"/>
                <a:gd name="T3" fmla="*/ 283 h 2308"/>
                <a:gd name="T4" fmla="*/ 284 w 3169"/>
                <a:gd name="T5" fmla="*/ 323 h 2308"/>
                <a:gd name="T6" fmla="*/ 262 w 3169"/>
                <a:gd name="T7" fmla="*/ 376 h 2308"/>
                <a:gd name="T8" fmla="*/ 258 w 3169"/>
                <a:gd name="T9" fmla="*/ 464 h 2308"/>
                <a:gd name="T10" fmla="*/ 2947 w 3169"/>
                <a:gd name="T11" fmla="*/ 406 h 2308"/>
                <a:gd name="T12" fmla="*/ 2935 w 3169"/>
                <a:gd name="T13" fmla="*/ 349 h 2308"/>
                <a:gd name="T14" fmla="*/ 2902 w 3169"/>
                <a:gd name="T15" fmla="*/ 301 h 2308"/>
                <a:gd name="T16" fmla="*/ 2856 w 3169"/>
                <a:gd name="T17" fmla="*/ 269 h 2308"/>
                <a:gd name="T18" fmla="*/ 2797 w 3169"/>
                <a:gd name="T19" fmla="*/ 258 h 2308"/>
                <a:gd name="T20" fmla="*/ 413 w 3169"/>
                <a:gd name="T21" fmla="*/ 0 h 2308"/>
                <a:gd name="T22" fmla="*/ 2807 w 3169"/>
                <a:gd name="T23" fmla="*/ 3 h 2308"/>
                <a:gd name="T24" fmla="*/ 2905 w 3169"/>
                <a:gd name="T25" fmla="*/ 27 h 2308"/>
                <a:gd name="T26" fmla="*/ 2991 w 3169"/>
                <a:gd name="T27" fmla="*/ 74 h 2308"/>
                <a:gd name="T28" fmla="*/ 3064 w 3169"/>
                <a:gd name="T29" fmla="*/ 138 h 2308"/>
                <a:gd name="T30" fmla="*/ 3120 w 3169"/>
                <a:gd name="T31" fmla="*/ 218 h 2308"/>
                <a:gd name="T32" fmla="*/ 3156 w 3169"/>
                <a:gd name="T33" fmla="*/ 311 h 2308"/>
                <a:gd name="T34" fmla="*/ 3169 w 3169"/>
                <a:gd name="T35" fmla="*/ 412 h 2308"/>
                <a:gd name="T36" fmla="*/ 3122 w 3169"/>
                <a:gd name="T37" fmla="*/ 962 h 2308"/>
                <a:gd name="T38" fmla="*/ 2961 w 3169"/>
                <a:gd name="T39" fmla="*/ 962 h 2308"/>
                <a:gd name="T40" fmla="*/ 2947 w 3169"/>
                <a:gd name="T41" fmla="*/ 856 h 2308"/>
                <a:gd name="T42" fmla="*/ 258 w 3169"/>
                <a:gd name="T43" fmla="*/ 1900 h 2308"/>
                <a:gd name="T44" fmla="*/ 270 w 3169"/>
                <a:gd name="T45" fmla="*/ 1958 h 2308"/>
                <a:gd name="T46" fmla="*/ 302 w 3169"/>
                <a:gd name="T47" fmla="*/ 2006 h 2308"/>
                <a:gd name="T48" fmla="*/ 349 w 3169"/>
                <a:gd name="T49" fmla="*/ 2038 h 2308"/>
                <a:gd name="T50" fmla="*/ 408 w 3169"/>
                <a:gd name="T51" fmla="*/ 2049 h 2308"/>
                <a:gd name="T52" fmla="*/ 2246 w 3169"/>
                <a:gd name="T53" fmla="*/ 2308 h 2308"/>
                <a:gd name="T54" fmla="*/ 362 w 3169"/>
                <a:gd name="T55" fmla="*/ 2305 h 2308"/>
                <a:gd name="T56" fmla="*/ 264 w 3169"/>
                <a:gd name="T57" fmla="*/ 2279 h 2308"/>
                <a:gd name="T58" fmla="*/ 177 w 3169"/>
                <a:gd name="T59" fmla="*/ 2234 h 2308"/>
                <a:gd name="T60" fmla="*/ 104 w 3169"/>
                <a:gd name="T61" fmla="*/ 2169 h 2308"/>
                <a:gd name="T62" fmla="*/ 49 w 3169"/>
                <a:gd name="T63" fmla="*/ 2089 h 2308"/>
                <a:gd name="T64" fmla="*/ 12 w 3169"/>
                <a:gd name="T65" fmla="*/ 1997 h 2308"/>
                <a:gd name="T66" fmla="*/ 0 w 3169"/>
                <a:gd name="T67" fmla="*/ 1895 h 2308"/>
                <a:gd name="T68" fmla="*/ 3 w 3169"/>
                <a:gd name="T69" fmla="*/ 361 h 2308"/>
                <a:gd name="T70" fmla="*/ 28 w 3169"/>
                <a:gd name="T71" fmla="*/ 263 h 2308"/>
                <a:gd name="T72" fmla="*/ 74 w 3169"/>
                <a:gd name="T73" fmla="*/ 177 h 2308"/>
                <a:gd name="T74" fmla="*/ 139 w 3169"/>
                <a:gd name="T75" fmla="*/ 104 h 2308"/>
                <a:gd name="T76" fmla="*/ 220 w 3169"/>
                <a:gd name="T77" fmla="*/ 48 h 2308"/>
                <a:gd name="T78" fmla="*/ 312 w 3169"/>
                <a:gd name="T79" fmla="*/ 12 h 2308"/>
                <a:gd name="T80" fmla="*/ 413 w 3169"/>
                <a:gd name="T81" fmla="*/ 0 h 2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69" h="2308">
                  <a:moveTo>
                    <a:pt x="408" y="258"/>
                  </a:moveTo>
                  <a:lnTo>
                    <a:pt x="378" y="260"/>
                  </a:lnTo>
                  <a:lnTo>
                    <a:pt x="349" y="269"/>
                  </a:lnTo>
                  <a:lnTo>
                    <a:pt x="325" y="283"/>
                  </a:lnTo>
                  <a:lnTo>
                    <a:pt x="303" y="301"/>
                  </a:lnTo>
                  <a:lnTo>
                    <a:pt x="284" y="323"/>
                  </a:lnTo>
                  <a:lnTo>
                    <a:pt x="271" y="349"/>
                  </a:lnTo>
                  <a:lnTo>
                    <a:pt x="262" y="376"/>
                  </a:lnTo>
                  <a:lnTo>
                    <a:pt x="258" y="406"/>
                  </a:lnTo>
                  <a:lnTo>
                    <a:pt x="258" y="464"/>
                  </a:lnTo>
                  <a:lnTo>
                    <a:pt x="2947" y="464"/>
                  </a:lnTo>
                  <a:lnTo>
                    <a:pt x="2947" y="406"/>
                  </a:lnTo>
                  <a:lnTo>
                    <a:pt x="2944" y="376"/>
                  </a:lnTo>
                  <a:lnTo>
                    <a:pt x="2935" y="349"/>
                  </a:lnTo>
                  <a:lnTo>
                    <a:pt x="2921" y="323"/>
                  </a:lnTo>
                  <a:lnTo>
                    <a:pt x="2902" y="301"/>
                  </a:lnTo>
                  <a:lnTo>
                    <a:pt x="2881" y="283"/>
                  </a:lnTo>
                  <a:lnTo>
                    <a:pt x="2856" y="269"/>
                  </a:lnTo>
                  <a:lnTo>
                    <a:pt x="2827" y="260"/>
                  </a:lnTo>
                  <a:lnTo>
                    <a:pt x="2797" y="258"/>
                  </a:lnTo>
                  <a:lnTo>
                    <a:pt x="408" y="258"/>
                  </a:lnTo>
                  <a:close/>
                  <a:moveTo>
                    <a:pt x="413" y="0"/>
                  </a:moveTo>
                  <a:lnTo>
                    <a:pt x="2756" y="0"/>
                  </a:lnTo>
                  <a:lnTo>
                    <a:pt x="2807" y="3"/>
                  </a:lnTo>
                  <a:lnTo>
                    <a:pt x="2857" y="12"/>
                  </a:lnTo>
                  <a:lnTo>
                    <a:pt x="2905" y="27"/>
                  </a:lnTo>
                  <a:lnTo>
                    <a:pt x="2949" y="47"/>
                  </a:lnTo>
                  <a:lnTo>
                    <a:pt x="2991" y="74"/>
                  </a:lnTo>
                  <a:lnTo>
                    <a:pt x="3030" y="104"/>
                  </a:lnTo>
                  <a:lnTo>
                    <a:pt x="3064" y="138"/>
                  </a:lnTo>
                  <a:lnTo>
                    <a:pt x="3094" y="177"/>
                  </a:lnTo>
                  <a:lnTo>
                    <a:pt x="3120" y="218"/>
                  </a:lnTo>
                  <a:lnTo>
                    <a:pt x="3141" y="263"/>
                  </a:lnTo>
                  <a:lnTo>
                    <a:pt x="3156" y="311"/>
                  </a:lnTo>
                  <a:lnTo>
                    <a:pt x="3165" y="360"/>
                  </a:lnTo>
                  <a:lnTo>
                    <a:pt x="3169" y="412"/>
                  </a:lnTo>
                  <a:lnTo>
                    <a:pt x="3169" y="964"/>
                  </a:lnTo>
                  <a:lnTo>
                    <a:pt x="3122" y="962"/>
                  </a:lnTo>
                  <a:lnTo>
                    <a:pt x="2976" y="962"/>
                  </a:lnTo>
                  <a:lnTo>
                    <a:pt x="2961" y="962"/>
                  </a:lnTo>
                  <a:lnTo>
                    <a:pt x="2947" y="962"/>
                  </a:lnTo>
                  <a:lnTo>
                    <a:pt x="2947" y="856"/>
                  </a:lnTo>
                  <a:lnTo>
                    <a:pt x="258" y="856"/>
                  </a:lnTo>
                  <a:lnTo>
                    <a:pt x="258" y="1900"/>
                  </a:lnTo>
                  <a:lnTo>
                    <a:pt x="262" y="1930"/>
                  </a:lnTo>
                  <a:lnTo>
                    <a:pt x="270" y="1958"/>
                  </a:lnTo>
                  <a:lnTo>
                    <a:pt x="284" y="1984"/>
                  </a:lnTo>
                  <a:lnTo>
                    <a:pt x="302" y="2006"/>
                  </a:lnTo>
                  <a:lnTo>
                    <a:pt x="324" y="2023"/>
                  </a:lnTo>
                  <a:lnTo>
                    <a:pt x="349" y="2038"/>
                  </a:lnTo>
                  <a:lnTo>
                    <a:pt x="377" y="2047"/>
                  </a:lnTo>
                  <a:lnTo>
                    <a:pt x="408" y="2049"/>
                  </a:lnTo>
                  <a:lnTo>
                    <a:pt x="2246" y="2049"/>
                  </a:lnTo>
                  <a:lnTo>
                    <a:pt x="2246" y="2308"/>
                  </a:lnTo>
                  <a:lnTo>
                    <a:pt x="413" y="2308"/>
                  </a:lnTo>
                  <a:lnTo>
                    <a:pt x="362" y="2305"/>
                  </a:lnTo>
                  <a:lnTo>
                    <a:pt x="312" y="2295"/>
                  </a:lnTo>
                  <a:lnTo>
                    <a:pt x="264" y="2279"/>
                  </a:lnTo>
                  <a:lnTo>
                    <a:pt x="220" y="2260"/>
                  </a:lnTo>
                  <a:lnTo>
                    <a:pt x="177" y="2234"/>
                  </a:lnTo>
                  <a:lnTo>
                    <a:pt x="140" y="2203"/>
                  </a:lnTo>
                  <a:lnTo>
                    <a:pt x="104" y="2169"/>
                  </a:lnTo>
                  <a:lnTo>
                    <a:pt x="74" y="2131"/>
                  </a:lnTo>
                  <a:lnTo>
                    <a:pt x="49" y="2089"/>
                  </a:lnTo>
                  <a:lnTo>
                    <a:pt x="28" y="2045"/>
                  </a:lnTo>
                  <a:lnTo>
                    <a:pt x="12" y="1997"/>
                  </a:lnTo>
                  <a:lnTo>
                    <a:pt x="3" y="1947"/>
                  </a:lnTo>
                  <a:lnTo>
                    <a:pt x="0" y="1895"/>
                  </a:lnTo>
                  <a:lnTo>
                    <a:pt x="0" y="412"/>
                  </a:lnTo>
                  <a:lnTo>
                    <a:pt x="3" y="361"/>
                  </a:lnTo>
                  <a:lnTo>
                    <a:pt x="12" y="311"/>
                  </a:lnTo>
                  <a:lnTo>
                    <a:pt x="28" y="263"/>
                  </a:lnTo>
                  <a:lnTo>
                    <a:pt x="49" y="219"/>
                  </a:lnTo>
                  <a:lnTo>
                    <a:pt x="74" y="177"/>
                  </a:lnTo>
                  <a:lnTo>
                    <a:pt x="104" y="138"/>
                  </a:lnTo>
                  <a:lnTo>
                    <a:pt x="139" y="104"/>
                  </a:lnTo>
                  <a:lnTo>
                    <a:pt x="177" y="74"/>
                  </a:lnTo>
                  <a:lnTo>
                    <a:pt x="220" y="48"/>
                  </a:lnTo>
                  <a:lnTo>
                    <a:pt x="264" y="27"/>
                  </a:lnTo>
                  <a:lnTo>
                    <a:pt x="312" y="12"/>
                  </a:lnTo>
                  <a:lnTo>
                    <a:pt x="362" y="3"/>
                  </a:lnTo>
                  <a:lnTo>
                    <a:pt x="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900" u="sng"/>
            </a:p>
          </p:txBody>
        </p:sp>
        <p:sp>
          <p:nvSpPr>
            <p:cNvPr id="87" name="Freeform 275">
              <a:extLst>
                <a:ext uri="{FF2B5EF4-FFF2-40B4-BE49-F238E27FC236}">
                  <a16:creationId xmlns:a16="http://schemas.microsoft.com/office/drawing/2014/main" id="{8732ADD3-68EE-4CAB-AE98-C5232E4117DC}"/>
                </a:ext>
              </a:extLst>
            </p:cNvPr>
            <p:cNvSpPr>
              <a:spLocks noEditPoints="1"/>
            </p:cNvSpPr>
            <p:nvPr/>
          </p:nvSpPr>
          <p:spPr bwMode="auto">
            <a:xfrm>
              <a:off x="1073150" y="2935288"/>
              <a:ext cx="193675" cy="244475"/>
            </a:xfrm>
            <a:custGeom>
              <a:avLst/>
              <a:gdLst>
                <a:gd name="T0" fmla="*/ 561 w 1218"/>
                <a:gd name="T1" fmla="*/ 966 h 1541"/>
                <a:gd name="T2" fmla="*/ 516 w 1218"/>
                <a:gd name="T3" fmla="*/ 1013 h 1541"/>
                <a:gd name="T4" fmla="*/ 510 w 1218"/>
                <a:gd name="T5" fmla="*/ 1080 h 1541"/>
                <a:gd name="T6" fmla="*/ 548 w 1218"/>
                <a:gd name="T7" fmla="*/ 1135 h 1541"/>
                <a:gd name="T8" fmla="*/ 558 w 1218"/>
                <a:gd name="T9" fmla="*/ 1155 h 1541"/>
                <a:gd name="T10" fmla="*/ 568 w 1218"/>
                <a:gd name="T11" fmla="*/ 1316 h 1541"/>
                <a:gd name="T12" fmla="*/ 609 w 1218"/>
                <a:gd name="T13" fmla="*/ 1336 h 1541"/>
                <a:gd name="T14" fmla="*/ 649 w 1218"/>
                <a:gd name="T15" fmla="*/ 1316 h 1541"/>
                <a:gd name="T16" fmla="*/ 659 w 1218"/>
                <a:gd name="T17" fmla="*/ 1156 h 1541"/>
                <a:gd name="T18" fmla="*/ 669 w 1218"/>
                <a:gd name="T19" fmla="*/ 1134 h 1541"/>
                <a:gd name="T20" fmla="*/ 707 w 1218"/>
                <a:gd name="T21" fmla="*/ 1078 h 1541"/>
                <a:gd name="T22" fmla="*/ 699 w 1218"/>
                <a:gd name="T23" fmla="*/ 1009 h 1541"/>
                <a:gd name="T24" fmla="*/ 649 w 1218"/>
                <a:gd name="T25" fmla="*/ 962 h 1541"/>
                <a:gd name="T26" fmla="*/ 536 w 1218"/>
                <a:gd name="T27" fmla="*/ 201 h 1541"/>
                <a:gd name="T28" fmla="*/ 438 w 1218"/>
                <a:gd name="T29" fmla="*/ 228 h 1541"/>
                <a:gd name="T30" fmla="*/ 368 w 1218"/>
                <a:gd name="T31" fmla="*/ 297 h 1541"/>
                <a:gd name="T32" fmla="*/ 341 w 1218"/>
                <a:gd name="T33" fmla="*/ 395 h 1541"/>
                <a:gd name="T34" fmla="*/ 347 w 1218"/>
                <a:gd name="T35" fmla="*/ 692 h 1541"/>
                <a:gd name="T36" fmla="*/ 877 w 1218"/>
                <a:gd name="T37" fmla="*/ 649 h 1541"/>
                <a:gd name="T38" fmla="*/ 873 w 1218"/>
                <a:gd name="T39" fmla="*/ 361 h 1541"/>
                <a:gd name="T40" fmla="*/ 831 w 1218"/>
                <a:gd name="T41" fmla="*/ 271 h 1541"/>
                <a:gd name="T42" fmla="*/ 750 w 1218"/>
                <a:gd name="T43" fmla="*/ 213 h 1541"/>
                <a:gd name="T44" fmla="*/ 536 w 1218"/>
                <a:gd name="T45" fmla="*/ 201 h 1541"/>
                <a:gd name="T46" fmla="*/ 733 w 1218"/>
                <a:gd name="T47" fmla="*/ 4 h 1541"/>
                <a:gd name="T48" fmla="*/ 868 w 1218"/>
                <a:gd name="T49" fmla="*/ 47 h 1541"/>
                <a:gd name="T50" fmla="*/ 978 w 1218"/>
                <a:gd name="T51" fmla="*/ 132 h 1541"/>
                <a:gd name="T52" fmla="*/ 1051 w 1218"/>
                <a:gd name="T53" fmla="*/ 252 h 1541"/>
                <a:gd name="T54" fmla="*/ 1078 w 1218"/>
                <a:gd name="T55" fmla="*/ 394 h 1541"/>
                <a:gd name="T56" fmla="*/ 1075 w 1218"/>
                <a:gd name="T57" fmla="*/ 695 h 1541"/>
                <a:gd name="T58" fmla="*/ 1156 w 1218"/>
                <a:gd name="T59" fmla="*/ 737 h 1541"/>
                <a:gd name="T60" fmla="*/ 1207 w 1218"/>
                <a:gd name="T61" fmla="*/ 813 h 1541"/>
                <a:gd name="T62" fmla="*/ 1218 w 1218"/>
                <a:gd name="T63" fmla="*/ 1358 h 1541"/>
                <a:gd name="T64" fmla="*/ 1192 w 1218"/>
                <a:gd name="T65" fmla="*/ 1450 h 1541"/>
                <a:gd name="T66" fmla="*/ 1127 w 1218"/>
                <a:gd name="T67" fmla="*/ 1517 h 1541"/>
                <a:gd name="T68" fmla="*/ 1034 w 1218"/>
                <a:gd name="T69" fmla="*/ 1541 h 1541"/>
                <a:gd name="T70" fmla="*/ 119 w 1218"/>
                <a:gd name="T71" fmla="*/ 1530 h 1541"/>
                <a:gd name="T72" fmla="*/ 43 w 1218"/>
                <a:gd name="T73" fmla="*/ 1476 h 1541"/>
                <a:gd name="T74" fmla="*/ 2 w 1218"/>
                <a:gd name="T75" fmla="*/ 1391 h 1541"/>
                <a:gd name="T76" fmla="*/ 2 w 1218"/>
                <a:gd name="T77" fmla="*/ 842 h 1541"/>
                <a:gd name="T78" fmla="*/ 41 w 1218"/>
                <a:gd name="T79" fmla="*/ 759 h 1541"/>
                <a:gd name="T80" fmla="*/ 115 w 1218"/>
                <a:gd name="T81" fmla="*/ 704 h 1541"/>
                <a:gd name="T82" fmla="*/ 142 w 1218"/>
                <a:gd name="T83" fmla="*/ 648 h 1541"/>
                <a:gd name="T84" fmla="*/ 154 w 1218"/>
                <a:gd name="T85" fmla="*/ 297 h 1541"/>
                <a:gd name="T86" fmla="*/ 213 w 1218"/>
                <a:gd name="T87" fmla="*/ 169 h 1541"/>
                <a:gd name="T88" fmla="*/ 312 w 1218"/>
                <a:gd name="T89" fmla="*/ 70 h 1541"/>
                <a:gd name="T90" fmla="*/ 439 w 1218"/>
                <a:gd name="T91" fmla="*/ 13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18" h="1541">
                  <a:moveTo>
                    <a:pt x="603" y="954"/>
                  </a:moveTo>
                  <a:lnTo>
                    <a:pt x="582" y="958"/>
                  </a:lnTo>
                  <a:lnTo>
                    <a:pt x="561" y="966"/>
                  </a:lnTo>
                  <a:lnTo>
                    <a:pt x="543" y="978"/>
                  </a:lnTo>
                  <a:lnTo>
                    <a:pt x="528" y="995"/>
                  </a:lnTo>
                  <a:lnTo>
                    <a:pt x="516" y="1013"/>
                  </a:lnTo>
                  <a:lnTo>
                    <a:pt x="509" y="1036"/>
                  </a:lnTo>
                  <a:lnTo>
                    <a:pt x="507" y="1058"/>
                  </a:lnTo>
                  <a:lnTo>
                    <a:pt x="510" y="1080"/>
                  </a:lnTo>
                  <a:lnTo>
                    <a:pt x="518" y="1101"/>
                  </a:lnTo>
                  <a:lnTo>
                    <a:pt x="531" y="1119"/>
                  </a:lnTo>
                  <a:lnTo>
                    <a:pt x="548" y="1135"/>
                  </a:lnTo>
                  <a:lnTo>
                    <a:pt x="554" y="1141"/>
                  </a:lnTo>
                  <a:lnTo>
                    <a:pt x="558" y="1148"/>
                  </a:lnTo>
                  <a:lnTo>
                    <a:pt x="558" y="1155"/>
                  </a:lnTo>
                  <a:lnTo>
                    <a:pt x="558" y="1286"/>
                  </a:lnTo>
                  <a:lnTo>
                    <a:pt x="561" y="1302"/>
                  </a:lnTo>
                  <a:lnTo>
                    <a:pt x="568" y="1316"/>
                  </a:lnTo>
                  <a:lnTo>
                    <a:pt x="579" y="1327"/>
                  </a:lnTo>
                  <a:lnTo>
                    <a:pt x="592" y="1334"/>
                  </a:lnTo>
                  <a:lnTo>
                    <a:pt x="609" y="1336"/>
                  </a:lnTo>
                  <a:lnTo>
                    <a:pt x="624" y="1334"/>
                  </a:lnTo>
                  <a:lnTo>
                    <a:pt x="638" y="1327"/>
                  </a:lnTo>
                  <a:lnTo>
                    <a:pt x="649" y="1316"/>
                  </a:lnTo>
                  <a:lnTo>
                    <a:pt x="656" y="1302"/>
                  </a:lnTo>
                  <a:lnTo>
                    <a:pt x="659" y="1286"/>
                  </a:lnTo>
                  <a:lnTo>
                    <a:pt x="659" y="1156"/>
                  </a:lnTo>
                  <a:lnTo>
                    <a:pt x="660" y="1148"/>
                  </a:lnTo>
                  <a:lnTo>
                    <a:pt x="663" y="1141"/>
                  </a:lnTo>
                  <a:lnTo>
                    <a:pt x="669" y="1134"/>
                  </a:lnTo>
                  <a:lnTo>
                    <a:pt x="688" y="1118"/>
                  </a:lnTo>
                  <a:lnTo>
                    <a:pt x="700" y="1099"/>
                  </a:lnTo>
                  <a:lnTo>
                    <a:pt x="707" y="1078"/>
                  </a:lnTo>
                  <a:lnTo>
                    <a:pt x="709" y="1053"/>
                  </a:lnTo>
                  <a:lnTo>
                    <a:pt x="706" y="1030"/>
                  </a:lnTo>
                  <a:lnTo>
                    <a:pt x="699" y="1009"/>
                  </a:lnTo>
                  <a:lnTo>
                    <a:pt x="685" y="990"/>
                  </a:lnTo>
                  <a:lnTo>
                    <a:pt x="669" y="975"/>
                  </a:lnTo>
                  <a:lnTo>
                    <a:pt x="649" y="962"/>
                  </a:lnTo>
                  <a:lnTo>
                    <a:pt x="625" y="956"/>
                  </a:lnTo>
                  <a:lnTo>
                    <a:pt x="603" y="954"/>
                  </a:lnTo>
                  <a:close/>
                  <a:moveTo>
                    <a:pt x="536" y="201"/>
                  </a:moveTo>
                  <a:lnTo>
                    <a:pt x="501" y="204"/>
                  </a:lnTo>
                  <a:lnTo>
                    <a:pt x="468" y="213"/>
                  </a:lnTo>
                  <a:lnTo>
                    <a:pt x="438" y="228"/>
                  </a:lnTo>
                  <a:lnTo>
                    <a:pt x="411" y="246"/>
                  </a:lnTo>
                  <a:lnTo>
                    <a:pt x="388" y="271"/>
                  </a:lnTo>
                  <a:lnTo>
                    <a:pt x="368" y="297"/>
                  </a:lnTo>
                  <a:lnTo>
                    <a:pt x="354" y="327"/>
                  </a:lnTo>
                  <a:lnTo>
                    <a:pt x="345" y="361"/>
                  </a:lnTo>
                  <a:lnTo>
                    <a:pt x="341" y="395"/>
                  </a:lnTo>
                  <a:lnTo>
                    <a:pt x="341" y="649"/>
                  </a:lnTo>
                  <a:lnTo>
                    <a:pt x="344" y="671"/>
                  </a:lnTo>
                  <a:lnTo>
                    <a:pt x="347" y="692"/>
                  </a:lnTo>
                  <a:lnTo>
                    <a:pt x="872" y="692"/>
                  </a:lnTo>
                  <a:lnTo>
                    <a:pt x="876" y="671"/>
                  </a:lnTo>
                  <a:lnTo>
                    <a:pt x="877" y="649"/>
                  </a:lnTo>
                  <a:lnTo>
                    <a:pt x="876" y="649"/>
                  </a:lnTo>
                  <a:lnTo>
                    <a:pt x="876" y="395"/>
                  </a:lnTo>
                  <a:lnTo>
                    <a:pt x="873" y="361"/>
                  </a:lnTo>
                  <a:lnTo>
                    <a:pt x="864" y="327"/>
                  </a:lnTo>
                  <a:lnTo>
                    <a:pt x="849" y="297"/>
                  </a:lnTo>
                  <a:lnTo>
                    <a:pt x="831" y="271"/>
                  </a:lnTo>
                  <a:lnTo>
                    <a:pt x="807" y="246"/>
                  </a:lnTo>
                  <a:lnTo>
                    <a:pt x="781" y="228"/>
                  </a:lnTo>
                  <a:lnTo>
                    <a:pt x="750" y="213"/>
                  </a:lnTo>
                  <a:lnTo>
                    <a:pt x="717" y="204"/>
                  </a:lnTo>
                  <a:lnTo>
                    <a:pt x="683" y="201"/>
                  </a:lnTo>
                  <a:lnTo>
                    <a:pt x="536" y="201"/>
                  </a:lnTo>
                  <a:close/>
                  <a:moveTo>
                    <a:pt x="537" y="0"/>
                  </a:moveTo>
                  <a:lnTo>
                    <a:pt x="683" y="0"/>
                  </a:lnTo>
                  <a:lnTo>
                    <a:pt x="733" y="4"/>
                  </a:lnTo>
                  <a:lnTo>
                    <a:pt x="781" y="13"/>
                  </a:lnTo>
                  <a:lnTo>
                    <a:pt x="826" y="27"/>
                  </a:lnTo>
                  <a:lnTo>
                    <a:pt x="868" y="47"/>
                  </a:lnTo>
                  <a:lnTo>
                    <a:pt x="908" y="71"/>
                  </a:lnTo>
                  <a:lnTo>
                    <a:pt x="945" y="100"/>
                  </a:lnTo>
                  <a:lnTo>
                    <a:pt x="978" y="132"/>
                  </a:lnTo>
                  <a:lnTo>
                    <a:pt x="1007" y="169"/>
                  </a:lnTo>
                  <a:lnTo>
                    <a:pt x="1031" y="209"/>
                  </a:lnTo>
                  <a:lnTo>
                    <a:pt x="1051" y="252"/>
                  </a:lnTo>
                  <a:lnTo>
                    <a:pt x="1066" y="297"/>
                  </a:lnTo>
                  <a:lnTo>
                    <a:pt x="1075" y="345"/>
                  </a:lnTo>
                  <a:lnTo>
                    <a:pt x="1078" y="394"/>
                  </a:lnTo>
                  <a:lnTo>
                    <a:pt x="1078" y="648"/>
                  </a:lnTo>
                  <a:lnTo>
                    <a:pt x="1077" y="672"/>
                  </a:lnTo>
                  <a:lnTo>
                    <a:pt x="1075" y="695"/>
                  </a:lnTo>
                  <a:lnTo>
                    <a:pt x="1105" y="705"/>
                  </a:lnTo>
                  <a:lnTo>
                    <a:pt x="1131" y="720"/>
                  </a:lnTo>
                  <a:lnTo>
                    <a:pt x="1156" y="737"/>
                  </a:lnTo>
                  <a:lnTo>
                    <a:pt x="1177" y="760"/>
                  </a:lnTo>
                  <a:lnTo>
                    <a:pt x="1194" y="784"/>
                  </a:lnTo>
                  <a:lnTo>
                    <a:pt x="1207" y="813"/>
                  </a:lnTo>
                  <a:lnTo>
                    <a:pt x="1214" y="843"/>
                  </a:lnTo>
                  <a:lnTo>
                    <a:pt x="1218" y="874"/>
                  </a:lnTo>
                  <a:lnTo>
                    <a:pt x="1218" y="1358"/>
                  </a:lnTo>
                  <a:lnTo>
                    <a:pt x="1214" y="1391"/>
                  </a:lnTo>
                  <a:lnTo>
                    <a:pt x="1205" y="1421"/>
                  </a:lnTo>
                  <a:lnTo>
                    <a:pt x="1192" y="1450"/>
                  </a:lnTo>
                  <a:lnTo>
                    <a:pt x="1174" y="1476"/>
                  </a:lnTo>
                  <a:lnTo>
                    <a:pt x="1152" y="1498"/>
                  </a:lnTo>
                  <a:lnTo>
                    <a:pt x="1127" y="1517"/>
                  </a:lnTo>
                  <a:lnTo>
                    <a:pt x="1098" y="1530"/>
                  </a:lnTo>
                  <a:lnTo>
                    <a:pt x="1067" y="1539"/>
                  </a:lnTo>
                  <a:lnTo>
                    <a:pt x="1034" y="1541"/>
                  </a:lnTo>
                  <a:lnTo>
                    <a:pt x="183" y="1541"/>
                  </a:lnTo>
                  <a:lnTo>
                    <a:pt x="150" y="1539"/>
                  </a:lnTo>
                  <a:lnTo>
                    <a:pt x="119" y="1530"/>
                  </a:lnTo>
                  <a:lnTo>
                    <a:pt x="91" y="1517"/>
                  </a:lnTo>
                  <a:lnTo>
                    <a:pt x="65" y="1498"/>
                  </a:lnTo>
                  <a:lnTo>
                    <a:pt x="43" y="1476"/>
                  </a:lnTo>
                  <a:lnTo>
                    <a:pt x="24" y="1450"/>
                  </a:lnTo>
                  <a:lnTo>
                    <a:pt x="11" y="1421"/>
                  </a:lnTo>
                  <a:lnTo>
                    <a:pt x="2" y="1391"/>
                  </a:lnTo>
                  <a:lnTo>
                    <a:pt x="0" y="1358"/>
                  </a:lnTo>
                  <a:lnTo>
                    <a:pt x="0" y="874"/>
                  </a:lnTo>
                  <a:lnTo>
                    <a:pt x="2" y="842"/>
                  </a:lnTo>
                  <a:lnTo>
                    <a:pt x="11" y="812"/>
                  </a:lnTo>
                  <a:lnTo>
                    <a:pt x="24" y="784"/>
                  </a:lnTo>
                  <a:lnTo>
                    <a:pt x="41" y="759"/>
                  </a:lnTo>
                  <a:lnTo>
                    <a:pt x="63" y="736"/>
                  </a:lnTo>
                  <a:lnTo>
                    <a:pt x="88" y="719"/>
                  </a:lnTo>
                  <a:lnTo>
                    <a:pt x="115" y="704"/>
                  </a:lnTo>
                  <a:lnTo>
                    <a:pt x="145" y="695"/>
                  </a:lnTo>
                  <a:lnTo>
                    <a:pt x="143" y="671"/>
                  </a:lnTo>
                  <a:lnTo>
                    <a:pt x="142" y="648"/>
                  </a:lnTo>
                  <a:lnTo>
                    <a:pt x="142" y="394"/>
                  </a:lnTo>
                  <a:lnTo>
                    <a:pt x="145" y="345"/>
                  </a:lnTo>
                  <a:lnTo>
                    <a:pt x="154" y="297"/>
                  </a:lnTo>
                  <a:lnTo>
                    <a:pt x="168" y="252"/>
                  </a:lnTo>
                  <a:lnTo>
                    <a:pt x="188" y="209"/>
                  </a:lnTo>
                  <a:lnTo>
                    <a:pt x="213" y="169"/>
                  </a:lnTo>
                  <a:lnTo>
                    <a:pt x="242" y="132"/>
                  </a:lnTo>
                  <a:lnTo>
                    <a:pt x="275" y="100"/>
                  </a:lnTo>
                  <a:lnTo>
                    <a:pt x="312" y="70"/>
                  </a:lnTo>
                  <a:lnTo>
                    <a:pt x="351" y="46"/>
                  </a:lnTo>
                  <a:lnTo>
                    <a:pt x="394" y="27"/>
                  </a:lnTo>
                  <a:lnTo>
                    <a:pt x="439" y="13"/>
                  </a:lnTo>
                  <a:lnTo>
                    <a:pt x="487" y="4"/>
                  </a:lnTo>
                  <a:lnTo>
                    <a:pt x="5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900" u="sng"/>
            </a:p>
          </p:txBody>
        </p:sp>
      </p:grpSp>
      <p:sp>
        <p:nvSpPr>
          <p:cNvPr id="73" name="Freeform 66">
            <a:extLst>
              <a:ext uri="{FF2B5EF4-FFF2-40B4-BE49-F238E27FC236}">
                <a16:creationId xmlns:a16="http://schemas.microsoft.com/office/drawing/2014/main" id="{1669DABC-FF14-483A-A43F-1D21AF670C28}"/>
              </a:ext>
            </a:extLst>
          </p:cNvPr>
          <p:cNvSpPr>
            <a:spLocks noEditPoints="1"/>
          </p:cNvSpPr>
          <p:nvPr/>
        </p:nvSpPr>
        <p:spPr bwMode="auto">
          <a:xfrm>
            <a:off x="1686631" y="1360017"/>
            <a:ext cx="289691" cy="288650"/>
          </a:xfrm>
          <a:custGeom>
            <a:avLst/>
            <a:gdLst>
              <a:gd name="T0" fmla="*/ 3130 w 3331"/>
              <a:gd name="T1" fmla="*/ 1290 h 3328"/>
              <a:gd name="T2" fmla="*/ 3082 w 3331"/>
              <a:gd name="T3" fmla="*/ 1039 h 3328"/>
              <a:gd name="T4" fmla="*/ 2984 w 3331"/>
              <a:gd name="T5" fmla="*/ 809 h 3328"/>
              <a:gd name="T6" fmla="*/ 2841 w 3331"/>
              <a:gd name="T7" fmla="*/ 606 h 3328"/>
              <a:gd name="T8" fmla="*/ 2661 w 3331"/>
              <a:gd name="T9" fmla="*/ 438 h 3328"/>
              <a:gd name="T10" fmla="*/ 2449 w 3331"/>
              <a:gd name="T11" fmla="*/ 310 h 3328"/>
              <a:gd name="T12" fmla="*/ 2210 w 3331"/>
              <a:gd name="T13" fmla="*/ 227 h 3328"/>
              <a:gd name="T14" fmla="*/ 1571 w 3331"/>
              <a:gd name="T15" fmla="*/ 185 h 3328"/>
              <a:gd name="T16" fmla="*/ 1632 w 3331"/>
              <a:gd name="T17" fmla="*/ 207 h 3328"/>
              <a:gd name="T18" fmla="*/ 1666 w 3331"/>
              <a:gd name="T19" fmla="*/ 261 h 3328"/>
              <a:gd name="T20" fmla="*/ 1672 w 3331"/>
              <a:gd name="T21" fmla="*/ 1578 h 3328"/>
              <a:gd name="T22" fmla="*/ 1708 w 3331"/>
              <a:gd name="T23" fmla="*/ 1635 h 3328"/>
              <a:gd name="T24" fmla="*/ 1773 w 3331"/>
              <a:gd name="T25" fmla="*/ 1659 h 3328"/>
              <a:gd name="T26" fmla="*/ 3087 w 3331"/>
              <a:gd name="T27" fmla="*/ 1669 h 3328"/>
              <a:gd name="T28" fmla="*/ 3132 w 3331"/>
              <a:gd name="T29" fmla="*/ 1714 h 3328"/>
              <a:gd name="T30" fmla="*/ 3139 w 3331"/>
              <a:gd name="T31" fmla="*/ 1846 h 3328"/>
              <a:gd name="T32" fmla="*/ 3103 w 3331"/>
              <a:gd name="T33" fmla="*/ 2109 h 3328"/>
              <a:gd name="T34" fmla="*/ 3023 w 3331"/>
              <a:gd name="T35" fmla="*/ 2358 h 3328"/>
              <a:gd name="T36" fmla="*/ 2903 w 3331"/>
              <a:gd name="T37" fmla="*/ 2590 h 3328"/>
              <a:gd name="T38" fmla="*/ 2743 w 3331"/>
              <a:gd name="T39" fmla="*/ 2802 h 3328"/>
              <a:gd name="T40" fmla="*/ 2549 w 3331"/>
              <a:gd name="T41" fmla="*/ 2986 h 3328"/>
              <a:gd name="T42" fmla="*/ 2330 w 3331"/>
              <a:gd name="T43" fmla="*/ 3133 h 3328"/>
              <a:gd name="T44" fmla="*/ 2091 w 3331"/>
              <a:gd name="T45" fmla="*/ 3240 h 3328"/>
              <a:gd name="T46" fmla="*/ 1837 w 3331"/>
              <a:gd name="T47" fmla="*/ 3305 h 3328"/>
              <a:gd name="T48" fmla="*/ 1571 w 3331"/>
              <a:gd name="T49" fmla="*/ 3328 h 3328"/>
              <a:gd name="T50" fmla="*/ 1440 w 3331"/>
              <a:gd name="T51" fmla="*/ 3322 h 3328"/>
              <a:gd name="T52" fmla="*/ 1169 w 3331"/>
              <a:gd name="T53" fmla="*/ 3276 h 3328"/>
              <a:gd name="T54" fmla="*/ 912 w 3331"/>
              <a:gd name="T55" fmla="*/ 3182 h 3328"/>
              <a:gd name="T56" fmla="*/ 674 w 3331"/>
              <a:gd name="T57" fmla="*/ 3046 h 3328"/>
              <a:gd name="T58" fmla="*/ 460 w 3331"/>
              <a:gd name="T59" fmla="*/ 2866 h 3328"/>
              <a:gd name="T60" fmla="*/ 281 w 3331"/>
              <a:gd name="T61" fmla="*/ 2653 h 3328"/>
              <a:gd name="T62" fmla="*/ 145 w 3331"/>
              <a:gd name="T63" fmla="*/ 2415 h 3328"/>
              <a:gd name="T64" fmla="*/ 51 w 3331"/>
              <a:gd name="T65" fmla="*/ 2158 h 3328"/>
              <a:gd name="T66" fmla="*/ 4 w 3331"/>
              <a:gd name="T67" fmla="*/ 1887 h 3328"/>
              <a:gd name="T68" fmla="*/ 5 w 3331"/>
              <a:gd name="T69" fmla="*/ 1613 h 3328"/>
              <a:gd name="T70" fmla="*/ 52 w 3331"/>
              <a:gd name="T71" fmla="*/ 1349 h 3328"/>
              <a:gd name="T72" fmla="*/ 142 w 3331"/>
              <a:gd name="T73" fmla="*/ 1100 h 3328"/>
              <a:gd name="T74" fmla="*/ 274 w 3331"/>
              <a:gd name="T75" fmla="*/ 868 h 3328"/>
              <a:gd name="T76" fmla="*/ 446 w 3331"/>
              <a:gd name="T77" fmla="*/ 659 h 3328"/>
              <a:gd name="T78" fmla="*/ 651 w 3331"/>
              <a:gd name="T79" fmla="*/ 482 h 3328"/>
              <a:gd name="T80" fmla="*/ 880 w 3331"/>
              <a:gd name="T81" fmla="*/ 344 h 3328"/>
              <a:gd name="T82" fmla="*/ 1128 w 3331"/>
              <a:gd name="T83" fmla="*/ 249 h 3328"/>
              <a:gd name="T84" fmla="*/ 1389 w 3331"/>
              <a:gd name="T85" fmla="*/ 196 h 3328"/>
              <a:gd name="T86" fmla="*/ 1943 w 3331"/>
              <a:gd name="T87" fmla="*/ 0 h 3328"/>
              <a:gd name="T88" fmla="*/ 2222 w 3331"/>
              <a:gd name="T89" fmla="*/ 29 h 3328"/>
              <a:gd name="T90" fmla="*/ 2482 w 3331"/>
              <a:gd name="T91" fmla="*/ 109 h 3328"/>
              <a:gd name="T92" fmla="*/ 2718 w 3331"/>
              <a:gd name="T93" fmla="*/ 237 h 3328"/>
              <a:gd name="T94" fmla="*/ 2923 w 3331"/>
              <a:gd name="T95" fmla="*/ 407 h 3328"/>
              <a:gd name="T96" fmla="*/ 3094 w 3331"/>
              <a:gd name="T97" fmla="*/ 613 h 3328"/>
              <a:gd name="T98" fmla="*/ 3222 w 3331"/>
              <a:gd name="T99" fmla="*/ 848 h 3328"/>
              <a:gd name="T100" fmla="*/ 3302 w 3331"/>
              <a:gd name="T101" fmla="*/ 1109 h 3328"/>
              <a:gd name="T102" fmla="*/ 3331 w 3331"/>
              <a:gd name="T103" fmla="*/ 1388 h 3328"/>
              <a:gd name="T104" fmla="*/ 3310 w 3331"/>
              <a:gd name="T105" fmla="*/ 1449 h 3328"/>
              <a:gd name="T106" fmla="*/ 3256 w 3331"/>
              <a:gd name="T107" fmla="*/ 1484 h 3328"/>
              <a:gd name="T108" fmla="*/ 1920 w 3331"/>
              <a:gd name="T109" fmla="*/ 1484 h 3328"/>
              <a:gd name="T110" fmla="*/ 1866 w 3331"/>
              <a:gd name="T111" fmla="*/ 1449 h 3328"/>
              <a:gd name="T112" fmla="*/ 1844 w 3331"/>
              <a:gd name="T113" fmla="*/ 1388 h 3328"/>
              <a:gd name="T114" fmla="*/ 1854 w 3331"/>
              <a:gd name="T115" fmla="*/ 55 h 3328"/>
              <a:gd name="T116" fmla="*/ 1899 w 3331"/>
              <a:gd name="T117" fmla="*/ 10 h 3328"/>
              <a:gd name="T118" fmla="*/ 1943 w 3331"/>
              <a:gd name="T119" fmla="*/ 0 h 3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31" h="3328">
                <a:moveTo>
                  <a:pt x="2040" y="201"/>
                </a:moveTo>
                <a:lnTo>
                  <a:pt x="2040" y="1290"/>
                </a:lnTo>
                <a:lnTo>
                  <a:pt x="3130" y="1290"/>
                </a:lnTo>
                <a:lnTo>
                  <a:pt x="3120" y="1204"/>
                </a:lnTo>
                <a:lnTo>
                  <a:pt x="3104" y="1120"/>
                </a:lnTo>
                <a:lnTo>
                  <a:pt x="3082" y="1039"/>
                </a:lnTo>
                <a:lnTo>
                  <a:pt x="3055" y="959"/>
                </a:lnTo>
                <a:lnTo>
                  <a:pt x="3021" y="882"/>
                </a:lnTo>
                <a:lnTo>
                  <a:pt x="2984" y="809"/>
                </a:lnTo>
                <a:lnTo>
                  <a:pt x="2941" y="737"/>
                </a:lnTo>
                <a:lnTo>
                  <a:pt x="2893" y="670"/>
                </a:lnTo>
                <a:lnTo>
                  <a:pt x="2841" y="606"/>
                </a:lnTo>
                <a:lnTo>
                  <a:pt x="2785" y="546"/>
                </a:lnTo>
                <a:lnTo>
                  <a:pt x="2725" y="490"/>
                </a:lnTo>
                <a:lnTo>
                  <a:pt x="2661" y="438"/>
                </a:lnTo>
                <a:lnTo>
                  <a:pt x="2593" y="390"/>
                </a:lnTo>
                <a:lnTo>
                  <a:pt x="2522" y="347"/>
                </a:lnTo>
                <a:lnTo>
                  <a:pt x="2449" y="310"/>
                </a:lnTo>
                <a:lnTo>
                  <a:pt x="2371" y="276"/>
                </a:lnTo>
                <a:lnTo>
                  <a:pt x="2292" y="249"/>
                </a:lnTo>
                <a:lnTo>
                  <a:pt x="2210" y="227"/>
                </a:lnTo>
                <a:lnTo>
                  <a:pt x="2127" y="211"/>
                </a:lnTo>
                <a:lnTo>
                  <a:pt x="2040" y="201"/>
                </a:lnTo>
                <a:close/>
                <a:moveTo>
                  <a:pt x="1571" y="185"/>
                </a:moveTo>
                <a:lnTo>
                  <a:pt x="1593" y="189"/>
                </a:lnTo>
                <a:lnTo>
                  <a:pt x="1614" y="196"/>
                </a:lnTo>
                <a:lnTo>
                  <a:pt x="1632" y="207"/>
                </a:lnTo>
                <a:lnTo>
                  <a:pt x="1647" y="222"/>
                </a:lnTo>
                <a:lnTo>
                  <a:pt x="1658" y="240"/>
                </a:lnTo>
                <a:lnTo>
                  <a:pt x="1666" y="261"/>
                </a:lnTo>
                <a:lnTo>
                  <a:pt x="1669" y="284"/>
                </a:lnTo>
                <a:lnTo>
                  <a:pt x="1669" y="1555"/>
                </a:lnTo>
                <a:lnTo>
                  <a:pt x="1672" y="1578"/>
                </a:lnTo>
                <a:lnTo>
                  <a:pt x="1680" y="1600"/>
                </a:lnTo>
                <a:lnTo>
                  <a:pt x="1692" y="1619"/>
                </a:lnTo>
                <a:lnTo>
                  <a:pt x="1708" y="1635"/>
                </a:lnTo>
                <a:lnTo>
                  <a:pt x="1728" y="1648"/>
                </a:lnTo>
                <a:lnTo>
                  <a:pt x="1749" y="1656"/>
                </a:lnTo>
                <a:lnTo>
                  <a:pt x="1773" y="1659"/>
                </a:lnTo>
                <a:lnTo>
                  <a:pt x="3044" y="1659"/>
                </a:lnTo>
                <a:lnTo>
                  <a:pt x="3067" y="1661"/>
                </a:lnTo>
                <a:lnTo>
                  <a:pt x="3087" y="1669"/>
                </a:lnTo>
                <a:lnTo>
                  <a:pt x="3106" y="1680"/>
                </a:lnTo>
                <a:lnTo>
                  <a:pt x="3121" y="1695"/>
                </a:lnTo>
                <a:lnTo>
                  <a:pt x="3132" y="1714"/>
                </a:lnTo>
                <a:lnTo>
                  <a:pt x="3139" y="1734"/>
                </a:lnTo>
                <a:lnTo>
                  <a:pt x="3142" y="1757"/>
                </a:lnTo>
                <a:lnTo>
                  <a:pt x="3139" y="1846"/>
                </a:lnTo>
                <a:lnTo>
                  <a:pt x="3132" y="1935"/>
                </a:lnTo>
                <a:lnTo>
                  <a:pt x="3120" y="2022"/>
                </a:lnTo>
                <a:lnTo>
                  <a:pt x="3103" y="2109"/>
                </a:lnTo>
                <a:lnTo>
                  <a:pt x="3081" y="2193"/>
                </a:lnTo>
                <a:lnTo>
                  <a:pt x="3055" y="2277"/>
                </a:lnTo>
                <a:lnTo>
                  <a:pt x="3023" y="2358"/>
                </a:lnTo>
                <a:lnTo>
                  <a:pt x="2988" y="2438"/>
                </a:lnTo>
                <a:lnTo>
                  <a:pt x="2948" y="2515"/>
                </a:lnTo>
                <a:lnTo>
                  <a:pt x="2903" y="2590"/>
                </a:lnTo>
                <a:lnTo>
                  <a:pt x="2854" y="2664"/>
                </a:lnTo>
                <a:lnTo>
                  <a:pt x="2801" y="2734"/>
                </a:lnTo>
                <a:lnTo>
                  <a:pt x="2743" y="2802"/>
                </a:lnTo>
                <a:lnTo>
                  <a:pt x="2682" y="2867"/>
                </a:lnTo>
                <a:lnTo>
                  <a:pt x="2617" y="2928"/>
                </a:lnTo>
                <a:lnTo>
                  <a:pt x="2549" y="2986"/>
                </a:lnTo>
                <a:lnTo>
                  <a:pt x="2478" y="3039"/>
                </a:lnTo>
                <a:lnTo>
                  <a:pt x="2405" y="3088"/>
                </a:lnTo>
                <a:lnTo>
                  <a:pt x="2330" y="3133"/>
                </a:lnTo>
                <a:lnTo>
                  <a:pt x="2252" y="3173"/>
                </a:lnTo>
                <a:lnTo>
                  <a:pt x="2173" y="3208"/>
                </a:lnTo>
                <a:lnTo>
                  <a:pt x="2091" y="3240"/>
                </a:lnTo>
                <a:lnTo>
                  <a:pt x="2008" y="3266"/>
                </a:lnTo>
                <a:lnTo>
                  <a:pt x="1922" y="3288"/>
                </a:lnTo>
                <a:lnTo>
                  <a:pt x="1837" y="3305"/>
                </a:lnTo>
                <a:lnTo>
                  <a:pt x="1749" y="3317"/>
                </a:lnTo>
                <a:lnTo>
                  <a:pt x="1660" y="3325"/>
                </a:lnTo>
                <a:lnTo>
                  <a:pt x="1571" y="3328"/>
                </a:lnTo>
                <a:lnTo>
                  <a:pt x="1571" y="3328"/>
                </a:lnTo>
                <a:lnTo>
                  <a:pt x="1533" y="3328"/>
                </a:lnTo>
                <a:lnTo>
                  <a:pt x="1440" y="3322"/>
                </a:lnTo>
                <a:lnTo>
                  <a:pt x="1349" y="3312"/>
                </a:lnTo>
                <a:lnTo>
                  <a:pt x="1258" y="3296"/>
                </a:lnTo>
                <a:lnTo>
                  <a:pt x="1169" y="3276"/>
                </a:lnTo>
                <a:lnTo>
                  <a:pt x="1082" y="3249"/>
                </a:lnTo>
                <a:lnTo>
                  <a:pt x="995" y="3219"/>
                </a:lnTo>
                <a:lnTo>
                  <a:pt x="912" y="3182"/>
                </a:lnTo>
                <a:lnTo>
                  <a:pt x="830" y="3141"/>
                </a:lnTo>
                <a:lnTo>
                  <a:pt x="751" y="3095"/>
                </a:lnTo>
                <a:lnTo>
                  <a:pt x="674" y="3046"/>
                </a:lnTo>
                <a:lnTo>
                  <a:pt x="600" y="2990"/>
                </a:lnTo>
                <a:lnTo>
                  <a:pt x="529" y="2930"/>
                </a:lnTo>
                <a:lnTo>
                  <a:pt x="460" y="2866"/>
                </a:lnTo>
                <a:lnTo>
                  <a:pt x="396" y="2798"/>
                </a:lnTo>
                <a:lnTo>
                  <a:pt x="337" y="2727"/>
                </a:lnTo>
                <a:lnTo>
                  <a:pt x="281" y="2653"/>
                </a:lnTo>
                <a:lnTo>
                  <a:pt x="231" y="2576"/>
                </a:lnTo>
                <a:lnTo>
                  <a:pt x="185" y="2497"/>
                </a:lnTo>
                <a:lnTo>
                  <a:pt x="145" y="2415"/>
                </a:lnTo>
                <a:lnTo>
                  <a:pt x="108" y="2332"/>
                </a:lnTo>
                <a:lnTo>
                  <a:pt x="77" y="2245"/>
                </a:lnTo>
                <a:lnTo>
                  <a:pt x="51" y="2158"/>
                </a:lnTo>
                <a:lnTo>
                  <a:pt x="31" y="2069"/>
                </a:lnTo>
                <a:lnTo>
                  <a:pt x="14" y="1978"/>
                </a:lnTo>
                <a:lnTo>
                  <a:pt x="4" y="1887"/>
                </a:lnTo>
                <a:lnTo>
                  <a:pt x="0" y="1794"/>
                </a:lnTo>
                <a:lnTo>
                  <a:pt x="0" y="1704"/>
                </a:lnTo>
                <a:lnTo>
                  <a:pt x="5" y="1613"/>
                </a:lnTo>
                <a:lnTo>
                  <a:pt x="16" y="1524"/>
                </a:lnTo>
                <a:lnTo>
                  <a:pt x="32" y="1436"/>
                </a:lnTo>
                <a:lnTo>
                  <a:pt x="52" y="1349"/>
                </a:lnTo>
                <a:lnTo>
                  <a:pt x="77" y="1265"/>
                </a:lnTo>
                <a:lnTo>
                  <a:pt x="107" y="1181"/>
                </a:lnTo>
                <a:lnTo>
                  <a:pt x="142" y="1100"/>
                </a:lnTo>
                <a:lnTo>
                  <a:pt x="181" y="1020"/>
                </a:lnTo>
                <a:lnTo>
                  <a:pt x="225" y="943"/>
                </a:lnTo>
                <a:lnTo>
                  <a:pt x="274" y="868"/>
                </a:lnTo>
                <a:lnTo>
                  <a:pt x="327" y="795"/>
                </a:lnTo>
                <a:lnTo>
                  <a:pt x="384" y="726"/>
                </a:lnTo>
                <a:lnTo>
                  <a:pt x="446" y="659"/>
                </a:lnTo>
                <a:lnTo>
                  <a:pt x="511" y="596"/>
                </a:lnTo>
                <a:lnTo>
                  <a:pt x="580" y="537"/>
                </a:lnTo>
                <a:lnTo>
                  <a:pt x="651" y="482"/>
                </a:lnTo>
                <a:lnTo>
                  <a:pt x="725" y="432"/>
                </a:lnTo>
                <a:lnTo>
                  <a:pt x="801" y="386"/>
                </a:lnTo>
                <a:lnTo>
                  <a:pt x="880" y="344"/>
                </a:lnTo>
                <a:lnTo>
                  <a:pt x="961" y="308"/>
                </a:lnTo>
                <a:lnTo>
                  <a:pt x="1043" y="276"/>
                </a:lnTo>
                <a:lnTo>
                  <a:pt x="1128" y="249"/>
                </a:lnTo>
                <a:lnTo>
                  <a:pt x="1213" y="226"/>
                </a:lnTo>
                <a:lnTo>
                  <a:pt x="1301" y="209"/>
                </a:lnTo>
                <a:lnTo>
                  <a:pt x="1389" y="196"/>
                </a:lnTo>
                <a:lnTo>
                  <a:pt x="1480" y="189"/>
                </a:lnTo>
                <a:lnTo>
                  <a:pt x="1571" y="185"/>
                </a:lnTo>
                <a:close/>
                <a:moveTo>
                  <a:pt x="1943" y="0"/>
                </a:moveTo>
                <a:lnTo>
                  <a:pt x="2037" y="3"/>
                </a:lnTo>
                <a:lnTo>
                  <a:pt x="2130" y="13"/>
                </a:lnTo>
                <a:lnTo>
                  <a:pt x="2222" y="29"/>
                </a:lnTo>
                <a:lnTo>
                  <a:pt x="2311" y="50"/>
                </a:lnTo>
                <a:lnTo>
                  <a:pt x="2398" y="77"/>
                </a:lnTo>
                <a:lnTo>
                  <a:pt x="2482" y="109"/>
                </a:lnTo>
                <a:lnTo>
                  <a:pt x="2564" y="147"/>
                </a:lnTo>
                <a:lnTo>
                  <a:pt x="2642" y="190"/>
                </a:lnTo>
                <a:lnTo>
                  <a:pt x="2718" y="237"/>
                </a:lnTo>
                <a:lnTo>
                  <a:pt x="2790" y="289"/>
                </a:lnTo>
                <a:lnTo>
                  <a:pt x="2858" y="346"/>
                </a:lnTo>
                <a:lnTo>
                  <a:pt x="2923" y="407"/>
                </a:lnTo>
                <a:lnTo>
                  <a:pt x="2985" y="472"/>
                </a:lnTo>
                <a:lnTo>
                  <a:pt x="3041" y="541"/>
                </a:lnTo>
                <a:lnTo>
                  <a:pt x="3094" y="613"/>
                </a:lnTo>
                <a:lnTo>
                  <a:pt x="3140" y="688"/>
                </a:lnTo>
                <a:lnTo>
                  <a:pt x="3183" y="767"/>
                </a:lnTo>
                <a:lnTo>
                  <a:pt x="3222" y="848"/>
                </a:lnTo>
                <a:lnTo>
                  <a:pt x="3253" y="933"/>
                </a:lnTo>
                <a:lnTo>
                  <a:pt x="3281" y="1019"/>
                </a:lnTo>
                <a:lnTo>
                  <a:pt x="3302" y="1109"/>
                </a:lnTo>
                <a:lnTo>
                  <a:pt x="3318" y="1200"/>
                </a:lnTo>
                <a:lnTo>
                  <a:pt x="3328" y="1293"/>
                </a:lnTo>
                <a:lnTo>
                  <a:pt x="3331" y="1388"/>
                </a:lnTo>
                <a:lnTo>
                  <a:pt x="3328" y="1410"/>
                </a:lnTo>
                <a:lnTo>
                  <a:pt x="3321" y="1431"/>
                </a:lnTo>
                <a:lnTo>
                  <a:pt x="3310" y="1449"/>
                </a:lnTo>
                <a:lnTo>
                  <a:pt x="3294" y="1464"/>
                </a:lnTo>
                <a:lnTo>
                  <a:pt x="3276" y="1477"/>
                </a:lnTo>
                <a:lnTo>
                  <a:pt x="3256" y="1484"/>
                </a:lnTo>
                <a:lnTo>
                  <a:pt x="3232" y="1486"/>
                </a:lnTo>
                <a:lnTo>
                  <a:pt x="1943" y="1486"/>
                </a:lnTo>
                <a:lnTo>
                  <a:pt x="1920" y="1484"/>
                </a:lnTo>
                <a:lnTo>
                  <a:pt x="1899" y="1477"/>
                </a:lnTo>
                <a:lnTo>
                  <a:pt x="1881" y="1464"/>
                </a:lnTo>
                <a:lnTo>
                  <a:pt x="1866" y="1449"/>
                </a:lnTo>
                <a:lnTo>
                  <a:pt x="1854" y="1431"/>
                </a:lnTo>
                <a:lnTo>
                  <a:pt x="1847" y="1410"/>
                </a:lnTo>
                <a:lnTo>
                  <a:pt x="1844" y="1388"/>
                </a:lnTo>
                <a:lnTo>
                  <a:pt x="1844" y="98"/>
                </a:lnTo>
                <a:lnTo>
                  <a:pt x="1847" y="75"/>
                </a:lnTo>
                <a:lnTo>
                  <a:pt x="1854" y="55"/>
                </a:lnTo>
                <a:lnTo>
                  <a:pt x="1866" y="37"/>
                </a:lnTo>
                <a:lnTo>
                  <a:pt x="1881" y="22"/>
                </a:lnTo>
                <a:lnTo>
                  <a:pt x="1899" y="10"/>
                </a:lnTo>
                <a:lnTo>
                  <a:pt x="1920" y="3"/>
                </a:lnTo>
                <a:lnTo>
                  <a:pt x="1943" y="0"/>
                </a:lnTo>
                <a:lnTo>
                  <a:pt x="194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900" u="sng"/>
          </a:p>
        </p:txBody>
      </p:sp>
      <p:sp>
        <p:nvSpPr>
          <p:cNvPr id="75" name="Inhaltsplatzhalter 4">
            <a:extLst>
              <a:ext uri="{FF2B5EF4-FFF2-40B4-BE49-F238E27FC236}">
                <a16:creationId xmlns:a16="http://schemas.microsoft.com/office/drawing/2014/main" id="{FACE159D-6AAA-49B1-AC21-BD86D1B93163}"/>
              </a:ext>
            </a:extLst>
          </p:cNvPr>
          <p:cNvSpPr txBox="1">
            <a:spLocks/>
          </p:cNvSpPr>
          <p:nvPr/>
        </p:nvSpPr>
        <p:spPr>
          <a:xfrm>
            <a:off x="4430452" y="1368994"/>
            <a:ext cx="511946" cy="27699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800" b="1" u="sng" dirty="0">
                <a:solidFill>
                  <a:schemeClr val="accent1"/>
                </a:solidFill>
                <a:latin typeface="+mj-lt"/>
              </a:rPr>
              <a:t>40%</a:t>
            </a:r>
            <a:endParaRPr lang="en-US" sz="1800" u="sng" dirty="0">
              <a:solidFill>
                <a:schemeClr val="accent1"/>
              </a:solidFill>
              <a:latin typeface="+mn-lt"/>
            </a:endParaRPr>
          </a:p>
        </p:txBody>
      </p:sp>
      <p:sp>
        <p:nvSpPr>
          <p:cNvPr id="77" name="Inhaltsplatzhalter 4">
            <a:extLst>
              <a:ext uri="{FF2B5EF4-FFF2-40B4-BE49-F238E27FC236}">
                <a16:creationId xmlns:a16="http://schemas.microsoft.com/office/drawing/2014/main" id="{19B0EAEB-E679-4067-8814-34127DB0E158}"/>
              </a:ext>
            </a:extLst>
          </p:cNvPr>
          <p:cNvSpPr txBox="1">
            <a:spLocks/>
          </p:cNvSpPr>
          <p:nvPr/>
        </p:nvSpPr>
        <p:spPr>
          <a:xfrm>
            <a:off x="4420923" y="2079028"/>
            <a:ext cx="511946" cy="27699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800" b="1" u="sng" dirty="0">
                <a:solidFill>
                  <a:schemeClr val="accent2"/>
                </a:solidFill>
                <a:latin typeface="+mj-lt"/>
              </a:rPr>
              <a:t>50%</a:t>
            </a:r>
            <a:endParaRPr lang="en-US" sz="1800" u="sng" dirty="0">
              <a:solidFill>
                <a:schemeClr val="accent2"/>
              </a:solidFill>
              <a:latin typeface="+mn-lt"/>
            </a:endParaRPr>
          </a:p>
        </p:txBody>
      </p:sp>
      <p:sp>
        <p:nvSpPr>
          <p:cNvPr id="79" name="Inhaltsplatzhalter 4">
            <a:extLst>
              <a:ext uri="{FF2B5EF4-FFF2-40B4-BE49-F238E27FC236}">
                <a16:creationId xmlns:a16="http://schemas.microsoft.com/office/drawing/2014/main" id="{44A9CD68-9C5D-4D0B-A387-E929A4F42812}"/>
              </a:ext>
            </a:extLst>
          </p:cNvPr>
          <p:cNvSpPr txBox="1">
            <a:spLocks/>
          </p:cNvSpPr>
          <p:nvPr/>
        </p:nvSpPr>
        <p:spPr>
          <a:xfrm>
            <a:off x="4420923" y="2789061"/>
            <a:ext cx="511946" cy="27699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800" b="1" u="sng" dirty="0">
                <a:solidFill>
                  <a:schemeClr val="accent3"/>
                </a:solidFill>
                <a:latin typeface="+mj-lt"/>
              </a:rPr>
              <a:t>70%</a:t>
            </a:r>
            <a:endParaRPr lang="en-US" sz="1800" u="sng" dirty="0">
              <a:solidFill>
                <a:schemeClr val="accent3"/>
              </a:solidFill>
              <a:latin typeface="+mn-lt"/>
            </a:endParaRPr>
          </a:p>
        </p:txBody>
      </p:sp>
      <p:sp>
        <p:nvSpPr>
          <p:cNvPr id="81" name="Inhaltsplatzhalter 4">
            <a:extLst>
              <a:ext uri="{FF2B5EF4-FFF2-40B4-BE49-F238E27FC236}">
                <a16:creationId xmlns:a16="http://schemas.microsoft.com/office/drawing/2014/main" id="{B5ED7D56-5E44-4665-93AB-2E1672CC36E6}"/>
              </a:ext>
            </a:extLst>
          </p:cNvPr>
          <p:cNvSpPr txBox="1">
            <a:spLocks/>
          </p:cNvSpPr>
          <p:nvPr/>
        </p:nvSpPr>
        <p:spPr>
          <a:xfrm>
            <a:off x="4420923" y="3499095"/>
            <a:ext cx="511946" cy="276999"/>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800" b="1" u="sng" dirty="0">
                <a:solidFill>
                  <a:schemeClr val="accent4"/>
                </a:solidFill>
                <a:latin typeface="+mj-lt"/>
              </a:rPr>
              <a:t>50%</a:t>
            </a:r>
            <a:endParaRPr lang="en-US" sz="1800" u="sng" dirty="0">
              <a:solidFill>
                <a:schemeClr val="accent4"/>
              </a:solidFill>
              <a:latin typeface="+mn-lt"/>
            </a:endParaRPr>
          </a:p>
        </p:txBody>
      </p:sp>
      <p:grpSp>
        <p:nvGrpSpPr>
          <p:cNvPr id="114" name="Group 47">
            <a:extLst>
              <a:ext uri="{FF2B5EF4-FFF2-40B4-BE49-F238E27FC236}">
                <a16:creationId xmlns:a16="http://schemas.microsoft.com/office/drawing/2014/main" id="{F0927B11-27F3-419D-A4A6-4691AE4752C7}"/>
              </a:ext>
            </a:extLst>
          </p:cNvPr>
          <p:cNvGrpSpPr/>
          <p:nvPr/>
        </p:nvGrpSpPr>
        <p:grpSpPr>
          <a:xfrm>
            <a:off x="5651998" y="1995656"/>
            <a:ext cx="2159677" cy="649603"/>
            <a:chOff x="8601584" y="1451933"/>
            <a:chExt cx="2196245" cy="866137"/>
          </a:xfrm>
        </p:grpSpPr>
        <p:sp>
          <p:nvSpPr>
            <p:cNvPr id="115" name="íṩľíḍè-TextBox 48">
              <a:extLst>
                <a:ext uri="{FF2B5EF4-FFF2-40B4-BE49-F238E27FC236}">
                  <a16:creationId xmlns:a16="http://schemas.microsoft.com/office/drawing/2014/main" id="{59D5CFFD-D31E-4AFE-A3EF-EE33E4B1E03C}"/>
                </a:ext>
              </a:extLst>
            </p:cNvPr>
            <p:cNvSpPr txBox="1">
              <a:spLocks/>
            </p:cNvSpPr>
            <p:nvPr/>
          </p:nvSpPr>
          <p:spPr bwMode="auto">
            <a:xfrm>
              <a:off x="8601584" y="1451933"/>
              <a:ext cx="2196244" cy="309958"/>
            </a:xfrm>
            <a:prstGeom prst="rect">
              <a:avLst/>
            </a:prstGeom>
            <a:noFill/>
          </p:spPr>
          <p:txBody>
            <a:bodyPr wrap="none" lIns="360000" tIns="0" rIns="360000" bIns="0" anchor="ctr" anchorCtr="0">
              <a:normAutofit/>
            </a:bodyPr>
            <a:lstStyle/>
            <a:p>
              <a:pPr algn="l" latinLnBrk="0"/>
              <a:r>
                <a:rPr lang="zh-CN" altLang="en-US" sz="1400">
                  <a:solidFill>
                    <a:schemeClr val="accent3">
                      <a:lumMod val="100000"/>
                    </a:schemeClr>
                  </a:solidFill>
                  <a:cs typeface="+mn-ea"/>
                  <a:sym typeface="+mn-lt"/>
                </a:rPr>
                <a:t>Title text presets</a:t>
              </a:r>
            </a:p>
          </p:txBody>
        </p:sp>
        <p:sp>
          <p:nvSpPr>
            <p:cNvPr id="116" name="íṩľíḍè-TextBox 49">
              <a:extLst>
                <a:ext uri="{FF2B5EF4-FFF2-40B4-BE49-F238E27FC236}">
                  <a16:creationId xmlns:a16="http://schemas.microsoft.com/office/drawing/2014/main" id="{3EE403C1-F984-49AB-97E5-4527712AD9FC}"/>
                </a:ext>
              </a:extLst>
            </p:cNvPr>
            <p:cNvSpPr txBox="1">
              <a:spLocks/>
            </p:cNvSpPr>
            <p:nvPr/>
          </p:nvSpPr>
          <p:spPr bwMode="auto">
            <a:xfrm>
              <a:off x="8601585" y="1761891"/>
              <a:ext cx="2196244" cy="556179"/>
            </a:xfrm>
            <a:prstGeom prst="rect">
              <a:avLst/>
            </a:prstGeom>
            <a:noFill/>
          </p:spPr>
          <p:txBody>
            <a:bodyPr wrap="square" lIns="360000" tIns="0" rIns="360000" bIns="0">
              <a:normAutofit fontScale="70000" lnSpcReduction="20000"/>
            </a:bodyPr>
            <a:lstStyle/>
            <a:p>
              <a:pPr>
                <a:lnSpc>
                  <a:spcPct val="120000"/>
                </a:lnSpc>
              </a:pPr>
              <a:r>
                <a:rPr lang="zh-CN" altLang="en-US" sz="1000" dirty="0">
                  <a:solidFill>
                    <a:schemeClr val="tx1">
                      <a:lumMod val="85000"/>
                      <a:lumOff val="15000"/>
                    </a:schemeClr>
                  </a:solidFill>
                  <a:cs typeface="+mn-ea"/>
                  <a:sym typeface="+mn-lt"/>
                </a:rPr>
                <a:t>After your content is played here, or by copying your text, choose paste in this box and choose to keep only the text</a:t>
              </a:r>
            </a:p>
          </p:txBody>
        </p:sp>
      </p:grpSp>
      <p:grpSp>
        <p:nvGrpSpPr>
          <p:cNvPr id="117" name="Group 50">
            <a:extLst>
              <a:ext uri="{FF2B5EF4-FFF2-40B4-BE49-F238E27FC236}">
                <a16:creationId xmlns:a16="http://schemas.microsoft.com/office/drawing/2014/main" id="{721DFAC0-6919-470F-97DF-3659065B38F4}"/>
              </a:ext>
            </a:extLst>
          </p:cNvPr>
          <p:cNvGrpSpPr/>
          <p:nvPr/>
        </p:nvGrpSpPr>
        <p:grpSpPr>
          <a:xfrm>
            <a:off x="5225418" y="1209769"/>
            <a:ext cx="2159677" cy="649603"/>
            <a:chOff x="8601584" y="1451933"/>
            <a:chExt cx="2196245" cy="866137"/>
          </a:xfrm>
        </p:grpSpPr>
        <p:sp>
          <p:nvSpPr>
            <p:cNvPr id="118" name="íṩľíḍè-TextBox 51">
              <a:extLst>
                <a:ext uri="{FF2B5EF4-FFF2-40B4-BE49-F238E27FC236}">
                  <a16:creationId xmlns:a16="http://schemas.microsoft.com/office/drawing/2014/main" id="{05426C29-55F2-48BE-95FE-D09042BEB8B2}"/>
                </a:ext>
              </a:extLst>
            </p:cNvPr>
            <p:cNvSpPr txBox="1">
              <a:spLocks/>
            </p:cNvSpPr>
            <p:nvPr/>
          </p:nvSpPr>
          <p:spPr bwMode="auto">
            <a:xfrm>
              <a:off x="8601584" y="1451933"/>
              <a:ext cx="2196244" cy="309958"/>
            </a:xfrm>
            <a:prstGeom prst="rect">
              <a:avLst/>
            </a:prstGeom>
            <a:noFill/>
          </p:spPr>
          <p:txBody>
            <a:bodyPr wrap="none" lIns="360000" tIns="0" rIns="360000" bIns="0" anchor="ctr" anchorCtr="0">
              <a:normAutofit/>
            </a:bodyPr>
            <a:lstStyle/>
            <a:p>
              <a:pPr algn="l" latinLnBrk="0"/>
              <a:r>
                <a:rPr lang="zh-CN" altLang="en-US" sz="1400" dirty="0">
                  <a:solidFill>
                    <a:schemeClr val="accent4">
                      <a:lumMod val="100000"/>
                    </a:schemeClr>
                  </a:solidFill>
                  <a:cs typeface="+mn-ea"/>
                  <a:sym typeface="+mn-lt"/>
                </a:rPr>
                <a:t>Title text presets</a:t>
              </a:r>
            </a:p>
          </p:txBody>
        </p:sp>
        <p:sp>
          <p:nvSpPr>
            <p:cNvPr id="119" name="íṡľíḍè-TextBox 52">
              <a:extLst>
                <a:ext uri="{FF2B5EF4-FFF2-40B4-BE49-F238E27FC236}">
                  <a16:creationId xmlns:a16="http://schemas.microsoft.com/office/drawing/2014/main" id="{DF04534E-C158-4AE5-A706-A2E3BCD9F0D1}"/>
                </a:ext>
              </a:extLst>
            </p:cNvPr>
            <p:cNvSpPr txBox="1">
              <a:spLocks/>
            </p:cNvSpPr>
            <p:nvPr/>
          </p:nvSpPr>
          <p:spPr bwMode="auto">
            <a:xfrm>
              <a:off x="8601585" y="1761891"/>
              <a:ext cx="2196244" cy="556179"/>
            </a:xfrm>
            <a:prstGeom prst="rect">
              <a:avLst/>
            </a:prstGeom>
            <a:noFill/>
          </p:spPr>
          <p:txBody>
            <a:bodyPr wrap="square" lIns="360000" tIns="0" rIns="360000" bIns="0">
              <a:normAutofit fontScale="70000" lnSpcReduction="20000"/>
            </a:bodyPr>
            <a:lstStyle/>
            <a:p>
              <a:pPr>
                <a:lnSpc>
                  <a:spcPct val="120000"/>
                </a:lnSpc>
              </a:pPr>
              <a:r>
                <a:rPr lang="zh-CN" altLang="en-US" sz="1000" dirty="0">
                  <a:solidFill>
                    <a:schemeClr val="tx1">
                      <a:lumMod val="85000"/>
                      <a:lumOff val="15000"/>
                    </a:schemeClr>
                  </a:solidFill>
                  <a:cs typeface="+mn-ea"/>
                  <a:sym typeface="+mn-lt"/>
                </a:rPr>
                <a:t>After your content is played here, or by copying your text, choose paste in this box and choose to keep only the text</a:t>
              </a:r>
            </a:p>
          </p:txBody>
        </p:sp>
      </p:grpSp>
      <p:grpSp>
        <p:nvGrpSpPr>
          <p:cNvPr id="120" name="Group 53">
            <a:extLst>
              <a:ext uri="{FF2B5EF4-FFF2-40B4-BE49-F238E27FC236}">
                <a16:creationId xmlns:a16="http://schemas.microsoft.com/office/drawing/2014/main" id="{51B95C9F-4465-4154-A00D-9F9D9E9C5CE4}"/>
              </a:ext>
            </a:extLst>
          </p:cNvPr>
          <p:cNvGrpSpPr/>
          <p:nvPr/>
        </p:nvGrpSpPr>
        <p:grpSpPr>
          <a:xfrm>
            <a:off x="5226946" y="2776956"/>
            <a:ext cx="2159677" cy="649603"/>
            <a:chOff x="8601584" y="1451933"/>
            <a:chExt cx="2196245" cy="866137"/>
          </a:xfrm>
        </p:grpSpPr>
        <p:sp>
          <p:nvSpPr>
            <p:cNvPr id="121" name="íṡľíḍè-TextBox 54">
              <a:extLst>
                <a:ext uri="{FF2B5EF4-FFF2-40B4-BE49-F238E27FC236}">
                  <a16:creationId xmlns:a16="http://schemas.microsoft.com/office/drawing/2014/main" id="{514148E6-0D78-4826-B579-D0C4D5B6B539}"/>
                </a:ext>
              </a:extLst>
            </p:cNvPr>
            <p:cNvSpPr txBox="1">
              <a:spLocks/>
            </p:cNvSpPr>
            <p:nvPr/>
          </p:nvSpPr>
          <p:spPr bwMode="auto">
            <a:xfrm>
              <a:off x="8601584" y="1451933"/>
              <a:ext cx="2196244" cy="309958"/>
            </a:xfrm>
            <a:prstGeom prst="rect">
              <a:avLst/>
            </a:prstGeom>
            <a:noFill/>
          </p:spPr>
          <p:txBody>
            <a:bodyPr wrap="none" lIns="360000" tIns="0" rIns="360000" bIns="0" anchor="ctr" anchorCtr="0">
              <a:normAutofit/>
            </a:bodyPr>
            <a:lstStyle/>
            <a:p>
              <a:pPr algn="l" latinLnBrk="0"/>
              <a:r>
                <a:rPr lang="zh-CN" altLang="en-US" sz="1400">
                  <a:solidFill>
                    <a:schemeClr val="accent2">
                      <a:lumMod val="100000"/>
                    </a:schemeClr>
                  </a:solidFill>
                  <a:cs typeface="+mn-ea"/>
                  <a:sym typeface="+mn-lt"/>
                </a:rPr>
                <a:t>Title text presets</a:t>
              </a:r>
            </a:p>
          </p:txBody>
        </p:sp>
        <p:sp>
          <p:nvSpPr>
            <p:cNvPr id="122" name="íṡľíḍè-TextBox 55">
              <a:extLst>
                <a:ext uri="{FF2B5EF4-FFF2-40B4-BE49-F238E27FC236}">
                  <a16:creationId xmlns:a16="http://schemas.microsoft.com/office/drawing/2014/main" id="{5CE33D13-180D-4624-B5EB-7614D5010771}"/>
                </a:ext>
              </a:extLst>
            </p:cNvPr>
            <p:cNvSpPr txBox="1">
              <a:spLocks/>
            </p:cNvSpPr>
            <p:nvPr/>
          </p:nvSpPr>
          <p:spPr bwMode="auto">
            <a:xfrm>
              <a:off x="8601585" y="1761891"/>
              <a:ext cx="2196244" cy="556179"/>
            </a:xfrm>
            <a:prstGeom prst="rect">
              <a:avLst/>
            </a:prstGeom>
            <a:noFill/>
          </p:spPr>
          <p:txBody>
            <a:bodyPr wrap="square" lIns="360000" tIns="0" rIns="360000" bIns="0">
              <a:normAutofit fontScale="70000" lnSpcReduction="20000"/>
            </a:bodyPr>
            <a:lstStyle/>
            <a:p>
              <a:pPr>
                <a:lnSpc>
                  <a:spcPct val="120000"/>
                </a:lnSpc>
              </a:pPr>
              <a:r>
                <a:rPr lang="zh-CN" altLang="en-US" sz="1000" dirty="0">
                  <a:solidFill>
                    <a:schemeClr val="tx1">
                      <a:lumMod val="85000"/>
                      <a:lumOff val="15000"/>
                    </a:schemeClr>
                  </a:solidFill>
                  <a:cs typeface="+mn-ea"/>
                  <a:sym typeface="+mn-lt"/>
                </a:rPr>
                <a:t>After your content is played here, or by copying your text, choose paste in this box and choose to keep only the text</a:t>
              </a:r>
            </a:p>
          </p:txBody>
        </p:sp>
      </p:grpSp>
      <p:grpSp>
        <p:nvGrpSpPr>
          <p:cNvPr id="123" name="Group 56">
            <a:extLst>
              <a:ext uri="{FF2B5EF4-FFF2-40B4-BE49-F238E27FC236}">
                <a16:creationId xmlns:a16="http://schemas.microsoft.com/office/drawing/2014/main" id="{612B539D-7DB2-4138-9C6A-1BEE5C8B53EE}"/>
              </a:ext>
            </a:extLst>
          </p:cNvPr>
          <p:cNvGrpSpPr/>
          <p:nvPr/>
        </p:nvGrpSpPr>
        <p:grpSpPr>
          <a:xfrm>
            <a:off x="5651998" y="3556727"/>
            <a:ext cx="2159677" cy="649603"/>
            <a:chOff x="8601584" y="1451933"/>
            <a:chExt cx="2196245" cy="866137"/>
          </a:xfrm>
        </p:grpSpPr>
        <p:sp>
          <p:nvSpPr>
            <p:cNvPr id="124" name="íṡľíḍè-TextBox 57">
              <a:extLst>
                <a:ext uri="{FF2B5EF4-FFF2-40B4-BE49-F238E27FC236}">
                  <a16:creationId xmlns:a16="http://schemas.microsoft.com/office/drawing/2014/main" id="{40ABB9F7-49A7-4EBD-A649-C59E1FB7449F}"/>
                </a:ext>
              </a:extLst>
            </p:cNvPr>
            <p:cNvSpPr txBox="1">
              <a:spLocks/>
            </p:cNvSpPr>
            <p:nvPr/>
          </p:nvSpPr>
          <p:spPr bwMode="auto">
            <a:xfrm>
              <a:off x="8601584" y="1451933"/>
              <a:ext cx="2196244" cy="309958"/>
            </a:xfrm>
            <a:prstGeom prst="rect">
              <a:avLst/>
            </a:prstGeom>
            <a:noFill/>
          </p:spPr>
          <p:txBody>
            <a:bodyPr wrap="none" lIns="360000" tIns="0" rIns="360000" bIns="0" anchor="ctr" anchorCtr="0">
              <a:normAutofit/>
            </a:bodyPr>
            <a:lstStyle/>
            <a:p>
              <a:pPr algn="l" latinLnBrk="0"/>
              <a:r>
                <a:rPr lang="zh-CN" altLang="en-US" sz="1400">
                  <a:solidFill>
                    <a:schemeClr val="accent1">
                      <a:lumMod val="100000"/>
                    </a:schemeClr>
                  </a:solidFill>
                  <a:cs typeface="+mn-ea"/>
                  <a:sym typeface="+mn-lt"/>
                </a:rPr>
                <a:t>Title text presets</a:t>
              </a:r>
            </a:p>
          </p:txBody>
        </p:sp>
        <p:sp>
          <p:nvSpPr>
            <p:cNvPr id="125" name="íṡľíḍè-TextBox 58">
              <a:extLst>
                <a:ext uri="{FF2B5EF4-FFF2-40B4-BE49-F238E27FC236}">
                  <a16:creationId xmlns:a16="http://schemas.microsoft.com/office/drawing/2014/main" id="{25CA75C4-7385-4121-BF09-18920D61D0D2}"/>
                </a:ext>
              </a:extLst>
            </p:cNvPr>
            <p:cNvSpPr txBox="1">
              <a:spLocks/>
            </p:cNvSpPr>
            <p:nvPr/>
          </p:nvSpPr>
          <p:spPr bwMode="auto">
            <a:xfrm>
              <a:off x="8601585" y="1761891"/>
              <a:ext cx="2196244" cy="556179"/>
            </a:xfrm>
            <a:prstGeom prst="rect">
              <a:avLst/>
            </a:prstGeom>
            <a:noFill/>
          </p:spPr>
          <p:txBody>
            <a:bodyPr wrap="square" lIns="360000" tIns="0" rIns="360000" bIns="0">
              <a:normAutofit fontScale="70000" lnSpcReduction="20000"/>
            </a:bodyPr>
            <a:lstStyle/>
            <a:p>
              <a:pPr>
                <a:lnSpc>
                  <a:spcPct val="120000"/>
                </a:lnSpc>
              </a:pPr>
              <a:r>
                <a:rPr lang="zh-CN" altLang="en-US" sz="1000" dirty="0">
                  <a:solidFill>
                    <a:schemeClr val="tx1">
                      <a:lumMod val="85000"/>
                      <a:lumOff val="15000"/>
                    </a:schemeClr>
                  </a:solidFill>
                  <a:cs typeface="+mn-ea"/>
                  <a:sym typeface="+mn-lt"/>
                </a:rPr>
                <a:t>After your content is played here, or by copying your text, choose paste in this box and choose to keep only the text</a:t>
              </a:r>
            </a:p>
          </p:txBody>
        </p:sp>
      </p:grpSp>
    </p:spTree>
    <p:custDataLst>
      <p:tags r:id="rId1"/>
    </p:custDataLst>
    <p:extLst>
      <p:ext uri="{BB962C8B-B14F-4D97-AF65-F5344CB8AC3E}">
        <p14:creationId xmlns:p14="http://schemas.microsoft.com/office/powerpoint/2010/main" val="307439362"/>
      </p:ext>
    </p:extLst>
  </p:cSld>
  <p:clrMapOvr>
    <a:masterClrMapping/>
  </p:clrMapOvr>
  <mc:AlternateContent xmlns:mc="http://schemas.openxmlformats.org/markup-compatibility/2006" xmlns:p14="http://schemas.microsoft.com/office/powerpoint/2010/main">
    <mc:Choice Requires="p14">
      <p:transition spd="slow" p14:dur="1250" advClick="0" advTm="0">
        <p14:warp dir="in"/>
      </p:transition>
    </mc:Choice>
    <mc:Fallback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500" fill="hold"/>
                                        <p:tgtEl>
                                          <p:spTgt spid="117"/>
                                        </p:tgtEl>
                                        <p:attrNameLst>
                                          <p:attrName>ppt_w</p:attrName>
                                        </p:attrNameLst>
                                      </p:cBhvr>
                                      <p:tavLst>
                                        <p:tav tm="0">
                                          <p:val>
                                            <p:fltVal val="0"/>
                                          </p:val>
                                        </p:tav>
                                        <p:tav tm="100000">
                                          <p:val>
                                            <p:strVal val="#ppt_w"/>
                                          </p:val>
                                        </p:tav>
                                      </p:tavLst>
                                    </p:anim>
                                    <p:anim calcmode="lin" valueType="num">
                                      <p:cBhvr>
                                        <p:cTn id="8" dur="500" fill="hold"/>
                                        <p:tgtEl>
                                          <p:spTgt spid="117"/>
                                        </p:tgtEl>
                                        <p:attrNameLst>
                                          <p:attrName>ppt_h</p:attrName>
                                        </p:attrNameLst>
                                      </p:cBhvr>
                                      <p:tavLst>
                                        <p:tav tm="0">
                                          <p:val>
                                            <p:fltVal val="0"/>
                                          </p:val>
                                        </p:tav>
                                        <p:tav tm="100000">
                                          <p:val>
                                            <p:strVal val="#ppt_h"/>
                                          </p:val>
                                        </p:tav>
                                      </p:tavLst>
                                    </p:anim>
                                    <p:animEffect transition="in" filter="fade">
                                      <p:cBhvr>
                                        <p:cTn id="9" dur="500"/>
                                        <p:tgtEl>
                                          <p:spTgt spid="117"/>
                                        </p:tgtEl>
                                      </p:cBhvr>
                                    </p:animEffect>
                                  </p:childTnLst>
                                </p:cTn>
                              </p:par>
                              <p:par>
                                <p:cTn id="10" presetID="53" presetClass="entr" presetSubtype="16" fill="hold"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nodeType="withEffect">
                                  <p:stCondLst>
                                    <p:cond delay="0"/>
                                  </p:stCondLst>
                                  <p:childTnLst>
                                    <p:set>
                                      <p:cBhvr>
                                        <p:cTn id="16" dur="1" fill="hold">
                                          <p:stCondLst>
                                            <p:cond delay="0"/>
                                          </p:stCondLst>
                                        </p:cTn>
                                        <p:tgtEl>
                                          <p:spTgt spid="120"/>
                                        </p:tgtEl>
                                        <p:attrNameLst>
                                          <p:attrName>style.visibility</p:attrName>
                                        </p:attrNameLst>
                                      </p:cBhvr>
                                      <p:to>
                                        <p:strVal val="visible"/>
                                      </p:to>
                                    </p:set>
                                    <p:anim calcmode="lin" valueType="num">
                                      <p:cBhvr>
                                        <p:cTn id="17" dur="500" fill="hold"/>
                                        <p:tgtEl>
                                          <p:spTgt spid="120"/>
                                        </p:tgtEl>
                                        <p:attrNameLst>
                                          <p:attrName>ppt_w</p:attrName>
                                        </p:attrNameLst>
                                      </p:cBhvr>
                                      <p:tavLst>
                                        <p:tav tm="0">
                                          <p:val>
                                            <p:fltVal val="0"/>
                                          </p:val>
                                        </p:tav>
                                        <p:tav tm="100000">
                                          <p:val>
                                            <p:strVal val="#ppt_w"/>
                                          </p:val>
                                        </p:tav>
                                      </p:tavLst>
                                    </p:anim>
                                    <p:anim calcmode="lin" valueType="num">
                                      <p:cBhvr>
                                        <p:cTn id="18" dur="500" fill="hold"/>
                                        <p:tgtEl>
                                          <p:spTgt spid="120"/>
                                        </p:tgtEl>
                                        <p:attrNameLst>
                                          <p:attrName>ppt_h</p:attrName>
                                        </p:attrNameLst>
                                      </p:cBhvr>
                                      <p:tavLst>
                                        <p:tav tm="0">
                                          <p:val>
                                            <p:fltVal val="0"/>
                                          </p:val>
                                        </p:tav>
                                        <p:tav tm="100000">
                                          <p:val>
                                            <p:strVal val="#ppt_h"/>
                                          </p:val>
                                        </p:tav>
                                      </p:tavLst>
                                    </p:anim>
                                    <p:animEffect transition="in" filter="fade">
                                      <p:cBhvr>
                                        <p:cTn id="19" dur="500"/>
                                        <p:tgtEl>
                                          <p:spTgt spid="120"/>
                                        </p:tgtEl>
                                      </p:cBhvr>
                                    </p:animEffect>
                                  </p:childTnLst>
                                </p:cTn>
                              </p:par>
                              <p:par>
                                <p:cTn id="20" presetID="53" presetClass="entr" presetSubtype="16" fill="hold" nodeType="withEffect">
                                  <p:stCondLst>
                                    <p:cond delay="0"/>
                                  </p:stCondLst>
                                  <p:childTnLst>
                                    <p:set>
                                      <p:cBhvr>
                                        <p:cTn id="21" dur="1" fill="hold">
                                          <p:stCondLst>
                                            <p:cond delay="0"/>
                                          </p:stCondLst>
                                        </p:cTn>
                                        <p:tgtEl>
                                          <p:spTgt spid="123"/>
                                        </p:tgtEl>
                                        <p:attrNameLst>
                                          <p:attrName>style.visibility</p:attrName>
                                        </p:attrNameLst>
                                      </p:cBhvr>
                                      <p:to>
                                        <p:strVal val="visible"/>
                                      </p:to>
                                    </p:set>
                                    <p:anim calcmode="lin" valueType="num">
                                      <p:cBhvr>
                                        <p:cTn id="22" dur="500" fill="hold"/>
                                        <p:tgtEl>
                                          <p:spTgt spid="123"/>
                                        </p:tgtEl>
                                        <p:attrNameLst>
                                          <p:attrName>ppt_w</p:attrName>
                                        </p:attrNameLst>
                                      </p:cBhvr>
                                      <p:tavLst>
                                        <p:tav tm="0">
                                          <p:val>
                                            <p:fltVal val="0"/>
                                          </p:val>
                                        </p:tav>
                                        <p:tav tm="100000">
                                          <p:val>
                                            <p:strVal val="#ppt_w"/>
                                          </p:val>
                                        </p:tav>
                                      </p:tavLst>
                                    </p:anim>
                                    <p:anim calcmode="lin" valueType="num">
                                      <p:cBhvr>
                                        <p:cTn id="23" dur="500" fill="hold"/>
                                        <p:tgtEl>
                                          <p:spTgt spid="123"/>
                                        </p:tgtEl>
                                        <p:attrNameLst>
                                          <p:attrName>ppt_h</p:attrName>
                                        </p:attrNameLst>
                                      </p:cBhvr>
                                      <p:tavLst>
                                        <p:tav tm="0">
                                          <p:val>
                                            <p:fltVal val="0"/>
                                          </p:val>
                                        </p:tav>
                                        <p:tav tm="100000">
                                          <p:val>
                                            <p:strVal val="#ppt_h"/>
                                          </p:val>
                                        </p:tav>
                                      </p:tavLst>
                                    </p:anim>
                                    <p:animEffect transition="in" filter="fade">
                                      <p:cBhvr>
                                        <p:cTn id="24"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任意多边形 35"/>
          <p:cNvSpPr/>
          <p:nvPr/>
        </p:nvSpPr>
        <p:spPr>
          <a:xfrm>
            <a:off x="3925152" y="797921"/>
            <a:ext cx="1170058" cy="1853162"/>
          </a:xfrm>
          <a:custGeom>
            <a:avLst/>
            <a:gdLst>
              <a:gd name="connsiteX0" fmla="*/ 662731 w 1308684"/>
              <a:gd name="connsiteY0" fmla="*/ 2072081 h 2072081"/>
              <a:gd name="connsiteX1" fmla="*/ 0 w 1308684"/>
              <a:gd name="connsiteY1" fmla="*/ 1442907 h 2072081"/>
              <a:gd name="connsiteX2" fmla="*/ 0 w 1308684"/>
              <a:gd name="connsiteY2" fmla="*/ 0 h 2072081"/>
              <a:gd name="connsiteX3" fmla="*/ 671120 w 1308684"/>
              <a:gd name="connsiteY3" fmla="*/ 662731 h 2072081"/>
              <a:gd name="connsiteX4" fmla="*/ 1308684 w 1308684"/>
              <a:gd name="connsiteY4" fmla="*/ 25167 h 2072081"/>
              <a:gd name="connsiteX5" fmla="*/ 1308684 w 1308684"/>
              <a:gd name="connsiteY5" fmla="*/ 1442907 h 2072081"/>
              <a:gd name="connsiteX6" fmla="*/ 662731 w 1308684"/>
              <a:gd name="connsiteY6" fmla="*/ 2072081 h 2072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684" h="2072081">
                <a:moveTo>
                  <a:pt x="662731" y="2072081"/>
                </a:moveTo>
                <a:lnTo>
                  <a:pt x="0" y="1442907"/>
                </a:lnTo>
                <a:lnTo>
                  <a:pt x="0" y="0"/>
                </a:lnTo>
                <a:lnTo>
                  <a:pt x="671120" y="662731"/>
                </a:lnTo>
                <a:lnTo>
                  <a:pt x="1308684" y="25167"/>
                </a:lnTo>
                <a:lnTo>
                  <a:pt x="1308684" y="1442907"/>
                </a:lnTo>
                <a:lnTo>
                  <a:pt x="662731" y="2072081"/>
                </a:lnTo>
                <a:close/>
              </a:path>
            </a:pathLst>
          </a:custGeom>
          <a:solidFill>
            <a:schemeClr val="accent2"/>
          </a:solidFill>
          <a:ln w="22225">
            <a:gradFill flip="none" rotWithShape="1">
              <a:gsLst>
                <a:gs pos="0">
                  <a:srgbClr val="CDCDCD"/>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37" name="任意多边形 36"/>
          <p:cNvSpPr/>
          <p:nvPr/>
        </p:nvSpPr>
        <p:spPr>
          <a:xfrm rot="8100000">
            <a:off x="3882608" y="956855"/>
            <a:ext cx="1291874" cy="1292410"/>
          </a:xfrm>
          <a:custGeom>
            <a:avLst/>
            <a:gdLst>
              <a:gd name="connsiteX0" fmla="*/ 39400 w 1444932"/>
              <a:gd name="connsiteY0" fmla="*/ 39554 h 1445086"/>
              <a:gd name="connsiteX1" fmla="*/ 134519 w 1444932"/>
              <a:gd name="connsiteY1" fmla="*/ 155 h 1445086"/>
              <a:gd name="connsiteX2" fmla="*/ 894281 w 1444932"/>
              <a:gd name="connsiteY2" fmla="*/ 155 h 1445086"/>
              <a:gd name="connsiteX3" fmla="*/ 905823 w 1444932"/>
              <a:gd name="connsiteY3" fmla="*/ 2485 h 1445086"/>
              <a:gd name="connsiteX4" fmla="*/ 905881 w 1444932"/>
              <a:gd name="connsiteY4" fmla="*/ 154 h 1445086"/>
              <a:gd name="connsiteX5" fmla="*/ 1431928 w 1444932"/>
              <a:gd name="connsiteY5" fmla="*/ 427073 h 1445086"/>
              <a:gd name="connsiteX6" fmla="*/ 1439322 w 1444932"/>
              <a:gd name="connsiteY6" fmla="*/ 523015 h 1445086"/>
              <a:gd name="connsiteX7" fmla="*/ 1444932 w 1444932"/>
              <a:gd name="connsiteY7" fmla="*/ 550805 h 1445086"/>
              <a:gd name="connsiteX8" fmla="*/ 1444932 w 1444932"/>
              <a:gd name="connsiteY8" fmla="*/ 1310567 h 1445086"/>
              <a:gd name="connsiteX9" fmla="*/ 1310414 w 1444932"/>
              <a:gd name="connsiteY9" fmla="*/ 1445086 h 1445086"/>
              <a:gd name="connsiteX10" fmla="*/ 1175895 w 1444932"/>
              <a:gd name="connsiteY10" fmla="*/ 1310567 h 1445086"/>
              <a:gd name="connsiteX11" fmla="*/ 1175894 w 1444932"/>
              <a:gd name="connsiteY11" fmla="*/ 550805 h 1445086"/>
              <a:gd name="connsiteX12" fmla="*/ 1176924 w 1444932"/>
              <a:gd name="connsiteY12" fmla="*/ 545705 h 1445086"/>
              <a:gd name="connsiteX13" fmla="*/ 1175290 w 1444932"/>
              <a:gd name="connsiteY13" fmla="*/ 545705 h 1445086"/>
              <a:gd name="connsiteX14" fmla="*/ 899147 w 1444932"/>
              <a:gd name="connsiteY14" fmla="*/ 269562 h 1445086"/>
              <a:gd name="connsiteX15" fmla="*/ 899181 w 1444932"/>
              <a:gd name="connsiteY15" fmla="*/ 268204 h 1445086"/>
              <a:gd name="connsiteX16" fmla="*/ 894281 w 1444932"/>
              <a:gd name="connsiteY16" fmla="*/ 269193 h 1445086"/>
              <a:gd name="connsiteX17" fmla="*/ 134519 w 1444932"/>
              <a:gd name="connsiteY17" fmla="*/ 269193 h 1445086"/>
              <a:gd name="connsiteX18" fmla="*/ 0 w 1444932"/>
              <a:gd name="connsiteY18" fmla="*/ 134674 h 1445086"/>
              <a:gd name="connsiteX19" fmla="*/ 39400 w 1444932"/>
              <a:gd name="connsiteY19" fmla="*/ 39554 h 144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44932" h="1445086">
                <a:moveTo>
                  <a:pt x="39400" y="39554"/>
                </a:moveTo>
                <a:cubicBezTo>
                  <a:pt x="63743" y="15211"/>
                  <a:pt x="97373" y="155"/>
                  <a:pt x="134519" y="155"/>
                </a:cubicBezTo>
                <a:lnTo>
                  <a:pt x="894281" y="155"/>
                </a:lnTo>
                <a:lnTo>
                  <a:pt x="905823" y="2485"/>
                </a:lnTo>
                <a:lnTo>
                  <a:pt x="905881" y="154"/>
                </a:lnTo>
                <a:cubicBezTo>
                  <a:pt x="1206440" y="-5740"/>
                  <a:pt x="1389685" y="157248"/>
                  <a:pt x="1431928" y="427073"/>
                </a:cubicBezTo>
                <a:lnTo>
                  <a:pt x="1439322" y="523015"/>
                </a:lnTo>
                <a:lnTo>
                  <a:pt x="1444932" y="550805"/>
                </a:lnTo>
                <a:lnTo>
                  <a:pt x="1444932" y="1310567"/>
                </a:lnTo>
                <a:cubicBezTo>
                  <a:pt x="1444933" y="1384860"/>
                  <a:pt x="1384707" y="1445086"/>
                  <a:pt x="1310414" y="1445086"/>
                </a:cubicBezTo>
                <a:cubicBezTo>
                  <a:pt x="1236120" y="1445086"/>
                  <a:pt x="1175894" y="1384860"/>
                  <a:pt x="1175895" y="1310567"/>
                </a:cubicBezTo>
                <a:lnTo>
                  <a:pt x="1175894" y="550805"/>
                </a:lnTo>
                <a:lnTo>
                  <a:pt x="1176924" y="545705"/>
                </a:lnTo>
                <a:lnTo>
                  <a:pt x="1175290" y="545705"/>
                </a:lnTo>
                <a:cubicBezTo>
                  <a:pt x="1169114" y="387989"/>
                  <a:pt x="1176413" y="263949"/>
                  <a:pt x="899147" y="269562"/>
                </a:cubicBezTo>
                <a:lnTo>
                  <a:pt x="899181" y="268204"/>
                </a:lnTo>
                <a:lnTo>
                  <a:pt x="894281" y="269193"/>
                </a:lnTo>
                <a:lnTo>
                  <a:pt x="134519" y="269193"/>
                </a:lnTo>
                <a:cubicBezTo>
                  <a:pt x="60226" y="269193"/>
                  <a:pt x="0" y="208967"/>
                  <a:pt x="0" y="134674"/>
                </a:cubicBezTo>
                <a:cubicBezTo>
                  <a:pt x="0" y="97527"/>
                  <a:pt x="15057" y="63898"/>
                  <a:pt x="39400" y="39554"/>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tileRect/>
            </a:gradFill>
          </a:ln>
          <a:effectLst>
            <a:softEdge rad="0"/>
          </a:effectLst>
        </p:spPr>
        <p:txBody>
          <a:bodyPr vert="horz" wrap="square" lIns="68580" tIns="34290" rIns="68580" bIns="34290" numCol="1" anchor="t" anchorCtr="0" compatLnSpc="1">
            <a:prstTxWarp prst="textNoShape">
              <a:avLst/>
            </a:prstTxWarp>
            <a:noAutofit/>
          </a:bodyPr>
          <a:lstStyle/>
          <a:p>
            <a:endParaRPr lang="zh-CN" altLang="en-US">
              <a:solidFill>
                <a:prstClr val="black"/>
              </a:solidFill>
              <a:latin typeface="Arial" panose="020B0604020202020204" pitchFamily="34" charset="0"/>
              <a:ea typeface="微软雅黑" panose="020B0503020204020204" pitchFamily="34" charset="-122"/>
            </a:endParaRPr>
          </a:p>
        </p:txBody>
      </p:sp>
      <p:sp>
        <p:nvSpPr>
          <p:cNvPr id="38" name="任意多边形 37"/>
          <p:cNvSpPr/>
          <p:nvPr/>
        </p:nvSpPr>
        <p:spPr>
          <a:xfrm rot="5400000">
            <a:off x="5041652" y="1908976"/>
            <a:ext cx="1170419" cy="1852590"/>
          </a:xfrm>
          <a:custGeom>
            <a:avLst/>
            <a:gdLst>
              <a:gd name="connsiteX0" fmla="*/ 662731 w 1308684"/>
              <a:gd name="connsiteY0" fmla="*/ 2072081 h 2072081"/>
              <a:gd name="connsiteX1" fmla="*/ 0 w 1308684"/>
              <a:gd name="connsiteY1" fmla="*/ 1442907 h 2072081"/>
              <a:gd name="connsiteX2" fmla="*/ 0 w 1308684"/>
              <a:gd name="connsiteY2" fmla="*/ 0 h 2072081"/>
              <a:gd name="connsiteX3" fmla="*/ 671120 w 1308684"/>
              <a:gd name="connsiteY3" fmla="*/ 662731 h 2072081"/>
              <a:gd name="connsiteX4" fmla="*/ 1308684 w 1308684"/>
              <a:gd name="connsiteY4" fmla="*/ 25167 h 2072081"/>
              <a:gd name="connsiteX5" fmla="*/ 1308684 w 1308684"/>
              <a:gd name="connsiteY5" fmla="*/ 1442907 h 2072081"/>
              <a:gd name="connsiteX6" fmla="*/ 662731 w 1308684"/>
              <a:gd name="connsiteY6" fmla="*/ 2072081 h 2072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684" h="2072081">
                <a:moveTo>
                  <a:pt x="662731" y="2072081"/>
                </a:moveTo>
                <a:lnTo>
                  <a:pt x="0" y="1442907"/>
                </a:lnTo>
                <a:lnTo>
                  <a:pt x="0" y="0"/>
                </a:lnTo>
                <a:lnTo>
                  <a:pt x="671120" y="662731"/>
                </a:lnTo>
                <a:lnTo>
                  <a:pt x="1308684" y="25167"/>
                </a:lnTo>
                <a:lnTo>
                  <a:pt x="1308684" y="1442907"/>
                </a:lnTo>
                <a:lnTo>
                  <a:pt x="662731" y="2072081"/>
                </a:lnTo>
                <a:close/>
              </a:path>
            </a:pathLst>
          </a:custGeom>
          <a:solidFill>
            <a:schemeClr val="accent3"/>
          </a:solidFill>
          <a:ln w="22225">
            <a:gradFill flip="none" rotWithShape="1">
              <a:gsLst>
                <a:gs pos="0">
                  <a:srgbClr val="CDCDCD"/>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39" name="任意多边形 38"/>
          <p:cNvSpPr/>
          <p:nvPr/>
        </p:nvSpPr>
        <p:spPr>
          <a:xfrm rot="13500000">
            <a:off x="5102127" y="2207636"/>
            <a:ext cx="1292272" cy="1292012"/>
          </a:xfrm>
          <a:custGeom>
            <a:avLst/>
            <a:gdLst>
              <a:gd name="connsiteX0" fmla="*/ 39400 w 1444932"/>
              <a:gd name="connsiteY0" fmla="*/ 39554 h 1445086"/>
              <a:gd name="connsiteX1" fmla="*/ 134519 w 1444932"/>
              <a:gd name="connsiteY1" fmla="*/ 155 h 1445086"/>
              <a:gd name="connsiteX2" fmla="*/ 894281 w 1444932"/>
              <a:gd name="connsiteY2" fmla="*/ 155 h 1445086"/>
              <a:gd name="connsiteX3" fmla="*/ 905823 w 1444932"/>
              <a:gd name="connsiteY3" fmla="*/ 2485 h 1445086"/>
              <a:gd name="connsiteX4" fmla="*/ 905881 w 1444932"/>
              <a:gd name="connsiteY4" fmla="*/ 154 h 1445086"/>
              <a:gd name="connsiteX5" fmla="*/ 1431928 w 1444932"/>
              <a:gd name="connsiteY5" fmla="*/ 427073 h 1445086"/>
              <a:gd name="connsiteX6" fmla="*/ 1439322 w 1444932"/>
              <a:gd name="connsiteY6" fmla="*/ 523015 h 1445086"/>
              <a:gd name="connsiteX7" fmla="*/ 1444932 w 1444932"/>
              <a:gd name="connsiteY7" fmla="*/ 550805 h 1445086"/>
              <a:gd name="connsiteX8" fmla="*/ 1444932 w 1444932"/>
              <a:gd name="connsiteY8" fmla="*/ 1310567 h 1445086"/>
              <a:gd name="connsiteX9" fmla="*/ 1310414 w 1444932"/>
              <a:gd name="connsiteY9" fmla="*/ 1445086 h 1445086"/>
              <a:gd name="connsiteX10" fmla="*/ 1175895 w 1444932"/>
              <a:gd name="connsiteY10" fmla="*/ 1310567 h 1445086"/>
              <a:gd name="connsiteX11" fmla="*/ 1175894 w 1444932"/>
              <a:gd name="connsiteY11" fmla="*/ 550805 h 1445086"/>
              <a:gd name="connsiteX12" fmla="*/ 1176924 w 1444932"/>
              <a:gd name="connsiteY12" fmla="*/ 545705 h 1445086"/>
              <a:gd name="connsiteX13" fmla="*/ 1175290 w 1444932"/>
              <a:gd name="connsiteY13" fmla="*/ 545705 h 1445086"/>
              <a:gd name="connsiteX14" fmla="*/ 899147 w 1444932"/>
              <a:gd name="connsiteY14" fmla="*/ 269562 h 1445086"/>
              <a:gd name="connsiteX15" fmla="*/ 899181 w 1444932"/>
              <a:gd name="connsiteY15" fmla="*/ 268204 h 1445086"/>
              <a:gd name="connsiteX16" fmla="*/ 894281 w 1444932"/>
              <a:gd name="connsiteY16" fmla="*/ 269193 h 1445086"/>
              <a:gd name="connsiteX17" fmla="*/ 134519 w 1444932"/>
              <a:gd name="connsiteY17" fmla="*/ 269193 h 1445086"/>
              <a:gd name="connsiteX18" fmla="*/ 0 w 1444932"/>
              <a:gd name="connsiteY18" fmla="*/ 134674 h 1445086"/>
              <a:gd name="connsiteX19" fmla="*/ 39400 w 1444932"/>
              <a:gd name="connsiteY19" fmla="*/ 39554 h 144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44932" h="1445086">
                <a:moveTo>
                  <a:pt x="39400" y="39554"/>
                </a:moveTo>
                <a:cubicBezTo>
                  <a:pt x="63743" y="15211"/>
                  <a:pt x="97373" y="155"/>
                  <a:pt x="134519" y="155"/>
                </a:cubicBezTo>
                <a:lnTo>
                  <a:pt x="894281" y="155"/>
                </a:lnTo>
                <a:lnTo>
                  <a:pt x="905823" y="2485"/>
                </a:lnTo>
                <a:lnTo>
                  <a:pt x="905881" y="154"/>
                </a:lnTo>
                <a:cubicBezTo>
                  <a:pt x="1206440" y="-5740"/>
                  <a:pt x="1389685" y="157248"/>
                  <a:pt x="1431928" y="427073"/>
                </a:cubicBezTo>
                <a:lnTo>
                  <a:pt x="1439322" y="523015"/>
                </a:lnTo>
                <a:lnTo>
                  <a:pt x="1444932" y="550805"/>
                </a:lnTo>
                <a:lnTo>
                  <a:pt x="1444932" y="1310567"/>
                </a:lnTo>
                <a:cubicBezTo>
                  <a:pt x="1444933" y="1384860"/>
                  <a:pt x="1384707" y="1445086"/>
                  <a:pt x="1310414" y="1445086"/>
                </a:cubicBezTo>
                <a:cubicBezTo>
                  <a:pt x="1236120" y="1445086"/>
                  <a:pt x="1175894" y="1384860"/>
                  <a:pt x="1175895" y="1310567"/>
                </a:cubicBezTo>
                <a:lnTo>
                  <a:pt x="1175894" y="550805"/>
                </a:lnTo>
                <a:lnTo>
                  <a:pt x="1176924" y="545705"/>
                </a:lnTo>
                <a:lnTo>
                  <a:pt x="1175290" y="545705"/>
                </a:lnTo>
                <a:cubicBezTo>
                  <a:pt x="1169114" y="387989"/>
                  <a:pt x="1176413" y="263949"/>
                  <a:pt x="899147" y="269562"/>
                </a:cubicBezTo>
                <a:lnTo>
                  <a:pt x="899181" y="268204"/>
                </a:lnTo>
                <a:lnTo>
                  <a:pt x="894281" y="269193"/>
                </a:lnTo>
                <a:lnTo>
                  <a:pt x="134519" y="269193"/>
                </a:lnTo>
                <a:cubicBezTo>
                  <a:pt x="60226" y="269193"/>
                  <a:pt x="0" y="208967"/>
                  <a:pt x="0" y="134674"/>
                </a:cubicBezTo>
                <a:cubicBezTo>
                  <a:pt x="0" y="97527"/>
                  <a:pt x="15057" y="63898"/>
                  <a:pt x="39400" y="39554"/>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tileRect/>
            </a:gradFill>
          </a:ln>
          <a:effectLst>
            <a:softEdge rad="0"/>
          </a:effectLst>
        </p:spPr>
        <p:txBody>
          <a:bodyPr vert="horz" wrap="square" lIns="68580" tIns="34290" rIns="68580" bIns="34290" numCol="1" anchor="t" anchorCtr="0" compatLnSpc="1">
            <a:prstTxWarp prst="textNoShape">
              <a:avLst/>
            </a:prstTxWarp>
            <a:noAutofit/>
          </a:bodyPr>
          <a:lstStyle/>
          <a:p>
            <a:endParaRPr lang="zh-CN" altLang="en-US">
              <a:solidFill>
                <a:prstClr val="black"/>
              </a:solidFill>
              <a:latin typeface="Arial" panose="020B0604020202020204" pitchFamily="34" charset="0"/>
              <a:ea typeface="微软雅黑" panose="020B0503020204020204" pitchFamily="34" charset="-122"/>
            </a:endParaRPr>
          </a:p>
        </p:txBody>
      </p:sp>
      <p:sp>
        <p:nvSpPr>
          <p:cNvPr id="40" name="任意多边形 39"/>
          <p:cNvSpPr/>
          <p:nvPr/>
        </p:nvSpPr>
        <p:spPr>
          <a:xfrm rot="10800000">
            <a:off x="3942993" y="3021883"/>
            <a:ext cx="1170058" cy="1853162"/>
          </a:xfrm>
          <a:custGeom>
            <a:avLst/>
            <a:gdLst>
              <a:gd name="connsiteX0" fmla="*/ 662731 w 1308684"/>
              <a:gd name="connsiteY0" fmla="*/ 2072081 h 2072081"/>
              <a:gd name="connsiteX1" fmla="*/ 0 w 1308684"/>
              <a:gd name="connsiteY1" fmla="*/ 1442907 h 2072081"/>
              <a:gd name="connsiteX2" fmla="*/ 0 w 1308684"/>
              <a:gd name="connsiteY2" fmla="*/ 0 h 2072081"/>
              <a:gd name="connsiteX3" fmla="*/ 671120 w 1308684"/>
              <a:gd name="connsiteY3" fmla="*/ 662731 h 2072081"/>
              <a:gd name="connsiteX4" fmla="*/ 1308684 w 1308684"/>
              <a:gd name="connsiteY4" fmla="*/ 25167 h 2072081"/>
              <a:gd name="connsiteX5" fmla="*/ 1308684 w 1308684"/>
              <a:gd name="connsiteY5" fmla="*/ 1442907 h 2072081"/>
              <a:gd name="connsiteX6" fmla="*/ 662731 w 1308684"/>
              <a:gd name="connsiteY6" fmla="*/ 2072081 h 2072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684" h="2072081">
                <a:moveTo>
                  <a:pt x="662731" y="2072081"/>
                </a:moveTo>
                <a:lnTo>
                  <a:pt x="0" y="1442907"/>
                </a:lnTo>
                <a:lnTo>
                  <a:pt x="0" y="0"/>
                </a:lnTo>
                <a:lnTo>
                  <a:pt x="671120" y="662731"/>
                </a:lnTo>
                <a:lnTo>
                  <a:pt x="1308684" y="25167"/>
                </a:lnTo>
                <a:lnTo>
                  <a:pt x="1308684" y="1442907"/>
                </a:lnTo>
                <a:lnTo>
                  <a:pt x="662731" y="2072081"/>
                </a:lnTo>
                <a:close/>
              </a:path>
            </a:pathLst>
          </a:custGeom>
          <a:solidFill>
            <a:schemeClr val="accent4"/>
          </a:solidFill>
          <a:ln w="22225">
            <a:gradFill flip="none" rotWithShape="1">
              <a:gsLst>
                <a:gs pos="0">
                  <a:srgbClr val="CDCDCD"/>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41" name="任意多边形 40"/>
          <p:cNvSpPr/>
          <p:nvPr/>
        </p:nvSpPr>
        <p:spPr>
          <a:xfrm rot="18900000">
            <a:off x="3863720" y="3423701"/>
            <a:ext cx="1291874" cy="1292410"/>
          </a:xfrm>
          <a:custGeom>
            <a:avLst/>
            <a:gdLst>
              <a:gd name="connsiteX0" fmla="*/ 39400 w 1444932"/>
              <a:gd name="connsiteY0" fmla="*/ 39554 h 1445086"/>
              <a:gd name="connsiteX1" fmla="*/ 134519 w 1444932"/>
              <a:gd name="connsiteY1" fmla="*/ 155 h 1445086"/>
              <a:gd name="connsiteX2" fmla="*/ 894281 w 1444932"/>
              <a:gd name="connsiteY2" fmla="*/ 155 h 1445086"/>
              <a:gd name="connsiteX3" fmla="*/ 905823 w 1444932"/>
              <a:gd name="connsiteY3" fmla="*/ 2485 h 1445086"/>
              <a:gd name="connsiteX4" fmla="*/ 905881 w 1444932"/>
              <a:gd name="connsiteY4" fmla="*/ 154 h 1445086"/>
              <a:gd name="connsiteX5" fmla="*/ 1431928 w 1444932"/>
              <a:gd name="connsiteY5" fmla="*/ 427073 h 1445086"/>
              <a:gd name="connsiteX6" fmla="*/ 1439322 w 1444932"/>
              <a:gd name="connsiteY6" fmla="*/ 523015 h 1445086"/>
              <a:gd name="connsiteX7" fmla="*/ 1444932 w 1444932"/>
              <a:gd name="connsiteY7" fmla="*/ 550805 h 1445086"/>
              <a:gd name="connsiteX8" fmla="*/ 1444932 w 1444932"/>
              <a:gd name="connsiteY8" fmla="*/ 1310567 h 1445086"/>
              <a:gd name="connsiteX9" fmla="*/ 1310414 w 1444932"/>
              <a:gd name="connsiteY9" fmla="*/ 1445086 h 1445086"/>
              <a:gd name="connsiteX10" fmla="*/ 1175895 w 1444932"/>
              <a:gd name="connsiteY10" fmla="*/ 1310567 h 1445086"/>
              <a:gd name="connsiteX11" fmla="*/ 1175894 w 1444932"/>
              <a:gd name="connsiteY11" fmla="*/ 550805 h 1445086"/>
              <a:gd name="connsiteX12" fmla="*/ 1176924 w 1444932"/>
              <a:gd name="connsiteY12" fmla="*/ 545705 h 1445086"/>
              <a:gd name="connsiteX13" fmla="*/ 1175290 w 1444932"/>
              <a:gd name="connsiteY13" fmla="*/ 545705 h 1445086"/>
              <a:gd name="connsiteX14" fmla="*/ 899147 w 1444932"/>
              <a:gd name="connsiteY14" fmla="*/ 269562 h 1445086"/>
              <a:gd name="connsiteX15" fmla="*/ 899181 w 1444932"/>
              <a:gd name="connsiteY15" fmla="*/ 268204 h 1445086"/>
              <a:gd name="connsiteX16" fmla="*/ 894281 w 1444932"/>
              <a:gd name="connsiteY16" fmla="*/ 269193 h 1445086"/>
              <a:gd name="connsiteX17" fmla="*/ 134519 w 1444932"/>
              <a:gd name="connsiteY17" fmla="*/ 269193 h 1445086"/>
              <a:gd name="connsiteX18" fmla="*/ 0 w 1444932"/>
              <a:gd name="connsiteY18" fmla="*/ 134674 h 1445086"/>
              <a:gd name="connsiteX19" fmla="*/ 39400 w 1444932"/>
              <a:gd name="connsiteY19" fmla="*/ 39554 h 144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44932" h="1445086">
                <a:moveTo>
                  <a:pt x="39400" y="39554"/>
                </a:moveTo>
                <a:cubicBezTo>
                  <a:pt x="63743" y="15211"/>
                  <a:pt x="97373" y="155"/>
                  <a:pt x="134519" y="155"/>
                </a:cubicBezTo>
                <a:lnTo>
                  <a:pt x="894281" y="155"/>
                </a:lnTo>
                <a:lnTo>
                  <a:pt x="905823" y="2485"/>
                </a:lnTo>
                <a:lnTo>
                  <a:pt x="905881" y="154"/>
                </a:lnTo>
                <a:cubicBezTo>
                  <a:pt x="1206440" y="-5740"/>
                  <a:pt x="1389685" y="157248"/>
                  <a:pt x="1431928" y="427073"/>
                </a:cubicBezTo>
                <a:lnTo>
                  <a:pt x="1439322" y="523015"/>
                </a:lnTo>
                <a:lnTo>
                  <a:pt x="1444932" y="550805"/>
                </a:lnTo>
                <a:lnTo>
                  <a:pt x="1444932" y="1310567"/>
                </a:lnTo>
                <a:cubicBezTo>
                  <a:pt x="1444933" y="1384860"/>
                  <a:pt x="1384707" y="1445086"/>
                  <a:pt x="1310414" y="1445086"/>
                </a:cubicBezTo>
                <a:cubicBezTo>
                  <a:pt x="1236120" y="1445086"/>
                  <a:pt x="1175894" y="1384860"/>
                  <a:pt x="1175895" y="1310567"/>
                </a:cubicBezTo>
                <a:lnTo>
                  <a:pt x="1175894" y="550805"/>
                </a:lnTo>
                <a:lnTo>
                  <a:pt x="1176924" y="545705"/>
                </a:lnTo>
                <a:lnTo>
                  <a:pt x="1175290" y="545705"/>
                </a:lnTo>
                <a:cubicBezTo>
                  <a:pt x="1169114" y="387989"/>
                  <a:pt x="1176413" y="263949"/>
                  <a:pt x="899147" y="269562"/>
                </a:cubicBezTo>
                <a:lnTo>
                  <a:pt x="899181" y="268204"/>
                </a:lnTo>
                <a:lnTo>
                  <a:pt x="894281" y="269193"/>
                </a:lnTo>
                <a:lnTo>
                  <a:pt x="134519" y="269193"/>
                </a:lnTo>
                <a:cubicBezTo>
                  <a:pt x="60226" y="269193"/>
                  <a:pt x="0" y="208967"/>
                  <a:pt x="0" y="134674"/>
                </a:cubicBezTo>
                <a:cubicBezTo>
                  <a:pt x="0" y="97527"/>
                  <a:pt x="15057" y="63898"/>
                  <a:pt x="39400" y="39554"/>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tileRect/>
            </a:gradFill>
          </a:ln>
          <a:effectLst>
            <a:softEdge rad="0"/>
          </a:effectLst>
        </p:spPr>
        <p:txBody>
          <a:bodyPr vert="horz" wrap="square" lIns="68580" tIns="34290" rIns="68580" bIns="34290" numCol="1" anchor="t" anchorCtr="0" compatLnSpc="1">
            <a:prstTxWarp prst="textNoShape">
              <a:avLst/>
            </a:prstTxWarp>
            <a:noAutofit/>
          </a:bodyPr>
          <a:lstStyle/>
          <a:p>
            <a:endParaRPr lang="zh-CN" altLang="en-US">
              <a:solidFill>
                <a:prstClr val="black"/>
              </a:solidFill>
              <a:latin typeface="Arial" panose="020B0604020202020204" pitchFamily="34" charset="0"/>
              <a:ea typeface="微软雅黑" panose="020B0503020204020204" pitchFamily="34" charset="-122"/>
            </a:endParaRPr>
          </a:p>
        </p:txBody>
      </p:sp>
      <p:sp>
        <p:nvSpPr>
          <p:cNvPr id="42" name="任意多边形 41"/>
          <p:cNvSpPr/>
          <p:nvPr/>
        </p:nvSpPr>
        <p:spPr>
          <a:xfrm rot="16200000">
            <a:off x="2826136" y="1907095"/>
            <a:ext cx="1170419" cy="1852590"/>
          </a:xfrm>
          <a:custGeom>
            <a:avLst/>
            <a:gdLst>
              <a:gd name="connsiteX0" fmla="*/ 662731 w 1308684"/>
              <a:gd name="connsiteY0" fmla="*/ 2072081 h 2072081"/>
              <a:gd name="connsiteX1" fmla="*/ 0 w 1308684"/>
              <a:gd name="connsiteY1" fmla="*/ 1442907 h 2072081"/>
              <a:gd name="connsiteX2" fmla="*/ 0 w 1308684"/>
              <a:gd name="connsiteY2" fmla="*/ 0 h 2072081"/>
              <a:gd name="connsiteX3" fmla="*/ 671120 w 1308684"/>
              <a:gd name="connsiteY3" fmla="*/ 662731 h 2072081"/>
              <a:gd name="connsiteX4" fmla="*/ 1308684 w 1308684"/>
              <a:gd name="connsiteY4" fmla="*/ 25167 h 2072081"/>
              <a:gd name="connsiteX5" fmla="*/ 1308684 w 1308684"/>
              <a:gd name="connsiteY5" fmla="*/ 1442907 h 2072081"/>
              <a:gd name="connsiteX6" fmla="*/ 662731 w 1308684"/>
              <a:gd name="connsiteY6" fmla="*/ 2072081 h 2072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684" h="2072081">
                <a:moveTo>
                  <a:pt x="662731" y="2072081"/>
                </a:moveTo>
                <a:lnTo>
                  <a:pt x="0" y="1442907"/>
                </a:lnTo>
                <a:lnTo>
                  <a:pt x="0" y="0"/>
                </a:lnTo>
                <a:lnTo>
                  <a:pt x="671120" y="662731"/>
                </a:lnTo>
                <a:lnTo>
                  <a:pt x="1308684" y="25167"/>
                </a:lnTo>
                <a:lnTo>
                  <a:pt x="1308684" y="1442907"/>
                </a:lnTo>
                <a:lnTo>
                  <a:pt x="662731" y="2072081"/>
                </a:lnTo>
                <a:close/>
              </a:path>
            </a:pathLst>
          </a:custGeom>
          <a:solidFill>
            <a:schemeClr val="accent1"/>
          </a:solidFill>
          <a:ln w="22225">
            <a:gradFill flip="none" rotWithShape="1">
              <a:gsLst>
                <a:gs pos="0">
                  <a:srgbClr val="CDCDCD"/>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43" name="任意多边形 42"/>
          <p:cNvSpPr/>
          <p:nvPr/>
        </p:nvSpPr>
        <p:spPr>
          <a:xfrm rot="2700000">
            <a:off x="2643804" y="2169014"/>
            <a:ext cx="1292272" cy="1292012"/>
          </a:xfrm>
          <a:custGeom>
            <a:avLst/>
            <a:gdLst>
              <a:gd name="connsiteX0" fmla="*/ 39400 w 1444932"/>
              <a:gd name="connsiteY0" fmla="*/ 39554 h 1445086"/>
              <a:gd name="connsiteX1" fmla="*/ 134519 w 1444932"/>
              <a:gd name="connsiteY1" fmla="*/ 155 h 1445086"/>
              <a:gd name="connsiteX2" fmla="*/ 894281 w 1444932"/>
              <a:gd name="connsiteY2" fmla="*/ 155 h 1445086"/>
              <a:gd name="connsiteX3" fmla="*/ 905823 w 1444932"/>
              <a:gd name="connsiteY3" fmla="*/ 2485 h 1445086"/>
              <a:gd name="connsiteX4" fmla="*/ 905881 w 1444932"/>
              <a:gd name="connsiteY4" fmla="*/ 154 h 1445086"/>
              <a:gd name="connsiteX5" fmla="*/ 1431928 w 1444932"/>
              <a:gd name="connsiteY5" fmla="*/ 427073 h 1445086"/>
              <a:gd name="connsiteX6" fmla="*/ 1439322 w 1444932"/>
              <a:gd name="connsiteY6" fmla="*/ 523015 h 1445086"/>
              <a:gd name="connsiteX7" fmla="*/ 1444932 w 1444932"/>
              <a:gd name="connsiteY7" fmla="*/ 550805 h 1445086"/>
              <a:gd name="connsiteX8" fmla="*/ 1444932 w 1444932"/>
              <a:gd name="connsiteY8" fmla="*/ 1310567 h 1445086"/>
              <a:gd name="connsiteX9" fmla="*/ 1310414 w 1444932"/>
              <a:gd name="connsiteY9" fmla="*/ 1445086 h 1445086"/>
              <a:gd name="connsiteX10" fmla="*/ 1175895 w 1444932"/>
              <a:gd name="connsiteY10" fmla="*/ 1310567 h 1445086"/>
              <a:gd name="connsiteX11" fmla="*/ 1175894 w 1444932"/>
              <a:gd name="connsiteY11" fmla="*/ 550805 h 1445086"/>
              <a:gd name="connsiteX12" fmla="*/ 1176924 w 1444932"/>
              <a:gd name="connsiteY12" fmla="*/ 545705 h 1445086"/>
              <a:gd name="connsiteX13" fmla="*/ 1175290 w 1444932"/>
              <a:gd name="connsiteY13" fmla="*/ 545705 h 1445086"/>
              <a:gd name="connsiteX14" fmla="*/ 899147 w 1444932"/>
              <a:gd name="connsiteY14" fmla="*/ 269562 h 1445086"/>
              <a:gd name="connsiteX15" fmla="*/ 899181 w 1444932"/>
              <a:gd name="connsiteY15" fmla="*/ 268204 h 1445086"/>
              <a:gd name="connsiteX16" fmla="*/ 894281 w 1444932"/>
              <a:gd name="connsiteY16" fmla="*/ 269193 h 1445086"/>
              <a:gd name="connsiteX17" fmla="*/ 134519 w 1444932"/>
              <a:gd name="connsiteY17" fmla="*/ 269193 h 1445086"/>
              <a:gd name="connsiteX18" fmla="*/ 0 w 1444932"/>
              <a:gd name="connsiteY18" fmla="*/ 134674 h 1445086"/>
              <a:gd name="connsiteX19" fmla="*/ 39400 w 1444932"/>
              <a:gd name="connsiteY19" fmla="*/ 39554 h 144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44932" h="1445086">
                <a:moveTo>
                  <a:pt x="39400" y="39554"/>
                </a:moveTo>
                <a:cubicBezTo>
                  <a:pt x="63743" y="15211"/>
                  <a:pt x="97373" y="155"/>
                  <a:pt x="134519" y="155"/>
                </a:cubicBezTo>
                <a:lnTo>
                  <a:pt x="894281" y="155"/>
                </a:lnTo>
                <a:lnTo>
                  <a:pt x="905823" y="2485"/>
                </a:lnTo>
                <a:lnTo>
                  <a:pt x="905881" y="154"/>
                </a:lnTo>
                <a:cubicBezTo>
                  <a:pt x="1206440" y="-5740"/>
                  <a:pt x="1389685" y="157248"/>
                  <a:pt x="1431928" y="427073"/>
                </a:cubicBezTo>
                <a:lnTo>
                  <a:pt x="1439322" y="523015"/>
                </a:lnTo>
                <a:lnTo>
                  <a:pt x="1444932" y="550805"/>
                </a:lnTo>
                <a:lnTo>
                  <a:pt x="1444932" y="1310567"/>
                </a:lnTo>
                <a:cubicBezTo>
                  <a:pt x="1444933" y="1384860"/>
                  <a:pt x="1384707" y="1445086"/>
                  <a:pt x="1310414" y="1445086"/>
                </a:cubicBezTo>
                <a:cubicBezTo>
                  <a:pt x="1236120" y="1445086"/>
                  <a:pt x="1175894" y="1384860"/>
                  <a:pt x="1175895" y="1310567"/>
                </a:cubicBezTo>
                <a:lnTo>
                  <a:pt x="1175894" y="550805"/>
                </a:lnTo>
                <a:lnTo>
                  <a:pt x="1176924" y="545705"/>
                </a:lnTo>
                <a:lnTo>
                  <a:pt x="1175290" y="545705"/>
                </a:lnTo>
                <a:cubicBezTo>
                  <a:pt x="1169114" y="387989"/>
                  <a:pt x="1176413" y="263949"/>
                  <a:pt x="899147" y="269562"/>
                </a:cubicBezTo>
                <a:lnTo>
                  <a:pt x="899181" y="268204"/>
                </a:lnTo>
                <a:lnTo>
                  <a:pt x="894281" y="269193"/>
                </a:lnTo>
                <a:lnTo>
                  <a:pt x="134519" y="269193"/>
                </a:lnTo>
                <a:cubicBezTo>
                  <a:pt x="60226" y="269193"/>
                  <a:pt x="0" y="208967"/>
                  <a:pt x="0" y="134674"/>
                </a:cubicBezTo>
                <a:cubicBezTo>
                  <a:pt x="0" y="97527"/>
                  <a:pt x="15057" y="63898"/>
                  <a:pt x="39400" y="39554"/>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tileRect/>
            </a:gradFill>
          </a:ln>
          <a:effectLst>
            <a:softEdge rad="0"/>
          </a:effectLst>
        </p:spPr>
        <p:txBody>
          <a:bodyPr vert="horz" wrap="square" lIns="68580" tIns="34290" rIns="68580" bIns="34290" numCol="1" anchor="t" anchorCtr="0" compatLnSpc="1">
            <a:prstTxWarp prst="textNoShape">
              <a:avLst/>
            </a:prstTxWarp>
            <a:noAutofit/>
          </a:bodyPr>
          <a:lstStyle/>
          <a:p>
            <a:endParaRPr lang="zh-CN" altLang="en-US">
              <a:solidFill>
                <a:prstClr val="black"/>
              </a:solidFill>
              <a:latin typeface="Arial" panose="020B0604020202020204" pitchFamily="34" charset="0"/>
              <a:ea typeface="微软雅黑" panose="020B0503020204020204" pitchFamily="34" charset="-122"/>
            </a:endParaRPr>
          </a:p>
        </p:txBody>
      </p:sp>
      <p:grpSp>
        <p:nvGrpSpPr>
          <p:cNvPr id="2" name="组合 11"/>
          <p:cNvGrpSpPr/>
          <p:nvPr/>
        </p:nvGrpSpPr>
        <p:grpSpPr>
          <a:xfrm>
            <a:off x="4331526" y="3765585"/>
            <a:ext cx="329759" cy="421851"/>
            <a:chOff x="1605186" y="572440"/>
            <a:chExt cx="563562" cy="720725"/>
          </a:xfrm>
          <a:solidFill>
            <a:schemeClr val="bg1"/>
          </a:solidFill>
        </p:grpSpPr>
        <p:sp>
          <p:nvSpPr>
            <p:cNvPr id="33" name="Freeform 32"/>
            <p:cNvSpPr>
              <a:spLocks/>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4" name="Freeform 33"/>
            <p:cNvSpPr>
              <a:spLocks/>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5" name="Freeform 34"/>
            <p:cNvSpPr>
              <a:spLocks/>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13" name="Freeform 223"/>
          <p:cNvSpPr>
            <a:spLocks/>
          </p:cNvSpPr>
          <p:nvPr/>
        </p:nvSpPr>
        <p:spPr bwMode="auto">
          <a:xfrm>
            <a:off x="5493068" y="2677691"/>
            <a:ext cx="376688" cy="305596"/>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a:solidFill>
                <a:prstClr val="black"/>
              </a:solidFill>
            </a:endParaRPr>
          </a:p>
        </p:txBody>
      </p:sp>
      <p:grpSp>
        <p:nvGrpSpPr>
          <p:cNvPr id="3" name="组合 13"/>
          <p:cNvGrpSpPr/>
          <p:nvPr/>
        </p:nvGrpSpPr>
        <p:grpSpPr>
          <a:xfrm>
            <a:off x="3164800" y="2627107"/>
            <a:ext cx="385926" cy="371254"/>
            <a:chOff x="9791183" y="5224434"/>
            <a:chExt cx="645684" cy="620945"/>
          </a:xfrm>
          <a:solidFill>
            <a:schemeClr val="bg1"/>
          </a:solidFill>
        </p:grpSpPr>
        <p:sp>
          <p:nvSpPr>
            <p:cNvPr id="31" name="Oval 131"/>
            <p:cNvSpPr>
              <a:spLocks noChangeArrowheads="1"/>
            </p:cNvSpPr>
            <p:nvPr/>
          </p:nvSpPr>
          <p:spPr bwMode="auto">
            <a:xfrm>
              <a:off x="9968746" y="5224434"/>
              <a:ext cx="290558" cy="2942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2" name="Freeform 134"/>
            <p:cNvSpPr>
              <a:spLocks/>
            </p:cNvSpPr>
            <p:nvPr/>
          </p:nvSpPr>
          <p:spPr bwMode="auto">
            <a:xfrm>
              <a:off x="9791183" y="5564604"/>
              <a:ext cx="645684" cy="280775"/>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4" name="组合 18"/>
          <p:cNvGrpSpPr/>
          <p:nvPr/>
        </p:nvGrpSpPr>
        <p:grpSpPr>
          <a:xfrm>
            <a:off x="4369763" y="1494840"/>
            <a:ext cx="309884" cy="459323"/>
            <a:chOff x="1788810" y="2276744"/>
            <a:chExt cx="392113" cy="581026"/>
          </a:xfrm>
          <a:solidFill>
            <a:schemeClr val="bg1"/>
          </a:solidFill>
        </p:grpSpPr>
        <p:sp>
          <p:nvSpPr>
            <p:cNvPr id="28" name="Freeform 9"/>
            <p:cNvSpPr>
              <a:spLocks noEditPoints="1"/>
            </p:cNvSpPr>
            <p:nvPr/>
          </p:nvSpPr>
          <p:spPr bwMode="auto">
            <a:xfrm>
              <a:off x="1788810" y="2276744"/>
              <a:ext cx="392113" cy="430213"/>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0"/>
            <p:cNvSpPr>
              <a:spLocks/>
            </p:cNvSpPr>
            <p:nvPr/>
          </p:nvSpPr>
          <p:spPr bwMode="auto">
            <a:xfrm>
              <a:off x="1884060" y="2729182"/>
              <a:ext cx="195263" cy="128588"/>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Freeform 11"/>
            <p:cNvSpPr>
              <a:spLocks/>
            </p:cNvSpPr>
            <p:nvPr/>
          </p:nvSpPr>
          <p:spPr bwMode="auto">
            <a:xfrm>
              <a:off x="1872947"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0" name="矩形 19"/>
          <p:cNvSpPr/>
          <p:nvPr/>
        </p:nvSpPr>
        <p:spPr>
          <a:xfrm>
            <a:off x="4239918" y="2082185"/>
            <a:ext cx="558368" cy="346249"/>
          </a:xfrm>
          <a:prstGeom prst="rect">
            <a:avLst/>
          </a:prstGeom>
        </p:spPr>
        <p:txBody>
          <a:bodyPr wrap="square" lIns="68580" tIns="34290" rIns="68580" bIns="34290">
            <a:spAutoFit/>
          </a:bodyPr>
          <a:lstStyle/>
          <a:p>
            <a:pPr algn="ctr"/>
            <a:r>
              <a:rPr lang="en-US" altLang="zh-CN"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01</a:t>
            </a:r>
            <a:endParaRPr lang="zh-CN" altLang="en-US" dirty="0">
              <a:solidFill>
                <a:schemeClr val="tx1">
                  <a:lumMod val="75000"/>
                  <a:lumOff val="25000"/>
                </a:schemeClr>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21" name="矩形 20"/>
          <p:cNvSpPr/>
          <p:nvPr/>
        </p:nvSpPr>
        <p:spPr>
          <a:xfrm>
            <a:off x="4754135" y="2715618"/>
            <a:ext cx="779545" cy="346249"/>
          </a:xfrm>
          <a:prstGeom prst="rect">
            <a:avLst/>
          </a:prstGeom>
        </p:spPr>
        <p:txBody>
          <a:bodyPr wrap="square" lIns="68580" tIns="34290" rIns="68580" bIns="34290">
            <a:spAutoFit/>
          </a:bodyPr>
          <a:lstStyle/>
          <a:p>
            <a:pPr algn="ctr"/>
            <a:r>
              <a:rPr lang="en-US" altLang="zh-CN"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02</a:t>
            </a:r>
            <a:endParaRPr lang="zh-CN" altLang="en-US" dirty="0">
              <a:solidFill>
                <a:schemeClr val="tx1">
                  <a:lumMod val="75000"/>
                  <a:lumOff val="25000"/>
                </a:schemeClr>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22" name="矩形 21"/>
          <p:cNvSpPr/>
          <p:nvPr/>
        </p:nvSpPr>
        <p:spPr>
          <a:xfrm>
            <a:off x="4129078" y="3312273"/>
            <a:ext cx="779545" cy="346249"/>
          </a:xfrm>
          <a:prstGeom prst="rect">
            <a:avLst/>
          </a:prstGeom>
        </p:spPr>
        <p:txBody>
          <a:bodyPr wrap="square" lIns="68580" tIns="34290" rIns="68580" bIns="34290">
            <a:spAutoFit/>
          </a:bodyPr>
          <a:lstStyle/>
          <a:p>
            <a:pPr algn="ctr"/>
            <a:r>
              <a:rPr lang="en-US" altLang="zh-CN"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03</a:t>
            </a:r>
            <a:endParaRPr lang="zh-CN" altLang="en-US" dirty="0">
              <a:solidFill>
                <a:schemeClr val="tx1">
                  <a:lumMod val="75000"/>
                  <a:lumOff val="25000"/>
                </a:schemeClr>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23" name="矩形 22"/>
          <p:cNvSpPr/>
          <p:nvPr/>
        </p:nvSpPr>
        <p:spPr>
          <a:xfrm>
            <a:off x="3509039" y="2681571"/>
            <a:ext cx="779545" cy="346249"/>
          </a:xfrm>
          <a:prstGeom prst="rect">
            <a:avLst/>
          </a:prstGeom>
        </p:spPr>
        <p:txBody>
          <a:bodyPr wrap="square" lIns="68580" tIns="34290" rIns="68580" bIns="34290">
            <a:spAutoFit/>
          </a:bodyPr>
          <a:lstStyle/>
          <a:p>
            <a:pPr algn="ctr"/>
            <a:r>
              <a:rPr lang="en-US" altLang="zh-CN"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04</a:t>
            </a:r>
            <a:endParaRPr lang="zh-CN" altLang="en-US" dirty="0">
              <a:solidFill>
                <a:schemeClr val="tx1">
                  <a:lumMod val="75000"/>
                  <a:lumOff val="25000"/>
                </a:schemeClr>
              </a:solidFill>
              <a:latin typeface="Open Sans" panose="020B0606030504020204" pitchFamily="34" charset="0"/>
              <a:ea typeface="微软雅黑" panose="020B0503020204020204" pitchFamily="34" charset="-122"/>
              <a:cs typeface="Open Sans" panose="020B0606030504020204" pitchFamily="34" charset="0"/>
            </a:endParaRPr>
          </a:p>
        </p:txBody>
      </p:sp>
      <p:sp>
        <p:nvSpPr>
          <p:cNvPr id="44"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5724122" y="1330468"/>
            <a:ext cx="2512554" cy="773289"/>
          </a:xfrm>
          <a:prstGeom prst="rect">
            <a:avLst/>
          </a:prstGeom>
        </p:spPr>
        <p:txBody>
          <a:bodyPr wrap="square" lIns="68580" tIns="34290" rIns="68580" bIns="3429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to add a title</a:t>
            </a:r>
          </a:p>
          <a:p>
            <a:pPr algn="just" defTabSz="685800">
              <a:lnSpc>
                <a:spcPct val="125000"/>
              </a:lnSpc>
              <a:defRPr/>
            </a:pPr>
            <a:r>
              <a:rPr lang="zh-CN" altLang="en-US" sz="900" kern="0" dirty="0">
                <a:solidFill>
                  <a:schemeClr val="tx1">
                    <a:lumMod val="50000"/>
                    <a:lumOff val="50000"/>
                  </a:schemeClr>
                </a:solidFill>
                <a:latin typeface="微软雅黑" pitchFamily="34" charset="-122"/>
                <a:ea typeface="微软雅黑" pitchFamily="34" charset="-122"/>
              </a:rPr>
              <a:t>Your content is played here, or by copying your text after your content is played here, or after copying your text</a:t>
            </a:r>
          </a:p>
          <a:p>
            <a:pPr algn="just" defTabSz="685800">
              <a:lnSpc>
                <a:spcPct val="125000"/>
              </a:lnSpc>
              <a:defRPr/>
            </a:pPr>
            <a:endParaRPr lang="zh-CN" altLang="en-US" sz="900" kern="0" dirty="0">
              <a:solidFill>
                <a:schemeClr val="tx1">
                  <a:lumMod val="50000"/>
                  <a:lumOff val="50000"/>
                </a:schemeClr>
              </a:solidFill>
              <a:latin typeface="微软雅黑" pitchFamily="34" charset="-122"/>
              <a:ea typeface="微软雅黑" pitchFamily="34" charset="-122"/>
            </a:endParaRPr>
          </a:p>
        </p:txBody>
      </p:sp>
      <p:sp>
        <p:nvSpPr>
          <p:cNvPr id="45"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780042" y="1326241"/>
            <a:ext cx="2594636" cy="773289"/>
          </a:xfrm>
          <a:prstGeom prst="rect">
            <a:avLst/>
          </a:prstGeom>
        </p:spPr>
        <p:txBody>
          <a:bodyPr wrap="square" lIns="68580" tIns="34290" rIns="68580" bIns="3429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to add a title</a:t>
            </a:r>
          </a:p>
          <a:p>
            <a:pPr algn="just" defTabSz="685800">
              <a:lnSpc>
                <a:spcPct val="125000"/>
              </a:lnSpc>
              <a:defRPr/>
            </a:pPr>
            <a:r>
              <a:rPr lang="zh-CN" altLang="en-US" sz="900" kern="0" dirty="0">
                <a:solidFill>
                  <a:schemeClr val="tx1">
                    <a:lumMod val="50000"/>
                    <a:lumOff val="50000"/>
                  </a:schemeClr>
                </a:solidFill>
                <a:latin typeface="微软雅黑" pitchFamily="34" charset="-122"/>
                <a:ea typeface="微软雅黑" pitchFamily="34" charset="-122"/>
              </a:rPr>
              <a:t>Your content is played here, or by copying your text after your content is played here, or after copying your text</a:t>
            </a:r>
          </a:p>
          <a:p>
            <a:pPr algn="just" defTabSz="685800">
              <a:lnSpc>
                <a:spcPct val="125000"/>
              </a:lnSpc>
              <a:defRPr/>
            </a:pPr>
            <a:endParaRPr lang="zh-CN" altLang="en-US" sz="900" kern="0" dirty="0">
              <a:solidFill>
                <a:schemeClr val="tx1">
                  <a:lumMod val="50000"/>
                  <a:lumOff val="50000"/>
                </a:schemeClr>
              </a:solidFill>
              <a:latin typeface="微软雅黑" pitchFamily="34" charset="-122"/>
              <a:ea typeface="微软雅黑" pitchFamily="34" charset="-122"/>
            </a:endParaRPr>
          </a:p>
        </p:txBody>
      </p:sp>
      <p:sp>
        <p:nvSpPr>
          <p:cNvPr id="46"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5688124" y="3724673"/>
            <a:ext cx="2512554" cy="734817"/>
          </a:xfrm>
          <a:prstGeom prst="rect">
            <a:avLst/>
          </a:prstGeom>
        </p:spPr>
        <p:txBody>
          <a:bodyPr wrap="square" lIns="68580" tIns="34290" rIns="68580" bIns="3429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to add a title</a:t>
            </a:r>
          </a:p>
          <a:p>
            <a:pPr algn="just" defTabSz="685800">
              <a:lnSpc>
                <a:spcPct val="125000"/>
              </a:lnSpc>
              <a:defRPr/>
            </a:pPr>
            <a:r>
              <a:rPr lang="zh-CN" altLang="en-US" sz="900" kern="0" dirty="0">
                <a:solidFill>
                  <a:schemeClr val="tx1">
                    <a:lumMod val="50000"/>
                    <a:lumOff val="50000"/>
                  </a:schemeClr>
                </a:solidFill>
                <a:latin typeface="微软雅黑" pitchFamily="34" charset="-122"/>
                <a:ea typeface="微软雅黑" pitchFamily="34" charset="-122"/>
              </a:rPr>
              <a:t>Your content is played here, or by copying your text after your content is played here, or after copying your text</a:t>
            </a:r>
          </a:p>
          <a:p>
            <a:pPr algn="just" defTabSz="685800">
              <a:lnSpc>
                <a:spcPct val="125000"/>
              </a:lnSpc>
              <a:defRPr/>
            </a:pPr>
            <a:endParaRPr lang="zh-CN" altLang="en-US" sz="700" kern="0" dirty="0">
              <a:solidFill>
                <a:schemeClr val="tx1">
                  <a:lumMod val="50000"/>
                  <a:lumOff val="50000"/>
                </a:schemeClr>
              </a:solidFill>
              <a:latin typeface="微软雅黑" pitchFamily="34" charset="-122"/>
              <a:ea typeface="微软雅黑" pitchFamily="34" charset="-122"/>
            </a:endParaRPr>
          </a:p>
        </p:txBody>
      </p:sp>
      <p:sp>
        <p:nvSpPr>
          <p:cNvPr id="47"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780042" y="3715377"/>
            <a:ext cx="2594636" cy="734817"/>
          </a:xfrm>
          <a:prstGeom prst="rect">
            <a:avLst/>
          </a:prstGeom>
        </p:spPr>
        <p:txBody>
          <a:bodyPr wrap="square" lIns="68580" tIns="34290" rIns="68580" bIns="3429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to add a title</a:t>
            </a:r>
          </a:p>
          <a:p>
            <a:pPr algn="just" defTabSz="685800">
              <a:lnSpc>
                <a:spcPct val="125000"/>
              </a:lnSpc>
              <a:defRPr/>
            </a:pPr>
            <a:r>
              <a:rPr lang="zh-CN" altLang="en-US" sz="900" kern="0" dirty="0">
                <a:solidFill>
                  <a:schemeClr val="tx1">
                    <a:lumMod val="50000"/>
                    <a:lumOff val="50000"/>
                  </a:schemeClr>
                </a:solidFill>
                <a:latin typeface="微软雅黑" pitchFamily="34" charset="-122"/>
                <a:ea typeface="微软雅黑" pitchFamily="34" charset="-122"/>
              </a:rPr>
              <a:t>Your content is played here, or by copying your text after your content is played here, or after copying your text</a:t>
            </a:r>
          </a:p>
          <a:p>
            <a:pPr algn="just" defTabSz="685800">
              <a:lnSpc>
                <a:spcPct val="125000"/>
              </a:lnSpc>
              <a:defRPr/>
            </a:pPr>
            <a:endParaRPr lang="zh-CN" altLang="en-US" sz="700" kern="0" dirty="0">
              <a:solidFill>
                <a:schemeClr val="tx1">
                  <a:lumMod val="50000"/>
                  <a:lumOff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4182700728"/>
      </p:ext>
    </p:extLst>
  </p:cSld>
  <p:clrMapOvr>
    <a:masterClrMapping/>
  </p:clrMapOvr>
  <mc:AlternateContent xmlns:mc="http://schemas.openxmlformats.org/markup-compatibility/2006" xmlns:p14="http://schemas.microsoft.com/office/powerpoint/2010/main">
    <mc:Choice Requires="p14">
      <p:transition spd="slow" p14:dur="1250" advClick="0" advTm="0">
        <p14:warp dir="in"/>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ppt_x"/>
                                          </p:val>
                                        </p:tav>
                                        <p:tav tm="100000">
                                          <p:val>
                                            <p:strVal val="#ppt_x"/>
                                          </p:val>
                                        </p:tav>
                                      </p:tavLst>
                                    </p:anim>
                                    <p:anim calcmode="lin" valueType="num">
                                      <p:cBhvr additive="base">
                                        <p:cTn id="8" dur="1000" fill="hold"/>
                                        <p:tgtEl>
                                          <p:spTgt spid="36"/>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20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50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1000" fill="hold"/>
                                        <p:tgtEl>
                                          <p:spTgt spid="38"/>
                                        </p:tgtEl>
                                        <p:attrNameLst>
                                          <p:attrName>ppt_x</p:attrName>
                                        </p:attrNameLst>
                                      </p:cBhvr>
                                      <p:tavLst>
                                        <p:tav tm="0">
                                          <p:val>
                                            <p:strVal val="1+#ppt_w/2"/>
                                          </p:val>
                                        </p:tav>
                                        <p:tav tm="100000">
                                          <p:val>
                                            <p:strVal val="#ppt_x"/>
                                          </p:val>
                                        </p:tav>
                                      </p:tavLst>
                                    </p:anim>
                                    <p:anim calcmode="lin" valueType="num">
                                      <p:cBhvr additive="base">
                                        <p:cTn id="16" dur="1000" fill="hold"/>
                                        <p:tgtEl>
                                          <p:spTgt spid="38"/>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80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1000" fill="hold"/>
                                        <p:tgtEl>
                                          <p:spTgt spid="40"/>
                                        </p:tgtEl>
                                        <p:attrNameLst>
                                          <p:attrName>ppt_x</p:attrName>
                                        </p:attrNameLst>
                                      </p:cBhvr>
                                      <p:tavLst>
                                        <p:tav tm="0">
                                          <p:val>
                                            <p:strVal val="#ppt_x"/>
                                          </p:val>
                                        </p:tav>
                                        <p:tav tm="100000">
                                          <p:val>
                                            <p:strVal val="#ppt_x"/>
                                          </p:val>
                                        </p:tav>
                                      </p:tavLst>
                                    </p:anim>
                                    <p:anim calcmode="lin" valueType="num">
                                      <p:cBhvr additive="base">
                                        <p:cTn id="20" dur="1000" fill="hold"/>
                                        <p:tgtEl>
                                          <p:spTgt spid="40"/>
                                        </p:tgtEl>
                                        <p:attrNameLst>
                                          <p:attrName>ppt_y</p:attrName>
                                        </p:attrNameLst>
                                      </p:cBhvr>
                                      <p:tavLst>
                                        <p:tav tm="0">
                                          <p:val>
                                            <p:strVal val="1+#ppt_h/2"/>
                                          </p:val>
                                        </p:tav>
                                        <p:tav tm="100000">
                                          <p:val>
                                            <p:strVal val="#ppt_y"/>
                                          </p:val>
                                        </p:tav>
                                      </p:tavLst>
                                    </p:anim>
                                  </p:childTnLst>
                                </p:cTn>
                              </p:par>
                              <p:par>
                                <p:cTn id="21" presetID="2" presetClass="entr" presetSubtype="1" fill="hold" grpId="0" nodeType="withEffect">
                                  <p:stCondLst>
                                    <p:cond delay="100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1000" fill="hold"/>
                                        <p:tgtEl>
                                          <p:spTgt spid="37"/>
                                        </p:tgtEl>
                                        <p:attrNameLst>
                                          <p:attrName>ppt_x</p:attrName>
                                        </p:attrNameLst>
                                      </p:cBhvr>
                                      <p:tavLst>
                                        <p:tav tm="0">
                                          <p:val>
                                            <p:strVal val="#ppt_x"/>
                                          </p:val>
                                        </p:tav>
                                        <p:tav tm="100000">
                                          <p:val>
                                            <p:strVal val="#ppt_x"/>
                                          </p:val>
                                        </p:tav>
                                      </p:tavLst>
                                    </p:anim>
                                    <p:anim calcmode="lin" valueType="num">
                                      <p:cBhvr additive="base">
                                        <p:cTn id="24" dur="1000" fill="hold"/>
                                        <p:tgtEl>
                                          <p:spTgt spid="37"/>
                                        </p:tgtEl>
                                        <p:attrNameLst>
                                          <p:attrName>ppt_y</p:attrName>
                                        </p:attrNameLst>
                                      </p:cBhvr>
                                      <p:tavLst>
                                        <p:tav tm="0">
                                          <p:val>
                                            <p:strVal val="0-#ppt_h/2"/>
                                          </p:val>
                                        </p:tav>
                                        <p:tav tm="100000">
                                          <p:val>
                                            <p:strVal val="#ppt_y"/>
                                          </p:val>
                                        </p:tav>
                                      </p:tavLst>
                                    </p:anim>
                                  </p:childTnLst>
                                </p:cTn>
                              </p:par>
                              <p:par>
                                <p:cTn id="25" presetID="2" presetClass="entr" presetSubtype="8" fill="hold" grpId="0" nodeType="withEffect">
                                  <p:stCondLst>
                                    <p:cond delay="120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1000" fill="hold"/>
                                        <p:tgtEl>
                                          <p:spTgt spid="43"/>
                                        </p:tgtEl>
                                        <p:attrNameLst>
                                          <p:attrName>ppt_x</p:attrName>
                                        </p:attrNameLst>
                                      </p:cBhvr>
                                      <p:tavLst>
                                        <p:tav tm="0">
                                          <p:val>
                                            <p:strVal val="0-#ppt_w/2"/>
                                          </p:val>
                                        </p:tav>
                                        <p:tav tm="100000">
                                          <p:val>
                                            <p:strVal val="#ppt_x"/>
                                          </p:val>
                                        </p:tav>
                                      </p:tavLst>
                                    </p:anim>
                                    <p:anim calcmode="lin" valueType="num">
                                      <p:cBhvr additive="base">
                                        <p:cTn id="28" dur="1000" fill="hold"/>
                                        <p:tgtEl>
                                          <p:spTgt spid="43"/>
                                        </p:tgtEl>
                                        <p:attrNameLst>
                                          <p:attrName>ppt_y</p:attrName>
                                        </p:attrNameLst>
                                      </p:cBhvr>
                                      <p:tavLst>
                                        <p:tav tm="0">
                                          <p:val>
                                            <p:strVal val="#ppt_y"/>
                                          </p:val>
                                        </p:tav>
                                        <p:tav tm="100000">
                                          <p:val>
                                            <p:strVal val="#ppt_y"/>
                                          </p:val>
                                        </p:tav>
                                      </p:tavLst>
                                    </p:anim>
                                  </p:childTnLst>
                                </p:cTn>
                              </p:par>
                              <p:par>
                                <p:cTn id="29" presetID="2" presetClass="entr" presetSubtype="4" fill="hold" grpId="0" nodeType="withEffect">
                                  <p:stCondLst>
                                    <p:cond delay="150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1000" fill="hold"/>
                                        <p:tgtEl>
                                          <p:spTgt spid="41"/>
                                        </p:tgtEl>
                                        <p:attrNameLst>
                                          <p:attrName>ppt_x</p:attrName>
                                        </p:attrNameLst>
                                      </p:cBhvr>
                                      <p:tavLst>
                                        <p:tav tm="0">
                                          <p:val>
                                            <p:strVal val="#ppt_x"/>
                                          </p:val>
                                        </p:tav>
                                        <p:tav tm="100000">
                                          <p:val>
                                            <p:strVal val="#ppt_x"/>
                                          </p:val>
                                        </p:tav>
                                      </p:tavLst>
                                    </p:anim>
                                    <p:anim calcmode="lin" valueType="num">
                                      <p:cBhvr additive="base">
                                        <p:cTn id="32" dur="1000" fill="hold"/>
                                        <p:tgtEl>
                                          <p:spTgt spid="41"/>
                                        </p:tgtEl>
                                        <p:attrNameLst>
                                          <p:attrName>ppt_y</p:attrName>
                                        </p:attrNameLst>
                                      </p:cBhvr>
                                      <p:tavLst>
                                        <p:tav tm="0">
                                          <p:val>
                                            <p:strVal val="1+#ppt_h/2"/>
                                          </p:val>
                                        </p:tav>
                                        <p:tav tm="100000">
                                          <p:val>
                                            <p:strVal val="#ppt_y"/>
                                          </p:val>
                                        </p:tav>
                                      </p:tavLst>
                                    </p:anim>
                                  </p:childTnLst>
                                </p:cTn>
                              </p:par>
                              <p:par>
                                <p:cTn id="33" presetID="2" presetClass="entr" presetSubtype="2" fill="hold" grpId="0" nodeType="withEffect">
                                  <p:stCondLst>
                                    <p:cond delay="1800"/>
                                  </p:stCondLst>
                                  <p:childTnLst>
                                    <p:set>
                                      <p:cBhvr>
                                        <p:cTn id="34" dur="1" fill="hold">
                                          <p:stCondLst>
                                            <p:cond delay="0"/>
                                          </p:stCondLst>
                                        </p:cTn>
                                        <p:tgtEl>
                                          <p:spTgt spid="39"/>
                                        </p:tgtEl>
                                        <p:attrNameLst>
                                          <p:attrName>style.visibility</p:attrName>
                                        </p:attrNameLst>
                                      </p:cBhvr>
                                      <p:to>
                                        <p:strVal val="visible"/>
                                      </p:to>
                                    </p:set>
                                    <p:anim calcmode="lin" valueType="num">
                                      <p:cBhvr additive="base">
                                        <p:cTn id="35" dur="1000" fill="hold"/>
                                        <p:tgtEl>
                                          <p:spTgt spid="39"/>
                                        </p:tgtEl>
                                        <p:attrNameLst>
                                          <p:attrName>ppt_x</p:attrName>
                                        </p:attrNameLst>
                                      </p:cBhvr>
                                      <p:tavLst>
                                        <p:tav tm="0">
                                          <p:val>
                                            <p:strVal val="1+#ppt_w/2"/>
                                          </p:val>
                                        </p:tav>
                                        <p:tav tm="100000">
                                          <p:val>
                                            <p:strVal val="#ppt_x"/>
                                          </p:val>
                                        </p:tav>
                                      </p:tavLst>
                                    </p:anim>
                                    <p:anim calcmode="lin" valueType="num">
                                      <p:cBhvr additive="base">
                                        <p:cTn id="36" dur="1000" fill="hold"/>
                                        <p:tgtEl>
                                          <p:spTgt spid="39"/>
                                        </p:tgtEl>
                                        <p:attrNameLst>
                                          <p:attrName>ppt_y</p:attrName>
                                        </p:attrNameLst>
                                      </p:cBhvr>
                                      <p:tavLst>
                                        <p:tav tm="0">
                                          <p:val>
                                            <p:strVal val="#ppt_y"/>
                                          </p:val>
                                        </p:tav>
                                        <p:tav tm="100000">
                                          <p:val>
                                            <p:strVal val="#ppt_y"/>
                                          </p:val>
                                        </p:tav>
                                      </p:tavLst>
                                    </p:anim>
                                  </p:childTnLst>
                                </p:cTn>
                              </p:par>
                              <p:par>
                                <p:cTn id="37" presetID="53" presetClass="entr" presetSubtype="16" fill="hold" nodeType="withEffect">
                                  <p:stCondLst>
                                    <p:cond delay="300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ppt_w</p:attrName>
                                        </p:attrNameLst>
                                      </p:cBhvr>
                                      <p:tavLst>
                                        <p:tav tm="0">
                                          <p:val>
                                            <p:fltVal val="0"/>
                                          </p:val>
                                        </p:tav>
                                        <p:tav tm="100000">
                                          <p:val>
                                            <p:strVal val="#ppt_w"/>
                                          </p:val>
                                        </p:tav>
                                      </p:tavLst>
                                    </p:anim>
                                    <p:anim calcmode="lin" valueType="num">
                                      <p:cBhvr>
                                        <p:cTn id="40" dur="500" fill="hold"/>
                                        <p:tgtEl>
                                          <p:spTgt spid="4"/>
                                        </p:tgtEl>
                                        <p:attrNameLst>
                                          <p:attrName>ppt_h</p:attrName>
                                        </p:attrNameLst>
                                      </p:cBhvr>
                                      <p:tavLst>
                                        <p:tav tm="0">
                                          <p:val>
                                            <p:fltVal val="0"/>
                                          </p:val>
                                        </p:tav>
                                        <p:tav tm="100000">
                                          <p:val>
                                            <p:strVal val="#ppt_h"/>
                                          </p:val>
                                        </p:tav>
                                      </p:tavLst>
                                    </p:anim>
                                    <p:animEffect transition="in" filter="fade">
                                      <p:cBhvr>
                                        <p:cTn id="41" dur="500"/>
                                        <p:tgtEl>
                                          <p:spTgt spid="4"/>
                                        </p:tgtEl>
                                      </p:cBhvr>
                                    </p:animEffect>
                                  </p:childTnLst>
                                </p:cTn>
                              </p:par>
                              <p:par>
                                <p:cTn id="42" presetID="53" presetClass="entr" presetSubtype="16" fill="hold" grpId="0" nodeType="withEffect">
                                  <p:stCondLst>
                                    <p:cond delay="300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animEffect transition="in" filter="fade">
                                      <p:cBhvr>
                                        <p:cTn id="46" dur="500"/>
                                        <p:tgtEl>
                                          <p:spTgt spid="13"/>
                                        </p:tgtEl>
                                      </p:cBhvr>
                                    </p:animEffect>
                                  </p:childTnLst>
                                </p:cTn>
                              </p:par>
                              <p:par>
                                <p:cTn id="47" presetID="53" presetClass="entr" presetSubtype="16" fill="hold" nodeType="withEffect">
                                  <p:stCondLst>
                                    <p:cond delay="300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par>
                                <p:cTn id="52" presetID="53" presetClass="entr" presetSubtype="16" fill="hold" nodeType="withEffect">
                                  <p:stCondLst>
                                    <p:cond delay="3000"/>
                                  </p:stCondLst>
                                  <p:childTnLst>
                                    <p:set>
                                      <p:cBhvr>
                                        <p:cTn id="53" dur="1" fill="hold">
                                          <p:stCondLst>
                                            <p:cond delay="0"/>
                                          </p:stCondLst>
                                        </p:cTn>
                                        <p:tgtEl>
                                          <p:spTgt spid="3"/>
                                        </p:tgtEl>
                                        <p:attrNameLst>
                                          <p:attrName>style.visibility</p:attrName>
                                        </p:attrNameLst>
                                      </p:cBhvr>
                                      <p:to>
                                        <p:strVal val="visible"/>
                                      </p:to>
                                    </p:set>
                                    <p:anim calcmode="lin" valueType="num">
                                      <p:cBhvr>
                                        <p:cTn id="54" dur="500" fill="hold"/>
                                        <p:tgtEl>
                                          <p:spTgt spid="3"/>
                                        </p:tgtEl>
                                        <p:attrNameLst>
                                          <p:attrName>ppt_w</p:attrName>
                                        </p:attrNameLst>
                                      </p:cBhvr>
                                      <p:tavLst>
                                        <p:tav tm="0">
                                          <p:val>
                                            <p:fltVal val="0"/>
                                          </p:val>
                                        </p:tav>
                                        <p:tav tm="100000">
                                          <p:val>
                                            <p:strVal val="#ppt_w"/>
                                          </p:val>
                                        </p:tav>
                                      </p:tavLst>
                                    </p:anim>
                                    <p:anim calcmode="lin" valueType="num">
                                      <p:cBhvr>
                                        <p:cTn id="55" dur="500" fill="hold"/>
                                        <p:tgtEl>
                                          <p:spTgt spid="3"/>
                                        </p:tgtEl>
                                        <p:attrNameLst>
                                          <p:attrName>ppt_h</p:attrName>
                                        </p:attrNameLst>
                                      </p:cBhvr>
                                      <p:tavLst>
                                        <p:tav tm="0">
                                          <p:val>
                                            <p:fltVal val="0"/>
                                          </p:val>
                                        </p:tav>
                                        <p:tav tm="100000">
                                          <p:val>
                                            <p:strVal val="#ppt_h"/>
                                          </p:val>
                                        </p:tav>
                                      </p:tavLst>
                                    </p:anim>
                                    <p:animEffect transition="in" filter="fade">
                                      <p:cBhvr>
                                        <p:cTn id="56" dur="500"/>
                                        <p:tgtEl>
                                          <p:spTgt spid="3"/>
                                        </p:tgtEl>
                                      </p:cBhvr>
                                    </p:animEffect>
                                  </p:childTnLst>
                                </p:cTn>
                              </p:par>
                              <p:par>
                                <p:cTn id="57" presetID="53" presetClass="entr" presetSubtype="16" fill="hold" grpId="0" nodeType="withEffect">
                                  <p:stCondLst>
                                    <p:cond delay="300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childTnLst>
                                </p:cTn>
                              </p:par>
                              <p:par>
                                <p:cTn id="62" presetID="53" presetClass="entr" presetSubtype="16" fill="hold" grpId="0" nodeType="withEffect">
                                  <p:stCondLst>
                                    <p:cond delay="300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par>
                                <p:cTn id="67" presetID="53" presetClass="entr" presetSubtype="16" fill="hold" grpId="0" nodeType="withEffect">
                                  <p:stCondLst>
                                    <p:cond delay="3000"/>
                                  </p:stCondLst>
                                  <p:childTnLst>
                                    <p:set>
                                      <p:cBhvr>
                                        <p:cTn id="68" dur="1" fill="hold">
                                          <p:stCondLst>
                                            <p:cond delay="0"/>
                                          </p:stCondLst>
                                        </p:cTn>
                                        <p:tgtEl>
                                          <p:spTgt spid="21"/>
                                        </p:tgtEl>
                                        <p:attrNameLst>
                                          <p:attrName>style.visibility</p:attrName>
                                        </p:attrNameLst>
                                      </p:cBhvr>
                                      <p:to>
                                        <p:strVal val="visible"/>
                                      </p:to>
                                    </p:set>
                                    <p:anim calcmode="lin" valueType="num">
                                      <p:cBhvr>
                                        <p:cTn id="69" dur="500" fill="hold"/>
                                        <p:tgtEl>
                                          <p:spTgt spid="21"/>
                                        </p:tgtEl>
                                        <p:attrNameLst>
                                          <p:attrName>ppt_w</p:attrName>
                                        </p:attrNameLst>
                                      </p:cBhvr>
                                      <p:tavLst>
                                        <p:tav tm="0">
                                          <p:val>
                                            <p:fltVal val="0"/>
                                          </p:val>
                                        </p:tav>
                                        <p:tav tm="100000">
                                          <p:val>
                                            <p:strVal val="#ppt_w"/>
                                          </p:val>
                                        </p:tav>
                                      </p:tavLst>
                                    </p:anim>
                                    <p:anim calcmode="lin" valueType="num">
                                      <p:cBhvr>
                                        <p:cTn id="70" dur="500" fill="hold"/>
                                        <p:tgtEl>
                                          <p:spTgt spid="21"/>
                                        </p:tgtEl>
                                        <p:attrNameLst>
                                          <p:attrName>ppt_h</p:attrName>
                                        </p:attrNameLst>
                                      </p:cBhvr>
                                      <p:tavLst>
                                        <p:tav tm="0">
                                          <p:val>
                                            <p:fltVal val="0"/>
                                          </p:val>
                                        </p:tav>
                                        <p:tav tm="100000">
                                          <p:val>
                                            <p:strVal val="#ppt_h"/>
                                          </p:val>
                                        </p:tav>
                                      </p:tavLst>
                                    </p:anim>
                                    <p:animEffect transition="in" filter="fade">
                                      <p:cBhvr>
                                        <p:cTn id="71" dur="500"/>
                                        <p:tgtEl>
                                          <p:spTgt spid="21"/>
                                        </p:tgtEl>
                                      </p:cBhvr>
                                    </p:animEffect>
                                  </p:childTnLst>
                                </p:cTn>
                              </p:par>
                              <p:par>
                                <p:cTn id="72" presetID="53" presetClass="entr" presetSubtype="16" fill="hold" grpId="0" nodeType="withEffect">
                                  <p:stCondLst>
                                    <p:cond delay="3000"/>
                                  </p:stCondLst>
                                  <p:childTnLst>
                                    <p:set>
                                      <p:cBhvr>
                                        <p:cTn id="73" dur="1" fill="hold">
                                          <p:stCondLst>
                                            <p:cond delay="0"/>
                                          </p:stCondLst>
                                        </p:cTn>
                                        <p:tgtEl>
                                          <p:spTgt spid="22"/>
                                        </p:tgtEl>
                                        <p:attrNameLst>
                                          <p:attrName>style.visibility</p:attrName>
                                        </p:attrNameLst>
                                      </p:cBhvr>
                                      <p:to>
                                        <p:strVal val="visible"/>
                                      </p:to>
                                    </p:set>
                                    <p:anim calcmode="lin" valueType="num">
                                      <p:cBhvr>
                                        <p:cTn id="74" dur="500" fill="hold"/>
                                        <p:tgtEl>
                                          <p:spTgt spid="22"/>
                                        </p:tgtEl>
                                        <p:attrNameLst>
                                          <p:attrName>ppt_w</p:attrName>
                                        </p:attrNameLst>
                                      </p:cBhvr>
                                      <p:tavLst>
                                        <p:tav tm="0">
                                          <p:val>
                                            <p:fltVal val="0"/>
                                          </p:val>
                                        </p:tav>
                                        <p:tav tm="100000">
                                          <p:val>
                                            <p:strVal val="#ppt_w"/>
                                          </p:val>
                                        </p:tav>
                                      </p:tavLst>
                                    </p:anim>
                                    <p:anim calcmode="lin" valueType="num">
                                      <p:cBhvr>
                                        <p:cTn id="75" dur="500" fill="hold"/>
                                        <p:tgtEl>
                                          <p:spTgt spid="22"/>
                                        </p:tgtEl>
                                        <p:attrNameLst>
                                          <p:attrName>ppt_h</p:attrName>
                                        </p:attrNameLst>
                                      </p:cBhvr>
                                      <p:tavLst>
                                        <p:tav tm="0">
                                          <p:val>
                                            <p:fltVal val="0"/>
                                          </p:val>
                                        </p:tav>
                                        <p:tav tm="100000">
                                          <p:val>
                                            <p:strVal val="#ppt_h"/>
                                          </p:val>
                                        </p:tav>
                                      </p:tavLst>
                                    </p:anim>
                                    <p:animEffect transition="in" filter="fade">
                                      <p:cBhvr>
                                        <p:cTn id="76" dur="500"/>
                                        <p:tgtEl>
                                          <p:spTgt spid="22"/>
                                        </p:tgtEl>
                                      </p:cBhvr>
                                    </p:animEffect>
                                  </p:childTnLst>
                                </p:cTn>
                              </p:par>
                              <p:par>
                                <p:cTn id="77" presetID="22" presetClass="entr" presetSubtype="2" fill="hold" grpId="0" nodeType="withEffect">
                                  <p:stCondLst>
                                    <p:cond delay="3250"/>
                                  </p:stCondLst>
                                  <p:childTnLst>
                                    <p:set>
                                      <p:cBhvr>
                                        <p:cTn id="78" dur="1" fill="hold">
                                          <p:stCondLst>
                                            <p:cond delay="0"/>
                                          </p:stCondLst>
                                        </p:cTn>
                                        <p:tgtEl>
                                          <p:spTgt spid="45"/>
                                        </p:tgtEl>
                                        <p:attrNameLst>
                                          <p:attrName>style.visibility</p:attrName>
                                        </p:attrNameLst>
                                      </p:cBhvr>
                                      <p:to>
                                        <p:strVal val="visible"/>
                                      </p:to>
                                    </p:set>
                                    <p:animEffect transition="in" filter="wipe(right)">
                                      <p:cBhvr>
                                        <p:cTn id="79" dur="1000"/>
                                        <p:tgtEl>
                                          <p:spTgt spid="45"/>
                                        </p:tgtEl>
                                      </p:cBhvr>
                                    </p:animEffect>
                                  </p:childTnLst>
                                </p:cTn>
                              </p:par>
                              <p:par>
                                <p:cTn id="80" presetID="22" presetClass="entr" presetSubtype="2" fill="hold" grpId="0" nodeType="withEffect">
                                  <p:stCondLst>
                                    <p:cond delay="3250"/>
                                  </p:stCondLst>
                                  <p:childTnLst>
                                    <p:set>
                                      <p:cBhvr>
                                        <p:cTn id="81" dur="1" fill="hold">
                                          <p:stCondLst>
                                            <p:cond delay="0"/>
                                          </p:stCondLst>
                                        </p:cTn>
                                        <p:tgtEl>
                                          <p:spTgt spid="47"/>
                                        </p:tgtEl>
                                        <p:attrNameLst>
                                          <p:attrName>style.visibility</p:attrName>
                                        </p:attrNameLst>
                                      </p:cBhvr>
                                      <p:to>
                                        <p:strVal val="visible"/>
                                      </p:to>
                                    </p:set>
                                    <p:animEffect transition="in" filter="wipe(right)">
                                      <p:cBhvr>
                                        <p:cTn id="82" dur="1000"/>
                                        <p:tgtEl>
                                          <p:spTgt spid="47"/>
                                        </p:tgtEl>
                                      </p:cBhvr>
                                    </p:animEffect>
                                  </p:childTnLst>
                                </p:cTn>
                              </p:par>
                              <p:par>
                                <p:cTn id="83" presetID="22" presetClass="entr" presetSubtype="8" fill="hold" grpId="0" nodeType="withEffect">
                                  <p:stCondLst>
                                    <p:cond delay="3250"/>
                                  </p:stCondLst>
                                  <p:childTnLst>
                                    <p:set>
                                      <p:cBhvr>
                                        <p:cTn id="84" dur="1" fill="hold">
                                          <p:stCondLst>
                                            <p:cond delay="0"/>
                                          </p:stCondLst>
                                        </p:cTn>
                                        <p:tgtEl>
                                          <p:spTgt spid="44"/>
                                        </p:tgtEl>
                                        <p:attrNameLst>
                                          <p:attrName>style.visibility</p:attrName>
                                        </p:attrNameLst>
                                      </p:cBhvr>
                                      <p:to>
                                        <p:strVal val="visible"/>
                                      </p:to>
                                    </p:set>
                                    <p:animEffect transition="in" filter="wipe(left)">
                                      <p:cBhvr>
                                        <p:cTn id="85" dur="1000"/>
                                        <p:tgtEl>
                                          <p:spTgt spid="44"/>
                                        </p:tgtEl>
                                      </p:cBhvr>
                                    </p:animEffect>
                                  </p:childTnLst>
                                </p:cTn>
                              </p:par>
                              <p:par>
                                <p:cTn id="86" presetID="22" presetClass="entr" presetSubtype="8" fill="hold" grpId="0" nodeType="withEffect">
                                  <p:stCondLst>
                                    <p:cond delay="3250"/>
                                  </p:stCondLst>
                                  <p:childTnLst>
                                    <p:set>
                                      <p:cBhvr>
                                        <p:cTn id="87" dur="1" fill="hold">
                                          <p:stCondLst>
                                            <p:cond delay="0"/>
                                          </p:stCondLst>
                                        </p:cTn>
                                        <p:tgtEl>
                                          <p:spTgt spid="46"/>
                                        </p:tgtEl>
                                        <p:attrNameLst>
                                          <p:attrName>style.visibility</p:attrName>
                                        </p:attrNameLst>
                                      </p:cBhvr>
                                      <p:to>
                                        <p:strVal val="visible"/>
                                      </p:to>
                                    </p:set>
                                    <p:animEffect transition="in" filter="wipe(left)">
                                      <p:cBhvr>
                                        <p:cTn id="88"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1" grpId="0" animBg="1"/>
      <p:bldP spid="42" grpId="0" animBg="1"/>
      <p:bldP spid="43" grpId="0" animBg="1"/>
      <p:bldP spid="13" grpId="0" animBg="1"/>
      <p:bldP spid="20" grpId="0"/>
      <p:bldP spid="21" grpId="0"/>
      <p:bldP spid="22" grpId="0"/>
      <p:bldP spid="23" grpId="0"/>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
            <a:extLst>
              <a:ext uri="{FF2B5EF4-FFF2-40B4-BE49-F238E27FC236}">
                <a16:creationId xmlns:a16="http://schemas.microsoft.com/office/drawing/2014/main" id="{01F79C53-264A-4328-B08A-8E95156113C4}"/>
              </a:ext>
            </a:extLst>
          </p:cNvPr>
          <p:cNvGrpSpPr/>
          <p:nvPr/>
        </p:nvGrpSpPr>
        <p:grpSpPr>
          <a:xfrm>
            <a:off x="954338" y="1057880"/>
            <a:ext cx="7235325" cy="2025488"/>
            <a:chOff x="898488" y="1755251"/>
            <a:chExt cx="10394993" cy="2910018"/>
          </a:xfrm>
        </p:grpSpPr>
        <p:grpSp>
          <p:nvGrpSpPr>
            <p:cNvPr id="17" name="Group 2">
              <a:extLst>
                <a:ext uri="{FF2B5EF4-FFF2-40B4-BE49-F238E27FC236}">
                  <a16:creationId xmlns:a16="http://schemas.microsoft.com/office/drawing/2014/main" id="{BB85370C-4933-4FE4-BB29-3036D4448A28}"/>
                </a:ext>
              </a:extLst>
            </p:cNvPr>
            <p:cNvGrpSpPr/>
            <p:nvPr/>
          </p:nvGrpSpPr>
          <p:grpSpPr>
            <a:xfrm>
              <a:off x="898488" y="1755251"/>
              <a:ext cx="2448156" cy="2910018"/>
              <a:chOff x="898488" y="1755251"/>
              <a:chExt cx="2448156" cy="2910018"/>
            </a:xfrm>
          </p:grpSpPr>
          <p:sp>
            <p:nvSpPr>
              <p:cNvPr id="47" name="ïšḻïďê-Trapezoid 39">
                <a:extLst>
                  <a:ext uri="{FF2B5EF4-FFF2-40B4-BE49-F238E27FC236}">
                    <a16:creationId xmlns:a16="http://schemas.microsoft.com/office/drawing/2014/main" id="{A803D0DE-6A9C-47F4-ADA0-7FF46AE3388A}"/>
                  </a:ext>
                </a:extLst>
              </p:cNvPr>
              <p:cNvSpPr>
                <a:spLocks/>
              </p:cNvSpPr>
              <p:nvPr/>
            </p:nvSpPr>
            <p:spPr>
              <a:xfrm rot="10800000">
                <a:off x="898488" y="2980372"/>
                <a:ext cx="2448154" cy="106052"/>
              </a:xfrm>
              <a:prstGeom prst="trapezoid">
                <a:avLst>
                  <a:gd name="adj" fmla="val 75086"/>
                </a:avLst>
              </a:prstGeom>
              <a:pattFill prst="dkDnDiag">
                <a:fgClr>
                  <a:schemeClr val="accent1">
                    <a:lumMod val="50000"/>
                  </a:schemeClr>
                </a:fgClr>
                <a:bgClr>
                  <a:schemeClr val="accent1">
                    <a:lumMod val="75000"/>
                  </a:schemeClr>
                </a:bgClr>
              </a:pattFill>
              <a:ln w="3175">
                <a:noFill/>
              </a:ln>
            </p:spPr>
            <p:txBody>
              <a:bodyPr anchor="ctr"/>
              <a:lstStyle/>
              <a:p>
                <a:pPr algn="ctr"/>
                <a:endParaRPr>
                  <a:cs typeface="+mn-ea"/>
                  <a:sym typeface="+mn-lt"/>
                </a:endParaRPr>
              </a:p>
            </p:txBody>
          </p:sp>
          <p:sp>
            <p:nvSpPr>
              <p:cNvPr id="48" name="ïšḻïďê-Trapezoid 40">
                <a:extLst>
                  <a:ext uri="{FF2B5EF4-FFF2-40B4-BE49-F238E27FC236}">
                    <a16:creationId xmlns:a16="http://schemas.microsoft.com/office/drawing/2014/main" id="{7A2EB5EA-28A4-4EBA-AB1A-B8E42445678A}"/>
                  </a:ext>
                </a:extLst>
              </p:cNvPr>
              <p:cNvSpPr>
                <a:spLocks/>
              </p:cNvSpPr>
              <p:nvPr/>
            </p:nvSpPr>
            <p:spPr>
              <a:xfrm rot="10800000">
                <a:off x="1354262" y="4559217"/>
                <a:ext cx="1549106" cy="106052"/>
              </a:xfrm>
              <a:prstGeom prst="trapezoid">
                <a:avLst>
                  <a:gd name="adj" fmla="val 75086"/>
                </a:avLst>
              </a:prstGeom>
              <a:pattFill prst="dkDnDiag">
                <a:fgClr>
                  <a:schemeClr val="accent1">
                    <a:lumMod val="50000"/>
                  </a:schemeClr>
                </a:fgClr>
                <a:bgClr>
                  <a:schemeClr val="accent1">
                    <a:lumMod val="75000"/>
                  </a:schemeClr>
                </a:bgClr>
              </a:pattFill>
              <a:ln w="3175">
                <a:noFill/>
              </a:ln>
            </p:spPr>
            <p:txBody>
              <a:bodyPr anchor="ctr"/>
              <a:lstStyle/>
              <a:p>
                <a:pPr algn="ctr"/>
                <a:endParaRPr>
                  <a:cs typeface="+mn-ea"/>
                  <a:sym typeface="+mn-lt"/>
                </a:endParaRPr>
              </a:p>
            </p:txBody>
          </p:sp>
          <p:sp>
            <p:nvSpPr>
              <p:cNvPr id="49" name="ïšḻïďê-Arrow: Up 41">
                <a:extLst>
                  <a:ext uri="{FF2B5EF4-FFF2-40B4-BE49-F238E27FC236}">
                    <a16:creationId xmlns:a16="http://schemas.microsoft.com/office/drawing/2014/main" id="{EB5A7C0D-9953-4CB9-B092-F4946812E8E5}"/>
                  </a:ext>
                </a:extLst>
              </p:cNvPr>
              <p:cNvSpPr/>
              <p:nvPr/>
            </p:nvSpPr>
            <p:spPr>
              <a:xfrm>
                <a:off x="898490" y="1755251"/>
                <a:ext cx="2448154" cy="2801165"/>
              </a:xfrm>
              <a:prstGeom prst="upArrow">
                <a:avLst>
                  <a:gd name="adj1" fmla="val 63377"/>
                  <a:gd name="adj2" fmla="val 50000"/>
                </a:avLst>
              </a:prstGeom>
              <a:solidFill>
                <a:schemeClr val="accent1"/>
              </a:solidFill>
              <a:ln w="3175" cap="flat" cmpd="sng" algn="ctr">
                <a:noFill/>
                <a:prstDash val="solid"/>
              </a:ln>
              <a:effectLst>
                <a:outerShdw dist="25400" dir="5400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0" name="ïšḻïďê-Freeform: Shape 59">
                <a:extLst>
                  <a:ext uri="{FF2B5EF4-FFF2-40B4-BE49-F238E27FC236}">
                    <a16:creationId xmlns:a16="http://schemas.microsoft.com/office/drawing/2014/main" id="{83C878A4-DA6E-4A9D-A71E-5C1D0C4C52E0}"/>
                  </a:ext>
                </a:extLst>
              </p:cNvPr>
              <p:cNvSpPr>
                <a:spLocks/>
              </p:cNvSpPr>
              <p:nvPr/>
            </p:nvSpPr>
            <p:spPr bwMode="auto">
              <a:xfrm>
                <a:off x="1818993" y="2487757"/>
                <a:ext cx="607144" cy="404762"/>
              </a:xfrm>
              <a:custGeom>
                <a:avLst/>
                <a:gdLst>
                  <a:gd name="T0" fmla="*/ 271245842 w 21600"/>
                  <a:gd name="T1" fmla="*/ 0 h 21600"/>
                  <a:gd name="T2" fmla="*/ 23038200 w 21600"/>
                  <a:gd name="T3" fmla="*/ 0 h 21600"/>
                  <a:gd name="T4" fmla="*/ 0 w 21600"/>
                  <a:gd name="T5" fmla="*/ 6760360 h 21600"/>
                  <a:gd name="T6" fmla="*/ 0 w 21600"/>
                  <a:gd name="T7" fmla="*/ 51369316 h 21600"/>
                  <a:gd name="T8" fmla="*/ 23038200 w 21600"/>
                  <a:gd name="T9" fmla="*/ 58129677 h 21600"/>
                  <a:gd name="T10" fmla="*/ 271245842 w 21600"/>
                  <a:gd name="T11" fmla="*/ 58129677 h 21600"/>
                  <a:gd name="T12" fmla="*/ 294284053 w 21600"/>
                  <a:gd name="T13" fmla="*/ 51369316 h 21600"/>
                  <a:gd name="T14" fmla="*/ 294284053 w 21600"/>
                  <a:gd name="T15" fmla="*/ 6760360 h 21600"/>
                  <a:gd name="T16" fmla="*/ 271245842 w 21600"/>
                  <a:gd name="T17" fmla="*/ 0 h 21600"/>
                  <a:gd name="T18" fmla="*/ 23038200 w 21600"/>
                  <a:gd name="T19" fmla="*/ 5366279 h 21600"/>
                  <a:gd name="T20" fmla="*/ 271245842 w 21600"/>
                  <a:gd name="T21" fmla="*/ 5366279 h 21600"/>
                  <a:gd name="T22" fmla="*/ 275999976 w 21600"/>
                  <a:gd name="T23" fmla="*/ 6760360 h 21600"/>
                  <a:gd name="T24" fmla="*/ 275999976 w 21600"/>
                  <a:gd name="T25" fmla="*/ 11677128 h 21600"/>
                  <a:gd name="T26" fmla="*/ 18284077 w 21600"/>
                  <a:gd name="T27" fmla="*/ 11677128 h 21600"/>
                  <a:gd name="T28" fmla="*/ 18284077 w 21600"/>
                  <a:gd name="T29" fmla="*/ 6760360 h 21600"/>
                  <a:gd name="T30" fmla="*/ 23038200 w 21600"/>
                  <a:gd name="T31" fmla="*/ 5366279 h 21600"/>
                  <a:gd name="T32" fmla="*/ 271245842 w 21600"/>
                  <a:gd name="T33" fmla="*/ 52763398 h 21600"/>
                  <a:gd name="T34" fmla="*/ 23038200 w 21600"/>
                  <a:gd name="T35" fmla="*/ 52763398 h 21600"/>
                  <a:gd name="T36" fmla="*/ 18284077 w 21600"/>
                  <a:gd name="T37" fmla="*/ 51371967 h 21600"/>
                  <a:gd name="T38" fmla="*/ 18284077 w 21600"/>
                  <a:gd name="T39" fmla="*/ 24535697 h 21600"/>
                  <a:gd name="T40" fmla="*/ 275999976 w 21600"/>
                  <a:gd name="T41" fmla="*/ 24535697 h 21600"/>
                  <a:gd name="T42" fmla="*/ 275999976 w 21600"/>
                  <a:gd name="T43" fmla="*/ 51371967 h 21600"/>
                  <a:gd name="T44" fmla="*/ 271245842 w 21600"/>
                  <a:gd name="T45" fmla="*/ 52763398 h 21600"/>
                  <a:gd name="T46" fmla="*/ 271245842 w 21600"/>
                  <a:gd name="T47" fmla="*/ 52763398 h 216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00" h="21600">
                    <a:moveTo>
                      <a:pt x="19909" y="0"/>
                    </a:moveTo>
                    <a:lnTo>
                      <a:pt x="1691" y="0"/>
                    </a:lnTo>
                    <a:cubicBezTo>
                      <a:pt x="761" y="0"/>
                      <a:pt x="0" y="1131"/>
                      <a:pt x="0" y="2512"/>
                    </a:cubicBezTo>
                    <a:lnTo>
                      <a:pt x="0" y="19088"/>
                    </a:lnTo>
                    <a:cubicBezTo>
                      <a:pt x="0" y="20469"/>
                      <a:pt x="761" y="21600"/>
                      <a:pt x="1691" y="21600"/>
                    </a:cubicBezTo>
                    <a:lnTo>
                      <a:pt x="19909" y="21600"/>
                    </a:lnTo>
                    <a:cubicBezTo>
                      <a:pt x="20840" y="21600"/>
                      <a:pt x="21600" y="20469"/>
                      <a:pt x="21600" y="19088"/>
                    </a:cubicBezTo>
                    <a:lnTo>
                      <a:pt x="21600" y="2512"/>
                    </a:lnTo>
                    <a:cubicBezTo>
                      <a:pt x="21600" y="1131"/>
                      <a:pt x="20839" y="0"/>
                      <a:pt x="19909" y="0"/>
                    </a:cubicBezTo>
                    <a:close/>
                    <a:moveTo>
                      <a:pt x="1691" y="1994"/>
                    </a:moveTo>
                    <a:lnTo>
                      <a:pt x="19909" y="1994"/>
                    </a:lnTo>
                    <a:cubicBezTo>
                      <a:pt x="20098" y="1994"/>
                      <a:pt x="20258" y="2232"/>
                      <a:pt x="20258" y="2512"/>
                    </a:cubicBezTo>
                    <a:lnTo>
                      <a:pt x="20258" y="4339"/>
                    </a:lnTo>
                    <a:lnTo>
                      <a:pt x="1342" y="4339"/>
                    </a:lnTo>
                    <a:lnTo>
                      <a:pt x="1342" y="2512"/>
                    </a:lnTo>
                    <a:cubicBezTo>
                      <a:pt x="1342" y="2232"/>
                      <a:pt x="1502" y="1994"/>
                      <a:pt x="1691" y="1994"/>
                    </a:cubicBezTo>
                    <a:close/>
                    <a:moveTo>
                      <a:pt x="19909" y="19606"/>
                    </a:moveTo>
                    <a:lnTo>
                      <a:pt x="1691" y="19606"/>
                    </a:lnTo>
                    <a:cubicBezTo>
                      <a:pt x="1502" y="19606"/>
                      <a:pt x="1342" y="19369"/>
                      <a:pt x="1342" y="19089"/>
                    </a:cubicBezTo>
                    <a:lnTo>
                      <a:pt x="1342" y="9117"/>
                    </a:lnTo>
                    <a:lnTo>
                      <a:pt x="20258" y="9117"/>
                    </a:lnTo>
                    <a:lnTo>
                      <a:pt x="20258" y="19089"/>
                    </a:lnTo>
                    <a:cubicBezTo>
                      <a:pt x="20258" y="19368"/>
                      <a:pt x="20098" y="19606"/>
                      <a:pt x="19909" y="19606"/>
                    </a:cubicBezTo>
                    <a:close/>
                    <a:moveTo>
                      <a:pt x="19909" y="19606"/>
                    </a:moveTo>
                  </a:path>
                </a:pathLst>
              </a:custGeom>
              <a:solidFill>
                <a:srgbClr val="FFFFFF"/>
              </a:solidFill>
              <a:ln>
                <a:noFill/>
              </a:ln>
            </p:spPr>
            <p:txBody>
              <a:bodyPr anchor="ctr"/>
              <a:lstStyle/>
              <a:p>
                <a:pPr algn="ctr"/>
                <a:endParaRPr>
                  <a:cs typeface="+mn-ea"/>
                  <a:sym typeface="+mn-lt"/>
                </a:endParaRPr>
              </a:p>
            </p:txBody>
          </p:sp>
          <p:grpSp>
            <p:nvGrpSpPr>
              <p:cNvPr id="51" name="Group 30">
                <a:extLst>
                  <a:ext uri="{FF2B5EF4-FFF2-40B4-BE49-F238E27FC236}">
                    <a16:creationId xmlns:a16="http://schemas.microsoft.com/office/drawing/2014/main" id="{9E9ABA4E-B0CF-49EF-9506-C1F7E77071AA}"/>
                  </a:ext>
                </a:extLst>
              </p:cNvPr>
              <p:cNvGrpSpPr/>
              <p:nvPr/>
            </p:nvGrpSpPr>
            <p:grpSpPr>
              <a:xfrm>
                <a:off x="1354261" y="3524732"/>
                <a:ext cx="1549107" cy="593624"/>
                <a:chOff x="725817" y="2270701"/>
                <a:chExt cx="1889082" cy="593624"/>
              </a:xfrm>
            </p:grpSpPr>
            <p:sp>
              <p:nvSpPr>
                <p:cNvPr id="52" name="ïšḻïďê-Rectangle 31">
                  <a:extLst>
                    <a:ext uri="{FF2B5EF4-FFF2-40B4-BE49-F238E27FC236}">
                      <a16:creationId xmlns:a16="http://schemas.microsoft.com/office/drawing/2014/main" id="{71D2D3A7-C975-49E4-8665-D803EAF809CB}"/>
                    </a:ext>
                  </a:extLst>
                </p:cNvPr>
                <p:cNvSpPr/>
                <p:nvPr/>
              </p:nvSpPr>
              <p:spPr>
                <a:xfrm>
                  <a:off x="725817" y="2270701"/>
                  <a:ext cx="1889082" cy="246221"/>
                </a:xfrm>
                <a:prstGeom prst="rect">
                  <a:avLst/>
                </a:prstGeom>
              </p:spPr>
              <p:txBody>
                <a:bodyPr wrap="none" lIns="0" tIns="0" rIns="0" bIns="0">
                  <a:normAutofit fontScale="77500" lnSpcReduction="20000"/>
                </a:bodyPr>
                <a:lstStyle/>
                <a:p>
                  <a:pPr algn="ctr"/>
                  <a:r>
                    <a:rPr lang="zh-CN" altLang="en-US" sz="1600" b="1" dirty="0">
                      <a:solidFill>
                        <a:schemeClr val="bg1"/>
                      </a:solidFill>
                      <a:cs typeface="+mn-ea"/>
                      <a:sym typeface="+mn-lt"/>
                    </a:rPr>
                    <a:t>Title text</a:t>
                  </a:r>
                </a:p>
              </p:txBody>
            </p:sp>
            <p:sp>
              <p:nvSpPr>
                <p:cNvPr id="53" name="ïšḻïďê-Rectangle 32">
                  <a:extLst>
                    <a:ext uri="{FF2B5EF4-FFF2-40B4-BE49-F238E27FC236}">
                      <a16:creationId xmlns:a16="http://schemas.microsoft.com/office/drawing/2014/main" id="{871ACCC1-5B81-4B9C-9F5B-37DFCA5568EE}"/>
                    </a:ext>
                  </a:extLst>
                </p:cNvPr>
                <p:cNvSpPr/>
                <p:nvPr/>
              </p:nvSpPr>
              <p:spPr>
                <a:xfrm>
                  <a:off x="725817" y="2516922"/>
                  <a:ext cx="1889082" cy="347403"/>
                </a:xfrm>
                <a:prstGeom prst="rect">
                  <a:avLst/>
                </a:prstGeom>
              </p:spPr>
              <p:txBody>
                <a:bodyPr wrap="square" lIns="0" tIns="0" rIns="0" bIns="0">
                  <a:normAutofit fontScale="55000" lnSpcReduction="20000"/>
                </a:bodyPr>
                <a:lstStyle/>
                <a:p>
                  <a:pPr algn="ctr">
                    <a:lnSpc>
                      <a:spcPct val="120000"/>
                    </a:lnSpc>
                  </a:pPr>
                  <a:r>
                    <a:rPr lang="zh-CN" altLang="en-US" sz="900" dirty="0">
                      <a:solidFill>
                        <a:schemeClr val="bg1"/>
                      </a:solidFill>
                      <a:cs typeface="+mn-ea"/>
                      <a:sym typeface="+mn-lt"/>
                    </a:rPr>
                    <a:t>This section is displayed as a text layout</a:t>
                  </a:r>
                  <a:br>
                    <a:rPr lang="zh-CN" altLang="en-US" sz="900" dirty="0">
                      <a:solidFill>
                        <a:schemeClr val="bg1"/>
                      </a:solidFill>
                      <a:cs typeface="+mn-ea"/>
                      <a:sym typeface="+mn-lt"/>
                    </a:rPr>
                  </a:br>
                  <a:r>
                    <a:rPr lang="zh-CN" altLang="en-US" sz="900" dirty="0">
                      <a:solidFill>
                        <a:schemeClr val="bg1"/>
                      </a:solidFill>
                      <a:cs typeface="+mn-ea"/>
                      <a:sym typeface="+mn-lt"/>
                    </a:rPr>
                    <a:t>(Theme font is recommended)</a:t>
                  </a:r>
                </a:p>
              </p:txBody>
            </p:sp>
          </p:grpSp>
        </p:grpSp>
        <p:grpSp>
          <p:nvGrpSpPr>
            <p:cNvPr id="18" name="Group 3">
              <a:extLst>
                <a:ext uri="{FF2B5EF4-FFF2-40B4-BE49-F238E27FC236}">
                  <a16:creationId xmlns:a16="http://schemas.microsoft.com/office/drawing/2014/main" id="{F916EDFD-C98E-4087-86D4-19F521B99240}"/>
                </a:ext>
              </a:extLst>
            </p:cNvPr>
            <p:cNvGrpSpPr/>
            <p:nvPr/>
          </p:nvGrpSpPr>
          <p:grpSpPr>
            <a:xfrm>
              <a:off x="3547433" y="1755251"/>
              <a:ext cx="2448156" cy="2910018"/>
              <a:chOff x="3547433" y="1755251"/>
              <a:chExt cx="2448156" cy="2910018"/>
            </a:xfrm>
          </p:grpSpPr>
          <p:sp>
            <p:nvSpPr>
              <p:cNvPr id="38" name="íślíḋè-Trapezoid 43">
                <a:extLst>
                  <a:ext uri="{FF2B5EF4-FFF2-40B4-BE49-F238E27FC236}">
                    <a16:creationId xmlns:a16="http://schemas.microsoft.com/office/drawing/2014/main" id="{53037633-8C72-446F-A8F5-A632203F85FE}"/>
                  </a:ext>
                </a:extLst>
              </p:cNvPr>
              <p:cNvSpPr>
                <a:spLocks/>
              </p:cNvSpPr>
              <p:nvPr/>
            </p:nvSpPr>
            <p:spPr>
              <a:xfrm rot="10800000">
                <a:off x="3547433" y="2980372"/>
                <a:ext cx="2448154" cy="106052"/>
              </a:xfrm>
              <a:prstGeom prst="trapezoid">
                <a:avLst>
                  <a:gd name="adj" fmla="val 75086"/>
                </a:avLst>
              </a:prstGeom>
              <a:pattFill prst="dkDnDiag">
                <a:fgClr>
                  <a:schemeClr val="accent2">
                    <a:lumMod val="50000"/>
                  </a:schemeClr>
                </a:fgClr>
                <a:bgClr>
                  <a:schemeClr val="accent2">
                    <a:lumMod val="75000"/>
                  </a:schemeClr>
                </a:bgClr>
              </a:pattFill>
              <a:ln w="3175">
                <a:noFill/>
              </a:ln>
            </p:spPr>
            <p:txBody>
              <a:bodyPr anchor="ctr"/>
              <a:lstStyle/>
              <a:p>
                <a:pPr algn="ctr"/>
                <a:endParaRPr>
                  <a:cs typeface="+mn-ea"/>
                  <a:sym typeface="+mn-lt"/>
                </a:endParaRPr>
              </a:p>
            </p:txBody>
          </p:sp>
          <p:sp>
            <p:nvSpPr>
              <p:cNvPr id="39" name="íślíḋè-Trapezoid 44">
                <a:extLst>
                  <a:ext uri="{FF2B5EF4-FFF2-40B4-BE49-F238E27FC236}">
                    <a16:creationId xmlns:a16="http://schemas.microsoft.com/office/drawing/2014/main" id="{C25CE3C3-E706-4D03-A505-EE3A75A0D5ED}"/>
                  </a:ext>
                </a:extLst>
              </p:cNvPr>
              <p:cNvSpPr>
                <a:spLocks/>
              </p:cNvSpPr>
              <p:nvPr/>
            </p:nvSpPr>
            <p:spPr>
              <a:xfrm rot="10800000">
                <a:off x="4003207" y="4559217"/>
                <a:ext cx="1549106" cy="106052"/>
              </a:xfrm>
              <a:prstGeom prst="trapezoid">
                <a:avLst>
                  <a:gd name="adj" fmla="val 75086"/>
                </a:avLst>
              </a:prstGeom>
              <a:pattFill prst="dkDnDiag">
                <a:fgClr>
                  <a:schemeClr val="accent2">
                    <a:lumMod val="50000"/>
                  </a:schemeClr>
                </a:fgClr>
                <a:bgClr>
                  <a:schemeClr val="accent2">
                    <a:lumMod val="75000"/>
                  </a:schemeClr>
                </a:bgClr>
              </a:pattFill>
              <a:ln w="3175">
                <a:noFill/>
              </a:ln>
            </p:spPr>
            <p:txBody>
              <a:bodyPr anchor="ctr"/>
              <a:lstStyle/>
              <a:p>
                <a:pPr algn="ctr"/>
                <a:endParaRPr>
                  <a:cs typeface="+mn-ea"/>
                  <a:sym typeface="+mn-lt"/>
                </a:endParaRPr>
              </a:p>
            </p:txBody>
          </p:sp>
          <p:sp>
            <p:nvSpPr>
              <p:cNvPr id="40" name="íślíḋè-Arrow: Up 45">
                <a:extLst>
                  <a:ext uri="{FF2B5EF4-FFF2-40B4-BE49-F238E27FC236}">
                    <a16:creationId xmlns:a16="http://schemas.microsoft.com/office/drawing/2014/main" id="{CB68DF3E-7A56-43D1-9DF8-3F92AD3A6CFC}"/>
                  </a:ext>
                </a:extLst>
              </p:cNvPr>
              <p:cNvSpPr/>
              <p:nvPr/>
            </p:nvSpPr>
            <p:spPr>
              <a:xfrm>
                <a:off x="3547435" y="1755251"/>
                <a:ext cx="2448154" cy="2801165"/>
              </a:xfrm>
              <a:prstGeom prst="upArrow">
                <a:avLst>
                  <a:gd name="adj1" fmla="val 63377"/>
                  <a:gd name="adj2" fmla="val 50000"/>
                </a:avLst>
              </a:prstGeom>
              <a:solidFill>
                <a:schemeClr val="accent2"/>
              </a:solidFill>
              <a:ln w="3175" cap="flat" cmpd="sng" algn="ctr">
                <a:noFill/>
                <a:prstDash val="solid"/>
              </a:ln>
              <a:effectLst>
                <a:outerShdw dist="25400" dir="5400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41" name="Group 61">
                <a:extLst>
                  <a:ext uri="{FF2B5EF4-FFF2-40B4-BE49-F238E27FC236}">
                    <a16:creationId xmlns:a16="http://schemas.microsoft.com/office/drawing/2014/main" id="{8D0771B9-9059-4F88-82CD-59C4976E2ED8}"/>
                  </a:ext>
                </a:extLst>
              </p:cNvPr>
              <p:cNvGrpSpPr>
                <a:grpSpLocks/>
              </p:cNvGrpSpPr>
              <p:nvPr/>
            </p:nvGrpSpPr>
            <p:grpSpPr bwMode="auto">
              <a:xfrm>
                <a:off x="4470004" y="2483094"/>
                <a:ext cx="603010" cy="379981"/>
                <a:chOff x="0" y="0"/>
                <a:chExt cx="575" cy="363"/>
              </a:xfrm>
              <a:solidFill>
                <a:srgbClr val="FFFFFF"/>
              </a:solidFill>
            </p:grpSpPr>
            <p:sp>
              <p:nvSpPr>
                <p:cNvPr id="45" name="íślíḋè-Freeform: Shape 63">
                  <a:extLst>
                    <a:ext uri="{FF2B5EF4-FFF2-40B4-BE49-F238E27FC236}">
                      <a16:creationId xmlns:a16="http://schemas.microsoft.com/office/drawing/2014/main" id="{D2DAC30F-6FF1-4BE9-BBBA-69AF11C03B2C}"/>
                    </a:ext>
                  </a:extLst>
                </p:cNvPr>
                <p:cNvSpPr>
                  <a:spLocks/>
                </p:cNvSpPr>
                <p:nvPr/>
              </p:nvSpPr>
              <p:spPr bwMode="auto">
                <a:xfrm>
                  <a:off x="0" y="104"/>
                  <a:ext cx="205" cy="259"/>
                </a:xfrm>
                <a:custGeom>
                  <a:avLst/>
                  <a:gdLst>
                    <a:gd name="T0" fmla="*/ 0 w 21470"/>
                    <a:gd name="T1" fmla="*/ 0 h 21600"/>
                    <a:gd name="T2" fmla="*/ 0 w 21470"/>
                    <a:gd name="T3" fmla="*/ 0 h 21600"/>
                    <a:gd name="T4" fmla="*/ 0 w 21470"/>
                    <a:gd name="T5" fmla="*/ 0 h 21600"/>
                    <a:gd name="T6" fmla="*/ 0 w 21470"/>
                    <a:gd name="T7" fmla="*/ 0 h 21600"/>
                    <a:gd name="T8" fmla="*/ 0 w 21470"/>
                    <a:gd name="T9" fmla="*/ 0 h 21600"/>
                    <a:gd name="T10" fmla="*/ 0 w 21470"/>
                    <a:gd name="T11" fmla="*/ 0 h 21600"/>
                    <a:gd name="T12" fmla="*/ 0 w 21470"/>
                    <a:gd name="T13" fmla="*/ 0 h 21600"/>
                    <a:gd name="T14" fmla="*/ 0 w 21470"/>
                    <a:gd name="T15" fmla="*/ 0 h 21600"/>
                    <a:gd name="T16" fmla="*/ 0 w 21470"/>
                    <a:gd name="T17" fmla="*/ 0 h 21600"/>
                    <a:gd name="T18" fmla="*/ 0 w 21470"/>
                    <a:gd name="T19" fmla="*/ 0 h 21600"/>
                    <a:gd name="T20" fmla="*/ 0 w 21470"/>
                    <a:gd name="T21" fmla="*/ 0 h 21600"/>
                    <a:gd name="T22" fmla="*/ 0 w 21470"/>
                    <a:gd name="T23" fmla="*/ 0 h 21600"/>
                    <a:gd name="T24" fmla="*/ 0 w 21470"/>
                    <a:gd name="T25" fmla="*/ 0 h 21600"/>
                    <a:gd name="T26" fmla="*/ 0 w 21470"/>
                    <a:gd name="T27" fmla="*/ 0 h 21600"/>
                    <a:gd name="T28" fmla="*/ 0 w 21470"/>
                    <a:gd name="T29" fmla="*/ 0 h 21600"/>
                    <a:gd name="T30" fmla="*/ 0 w 21470"/>
                    <a:gd name="T31" fmla="*/ 0 h 21600"/>
                    <a:gd name="T32" fmla="*/ 0 w 21470"/>
                    <a:gd name="T33" fmla="*/ 0 h 21600"/>
                    <a:gd name="T34" fmla="*/ 0 w 21470"/>
                    <a:gd name="T35" fmla="*/ 0 h 21600"/>
                    <a:gd name="T36" fmla="*/ 0 w 2147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470" h="21600">
                      <a:moveTo>
                        <a:pt x="13938" y="18089"/>
                      </a:moveTo>
                      <a:lnTo>
                        <a:pt x="13938" y="18075"/>
                      </a:lnTo>
                      <a:cubicBezTo>
                        <a:pt x="13949" y="17312"/>
                        <a:pt x="14370" y="14919"/>
                        <a:pt x="18829" y="12741"/>
                      </a:cubicBezTo>
                      <a:cubicBezTo>
                        <a:pt x="19646" y="11856"/>
                        <a:pt x="20317" y="10649"/>
                        <a:pt x="21003" y="9256"/>
                      </a:cubicBezTo>
                      <a:cubicBezTo>
                        <a:pt x="21476" y="8293"/>
                        <a:pt x="21396" y="7471"/>
                        <a:pt x="21396" y="6302"/>
                      </a:cubicBezTo>
                      <a:cubicBezTo>
                        <a:pt x="21396" y="5437"/>
                        <a:pt x="21600" y="4050"/>
                        <a:pt x="21332" y="3287"/>
                      </a:cubicBezTo>
                      <a:cubicBezTo>
                        <a:pt x="20424" y="712"/>
                        <a:pt x="18134" y="0"/>
                        <a:pt x="15449" y="0"/>
                      </a:cubicBezTo>
                      <a:cubicBezTo>
                        <a:pt x="12764" y="0"/>
                        <a:pt x="10471" y="714"/>
                        <a:pt x="9566" y="3295"/>
                      </a:cubicBezTo>
                      <a:cubicBezTo>
                        <a:pt x="9299" y="4054"/>
                        <a:pt x="9504" y="5439"/>
                        <a:pt x="9504" y="6301"/>
                      </a:cubicBezTo>
                      <a:cubicBezTo>
                        <a:pt x="9504" y="7473"/>
                        <a:pt x="9424" y="8297"/>
                        <a:pt x="9900" y="9263"/>
                      </a:cubicBezTo>
                      <a:cubicBezTo>
                        <a:pt x="10724" y="10935"/>
                        <a:pt x="11509" y="12336"/>
                        <a:pt x="12556" y="13231"/>
                      </a:cubicBezTo>
                      <a:cubicBezTo>
                        <a:pt x="8479" y="13828"/>
                        <a:pt x="5724" y="15525"/>
                        <a:pt x="3865" y="16187"/>
                      </a:cubicBezTo>
                      <a:cubicBezTo>
                        <a:pt x="18" y="17556"/>
                        <a:pt x="0" y="19055"/>
                        <a:pt x="0" y="19055"/>
                      </a:cubicBezTo>
                      <a:lnTo>
                        <a:pt x="0" y="21600"/>
                      </a:lnTo>
                      <a:lnTo>
                        <a:pt x="13940" y="21598"/>
                      </a:lnTo>
                      <a:lnTo>
                        <a:pt x="13940" y="18100"/>
                      </a:lnTo>
                      <a:lnTo>
                        <a:pt x="13940" y="18089"/>
                      </a:lnTo>
                      <a:lnTo>
                        <a:pt x="13938" y="18089"/>
                      </a:lnTo>
                      <a:close/>
                      <a:moveTo>
                        <a:pt x="13938" y="18089"/>
                      </a:moveTo>
                    </a:path>
                  </a:pathLst>
                </a:custGeom>
                <a:grpFill/>
                <a:ln>
                  <a:noFill/>
                </a:ln>
                <a:extLst>
                  <a:ext uri="{91240B29-F687-4f45-9708-019B960494DF}">
                    <a14:hiddenLine xmlns:p14="http://schemas.microsoft.com/office/powerpoint/2010/main" xmlns:a14="http://schemas.microsoft.com/office/drawing/2010/main" xmlns:lc="http://schemas.openxmlformats.org/drawingml/2006/lockedCanvas" xmlns:mc="http://schemas.openxmlformats.org/markup-compatibility/2006" xmlns:a16="http://schemas.microsoft.com/office/drawing/2014/main" xmlns=""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46" name="íślíḋè-Freeform: Shape 64">
                  <a:extLst>
                    <a:ext uri="{FF2B5EF4-FFF2-40B4-BE49-F238E27FC236}">
                      <a16:creationId xmlns:a16="http://schemas.microsoft.com/office/drawing/2014/main" id="{D2FA37D1-AD15-4B62-814B-FC9A73299C62}"/>
                    </a:ext>
                  </a:extLst>
                </p:cNvPr>
                <p:cNvSpPr>
                  <a:spLocks/>
                </p:cNvSpPr>
                <p:nvPr/>
              </p:nvSpPr>
              <p:spPr bwMode="auto">
                <a:xfrm>
                  <a:off x="168" y="0"/>
                  <a:ext cx="407" cy="35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8895" y="16182"/>
                      </a:moveTo>
                      <a:cubicBezTo>
                        <a:pt x="17591" y="15518"/>
                        <a:pt x="15655" y="13809"/>
                        <a:pt x="12789" y="13222"/>
                      </a:cubicBezTo>
                      <a:cubicBezTo>
                        <a:pt x="13522" y="12323"/>
                        <a:pt x="14076" y="10920"/>
                        <a:pt x="14647" y="9256"/>
                      </a:cubicBezTo>
                      <a:cubicBezTo>
                        <a:pt x="14978" y="8292"/>
                        <a:pt x="14921" y="7470"/>
                        <a:pt x="14921" y="6300"/>
                      </a:cubicBezTo>
                      <a:cubicBezTo>
                        <a:pt x="14921" y="5435"/>
                        <a:pt x="15063" y="4048"/>
                        <a:pt x="14876" y="3287"/>
                      </a:cubicBezTo>
                      <a:cubicBezTo>
                        <a:pt x="14244" y="710"/>
                        <a:pt x="12647" y="0"/>
                        <a:pt x="10775" y="0"/>
                      </a:cubicBezTo>
                      <a:cubicBezTo>
                        <a:pt x="8902" y="0"/>
                        <a:pt x="7303" y="714"/>
                        <a:pt x="6672" y="3294"/>
                      </a:cubicBezTo>
                      <a:cubicBezTo>
                        <a:pt x="6486" y="4054"/>
                        <a:pt x="6628" y="5438"/>
                        <a:pt x="6628" y="6300"/>
                      </a:cubicBezTo>
                      <a:cubicBezTo>
                        <a:pt x="6628" y="7473"/>
                        <a:pt x="6572" y="8297"/>
                        <a:pt x="6904" y="9262"/>
                      </a:cubicBezTo>
                      <a:cubicBezTo>
                        <a:pt x="7479" y="10934"/>
                        <a:pt x="8026" y="12336"/>
                        <a:pt x="8756" y="13231"/>
                      </a:cubicBezTo>
                      <a:cubicBezTo>
                        <a:pt x="5913" y="13828"/>
                        <a:pt x="3991" y="15526"/>
                        <a:pt x="2695" y="16187"/>
                      </a:cubicBezTo>
                      <a:cubicBezTo>
                        <a:pt x="13" y="17556"/>
                        <a:pt x="0" y="19054"/>
                        <a:pt x="0" y="19054"/>
                      </a:cubicBezTo>
                      <a:lnTo>
                        <a:pt x="0" y="21600"/>
                      </a:lnTo>
                      <a:lnTo>
                        <a:pt x="21600" y="21597"/>
                      </a:lnTo>
                      <a:lnTo>
                        <a:pt x="21600" y="19054"/>
                      </a:lnTo>
                      <a:cubicBezTo>
                        <a:pt x="21600" y="19054"/>
                        <a:pt x="21587" y="17551"/>
                        <a:pt x="18895" y="16182"/>
                      </a:cubicBezTo>
                      <a:close/>
                      <a:moveTo>
                        <a:pt x="18895" y="16182"/>
                      </a:moveTo>
                    </a:path>
                  </a:pathLst>
                </a:custGeom>
                <a:grpFill/>
                <a:ln>
                  <a:noFill/>
                </a:ln>
                <a:extLst>
                  <a:ext uri="{91240B29-F687-4f45-9708-019B960494DF}">
                    <a14:hiddenLine xmlns:p14="http://schemas.microsoft.com/office/powerpoint/2010/main" xmlns:a14="http://schemas.microsoft.com/office/drawing/2010/main" xmlns:lc="http://schemas.openxmlformats.org/drawingml/2006/lockedCanvas" xmlns:mc="http://schemas.openxmlformats.org/markup-compatibility/2006" xmlns:a16="http://schemas.microsoft.com/office/drawing/2014/main" xmlns=""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grpSp>
          <p:grpSp>
            <p:nvGrpSpPr>
              <p:cNvPr id="42" name="Group 33">
                <a:extLst>
                  <a:ext uri="{FF2B5EF4-FFF2-40B4-BE49-F238E27FC236}">
                    <a16:creationId xmlns:a16="http://schemas.microsoft.com/office/drawing/2014/main" id="{BA63C7E8-A057-4F19-8427-CDE9131667EE}"/>
                  </a:ext>
                </a:extLst>
              </p:cNvPr>
              <p:cNvGrpSpPr/>
              <p:nvPr/>
            </p:nvGrpSpPr>
            <p:grpSpPr>
              <a:xfrm>
                <a:off x="4003206" y="3524732"/>
                <a:ext cx="1549107" cy="593624"/>
                <a:chOff x="725817" y="2270701"/>
                <a:chExt cx="1889082" cy="593624"/>
              </a:xfrm>
            </p:grpSpPr>
            <p:sp>
              <p:nvSpPr>
                <p:cNvPr id="43" name="íślíḋè-Rectangle 34">
                  <a:extLst>
                    <a:ext uri="{FF2B5EF4-FFF2-40B4-BE49-F238E27FC236}">
                      <a16:creationId xmlns:a16="http://schemas.microsoft.com/office/drawing/2014/main" id="{230F26C4-41AF-4E8C-8A12-C8131EB027CA}"/>
                    </a:ext>
                  </a:extLst>
                </p:cNvPr>
                <p:cNvSpPr/>
                <p:nvPr/>
              </p:nvSpPr>
              <p:spPr>
                <a:xfrm>
                  <a:off x="725817" y="2270701"/>
                  <a:ext cx="1889082" cy="246221"/>
                </a:xfrm>
                <a:prstGeom prst="rect">
                  <a:avLst/>
                </a:prstGeom>
              </p:spPr>
              <p:txBody>
                <a:bodyPr wrap="none" lIns="0" tIns="0" rIns="0" bIns="0">
                  <a:normAutofit fontScale="77500" lnSpcReduction="20000"/>
                </a:bodyPr>
                <a:lstStyle/>
                <a:p>
                  <a:pPr algn="ctr"/>
                  <a:r>
                    <a:rPr lang="zh-CN" altLang="en-US" sz="1600" b="1" dirty="0">
                      <a:solidFill>
                        <a:schemeClr val="bg1"/>
                      </a:solidFill>
                      <a:cs typeface="+mn-ea"/>
                      <a:sym typeface="+mn-lt"/>
                    </a:rPr>
                    <a:t>Title text</a:t>
                  </a:r>
                </a:p>
              </p:txBody>
            </p:sp>
            <p:sp>
              <p:nvSpPr>
                <p:cNvPr id="44" name="íślíḋè-Rectangle 35">
                  <a:extLst>
                    <a:ext uri="{FF2B5EF4-FFF2-40B4-BE49-F238E27FC236}">
                      <a16:creationId xmlns:a16="http://schemas.microsoft.com/office/drawing/2014/main" id="{F67BB20C-74DD-49C1-A97C-6DC3DD66A7F4}"/>
                    </a:ext>
                  </a:extLst>
                </p:cNvPr>
                <p:cNvSpPr/>
                <p:nvPr/>
              </p:nvSpPr>
              <p:spPr>
                <a:xfrm>
                  <a:off x="725817" y="2516922"/>
                  <a:ext cx="1889082" cy="347403"/>
                </a:xfrm>
                <a:prstGeom prst="rect">
                  <a:avLst/>
                </a:prstGeom>
              </p:spPr>
              <p:txBody>
                <a:bodyPr wrap="square" lIns="0" tIns="0" rIns="0" bIns="0">
                  <a:normAutofit fontScale="55000" lnSpcReduction="20000"/>
                </a:bodyPr>
                <a:lstStyle/>
                <a:p>
                  <a:pPr algn="ctr">
                    <a:lnSpc>
                      <a:spcPct val="120000"/>
                    </a:lnSpc>
                  </a:pPr>
                  <a:r>
                    <a:rPr lang="zh-CN" altLang="en-US" sz="900">
                      <a:solidFill>
                        <a:schemeClr val="bg1"/>
                      </a:solidFill>
                      <a:cs typeface="+mn-ea"/>
                      <a:sym typeface="+mn-lt"/>
                    </a:rPr>
                    <a:t>This section is displayed as a text layout</a:t>
                  </a:r>
                  <a:br>
                    <a:rPr lang="zh-CN" altLang="en-US" sz="900">
                      <a:solidFill>
                        <a:schemeClr val="bg1"/>
                      </a:solidFill>
                      <a:cs typeface="+mn-ea"/>
                      <a:sym typeface="+mn-lt"/>
                    </a:rPr>
                  </a:br>
                  <a:r>
                    <a:rPr lang="zh-CN" altLang="en-US" sz="900">
                      <a:solidFill>
                        <a:schemeClr val="bg1"/>
                      </a:solidFill>
                      <a:cs typeface="+mn-ea"/>
                      <a:sym typeface="+mn-lt"/>
                    </a:rPr>
                    <a:t>(Theme font is recommended)</a:t>
                  </a:r>
                </a:p>
              </p:txBody>
            </p:sp>
          </p:grpSp>
        </p:grpSp>
        <p:grpSp>
          <p:nvGrpSpPr>
            <p:cNvPr id="19" name="Group 4">
              <a:extLst>
                <a:ext uri="{FF2B5EF4-FFF2-40B4-BE49-F238E27FC236}">
                  <a16:creationId xmlns:a16="http://schemas.microsoft.com/office/drawing/2014/main" id="{4C7AD173-1051-4A32-A426-6469BA662C89}"/>
                </a:ext>
              </a:extLst>
            </p:cNvPr>
            <p:cNvGrpSpPr/>
            <p:nvPr/>
          </p:nvGrpSpPr>
          <p:grpSpPr>
            <a:xfrm>
              <a:off x="6196379" y="1755251"/>
              <a:ext cx="2448156" cy="2910018"/>
              <a:chOff x="6196379" y="1755251"/>
              <a:chExt cx="2448156" cy="2910018"/>
            </a:xfrm>
          </p:grpSpPr>
          <p:sp>
            <p:nvSpPr>
              <p:cNvPr id="28" name="íślíḋè-Trapezoid 47">
                <a:extLst>
                  <a:ext uri="{FF2B5EF4-FFF2-40B4-BE49-F238E27FC236}">
                    <a16:creationId xmlns:a16="http://schemas.microsoft.com/office/drawing/2014/main" id="{C1C4BE57-56AC-4842-9B9E-A9BC7CB476A4}"/>
                  </a:ext>
                </a:extLst>
              </p:cNvPr>
              <p:cNvSpPr>
                <a:spLocks/>
              </p:cNvSpPr>
              <p:nvPr/>
            </p:nvSpPr>
            <p:spPr>
              <a:xfrm rot="10800000">
                <a:off x="6196379" y="2980372"/>
                <a:ext cx="2448154" cy="106052"/>
              </a:xfrm>
              <a:prstGeom prst="trapezoid">
                <a:avLst>
                  <a:gd name="adj" fmla="val 75086"/>
                </a:avLst>
              </a:prstGeom>
              <a:pattFill prst="dkDnDiag">
                <a:fgClr>
                  <a:schemeClr val="accent3">
                    <a:lumMod val="50000"/>
                  </a:schemeClr>
                </a:fgClr>
                <a:bgClr>
                  <a:schemeClr val="accent3">
                    <a:lumMod val="75000"/>
                  </a:schemeClr>
                </a:bgClr>
              </a:pattFill>
              <a:ln w="3175">
                <a:noFill/>
              </a:ln>
            </p:spPr>
            <p:txBody>
              <a:bodyPr anchor="ctr"/>
              <a:lstStyle/>
              <a:p>
                <a:pPr algn="ctr"/>
                <a:endParaRPr>
                  <a:cs typeface="+mn-ea"/>
                  <a:sym typeface="+mn-lt"/>
                </a:endParaRPr>
              </a:p>
            </p:txBody>
          </p:sp>
          <p:sp>
            <p:nvSpPr>
              <p:cNvPr id="29" name="íślíḋè-Trapezoid 48">
                <a:extLst>
                  <a:ext uri="{FF2B5EF4-FFF2-40B4-BE49-F238E27FC236}">
                    <a16:creationId xmlns:a16="http://schemas.microsoft.com/office/drawing/2014/main" id="{7733DF74-6096-4CB4-A6EE-D9613B7C9F07}"/>
                  </a:ext>
                </a:extLst>
              </p:cNvPr>
              <p:cNvSpPr>
                <a:spLocks/>
              </p:cNvSpPr>
              <p:nvPr/>
            </p:nvSpPr>
            <p:spPr>
              <a:xfrm rot="10800000">
                <a:off x="6652153" y="4559217"/>
                <a:ext cx="1549106" cy="106052"/>
              </a:xfrm>
              <a:prstGeom prst="trapezoid">
                <a:avLst>
                  <a:gd name="adj" fmla="val 75086"/>
                </a:avLst>
              </a:prstGeom>
              <a:pattFill prst="dkDnDiag">
                <a:fgClr>
                  <a:schemeClr val="accent3">
                    <a:lumMod val="50000"/>
                  </a:schemeClr>
                </a:fgClr>
                <a:bgClr>
                  <a:schemeClr val="accent3">
                    <a:lumMod val="75000"/>
                  </a:schemeClr>
                </a:bgClr>
              </a:pattFill>
              <a:ln w="3175">
                <a:noFill/>
              </a:ln>
            </p:spPr>
            <p:txBody>
              <a:bodyPr anchor="ctr"/>
              <a:lstStyle/>
              <a:p>
                <a:pPr algn="ctr"/>
                <a:endParaRPr>
                  <a:cs typeface="+mn-ea"/>
                  <a:sym typeface="+mn-lt"/>
                </a:endParaRPr>
              </a:p>
            </p:txBody>
          </p:sp>
          <p:sp>
            <p:nvSpPr>
              <p:cNvPr id="30" name="íślíḋè-Arrow: Up 49">
                <a:extLst>
                  <a:ext uri="{FF2B5EF4-FFF2-40B4-BE49-F238E27FC236}">
                    <a16:creationId xmlns:a16="http://schemas.microsoft.com/office/drawing/2014/main" id="{038F6866-9D56-4F47-AA1D-00E870239DC9}"/>
                  </a:ext>
                </a:extLst>
              </p:cNvPr>
              <p:cNvSpPr/>
              <p:nvPr/>
            </p:nvSpPr>
            <p:spPr>
              <a:xfrm>
                <a:off x="6196381" y="1755251"/>
                <a:ext cx="2448154" cy="2801165"/>
              </a:xfrm>
              <a:prstGeom prst="upArrow">
                <a:avLst>
                  <a:gd name="adj1" fmla="val 63377"/>
                  <a:gd name="adj2" fmla="val 50000"/>
                </a:avLst>
              </a:prstGeom>
              <a:solidFill>
                <a:schemeClr val="accent3"/>
              </a:solidFill>
              <a:ln w="3175" cap="flat" cmpd="sng" algn="ctr">
                <a:noFill/>
                <a:prstDash val="solid"/>
              </a:ln>
              <a:effectLst>
                <a:outerShdw dist="25400" dir="5400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31" name="Group 65">
                <a:extLst>
                  <a:ext uri="{FF2B5EF4-FFF2-40B4-BE49-F238E27FC236}">
                    <a16:creationId xmlns:a16="http://schemas.microsoft.com/office/drawing/2014/main" id="{62CFDF00-781E-443C-AE57-ED3D165FA407}"/>
                  </a:ext>
                </a:extLst>
              </p:cNvPr>
              <p:cNvGrpSpPr>
                <a:grpSpLocks/>
              </p:cNvGrpSpPr>
              <p:nvPr/>
            </p:nvGrpSpPr>
            <p:grpSpPr bwMode="auto">
              <a:xfrm>
                <a:off x="7169570" y="2456843"/>
                <a:ext cx="501771" cy="501771"/>
                <a:chOff x="0" y="0"/>
                <a:chExt cx="576" cy="576"/>
              </a:xfrm>
              <a:solidFill>
                <a:srgbClr val="FFFFFF"/>
              </a:solidFill>
            </p:grpSpPr>
            <p:sp>
              <p:nvSpPr>
                <p:cNvPr id="35" name="íślíḋè-Freeform: Shape 66">
                  <a:extLst>
                    <a:ext uri="{FF2B5EF4-FFF2-40B4-BE49-F238E27FC236}">
                      <a16:creationId xmlns:a16="http://schemas.microsoft.com/office/drawing/2014/main" id="{72FE4B19-5BA3-4AFC-A60F-8D239894BF9D}"/>
                    </a:ext>
                  </a:extLst>
                </p:cNvPr>
                <p:cNvSpPr>
                  <a:spLocks/>
                </p:cNvSpPr>
                <p:nvPr/>
              </p:nvSpPr>
              <p:spPr bwMode="auto">
                <a:xfrm>
                  <a:off x="0" y="0"/>
                  <a:ext cx="344" cy="344"/>
                </a:xfrm>
                <a:custGeom>
                  <a:avLst/>
                  <a:gdLst>
                    <a:gd name="T0" fmla="*/ 0 w 20573"/>
                    <a:gd name="T1" fmla="*/ 0 h 20574"/>
                    <a:gd name="T2" fmla="*/ 0 w 20573"/>
                    <a:gd name="T3" fmla="*/ 0 h 20574"/>
                    <a:gd name="T4" fmla="*/ 0 w 20573"/>
                    <a:gd name="T5" fmla="*/ 0 h 20574"/>
                    <a:gd name="T6" fmla="*/ 0 w 20573"/>
                    <a:gd name="T7" fmla="*/ 0 h 20574"/>
                    <a:gd name="T8" fmla="*/ 0 w 20573"/>
                    <a:gd name="T9" fmla="*/ 0 h 20574"/>
                    <a:gd name="T10" fmla="*/ 0 w 20573"/>
                    <a:gd name="T11" fmla="*/ 0 h 20574"/>
                    <a:gd name="T12" fmla="*/ 0 w 20573"/>
                    <a:gd name="T13" fmla="*/ 0 h 20574"/>
                    <a:gd name="T14" fmla="*/ 0 w 20573"/>
                    <a:gd name="T15" fmla="*/ 0 h 20574"/>
                    <a:gd name="T16" fmla="*/ 0 w 20573"/>
                    <a:gd name="T17" fmla="*/ 0 h 20574"/>
                    <a:gd name="T18" fmla="*/ 0 w 20573"/>
                    <a:gd name="T19" fmla="*/ 0 h 20574"/>
                    <a:gd name="T20" fmla="*/ 0 w 20573"/>
                    <a:gd name="T21" fmla="*/ 0 h 20574"/>
                    <a:gd name="T22" fmla="*/ 0 w 20573"/>
                    <a:gd name="T23" fmla="*/ 0 h 20574"/>
                    <a:gd name="T24" fmla="*/ 0 w 20573"/>
                    <a:gd name="T25" fmla="*/ 0 h 20574"/>
                    <a:gd name="T26" fmla="*/ 0 w 20573"/>
                    <a:gd name="T27" fmla="*/ 0 h 20574"/>
                    <a:gd name="T28" fmla="*/ 0 w 20573"/>
                    <a:gd name="T29" fmla="*/ 0 h 20574"/>
                    <a:gd name="T30" fmla="*/ 0 w 20573"/>
                    <a:gd name="T31" fmla="*/ 0 h 20574"/>
                    <a:gd name="T32" fmla="*/ 0 w 20573"/>
                    <a:gd name="T33" fmla="*/ 0 h 20574"/>
                    <a:gd name="T34" fmla="*/ 0 w 20573"/>
                    <a:gd name="T35" fmla="*/ 0 h 205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573" h="20574">
                      <a:moveTo>
                        <a:pt x="11769" y="16478"/>
                      </a:moveTo>
                      <a:cubicBezTo>
                        <a:pt x="11279" y="16703"/>
                        <a:pt x="10682" y="16620"/>
                        <a:pt x="10279" y="16217"/>
                      </a:cubicBezTo>
                      <a:lnTo>
                        <a:pt x="4359" y="10297"/>
                      </a:lnTo>
                      <a:cubicBezTo>
                        <a:pt x="3843" y="9781"/>
                        <a:pt x="3843" y="8941"/>
                        <a:pt x="4359" y="8424"/>
                      </a:cubicBezTo>
                      <a:lnTo>
                        <a:pt x="8424" y="4359"/>
                      </a:lnTo>
                      <a:cubicBezTo>
                        <a:pt x="8941" y="3843"/>
                        <a:pt x="9781" y="3843"/>
                        <a:pt x="10296" y="4359"/>
                      </a:cubicBezTo>
                      <a:lnTo>
                        <a:pt x="16216" y="10279"/>
                      </a:lnTo>
                      <a:cubicBezTo>
                        <a:pt x="16630" y="10692"/>
                        <a:pt x="16705" y="11311"/>
                        <a:pt x="16459" y="11806"/>
                      </a:cubicBezTo>
                      <a:lnTo>
                        <a:pt x="19303" y="14651"/>
                      </a:lnTo>
                      <a:cubicBezTo>
                        <a:pt x="21083" y="12571"/>
                        <a:pt x="20993" y="9440"/>
                        <a:pt x="19025" y="7471"/>
                      </a:cubicBezTo>
                      <a:lnTo>
                        <a:pt x="13105" y="1551"/>
                      </a:lnTo>
                      <a:cubicBezTo>
                        <a:pt x="11036" y="-517"/>
                        <a:pt x="7684" y="-517"/>
                        <a:pt x="5617" y="1551"/>
                      </a:cubicBezTo>
                      <a:lnTo>
                        <a:pt x="1552" y="5617"/>
                      </a:lnTo>
                      <a:cubicBezTo>
                        <a:pt x="-517" y="7684"/>
                        <a:pt x="-517" y="11037"/>
                        <a:pt x="1552" y="13105"/>
                      </a:cubicBezTo>
                      <a:lnTo>
                        <a:pt x="7471" y="19025"/>
                      </a:lnTo>
                      <a:cubicBezTo>
                        <a:pt x="9430" y="20984"/>
                        <a:pt x="12541" y="21083"/>
                        <a:pt x="14621" y="19330"/>
                      </a:cubicBezTo>
                      <a:lnTo>
                        <a:pt x="11769" y="16478"/>
                      </a:lnTo>
                      <a:close/>
                      <a:moveTo>
                        <a:pt x="11769" y="16478"/>
                      </a:moveTo>
                    </a:path>
                  </a:pathLst>
                </a:custGeom>
                <a:grpFill/>
                <a:ln>
                  <a:noFill/>
                </a:ln>
                <a:extLst>
                  <a:ext uri="{91240B29-F687-4f45-9708-019B960494DF}">
                    <a14:hiddenLine xmlns:p14="http://schemas.microsoft.com/office/powerpoint/2010/main" xmlns:a14="http://schemas.microsoft.com/office/drawing/2010/main" xmlns:lc="http://schemas.openxmlformats.org/drawingml/2006/lockedCanvas" xmlns:mc="http://schemas.openxmlformats.org/markup-compatibility/2006" xmlns:a16="http://schemas.microsoft.com/office/drawing/2014/main" xmlns=""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36" name="íślíḋè-Freeform: Shape 67">
                  <a:extLst>
                    <a:ext uri="{FF2B5EF4-FFF2-40B4-BE49-F238E27FC236}">
                      <a16:creationId xmlns:a16="http://schemas.microsoft.com/office/drawing/2014/main" id="{5A96F3D7-115E-40BC-B555-EBC540C592AD}"/>
                    </a:ext>
                  </a:extLst>
                </p:cNvPr>
                <p:cNvSpPr>
                  <a:spLocks/>
                </p:cNvSpPr>
                <p:nvPr/>
              </p:nvSpPr>
              <p:spPr bwMode="auto">
                <a:xfrm>
                  <a:off x="231" y="231"/>
                  <a:ext cx="345" cy="345"/>
                </a:xfrm>
                <a:custGeom>
                  <a:avLst/>
                  <a:gdLst>
                    <a:gd name="T0" fmla="*/ 0 w 20573"/>
                    <a:gd name="T1" fmla="*/ 0 h 20573"/>
                    <a:gd name="T2" fmla="*/ 0 w 20573"/>
                    <a:gd name="T3" fmla="*/ 0 h 20573"/>
                    <a:gd name="T4" fmla="*/ 0 w 20573"/>
                    <a:gd name="T5" fmla="*/ 0 h 20573"/>
                    <a:gd name="T6" fmla="*/ 0 w 20573"/>
                    <a:gd name="T7" fmla="*/ 0 h 20573"/>
                    <a:gd name="T8" fmla="*/ 0 w 20573"/>
                    <a:gd name="T9" fmla="*/ 0 h 20573"/>
                    <a:gd name="T10" fmla="*/ 0 w 20573"/>
                    <a:gd name="T11" fmla="*/ 0 h 20573"/>
                    <a:gd name="T12" fmla="*/ 0 w 20573"/>
                    <a:gd name="T13" fmla="*/ 0 h 20573"/>
                    <a:gd name="T14" fmla="*/ 0 w 20573"/>
                    <a:gd name="T15" fmla="*/ 0 h 20573"/>
                    <a:gd name="T16" fmla="*/ 0 w 20573"/>
                    <a:gd name="T17" fmla="*/ 0 h 20573"/>
                    <a:gd name="T18" fmla="*/ 0 w 20573"/>
                    <a:gd name="T19" fmla="*/ 0 h 20573"/>
                    <a:gd name="T20" fmla="*/ 0 w 20573"/>
                    <a:gd name="T21" fmla="*/ 0 h 20573"/>
                    <a:gd name="T22" fmla="*/ 0 w 20573"/>
                    <a:gd name="T23" fmla="*/ 0 h 20573"/>
                    <a:gd name="T24" fmla="*/ 0 w 20573"/>
                    <a:gd name="T25" fmla="*/ 0 h 20573"/>
                    <a:gd name="T26" fmla="*/ 0 w 20573"/>
                    <a:gd name="T27" fmla="*/ 0 h 20573"/>
                    <a:gd name="T28" fmla="*/ 0 w 20573"/>
                    <a:gd name="T29" fmla="*/ 0 h 20573"/>
                    <a:gd name="T30" fmla="*/ 0 w 20573"/>
                    <a:gd name="T31" fmla="*/ 0 h 20573"/>
                    <a:gd name="T32" fmla="*/ 0 w 20573"/>
                    <a:gd name="T33" fmla="*/ 0 h 20573"/>
                    <a:gd name="T34" fmla="*/ 0 w 20573"/>
                    <a:gd name="T35" fmla="*/ 0 h 205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573" h="20573">
                      <a:moveTo>
                        <a:pt x="14956" y="19022"/>
                      </a:moveTo>
                      <a:lnTo>
                        <a:pt x="19023" y="14957"/>
                      </a:lnTo>
                      <a:cubicBezTo>
                        <a:pt x="21090" y="12888"/>
                        <a:pt x="21090" y="9536"/>
                        <a:pt x="19023" y="7469"/>
                      </a:cubicBezTo>
                      <a:lnTo>
                        <a:pt x="13103" y="1549"/>
                      </a:lnTo>
                      <a:cubicBezTo>
                        <a:pt x="11134" y="-420"/>
                        <a:pt x="8003" y="-510"/>
                        <a:pt x="5922" y="1270"/>
                      </a:cubicBezTo>
                      <a:lnTo>
                        <a:pt x="8767" y="4115"/>
                      </a:lnTo>
                      <a:cubicBezTo>
                        <a:pt x="9263" y="3867"/>
                        <a:pt x="9881" y="3944"/>
                        <a:pt x="10295" y="4357"/>
                      </a:cubicBezTo>
                      <a:lnTo>
                        <a:pt x="16214" y="10277"/>
                      </a:lnTo>
                      <a:cubicBezTo>
                        <a:pt x="16730" y="10793"/>
                        <a:pt x="16730" y="11633"/>
                        <a:pt x="16214" y="12149"/>
                      </a:cubicBezTo>
                      <a:lnTo>
                        <a:pt x="12149" y="16214"/>
                      </a:lnTo>
                      <a:cubicBezTo>
                        <a:pt x="11632" y="16730"/>
                        <a:pt x="10792" y="16730"/>
                        <a:pt x="10277" y="16214"/>
                      </a:cubicBezTo>
                      <a:lnTo>
                        <a:pt x="4357" y="10295"/>
                      </a:lnTo>
                      <a:cubicBezTo>
                        <a:pt x="3954" y="9892"/>
                        <a:pt x="3870" y="9294"/>
                        <a:pt x="4096" y="8805"/>
                      </a:cubicBezTo>
                      <a:lnTo>
                        <a:pt x="1243" y="5952"/>
                      </a:lnTo>
                      <a:cubicBezTo>
                        <a:pt x="-510" y="8032"/>
                        <a:pt x="-410" y="11143"/>
                        <a:pt x="1549" y="13102"/>
                      </a:cubicBezTo>
                      <a:lnTo>
                        <a:pt x="7469" y="19022"/>
                      </a:lnTo>
                      <a:cubicBezTo>
                        <a:pt x="9536" y="21090"/>
                        <a:pt x="12889" y="21090"/>
                        <a:pt x="14956" y="19022"/>
                      </a:cubicBezTo>
                      <a:close/>
                      <a:moveTo>
                        <a:pt x="14956" y="19022"/>
                      </a:moveTo>
                    </a:path>
                  </a:pathLst>
                </a:custGeom>
                <a:grpFill/>
                <a:ln>
                  <a:noFill/>
                </a:ln>
                <a:extLst>
                  <a:ext uri="{91240B29-F687-4f45-9708-019B960494DF}">
                    <a14:hiddenLine xmlns:p14="http://schemas.microsoft.com/office/powerpoint/2010/main" xmlns:a14="http://schemas.microsoft.com/office/drawing/2010/main" xmlns:lc="http://schemas.openxmlformats.org/drawingml/2006/lockedCanvas" xmlns:mc="http://schemas.openxmlformats.org/markup-compatibility/2006" xmlns:a16="http://schemas.microsoft.com/office/drawing/2014/main" xmlns=""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37" name="íślíḋè-Freeform: Shape 70">
                  <a:extLst>
                    <a:ext uri="{FF2B5EF4-FFF2-40B4-BE49-F238E27FC236}">
                      <a16:creationId xmlns:a16="http://schemas.microsoft.com/office/drawing/2014/main" id="{B6BFC084-4759-417F-A8CE-37240AC975FB}"/>
                    </a:ext>
                  </a:extLst>
                </p:cNvPr>
                <p:cNvSpPr>
                  <a:spLocks/>
                </p:cNvSpPr>
                <p:nvPr/>
              </p:nvSpPr>
              <p:spPr bwMode="auto">
                <a:xfrm>
                  <a:off x="152" y="151"/>
                  <a:ext cx="269" cy="270"/>
                </a:xfrm>
                <a:custGeom>
                  <a:avLst/>
                  <a:gdLst>
                    <a:gd name="T0" fmla="*/ 0 w 21091"/>
                    <a:gd name="T1" fmla="*/ 0 h 21090"/>
                    <a:gd name="T2" fmla="*/ 0 w 21091"/>
                    <a:gd name="T3" fmla="*/ 0 h 21090"/>
                    <a:gd name="T4" fmla="*/ 0 w 21091"/>
                    <a:gd name="T5" fmla="*/ 0 h 21090"/>
                    <a:gd name="T6" fmla="*/ 0 w 21091"/>
                    <a:gd name="T7" fmla="*/ 0 h 21090"/>
                    <a:gd name="T8" fmla="*/ 0 w 21091"/>
                    <a:gd name="T9" fmla="*/ 0 h 21090"/>
                    <a:gd name="T10" fmla="*/ 0 w 21091"/>
                    <a:gd name="T11" fmla="*/ 0 h 21090"/>
                    <a:gd name="T12" fmla="*/ 0 w 21091"/>
                    <a:gd name="T13" fmla="*/ 0 h 21090"/>
                    <a:gd name="T14" fmla="*/ 0 w 21091"/>
                    <a:gd name="T15" fmla="*/ 0 h 2109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091" h="21090">
                      <a:moveTo>
                        <a:pt x="763" y="763"/>
                      </a:moveTo>
                      <a:cubicBezTo>
                        <a:pt x="-254" y="1780"/>
                        <a:pt x="-254" y="3428"/>
                        <a:pt x="762" y="4445"/>
                      </a:cubicBezTo>
                      <a:lnTo>
                        <a:pt x="16645" y="20328"/>
                      </a:lnTo>
                      <a:cubicBezTo>
                        <a:pt x="17663" y="21344"/>
                        <a:pt x="19312" y="21346"/>
                        <a:pt x="20329" y="20329"/>
                      </a:cubicBezTo>
                      <a:cubicBezTo>
                        <a:pt x="21346" y="19312"/>
                        <a:pt x="21345" y="17663"/>
                        <a:pt x="20328" y="16646"/>
                      </a:cubicBezTo>
                      <a:lnTo>
                        <a:pt x="4444" y="763"/>
                      </a:lnTo>
                      <a:cubicBezTo>
                        <a:pt x="3428" y="-254"/>
                        <a:pt x="1780" y="-253"/>
                        <a:pt x="763" y="763"/>
                      </a:cubicBezTo>
                      <a:close/>
                      <a:moveTo>
                        <a:pt x="763" y="763"/>
                      </a:moveTo>
                    </a:path>
                  </a:pathLst>
                </a:custGeom>
                <a:grpFill/>
                <a:ln>
                  <a:noFill/>
                </a:ln>
                <a:extLst>
                  <a:ext uri="{91240B29-F687-4f45-9708-019B960494DF}">
                    <a14:hiddenLine xmlns:p14="http://schemas.microsoft.com/office/powerpoint/2010/main" xmlns:a14="http://schemas.microsoft.com/office/drawing/2010/main" xmlns:lc="http://schemas.openxmlformats.org/drawingml/2006/lockedCanvas" xmlns:mc="http://schemas.openxmlformats.org/markup-compatibility/2006" xmlns:a16="http://schemas.microsoft.com/office/drawing/2014/main" xmlns=""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grpSp>
          <p:grpSp>
            <p:nvGrpSpPr>
              <p:cNvPr id="32" name="Group 36">
                <a:extLst>
                  <a:ext uri="{FF2B5EF4-FFF2-40B4-BE49-F238E27FC236}">
                    <a16:creationId xmlns:a16="http://schemas.microsoft.com/office/drawing/2014/main" id="{D65C178F-598D-4A37-8256-3FB8170F1F49}"/>
                  </a:ext>
                </a:extLst>
              </p:cNvPr>
              <p:cNvGrpSpPr/>
              <p:nvPr/>
            </p:nvGrpSpPr>
            <p:grpSpPr>
              <a:xfrm>
                <a:off x="6652151" y="3524732"/>
                <a:ext cx="1549107" cy="593624"/>
                <a:chOff x="725817" y="2270701"/>
                <a:chExt cx="1889082" cy="593624"/>
              </a:xfrm>
            </p:grpSpPr>
            <p:sp>
              <p:nvSpPr>
                <p:cNvPr id="33" name="íślíḋè-Rectangle 37">
                  <a:extLst>
                    <a:ext uri="{FF2B5EF4-FFF2-40B4-BE49-F238E27FC236}">
                      <a16:creationId xmlns:a16="http://schemas.microsoft.com/office/drawing/2014/main" id="{F8416B8B-442E-411D-861A-DD93080CEB34}"/>
                    </a:ext>
                  </a:extLst>
                </p:cNvPr>
                <p:cNvSpPr/>
                <p:nvPr/>
              </p:nvSpPr>
              <p:spPr>
                <a:xfrm>
                  <a:off x="725817" y="2270701"/>
                  <a:ext cx="1889082" cy="246221"/>
                </a:xfrm>
                <a:prstGeom prst="rect">
                  <a:avLst/>
                </a:prstGeom>
              </p:spPr>
              <p:txBody>
                <a:bodyPr wrap="none" lIns="0" tIns="0" rIns="0" bIns="0">
                  <a:normAutofit fontScale="77500" lnSpcReduction="20000"/>
                </a:bodyPr>
                <a:lstStyle/>
                <a:p>
                  <a:pPr algn="ctr"/>
                  <a:r>
                    <a:rPr lang="zh-CN" altLang="en-US" sz="1600" b="1" dirty="0">
                      <a:solidFill>
                        <a:schemeClr val="bg1"/>
                      </a:solidFill>
                      <a:cs typeface="+mn-ea"/>
                      <a:sym typeface="+mn-lt"/>
                    </a:rPr>
                    <a:t>Title text</a:t>
                  </a:r>
                </a:p>
              </p:txBody>
            </p:sp>
            <p:sp>
              <p:nvSpPr>
                <p:cNvPr id="34" name="íślíḋè-Rectangle 54">
                  <a:extLst>
                    <a:ext uri="{FF2B5EF4-FFF2-40B4-BE49-F238E27FC236}">
                      <a16:creationId xmlns:a16="http://schemas.microsoft.com/office/drawing/2014/main" id="{6297E6AB-DB7D-4577-86AF-F423C11F89F0}"/>
                    </a:ext>
                  </a:extLst>
                </p:cNvPr>
                <p:cNvSpPr/>
                <p:nvPr/>
              </p:nvSpPr>
              <p:spPr>
                <a:xfrm>
                  <a:off x="725817" y="2516922"/>
                  <a:ext cx="1889082" cy="347403"/>
                </a:xfrm>
                <a:prstGeom prst="rect">
                  <a:avLst/>
                </a:prstGeom>
              </p:spPr>
              <p:txBody>
                <a:bodyPr wrap="square" lIns="0" tIns="0" rIns="0" bIns="0">
                  <a:normAutofit fontScale="55000" lnSpcReduction="20000"/>
                </a:bodyPr>
                <a:lstStyle/>
                <a:p>
                  <a:pPr algn="ctr">
                    <a:lnSpc>
                      <a:spcPct val="120000"/>
                    </a:lnSpc>
                  </a:pPr>
                  <a:r>
                    <a:rPr lang="zh-CN" altLang="en-US" sz="900">
                      <a:solidFill>
                        <a:schemeClr val="bg1"/>
                      </a:solidFill>
                      <a:cs typeface="+mn-ea"/>
                      <a:sym typeface="+mn-lt"/>
                    </a:rPr>
                    <a:t>This section is displayed as a text layout</a:t>
                  </a:r>
                  <a:br>
                    <a:rPr lang="zh-CN" altLang="en-US" sz="900">
                      <a:solidFill>
                        <a:schemeClr val="bg1"/>
                      </a:solidFill>
                      <a:cs typeface="+mn-ea"/>
                      <a:sym typeface="+mn-lt"/>
                    </a:rPr>
                  </a:br>
                  <a:r>
                    <a:rPr lang="zh-CN" altLang="en-US" sz="900">
                      <a:solidFill>
                        <a:schemeClr val="bg1"/>
                      </a:solidFill>
                      <a:cs typeface="+mn-ea"/>
                      <a:sym typeface="+mn-lt"/>
                    </a:rPr>
                    <a:t>(Theme font is recommended)</a:t>
                  </a:r>
                </a:p>
              </p:txBody>
            </p:sp>
          </p:grpSp>
        </p:grpSp>
        <p:grpSp>
          <p:nvGrpSpPr>
            <p:cNvPr id="20" name="Group 6">
              <a:extLst>
                <a:ext uri="{FF2B5EF4-FFF2-40B4-BE49-F238E27FC236}">
                  <a16:creationId xmlns:a16="http://schemas.microsoft.com/office/drawing/2014/main" id="{09CA0F28-733E-4DE0-8897-A695CF78E5A7}"/>
                </a:ext>
              </a:extLst>
            </p:cNvPr>
            <p:cNvGrpSpPr/>
            <p:nvPr/>
          </p:nvGrpSpPr>
          <p:grpSpPr>
            <a:xfrm>
              <a:off x="8845325" y="1755251"/>
              <a:ext cx="2448156" cy="2910018"/>
              <a:chOff x="8845325" y="1755251"/>
              <a:chExt cx="2448156" cy="2910018"/>
            </a:xfrm>
          </p:grpSpPr>
          <p:sp>
            <p:nvSpPr>
              <p:cNvPr id="21" name="íślíḋè-Trapezoid 51">
                <a:extLst>
                  <a:ext uri="{FF2B5EF4-FFF2-40B4-BE49-F238E27FC236}">
                    <a16:creationId xmlns:a16="http://schemas.microsoft.com/office/drawing/2014/main" id="{CBD12712-27BF-4958-A176-BE62676C10F9}"/>
                  </a:ext>
                </a:extLst>
              </p:cNvPr>
              <p:cNvSpPr>
                <a:spLocks/>
              </p:cNvSpPr>
              <p:nvPr/>
            </p:nvSpPr>
            <p:spPr>
              <a:xfrm rot="10800000">
                <a:off x="8845325" y="2980372"/>
                <a:ext cx="2448154" cy="106052"/>
              </a:xfrm>
              <a:prstGeom prst="trapezoid">
                <a:avLst>
                  <a:gd name="adj" fmla="val 75086"/>
                </a:avLst>
              </a:prstGeom>
              <a:pattFill prst="dkDnDiag">
                <a:fgClr>
                  <a:schemeClr val="accent4">
                    <a:lumMod val="50000"/>
                  </a:schemeClr>
                </a:fgClr>
                <a:bgClr>
                  <a:schemeClr val="accent4">
                    <a:lumMod val="75000"/>
                  </a:schemeClr>
                </a:bgClr>
              </a:pattFill>
              <a:ln w="3175">
                <a:noFill/>
              </a:ln>
            </p:spPr>
            <p:txBody>
              <a:bodyPr anchor="ctr"/>
              <a:lstStyle/>
              <a:p>
                <a:pPr algn="ctr"/>
                <a:endParaRPr>
                  <a:cs typeface="+mn-ea"/>
                  <a:sym typeface="+mn-lt"/>
                </a:endParaRPr>
              </a:p>
            </p:txBody>
          </p:sp>
          <p:sp>
            <p:nvSpPr>
              <p:cNvPr id="22" name="íślíḋè-Trapezoid 52">
                <a:extLst>
                  <a:ext uri="{FF2B5EF4-FFF2-40B4-BE49-F238E27FC236}">
                    <a16:creationId xmlns:a16="http://schemas.microsoft.com/office/drawing/2014/main" id="{A664A416-27D7-4A95-A4E0-FB1ED2A4A21B}"/>
                  </a:ext>
                </a:extLst>
              </p:cNvPr>
              <p:cNvSpPr>
                <a:spLocks/>
              </p:cNvSpPr>
              <p:nvPr/>
            </p:nvSpPr>
            <p:spPr>
              <a:xfrm rot="10800000">
                <a:off x="9301099" y="4559217"/>
                <a:ext cx="1549106" cy="106052"/>
              </a:xfrm>
              <a:prstGeom prst="trapezoid">
                <a:avLst>
                  <a:gd name="adj" fmla="val 75086"/>
                </a:avLst>
              </a:prstGeom>
              <a:pattFill prst="dkDnDiag">
                <a:fgClr>
                  <a:schemeClr val="accent4">
                    <a:lumMod val="50000"/>
                  </a:schemeClr>
                </a:fgClr>
                <a:bgClr>
                  <a:schemeClr val="accent4">
                    <a:lumMod val="75000"/>
                  </a:schemeClr>
                </a:bgClr>
              </a:pattFill>
              <a:ln w="3175">
                <a:noFill/>
              </a:ln>
            </p:spPr>
            <p:txBody>
              <a:bodyPr anchor="ctr"/>
              <a:lstStyle/>
              <a:p>
                <a:pPr algn="ctr"/>
                <a:endParaRPr>
                  <a:cs typeface="+mn-ea"/>
                  <a:sym typeface="+mn-lt"/>
                </a:endParaRPr>
              </a:p>
            </p:txBody>
          </p:sp>
          <p:sp>
            <p:nvSpPr>
              <p:cNvPr id="23" name="íślíḋè-Arrow: Up 53">
                <a:extLst>
                  <a:ext uri="{FF2B5EF4-FFF2-40B4-BE49-F238E27FC236}">
                    <a16:creationId xmlns:a16="http://schemas.microsoft.com/office/drawing/2014/main" id="{EB4E3E3C-A0AD-4339-94A2-628790B963A6}"/>
                  </a:ext>
                </a:extLst>
              </p:cNvPr>
              <p:cNvSpPr/>
              <p:nvPr/>
            </p:nvSpPr>
            <p:spPr>
              <a:xfrm>
                <a:off x="8845327" y="1755251"/>
                <a:ext cx="2448154" cy="2801165"/>
              </a:xfrm>
              <a:prstGeom prst="upArrow">
                <a:avLst>
                  <a:gd name="adj1" fmla="val 63377"/>
                  <a:gd name="adj2" fmla="val 50000"/>
                </a:avLst>
              </a:prstGeom>
              <a:solidFill>
                <a:schemeClr val="accent4"/>
              </a:solidFill>
              <a:ln w="3175" cap="flat" cmpd="sng" algn="ctr">
                <a:noFill/>
                <a:prstDash val="solid"/>
              </a:ln>
              <a:effectLst>
                <a:outerShdw dist="25400" dir="5400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4" name="íślíḋè-Freeform: Shape 60">
                <a:extLst>
                  <a:ext uri="{FF2B5EF4-FFF2-40B4-BE49-F238E27FC236}">
                    <a16:creationId xmlns:a16="http://schemas.microsoft.com/office/drawing/2014/main" id="{11A747E1-6E15-43B8-8526-F28D66FAB0F9}"/>
                  </a:ext>
                </a:extLst>
              </p:cNvPr>
              <p:cNvSpPr>
                <a:spLocks/>
              </p:cNvSpPr>
              <p:nvPr/>
            </p:nvSpPr>
            <p:spPr bwMode="auto">
              <a:xfrm>
                <a:off x="9767895" y="2518501"/>
                <a:ext cx="603010" cy="379981"/>
              </a:xfrm>
              <a:custGeom>
                <a:avLst/>
                <a:gdLst>
                  <a:gd name="T0" fmla="*/ 205817445 w 21600"/>
                  <a:gd name="T1" fmla="*/ 12896655 h 21600"/>
                  <a:gd name="T2" fmla="*/ 205817445 w 21600"/>
                  <a:gd name="T3" fmla="*/ 3873124 h 21600"/>
                  <a:gd name="T4" fmla="*/ 190413453 w 21600"/>
                  <a:gd name="T5" fmla="*/ 0 h 21600"/>
                  <a:gd name="T6" fmla="*/ 15405247 w 21600"/>
                  <a:gd name="T7" fmla="*/ 0 h 21600"/>
                  <a:gd name="T8" fmla="*/ 0 w 21600"/>
                  <a:gd name="T9" fmla="*/ 3873124 h 21600"/>
                  <a:gd name="T10" fmla="*/ 0 w 21600"/>
                  <a:gd name="T11" fmla="*/ 41275556 h 21600"/>
                  <a:gd name="T12" fmla="*/ 15405247 w 21600"/>
                  <a:gd name="T13" fmla="*/ 45148680 h 21600"/>
                  <a:gd name="T14" fmla="*/ 190413453 w 21600"/>
                  <a:gd name="T15" fmla="*/ 45148680 h 21600"/>
                  <a:gd name="T16" fmla="*/ 205817445 w 21600"/>
                  <a:gd name="T17" fmla="*/ 41275556 h 21600"/>
                  <a:gd name="T18" fmla="*/ 205817445 w 21600"/>
                  <a:gd name="T19" fmla="*/ 32367006 h 21600"/>
                  <a:gd name="T20" fmla="*/ 205817445 w 21600"/>
                  <a:gd name="T21" fmla="*/ 32488207 h 21600"/>
                  <a:gd name="T22" fmla="*/ 286355233 w 21600"/>
                  <a:gd name="T23" fmla="*/ 41984108 h 21600"/>
                  <a:gd name="T24" fmla="*/ 286355233 w 21600"/>
                  <a:gd name="T25" fmla="*/ 3315119 h 21600"/>
                  <a:gd name="T26" fmla="*/ 205817445 w 21600"/>
                  <a:gd name="T27" fmla="*/ 12896655 h 21600"/>
                  <a:gd name="T28" fmla="*/ 205817445 w 21600"/>
                  <a:gd name="T29" fmla="*/ 12896655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15525" y="6170"/>
                    </a:moveTo>
                    <a:lnTo>
                      <a:pt x="15525" y="1853"/>
                    </a:lnTo>
                    <a:cubicBezTo>
                      <a:pt x="15525" y="834"/>
                      <a:pt x="15002" y="0"/>
                      <a:pt x="14363" y="0"/>
                    </a:cubicBezTo>
                    <a:lnTo>
                      <a:pt x="1162" y="0"/>
                    </a:lnTo>
                    <a:cubicBezTo>
                      <a:pt x="523" y="0"/>
                      <a:pt x="0" y="834"/>
                      <a:pt x="0" y="1853"/>
                    </a:cubicBezTo>
                    <a:lnTo>
                      <a:pt x="0" y="19747"/>
                    </a:lnTo>
                    <a:cubicBezTo>
                      <a:pt x="0" y="20766"/>
                      <a:pt x="523" y="21600"/>
                      <a:pt x="1162" y="21600"/>
                    </a:cubicBezTo>
                    <a:lnTo>
                      <a:pt x="14363" y="21600"/>
                    </a:lnTo>
                    <a:cubicBezTo>
                      <a:pt x="15002" y="21600"/>
                      <a:pt x="15525" y="20766"/>
                      <a:pt x="15525" y="19747"/>
                    </a:cubicBezTo>
                    <a:lnTo>
                      <a:pt x="15525" y="15485"/>
                    </a:lnTo>
                    <a:lnTo>
                      <a:pt x="15525" y="15543"/>
                    </a:lnTo>
                    <a:lnTo>
                      <a:pt x="21600" y="20086"/>
                    </a:lnTo>
                    <a:lnTo>
                      <a:pt x="21600" y="1586"/>
                    </a:lnTo>
                    <a:lnTo>
                      <a:pt x="15525" y="6170"/>
                    </a:lnTo>
                    <a:close/>
                    <a:moveTo>
                      <a:pt x="15525" y="6170"/>
                    </a:moveTo>
                  </a:path>
                </a:pathLst>
              </a:custGeom>
              <a:solidFill>
                <a:srgbClr val="FFFFFF"/>
              </a:solidFill>
              <a:ln>
                <a:noFill/>
              </a:ln>
            </p:spPr>
            <p:txBody>
              <a:bodyPr anchor="ctr"/>
              <a:lstStyle/>
              <a:p>
                <a:pPr algn="ctr"/>
                <a:endParaRPr>
                  <a:cs typeface="+mn-ea"/>
                  <a:sym typeface="+mn-lt"/>
                </a:endParaRPr>
              </a:p>
            </p:txBody>
          </p:sp>
          <p:grpSp>
            <p:nvGrpSpPr>
              <p:cNvPr id="25" name="Group 57">
                <a:extLst>
                  <a:ext uri="{FF2B5EF4-FFF2-40B4-BE49-F238E27FC236}">
                    <a16:creationId xmlns:a16="http://schemas.microsoft.com/office/drawing/2014/main" id="{99464E18-A95E-4C32-9B70-1A9A637E5C0C}"/>
                  </a:ext>
                </a:extLst>
              </p:cNvPr>
              <p:cNvGrpSpPr/>
              <p:nvPr/>
            </p:nvGrpSpPr>
            <p:grpSpPr>
              <a:xfrm>
                <a:off x="9301096" y="3524732"/>
                <a:ext cx="1549107" cy="593624"/>
                <a:chOff x="725817" y="2270701"/>
                <a:chExt cx="1889082" cy="593624"/>
              </a:xfrm>
            </p:grpSpPr>
            <p:sp>
              <p:nvSpPr>
                <p:cNvPr id="26" name="íślíḋè-Rectangle 58">
                  <a:extLst>
                    <a:ext uri="{FF2B5EF4-FFF2-40B4-BE49-F238E27FC236}">
                      <a16:creationId xmlns:a16="http://schemas.microsoft.com/office/drawing/2014/main" id="{B91CFDA7-9788-4072-9E47-613B13417EA0}"/>
                    </a:ext>
                  </a:extLst>
                </p:cNvPr>
                <p:cNvSpPr/>
                <p:nvPr/>
              </p:nvSpPr>
              <p:spPr>
                <a:xfrm>
                  <a:off x="725817" y="2270701"/>
                  <a:ext cx="1889082" cy="246221"/>
                </a:xfrm>
                <a:prstGeom prst="rect">
                  <a:avLst/>
                </a:prstGeom>
              </p:spPr>
              <p:txBody>
                <a:bodyPr wrap="none" lIns="0" tIns="0" rIns="0" bIns="0">
                  <a:normAutofit fontScale="77500" lnSpcReduction="20000"/>
                </a:bodyPr>
                <a:lstStyle/>
                <a:p>
                  <a:pPr algn="ctr"/>
                  <a:r>
                    <a:rPr lang="zh-CN" altLang="en-US" sz="1600" b="1" dirty="0">
                      <a:solidFill>
                        <a:schemeClr val="bg1"/>
                      </a:solidFill>
                      <a:cs typeface="+mn-ea"/>
                      <a:sym typeface="+mn-lt"/>
                    </a:rPr>
                    <a:t>Title text</a:t>
                  </a:r>
                </a:p>
              </p:txBody>
            </p:sp>
            <p:sp>
              <p:nvSpPr>
                <p:cNvPr id="27" name="íślíḋè-Rectangle 62">
                  <a:extLst>
                    <a:ext uri="{FF2B5EF4-FFF2-40B4-BE49-F238E27FC236}">
                      <a16:creationId xmlns:a16="http://schemas.microsoft.com/office/drawing/2014/main" id="{6C6777D3-08D9-4413-A3BD-4CC36AC9D6A6}"/>
                    </a:ext>
                  </a:extLst>
                </p:cNvPr>
                <p:cNvSpPr/>
                <p:nvPr/>
              </p:nvSpPr>
              <p:spPr>
                <a:xfrm>
                  <a:off x="725817" y="2516922"/>
                  <a:ext cx="1889082" cy="347403"/>
                </a:xfrm>
                <a:prstGeom prst="rect">
                  <a:avLst/>
                </a:prstGeom>
              </p:spPr>
              <p:txBody>
                <a:bodyPr wrap="square" lIns="0" tIns="0" rIns="0" bIns="0">
                  <a:normAutofit fontScale="55000" lnSpcReduction="20000"/>
                </a:bodyPr>
                <a:lstStyle/>
                <a:p>
                  <a:pPr algn="ctr">
                    <a:lnSpc>
                      <a:spcPct val="120000"/>
                    </a:lnSpc>
                  </a:pPr>
                  <a:r>
                    <a:rPr lang="zh-CN" altLang="en-US" sz="900">
                      <a:solidFill>
                        <a:schemeClr val="bg1"/>
                      </a:solidFill>
                      <a:cs typeface="+mn-ea"/>
                      <a:sym typeface="+mn-lt"/>
                    </a:rPr>
                    <a:t>This section is displayed as a text layout</a:t>
                  </a:r>
                  <a:br>
                    <a:rPr lang="zh-CN" altLang="en-US" sz="900">
                      <a:solidFill>
                        <a:schemeClr val="bg1"/>
                      </a:solidFill>
                      <a:cs typeface="+mn-ea"/>
                      <a:sym typeface="+mn-lt"/>
                    </a:rPr>
                  </a:br>
                  <a:r>
                    <a:rPr lang="zh-CN" altLang="en-US" sz="900">
                      <a:solidFill>
                        <a:schemeClr val="bg1"/>
                      </a:solidFill>
                      <a:cs typeface="+mn-ea"/>
                      <a:sym typeface="+mn-lt"/>
                    </a:rPr>
                    <a:t>(Theme font is recommended)</a:t>
                  </a:r>
                </a:p>
              </p:txBody>
            </p:sp>
          </p:grpSp>
        </p:grpSp>
      </p:grpSp>
      <p:grpSp>
        <p:nvGrpSpPr>
          <p:cNvPr id="4" name="Group 42">
            <a:extLst>
              <a:ext uri="{FF2B5EF4-FFF2-40B4-BE49-F238E27FC236}">
                <a16:creationId xmlns:a16="http://schemas.microsoft.com/office/drawing/2014/main" id="{467E0444-0AEB-4DC5-8706-A54BE0E972E3}"/>
              </a:ext>
            </a:extLst>
          </p:cNvPr>
          <p:cNvGrpSpPr/>
          <p:nvPr/>
        </p:nvGrpSpPr>
        <p:grpSpPr>
          <a:xfrm>
            <a:off x="1084987" y="3356137"/>
            <a:ext cx="6974029" cy="642945"/>
            <a:chOff x="1768931" y="3638220"/>
            <a:chExt cx="9298705" cy="857260"/>
          </a:xfrm>
        </p:grpSpPr>
        <p:grpSp>
          <p:nvGrpSpPr>
            <p:cNvPr id="5" name="Group 46">
              <a:extLst>
                <a:ext uri="{FF2B5EF4-FFF2-40B4-BE49-F238E27FC236}">
                  <a16:creationId xmlns:a16="http://schemas.microsoft.com/office/drawing/2014/main" id="{7F4A5E39-D0C4-4C06-9312-BEC9D3831807}"/>
                </a:ext>
              </a:extLst>
            </p:cNvPr>
            <p:cNvGrpSpPr/>
            <p:nvPr/>
          </p:nvGrpSpPr>
          <p:grpSpPr>
            <a:xfrm>
              <a:off x="1768931" y="3638220"/>
              <a:ext cx="2213143" cy="857260"/>
              <a:chOff x="1732858" y="5001250"/>
              <a:chExt cx="2213143" cy="857260"/>
            </a:xfrm>
          </p:grpSpPr>
          <p:sp>
            <p:nvSpPr>
              <p:cNvPr id="15" name="íślíḋè-TextBox 77">
                <a:extLst>
                  <a:ext uri="{FF2B5EF4-FFF2-40B4-BE49-F238E27FC236}">
                    <a16:creationId xmlns:a16="http://schemas.microsoft.com/office/drawing/2014/main" id="{AE42E386-7B7A-47F9-891E-78DE022D25FE}"/>
                  </a:ext>
                </a:extLst>
              </p:cNvPr>
              <p:cNvSpPr txBox="1">
                <a:spLocks/>
              </p:cNvSpPr>
              <p:nvPr/>
            </p:nvSpPr>
            <p:spPr bwMode="auto">
              <a:xfrm>
                <a:off x="1732858" y="5001250"/>
                <a:ext cx="2213143" cy="283030"/>
              </a:xfrm>
              <a:prstGeom prst="rect">
                <a:avLst/>
              </a:prstGeom>
              <a:noFill/>
              <a:ln w="9525">
                <a:noFill/>
                <a:miter lim="800000"/>
                <a:headEnd/>
                <a:tailEnd/>
              </a:ln>
            </p:spPr>
            <p:txBody>
              <a:bodyPr wrap="none" lIns="0" tIns="0" rIns="0" bIns="0" anchor="ctr" anchorCtr="1">
                <a:normAutofit lnSpcReduction="10000"/>
                <a:scene3d>
                  <a:camera prst="orthographicFront"/>
                  <a:lightRig rig="threePt" dir="t"/>
                </a:scene3d>
                <a:sp3d>
                  <a:bevelT w="0" h="0"/>
                </a:sp3d>
              </a:bodyPr>
              <a:lstStyle/>
              <a:p>
                <a:pPr marL="0" lvl="1" algn="ctr"/>
                <a:r>
                  <a:rPr lang="zh-CN" altLang="en-US" sz="1400" b="1">
                    <a:solidFill>
                      <a:schemeClr val="accent1"/>
                    </a:solidFill>
                    <a:cs typeface="+mn-ea"/>
                    <a:sym typeface="+mn-lt"/>
                  </a:rPr>
                  <a:t>Title text presets</a:t>
                </a:r>
              </a:p>
            </p:txBody>
          </p:sp>
          <p:sp>
            <p:nvSpPr>
              <p:cNvPr id="16" name="íślíḋè-TextBox 78">
                <a:extLst>
                  <a:ext uri="{FF2B5EF4-FFF2-40B4-BE49-F238E27FC236}">
                    <a16:creationId xmlns:a16="http://schemas.microsoft.com/office/drawing/2014/main" id="{28E78734-8C64-4BDB-9D68-1F5946E08FEA}"/>
                  </a:ext>
                </a:extLst>
              </p:cNvPr>
              <p:cNvSpPr txBox="1">
                <a:spLocks/>
              </p:cNvSpPr>
              <p:nvPr/>
            </p:nvSpPr>
            <p:spPr bwMode="auto">
              <a:xfrm>
                <a:off x="1732858" y="5284280"/>
                <a:ext cx="2213143" cy="574230"/>
              </a:xfrm>
              <a:prstGeom prst="rect">
                <a:avLst/>
              </a:prstGeom>
              <a:noFill/>
              <a:ln w="9525">
                <a:noFill/>
                <a:miter lim="800000"/>
                <a:headEnd/>
                <a:tailEnd/>
              </a:ln>
            </p:spPr>
            <p:txBody>
              <a:bodyPr wrap="square" lIns="0" tIns="0" rIns="0" bIns="0" anchor="ctr" anchorCtr="1">
                <a:normAutofit fontScale="77500" lnSpcReduction="20000"/>
                <a:scene3d>
                  <a:camera prst="orthographicFront"/>
                  <a:lightRig rig="threePt" dir="t"/>
                </a:scene3d>
                <a:sp3d>
                  <a:bevelT w="0" h="0"/>
                </a:sp3d>
              </a:bodyPr>
              <a:lstStyle/>
              <a:p>
                <a:pPr algn="ctr">
                  <a:lnSpc>
                    <a:spcPct val="120000"/>
                  </a:lnSpc>
                  <a:defRPr/>
                </a:pPr>
                <a:r>
                  <a:rPr lang="zh-CN" altLang="en-US" sz="1000" dirty="0">
                    <a:cs typeface="+mn-ea"/>
                    <a:sym typeface="+mn-lt"/>
                  </a:rPr>
                  <a:t>After your content is played here, or by copying your text, choose paste in this box and choose to keep only the text</a:t>
                </a:r>
              </a:p>
            </p:txBody>
          </p:sp>
        </p:grpSp>
        <p:grpSp>
          <p:nvGrpSpPr>
            <p:cNvPr id="6" name="Group 50">
              <a:extLst>
                <a:ext uri="{FF2B5EF4-FFF2-40B4-BE49-F238E27FC236}">
                  <a16:creationId xmlns:a16="http://schemas.microsoft.com/office/drawing/2014/main" id="{1D494260-60E9-4A0A-AD17-CCE92CA4C8B1}"/>
                </a:ext>
              </a:extLst>
            </p:cNvPr>
            <p:cNvGrpSpPr/>
            <p:nvPr/>
          </p:nvGrpSpPr>
          <p:grpSpPr>
            <a:xfrm>
              <a:off x="4130785" y="3638220"/>
              <a:ext cx="2213143" cy="857260"/>
              <a:chOff x="1732858" y="5001250"/>
              <a:chExt cx="2213143" cy="857260"/>
            </a:xfrm>
          </p:grpSpPr>
          <p:sp>
            <p:nvSpPr>
              <p:cNvPr id="13" name="íślíḋè-TextBox 75">
                <a:extLst>
                  <a:ext uri="{FF2B5EF4-FFF2-40B4-BE49-F238E27FC236}">
                    <a16:creationId xmlns:a16="http://schemas.microsoft.com/office/drawing/2014/main" id="{A6685F9D-F146-4602-B709-D7DFD005B7C7}"/>
                  </a:ext>
                </a:extLst>
              </p:cNvPr>
              <p:cNvSpPr txBox="1">
                <a:spLocks/>
              </p:cNvSpPr>
              <p:nvPr/>
            </p:nvSpPr>
            <p:spPr bwMode="auto">
              <a:xfrm>
                <a:off x="1732858" y="5001250"/>
                <a:ext cx="2213143" cy="283030"/>
              </a:xfrm>
              <a:prstGeom prst="rect">
                <a:avLst/>
              </a:prstGeom>
              <a:noFill/>
              <a:ln w="9525">
                <a:noFill/>
                <a:miter lim="800000"/>
                <a:headEnd/>
                <a:tailEnd/>
              </a:ln>
            </p:spPr>
            <p:txBody>
              <a:bodyPr wrap="none" lIns="0" tIns="0" rIns="0" bIns="0" anchor="ctr" anchorCtr="1">
                <a:normAutofit lnSpcReduction="10000"/>
                <a:scene3d>
                  <a:camera prst="orthographicFront"/>
                  <a:lightRig rig="threePt" dir="t"/>
                </a:scene3d>
                <a:sp3d>
                  <a:bevelT w="0" h="0"/>
                </a:sp3d>
              </a:bodyPr>
              <a:lstStyle/>
              <a:p>
                <a:pPr marL="0" lvl="1" algn="ctr"/>
                <a:r>
                  <a:rPr lang="zh-CN" altLang="en-US" sz="1400" b="1">
                    <a:solidFill>
                      <a:schemeClr val="accent2"/>
                    </a:solidFill>
                    <a:cs typeface="+mn-ea"/>
                    <a:sym typeface="+mn-lt"/>
                  </a:rPr>
                  <a:t>Title text presets</a:t>
                </a:r>
              </a:p>
            </p:txBody>
          </p:sp>
          <p:sp>
            <p:nvSpPr>
              <p:cNvPr id="14" name="íślíḋè-TextBox 76">
                <a:extLst>
                  <a:ext uri="{FF2B5EF4-FFF2-40B4-BE49-F238E27FC236}">
                    <a16:creationId xmlns:a16="http://schemas.microsoft.com/office/drawing/2014/main" id="{9EADE06B-1069-4213-BA91-7DD464F0D2B4}"/>
                  </a:ext>
                </a:extLst>
              </p:cNvPr>
              <p:cNvSpPr txBox="1">
                <a:spLocks/>
              </p:cNvSpPr>
              <p:nvPr/>
            </p:nvSpPr>
            <p:spPr bwMode="auto">
              <a:xfrm>
                <a:off x="1732858" y="5284280"/>
                <a:ext cx="2213143" cy="574230"/>
              </a:xfrm>
              <a:prstGeom prst="rect">
                <a:avLst/>
              </a:prstGeom>
              <a:noFill/>
              <a:ln w="9525">
                <a:noFill/>
                <a:miter lim="800000"/>
                <a:headEnd/>
                <a:tailEnd/>
              </a:ln>
            </p:spPr>
            <p:txBody>
              <a:bodyPr wrap="square" lIns="0" tIns="0" rIns="0" bIns="0" anchor="ctr" anchorCtr="1">
                <a:normAutofit fontScale="77500" lnSpcReduction="20000"/>
                <a:scene3d>
                  <a:camera prst="orthographicFront"/>
                  <a:lightRig rig="threePt" dir="t"/>
                </a:scene3d>
                <a:sp3d>
                  <a:bevelT w="0" h="0"/>
                </a:sp3d>
              </a:bodyPr>
              <a:lstStyle/>
              <a:p>
                <a:pPr algn="ctr">
                  <a:lnSpc>
                    <a:spcPct val="120000"/>
                  </a:lnSpc>
                  <a:defRPr/>
                </a:pPr>
                <a:r>
                  <a:rPr lang="zh-CN" altLang="en-US" sz="1000" dirty="0">
                    <a:cs typeface="+mn-ea"/>
                    <a:sym typeface="+mn-lt"/>
                  </a:rPr>
                  <a:t>After your content is played here, or by copying your text, choose paste in this box and choose to keep only the text</a:t>
                </a:r>
              </a:p>
            </p:txBody>
          </p:sp>
        </p:grpSp>
        <p:grpSp>
          <p:nvGrpSpPr>
            <p:cNvPr id="7" name="Group 68">
              <a:extLst>
                <a:ext uri="{FF2B5EF4-FFF2-40B4-BE49-F238E27FC236}">
                  <a16:creationId xmlns:a16="http://schemas.microsoft.com/office/drawing/2014/main" id="{CEB60EE1-85E2-4FCD-9E0D-9551EDDBC8B4}"/>
                </a:ext>
              </a:extLst>
            </p:cNvPr>
            <p:cNvGrpSpPr/>
            <p:nvPr/>
          </p:nvGrpSpPr>
          <p:grpSpPr>
            <a:xfrm>
              <a:off x="6492639" y="3638220"/>
              <a:ext cx="2213143" cy="857260"/>
              <a:chOff x="1732858" y="5001250"/>
              <a:chExt cx="2213143" cy="857260"/>
            </a:xfrm>
          </p:grpSpPr>
          <p:sp>
            <p:nvSpPr>
              <p:cNvPr id="11" name="íślíḋè-TextBox 73">
                <a:extLst>
                  <a:ext uri="{FF2B5EF4-FFF2-40B4-BE49-F238E27FC236}">
                    <a16:creationId xmlns:a16="http://schemas.microsoft.com/office/drawing/2014/main" id="{03DF2659-79E1-43CE-A387-6EDF8F040423}"/>
                  </a:ext>
                </a:extLst>
              </p:cNvPr>
              <p:cNvSpPr txBox="1">
                <a:spLocks/>
              </p:cNvSpPr>
              <p:nvPr/>
            </p:nvSpPr>
            <p:spPr bwMode="auto">
              <a:xfrm>
                <a:off x="1732858" y="5001250"/>
                <a:ext cx="2213143" cy="283030"/>
              </a:xfrm>
              <a:prstGeom prst="rect">
                <a:avLst/>
              </a:prstGeom>
              <a:noFill/>
              <a:ln w="9525">
                <a:noFill/>
                <a:miter lim="800000"/>
                <a:headEnd/>
                <a:tailEnd/>
              </a:ln>
            </p:spPr>
            <p:txBody>
              <a:bodyPr wrap="none" lIns="0" tIns="0" rIns="0" bIns="0" anchor="ctr" anchorCtr="1">
                <a:normAutofit lnSpcReduction="10000"/>
                <a:scene3d>
                  <a:camera prst="orthographicFront"/>
                  <a:lightRig rig="threePt" dir="t"/>
                </a:scene3d>
                <a:sp3d>
                  <a:bevelT w="0" h="0"/>
                </a:sp3d>
              </a:bodyPr>
              <a:lstStyle/>
              <a:p>
                <a:pPr marL="0" lvl="1" algn="ctr"/>
                <a:r>
                  <a:rPr lang="zh-CN" altLang="en-US" sz="1400" b="1">
                    <a:solidFill>
                      <a:schemeClr val="accent3"/>
                    </a:solidFill>
                    <a:cs typeface="+mn-ea"/>
                    <a:sym typeface="+mn-lt"/>
                  </a:rPr>
                  <a:t>Title text presets</a:t>
                </a:r>
              </a:p>
            </p:txBody>
          </p:sp>
          <p:sp>
            <p:nvSpPr>
              <p:cNvPr id="12" name="íślíḋè-TextBox 74">
                <a:extLst>
                  <a:ext uri="{FF2B5EF4-FFF2-40B4-BE49-F238E27FC236}">
                    <a16:creationId xmlns:a16="http://schemas.microsoft.com/office/drawing/2014/main" id="{70FB8716-E517-47AD-A182-8964F3D10BCC}"/>
                  </a:ext>
                </a:extLst>
              </p:cNvPr>
              <p:cNvSpPr txBox="1">
                <a:spLocks/>
              </p:cNvSpPr>
              <p:nvPr/>
            </p:nvSpPr>
            <p:spPr bwMode="auto">
              <a:xfrm>
                <a:off x="1732858" y="5284280"/>
                <a:ext cx="2213143" cy="574230"/>
              </a:xfrm>
              <a:prstGeom prst="rect">
                <a:avLst/>
              </a:prstGeom>
              <a:noFill/>
              <a:ln w="9525">
                <a:noFill/>
                <a:miter lim="800000"/>
                <a:headEnd/>
                <a:tailEnd/>
              </a:ln>
            </p:spPr>
            <p:txBody>
              <a:bodyPr wrap="square" lIns="0" tIns="0" rIns="0" bIns="0" anchor="ctr" anchorCtr="1">
                <a:normAutofit fontScale="77500" lnSpcReduction="20000"/>
                <a:scene3d>
                  <a:camera prst="orthographicFront"/>
                  <a:lightRig rig="threePt" dir="t"/>
                </a:scene3d>
                <a:sp3d>
                  <a:bevelT w="0" h="0"/>
                </a:sp3d>
              </a:bodyPr>
              <a:lstStyle/>
              <a:p>
                <a:pPr algn="ctr">
                  <a:lnSpc>
                    <a:spcPct val="120000"/>
                  </a:lnSpc>
                  <a:defRPr/>
                </a:pPr>
                <a:r>
                  <a:rPr lang="zh-CN" altLang="en-US" sz="1000" dirty="0">
                    <a:cs typeface="+mn-ea"/>
                    <a:sym typeface="+mn-lt"/>
                  </a:rPr>
                  <a:t>After your content is played here, or by copying your text, choose paste in this box and choose to keep only the text</a:t>
                </a:r>
              </a:p>
            </p:txBody>
          </p:sp>
        </p:grpSp>
        <p:grpSp>
          <p:nvGrpSpPr>
            <p:cNvPr id="8" name="Group 69">
              <a:extLst>
                <a:ext uri="{FF2B5EF4-FFF2-40B4-BE49-F238E27FC236}">
                  <a16:creationId xmlns:a16="http://schemas.microsoft.com/office/drawing/2014/main" id="{FA41D9E3-AEB3-488B-8E08-7CE9396B84E4}"/>
                </a:ext>
              </a:extLst>
            </p:cNvPr>
            <p:cNvGrpSpPr/>
            <p:nvPr/>
          </p:nvGrpSpPr>
          <p:grpSpPr>
            <a:xfrm>
              <a:off x="8854493" y="3638220"/>
              <a:ext cx="2213143" cy="857260"/>
              <a:chOff x="1732858" y="5001250"/>
              <a:chExt cx="2213143" cy="857260"/>
            </a:xfrm>
          </p:grpSpPr>
          <p:sp>
            <p:nvSpPr>
              <p:cNvPr id="9" name="íślíḋè-TextBox 71">
                <a:extLst>
                  <a:ext uri="{FF2B5EF4-FFF2-40B4-BE49-F238E27FC236}">
                    <a16:creationId xmlns:a16="http://schemas.microsoft.com/office/drawing/2014/main" id="{008474F8-EFE5-4B26-9C8C-4F252D4CC2E1}"/>
                  </a:ext>
                </a:extLst>
              </p:cNvPr>
              <p:cNvSpPr txBox="1">
                <a:spLocks/>
              </p:cNvSpPr>
              <p:nvPr/>
            </p:nvSpPr>
            <p:spPr bwMode="auto">
              <a:xfrm>
                <a:off x="1732858" y="5001250"/>
                <a:ext cx="2213143" cy="283030"/>
              </a:xfrm>
              <a:prstGeom prst="rect">
                <a:avLst/>
              </a:prstGeom>
              <a:noFill/>
              <a:ln w="9525">
                <a:noFill/>
                <a:miter lim="800000"/>
                <a:headEnd/>
                <a:tailEnd/>
              </a:ln>
            </p:spPr>
            <p:txBody>
              <a:bodyPr wrap="none" lIns="0" tIns="0" rIns="0" bIns="0" anchor="ctr" anchorCtr="1">
                <a:normAutofit lnSpcReduction="10000"/>
                <a:scene3d>
                  <a:camera prst="orthographicFront"/>
                  <a:lightRig rig="threePt" dir="t"/>
                </a:scene3d>
                <a:sp3d>
                  <a:bevelT w="0" h="0"/>
                </a:sp3d>
              </a:bodyPr>
              <a:lstStyle/>
              <a:p>
                <a:pPr marL="0" lvl="1" algn="ctr"/>
                <a:r>
                  <a:rPr lang="zh-CN" altLang="en-US" sz="1400" b="1">
                    <a:solidFill>
                      <a:schemeClr val="accent4"/>
                    </a:solidFill>
                    <a:cs typeface="+mn-ea"/>
                    <a:sym typeface="+mn-lt"/>
                  </a:rPr>
                  <a:t>Title text presets</a:t>
                </a:r>
              </a:p>
            </p:txBody>
          </p:sp>
          <p:sp>
            <p:nvSpPr>
              <p:cNvPr id="10" name="íślíḋè-TextBox 72">
                <a:extLst>
                  <a:ext uri="{FF2B5EF4-FFF2-40B4-BE49-F238E27FC236}">
                    <a16:creationId xmlns:a16="http://schemas.microsoft.com/office/drawing/2014/main" id="{BC175C23-A6D6-4BBE-924F-AEDF3E8056E8}"/>
                  </a:ext>
                </a:extLst>
              </p:cNvPr>
              <p:cNvSpPr txBox="1">
                <a:spLocks/>
              </p:cNvSpPr>
              <p:nvPr/>
            </p:nvSpPr>
            <p:spPr bwMode="auto">
              <a:xfrm>
                <a:off x="1732858" y="5284280"/>
                <a:ext cx="2213143" cy="574230"/>
              </a:xfrm>
              <a:prstGeom prst="rect">
                <a:avLst/>
              </a:prstGeom>
              <a:noFill/>
              <a:ln w="9525">
                <a:noFill/>
                <a:miter lim="800000"/>
                <a:headEnd/>
                <a:tailEnd/>
              </a:ln>
            </p:spPr>
            <p:txBody>
              <a:bodyPr wrap="square" lIns="0" tIns="0" rIns="0" bIns="0" anchor="ctr" anchorCtr="1">
                <a:normAutofit fontScale="77500" lnSpcReduction="20000"/>
                <a:scene3d>
                  <a:camera prst="orthographicFront"/>
                  <a:lightRig rig="threePt" dir="t"/>
                </a:scene3d>
                <a:sp3d>
                  <a:bevelT w="0" h="0"/>
                </a:sp3d>
              </a:bodyPr>
              <a:lstStyle/>
              <a:p>
                <a:pPr algn="ctr">
                  <a:lnSpc>
                    <a:spcPct val="120000"/>
                  </a:lnSpc>
                  <a:defRPr/>
                </a:pPr>
                <a:r>
                  <a:rPr lang="zh-CN" altLang="en-US" sz="1000" dirty="0">
                    <a:cs typeface="+mn-ea"/>
                    <a:sym typeface="+mn-lt"/>
                  </a:rPr>
                  <a:t>After your content is played here, or by copying your text, choose paste in this box and choose to keep only the text</a:t>
                </a:r>
              </a:p>
            </p:txBody>
          </p:sp>
        </p:grpSp>
      </p:grpSp>
    </p:spTree>
    <p:custDataLst>
      <p:tags r:id="rId1"/>
    </p:custDataLst>
    <p:extLst>
      <p:ext uri="{BB962C8B-B14F-4D97-AF65-F5344CB8AC3E}">
        <p14:creationId xmlns:p14="http://schemas.microsoft.com/office/powerpoint/2010/main" val="2806766005"/>
      </p:ext>
    </p:extLst>
  </p:cSld>
  <p:clrMapOvr>
    <a:masterClrMapping/>
  </p:clrMapOvr>
  <mc:AlternateContent xmlns:mc="http://schemas.openxmlformats.org/markup-compatibility/2006" xmlns:p14="http://schemas.microsoft.com/office/powerpoint/2010/main">
    <mc:Choice Requires="p14">
      <p:transition spd="slow" p14:dur="1250" advClick="0" advTm="0">
        <p14:warp dir="in"/>
      </p:transition>
    </mc:Choice>
    <mc:Fallback xmlns:a14="http://schemas.microsoft.com/office/drawing/2010/main" xmlns:lc="http://schemas.openxmlformats.org/drawingml/2006/lockedCanvas"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57E4713-CEB7-46E9-9C47-9BBCC6E54F71}"/>
              </a:ext>
            </a:extLst>
          </p:cNvPr>
          <p:cNvPicPr>
            <a:picLocks noChangeAspect="1"/>
          </p:cNvPicPr>
          <p:nvPr/>
        </p:nvPicPr>
        <p:blipFill>
          <a:blip r:embed="rId3"/>
          <a:stretch>
            <a:fillRect/>
          </a:stretch>
        </p:blipFill>
        <p:spPr>
          <a:xfrm>
            <a:off x="381854" y="304600"/>
            <a:ext cx="4215073" cy="4535886"/>
          </a:xfrm>
          <a:prstGeom prst="rect">
            <a:avLst/>
          </a:prstGeom>
        </p:spPr>
      </p:pic>
      <p:sp>
        <p:nvSpPr>
          <p:cNvPr id="7" name="流程图: 离页连接符 6"/>
          <p:cNvSpPr/>
          <p:nvPr/>
        </p:nvSpPr>
        <p:spPr>
          <a:xfrm>
            <a:off x="1766455" y="1907443"/>
            <a:ext cx="1280564" cy="1330201"/>
          </a:xfrm>
          <a:prstGeom prst="flowChartOffpageConnector">
            <a:avLst/>
          </a:prstGeom>
          <a:gradFill>
            <a:gsLst>
              <a:gs pos="0">
                <a:srgbClr val="0695EA"/>
              </a:gs>
              <a:gs pos="100000">
                <a:srgbClr val="9D4EFB"/>
              </a:gs>
            </a:gsLst>
            <a:lin ang="5400000" scaled="1"/>
          </a:gradFill>
          <a:ln w="12700" cap="flat" cmpd="sng" algn="ctr">
            <a:noFill/>
            <a:prstDash val="solid"/>
            <a:miter lim="800000"/>
          </a:ln>
          <a:effectLst/>
        </p:spPr>
        <p:txBody>
          <a:bodyPr lIns="68580" tIns="34290" rIns="68580" bIns="34290" rtlCol="0" anchor="ctr"/>
          <a:lstStyle/>
          <a:p>
            <a:pPr algn="ctr" defTabSz="685800">
              <a:lnSpc>
                <a:spcPct val="130000"/>
              </a:lnSpc>
              <a:defRPr/>
            </a:pPr>
            <a:r>
              <a:rPr lang="zh-CN" altLang="en-US" sz="2000" kern="0" dirty="0">
                <a:solidFill>
                  <a:prstClr val="white"/>
                </a:solidFill>
                <a:latin typeface="Arial"/>
                <a:ea typeface="微软雅黑"/>
              </a:rPr>
              <a:t>Directory</a:t>
            </a:r>
          </a:p>
        </p:txBody>
      </p:sp>
      <p:grpSp>
        <p:nvGrpSpPr>
          <p:cNvPr id="2" name="组合 9"/>
          <p:cNvGrpSpPr/>
          <p:nvPr/>
        </p:nvGrpSpPr>
        <p:grpSpPr>
          <a:xfrm>
            <a:off x="4849555" y="1312403"/>
            <a:ext cx="306585" cy="2603180"/>
            <a:chOff x="6962660" y="2067973"/>
            <a:chExt cx="200967" cy="1705866"/>
          </a:xfrm>
          <a:solidFill>
            <a:schemeClr val="accent1"/>
          </a:solidFill>
        </p:grpSpPr>
        <p:cxnSp>
          <p:nvCxnSpPr>
            <p:cNvPr id="11" name="直接连接符 10"/>
            <p:cNvCxnSpPr>
              <a:endCxn id="15" idx="4"/>
            </p:cNvCxnSpPr>
            <p:nvPr/>
          </p:nvCxnSpPr>
          <p:spPr>
            <a:xfrm>
              <a:off x="7063143" y="2219103"/>
              <a:ext cx="1" cy="1554736"/>
            </a:xfrm>
            <a:prstGeom prst="line">
              <a:avLst/>
            </a:prstGeom>
            <a:grpFill/>
            <a:ln w="15875" cap="flat" cmpd="sng" algn="ctr">
              <a:solidFill>
                <a:schemeClr val="accent1"/>
              </a:solidFill>
              <a:prstDash val="solid"/>
              <a:miter lim="800000"/>
            </a:ln>
            <a:effectLst/>
          </p:spPr>
        </p:cxnSp>
        <p:sp>
          <p:nvSpPr>
            <p:cNvPr id="12" name="椭圆 11"/>
            <p:cNvSpPr/>
            <p:nvPr/>
          </p:nvSpPr>
          <p:spPr>
            <a:xfrm>
              <a:off x="6962660" y="2067973"/>
              <a:ext cx="200967" cy="200967"/>
            </a:xfrm>
            <a:prstGeom prst="ellipse">
              <a:avLst/>
            </a:prstGeom>
            <a:grpFill/>
            <a:ln w="15875" cap="flat" cmpd="sng" algn="ctr">
              <a:solidFill>
                <a:schemeClr val="accent1"/>
              </a:solidFill>
              <a:prstDash val="solid"/>
              <a:miter lim="800000"/>
            </a:ln>
            <a:effectLst/>
          </p:spPr>
          <p:txBody>
            <a:bodyPr rtlCol="0" anchor="ctr"/>
            <a:lstStyle/>
            <a:p>
              <a:pPr algn="ctr" defTabSz="685800">
                <a:defRPr/>
              </a:pPr>
              <a:endParaRPr lang="zh-CN" altLang="en-US" sz="1900" kern="0" dirty="0">
                <a:solidFill>
                  <a:prstClr val="white"/>
                </a:solidFill>
                <a:latin typeface="微软雅黑"/>
                <a:ea typeface="微软雅黑"/>
              </a:endParaRPr>
            </a:p>
          </p:txBody>
        </p:sp>
        <p:sp>
          <p:nvSpPr>
            <p:cNvPr id="13" name="椭圆 12"/>
            <p:cNvSpPr/>
            <p:nvPr/>
          </p:nvSpPr>
          <p:spPr>
            <a:xfrm>
              <a:off x="6962660" y="2561033"/>
              <a:ext cx="200967" cy="200967"/>
            </a:xfrm>
            <a:prstGeom prst="ellipse">
              <a:avLst/>
            </a:prstGeom>
            <a:grpFill/>
            <a:ln w="15875" cap="flat" cmpd="sng" algn="ctr">
              <a:solidFill>
                <a:schemeClr val="accent1"/>
              </a:solidFill>
              <a:prstDash val="solid"/>
              <a:miter lim="800000"/>
            </a:ln>
            <a:effectLst/>
          </p:spPr>
          <p:txBody>
            <a:bodyPr rtlCol="0" anchor="ctr"/>
            <a:lstStyle/>
            <a:p>
              <a:pPr algn="ctr" defTabSz="685800">
                <a:defRPr/>
              </a:pPr>
              <a:endParaRPr lang="zh-CN" altLang="en-US" sz="1900" kern="0" dirty="0">
                <a:solidFill>
                  <a:prstClr val="white"/>
                </a:solidFill>
                <a:latin typeface="微软雅黑"/>
                <a:ea typeface="微软雅黑"/>
              </a:endParaRPr>
            </a:p>
          </p:txBody>
        </p:sp>
        <p:sp>
          <p:nvSpPr>
            <p:cNvPr id="14" name="椭圆 13"/>
            <p:cNvSpPr/>
            <p:nvPr/>
          </p:nvSpPr>
          <p:spPr>
            <a:xfrm>
              <a:off x="6962660" y="3066910"/>
              <a:ext cx="200967" cy="200967"/>
            </a:xfrm>
            <a:prstGeom prst="ellipse">
              <a:avLst/>
            </a:prstGeom>
            <a:grpFill/>
            <a:ln w="15875" cap="flat" cmpd="sng" algn="ctr">
              <a:solidFill>
                <a:schemeClr val="accent1"/>
              </a:solidFill>
              <a:prstDash val="solid"/>
              <a:miter lim="800000"/>
            </a:ln>
            <a:effectLst/>
          </p:spPr>
          <p:txBody>
            <a:bodyPr rtlCol="0" anchor="ctr"/>
            <a:lstStyle/>
            <a:p>
              <a:pPr algn="ctr" defTabSz="685800">
                <a:defRPr/>
              </a:pPr>
              <a:endParaRPr lang="zh-CN" altLang="en-US" sz="1900" kern="0" dirty="0">
                <a:solidFill>
                  <a:prstClr val="white"/>
                </a:solidFill>
                <a:latin typeface="微软雅黑"/>
                <a:ea typeface="微软雅黑"/>
              </a:endParaRPr>
            </a:p>
          </p:txBody>
        </p:sp>
        <p:sp>
          <p:nvSpPr>
            <p:cNvPr id="15" name="椭圆 14"/>
            <p:cNvSpPr/>
            <p:nvPr/>
          </p:nvSpPr>
          <p:spPr>
            <a:xfrm>
              <a:off x="6962660" y="3572872"/>
              <a:ext cx="200967" cy="200967"/>
            </a:xfrm>
            <a:prstGeom prst="ellipse">
              <a:avLst/>
            </a:prstGeom>
            <a:grpFill/>
            <a:ln w="15875" cap="flat" cmpd="sng" algn="ctr">
              <a:solidFill>
                <a:schemeClr val="accent1"/>
              </a:solidFill>
              <a:prstDash val="solid"/>
              <a:miter lim="800000"/>
            </a:ln>
            <a:effectLst/>
          </p:spPr>
          <p:txBody>
            <a:bodyPr rtlCol="0" anchor="ctr"/>
            <a:lstStyle/>
            <a:p>
              <a:pPr algn="ctr" defTabSz="685800">
                <a:defRPr/>
              </a:pPr>
              <a:endParaRPr lang="zh-CN" altLang="en-US" sz="1900" kern="0" dirty="0">
                <a:solidFill>
                  <a:prstClr val="white"/>
                </a:solidFill>
                <a:latin typeface="微软雅黑"/>
                <a:ea typeface="微软雅黑"/>
              </a:endParaRPr>
            </a:p>
          </p:txBody>
        </p:sp>
      </p:grpSp>
      <p:sp>
        <p:nvSpPr>
          <p:cNvPr id="17" name="矩形 122"/>
          <p:cNvSpPr>
            <a:spLocks noChangeArrowheads="1"/>
          </p:cNvSpPr>
          <p:nvPr/>
        </p:nvSpPr>
        <p:spPr bwMode="auto">
          <a:xfrm>
            <a:off x="5508104" y="1204392"/>
            <a:ext cx="2401790" cy="499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zh-CN" altLang="en-US" sz="2000" dirty="0">
                <a:solidFill>
                  <a:schemeClr val="tx1">
                    <a:lumMod val="65000"/>
                    <a:lumOff val="35000"/>
                  </a:schemeClr>
                </a:solidFill>
              </a:rPr>
              <a:t>Work plan</a:t>
            </a:r>
            <a:endParaRPr lang="en-US" altLang="zh-CN" sz="2000" dirty="0">
              <a:solidFill>
                <a:schemeClr val="tx1">
                  <a:lumMod val="65000"/>
                  <a:lumOff val="35000"/>
                </a:schemeClr>
              </a:solidFill>
            </a:endParaRPr>
          </a:p>
        </p:txBody>
      </p:sp>
      <p:sp>
        <p:nvSpPr>
          <p:cNvPr id="18" name="矩形 122"/>
          <p:cNvSpPr>
            <a:spLocks noChangeArrowheads="1"/>
          </p:cNvSpPr>
          <p:nvPr/>
        </p:nvSpPr>
        <p:spPr bwMode="auto">
          <a:xfrm>
            <a:off x="5533631" y="1924472"/>
            <a:ext cx="2401791" cy="499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zh-CN" altLang="en-US" sz="2000" dirty="0">
                <a:solidFill>
                  <a:schemeClr val="tx1">
                    <a:lumMod val="65000"/>
                    <a:lumOff val="35000"/>
                  </a:schemeClr>
                </a:solidFill>
              </a:rPr>
              <a:t>Plan goals</a:t>
            </a:r>
            <a:endParaRPr lang="en-US" altLang="zh-CN" sz="2000" dirty="0">
              <a:solidFill>
                <a:schemeClr val="tx1">
                  <a:lumMod val="65000"/>
                  <a:lumOff val="35000"/>
                </a:schemeClr>
              </a:solidFill>
            </a:endParaRPr>
          </a:p>
        </p:txBody>
      </p:sp>
      <p:sp>
        <p:nvSpPr>
          <p:cNvPr id="19" name="矩形 122"/>
          <p:cNvSpPr>
            <a:spLocks noChangeArrowheads="1"/>
          </p:cNvSpPr>
          <p:nvPr/>
        </p:nvSpPr>
        <p:spPr bwMode="auto">
          <a:xfrm>
            <a:off x="5533631" y="2649010"/>
            <a:ext cx="2746775" cy="499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zh-CN" altLang="en-US" sz="2000" dirty="0">
                <a:solidFill>
                  <a:schemeClr val="tx1">
                    <a:lumMod val="65000"/>
                    <a:lumOff val="35000"/>
                  </a:schemeClr>
                </a:solidFill>
              </a:rPr>
              <a:t>Complete the task</a:t>
            </a:r>
            <a:endParaRPr lang="en-US" altLang="zh-CN" sz="2000" dirty="0">
              <a:solidFill>
                <a:schemeClr val="tx1">
                  <a:lumMod val="65000"/>
                  <a:lumOff val="35000"/>
                </a:schemeClr>
              </a:solidFill>
            </a:endParaRPr>
          </a:p>
        </p:txBody>
      </p:sp>
      <p:sp>
        <p:nvSpPr>
          <p:cNvPr id="20" name="矩形 122"/>
          <p:cNvSpPr>
            <a:spLocks noChangeArrowheads="1"/>
          </p:cNvSpPr>
          <p:nvPr/>
        </p:nvSpPr>
        <p:spPr bwMode="auto">
          <a:xfrm>
            <a:off x="5533631" y="3436640"/>
            <a:ext cx="2401791" cy="499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zh-CN" altLang="en-US" sz="2000" dirty="0">
                <a:solidFill>
                  <a:schemeClr val="tx1">
                    <a:lumMod val="65000"/>
                    <a:lumOff val="35000"/>
                  </a:schemeClr>
                </a:solidFill>
              </a:rPr>
              <a:t>Summary</a:t>
            </a:r>
            <a:endParaRPr lang="en-US" altLang="zh-CN" sz="2000" dirty="0">
              <a:solidFill>
                <a:schemeClr val="tx1">
                  <a:lumMod val="65000"/>
                  <a:lumOff val="35000"/>
                </a:schemeClr>
              </a:solidFill>
            </a:endParaRPr>
          </a:p>
        </p:txBody>
      </p:sp>
    </p:spTree>
    <p:extLst>
      <p:ext uri="{BB962C8B-B14F-4D97-AF65-F5344CB8AC3E}">
        <p14:creationId xmlns:p14="http://schemas.microsoft.com/office/powerpoint/2010/main" val="17914277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drape"/>
      </p:transition>
    </mc:Choice>
    <mc:Fallback xmlns:p14="http://schemas.microsoft.com/office/powerpoint/2010/main"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par>
                                <p:cTn id="18" presetID="22" presetClass="entr" presetSubtype="8" fill="hold" grpId="0" nodeType="withEffect">
                                  <p:stCondLst>
                                    <p:cond delay="20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par>
                                <p:cTn id="21" presetID="22" presetClass="entr" presetSubtype="8" fill="hold" grpId="0" nodeType="withEffect">
                                  <p:stCondLst>
                                    <p:cond delay="40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par>
                                <p:cTn id="24" presetID="22" presetClass="entr" presetSubtype="8" fill="hold" grpId="0" nodeType="withEffect">
                                  <p:stCondLst>
                                    <p:cond delay="60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18" grpId="0"/>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
          <p:cNvSpPr/>
          <p:nvPr/>
        </p:nvSpPr>
        <p:spPr bwMode="auto">
          <a:xfrm rot="18900000">
            <a:off x="5446816" y="1169610"/>
            <a:ext cx="1309559" cy="1310342"/>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53" tIns="34276" rIns="68553" bIns="34276" numCol="1" spcCol="0" rtlCol="0" fromWordArt="0" anchor="ctr" anchorCtr="0" forceAA="0" compatLnSpc="1">
            <a:noAutofit/>
          </a:bodyPr>
          <a:lstStyle/>
          <a:p>
            <a:pPr algn="ctr"/>
            <a:endParaRPr lang="ko-KR" altLang="en-US" dirty="0">
              <a:solidFill>
                <a:schemeClr val="lt1"/>
              </a:solidFill>
              <a:latin typeface="微软雅黑" panose="020B0503020204020204" pitchFamily="34" charset="-122"/>
            </a:endParaRPr>
          </a:p>
        </p:txBody>
      </p:sp>
      <p:sp>
        <p:nvSpPr>
          <p:cNvPr id="3" name="Freeform 6"/>
          <p:cNvSpPr/>
          <p:nvPr/>
        </p:nvSpPr>
        <p:spPr bwMode="auto">
          <a:xfrm rot="18900000">
            <a:off x="5935057" y="2118458"/>
            <a:ext cx="1311892" cy="1310342"/>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53" tIns="34276" rIns="68553" bIns="34276" numCol="1" spcCol="0" rtlCol="0" fromWordArt="0" anchor="ctr" anchorCtr="0" forceAA="0" compatLnSpc="1">
            <a:noAutofit/>
          </a:bodyPr>
          <a:lstStyle/>
          <a:p>
            <a:pPr algn="ctr"/>
            <a:endParaRPr lang="ko-KR" altLang="en-US" dirty="0">
              <a:solidFill>
                <a:schemeClr val="lt1"/>
              </a:solidFill>
              <a:latin typeface="微软雅黑" panose="020B0503020204020204" pitchFamily="34" charset="-122"/>
            </a:endParaRPr>
          </a:p>
        </p:txBody>
      </p:sp>
      <p:sp>
        <p:nvSpPr>
          <p:cNvPr id="4" name="Freeform 5"/>
          <p:cNvSpPr/>
          <p:nvPr/>
        </p:nvSpPr>
        <p:spPr bwMode="auto">
          <a:xfrm rot="18900000">
            <a:off x="4988769" y="2608987"/>
            <a:ext cx="1309559" cy="1310342"/>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53" tIns="34276" rIns="68553" bIns="34276" numCol="1" spcCol="0" rtlCol="0" fromWordArt="0" anchor="ctr" anchorCtr="0" forceAA="0" compatLnSpc="1">
            <a:noAutofit/>
          </a:bodyPr>
          <a:lstStyle/>
          <a:p>
            <a:pPr algn="ctr"/>
            <a:endParaRPr lang="ko-KR" altLang="en-US" dirty="0">
              <a:solidFill>
                <a:schemeClr val="lt1"/>
              </a:solidFill>
              <a:latin typeface="微软雅黑" panose="020B0503020204020204" pitchFamily="34" charset="-122"/>
            </a:endParaRPr>
          </a:p>
        </p:txBody>
      </p:sp>
      <p:sp>
        <p:nvSpPr>
          <p:cNvPr id="5" name="Freeform 8"/>
          <p:cNvSpPr/>
          <p:nvPr/>
        </p:nvSpPr>
        <p:spPr bwMode="auto">
          <a:xfrm rot="18900000">
            <a:off x="4499360" y="1660137"/>
            <a:ext cx="1309559" cy="1310342"/>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53" tIns="34276" rIns="68553" bIns="34276" numCol="1" spcCol="0" rtlCol="0" fromWordArt="0" anchor="ctr" anchorCtr="0" forceAA="0" compatLnSpc="1">
            <a:noAutofit/>
          </a:bodyPr>
          <a:lstStyle/>
          <a:p>
            <a:pPr algn="ctr"/>
            <a:endParaRPr lang="ko-KR" altLang="en-US" dirty="0">
              <a:solidFill>
                <a:schemeClr val="lt1"/>
              </a:solidFill>
              <a:latin typeface="微软雅黑" panose="020B0503020204020204" pitchFamily="34" charset="-122"/>
            </a:endParaRPr>
          </a:p>
        </p:txBody>
      </p:sp>
      <p:cxnSp>
        <p:nvCxnSpPr>
          <p:cNvPr id="6" name="직선 연결선 250"/>
          <p:cNvCxnSpPr/>
          <p:nvPr/>
        </p:nvCxnSpPr>
        <p:spPr>
          <a:xfrm>
            <a:off x="4228139" y="2065509"/>
            <a:ext cx="244704" cy="0"/>
          </a:xfrm>
          <a:prstGeom prst="line">
            <a:avLst/>
          </a:prstGeom>
          <a:ln w="6350">
            <a:solidFill>
              <a:schemeClr val="accent1"/>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7" name="직선 연결선 250"/>
          <p:cNvCxnSpPr/>
          <p:nvPr/>
        </p:nvCxnSpPr>
        <p:spPr>
          <a:xfrm>
            <a:off x="4281798" y="3766758"/>
            <a:ext cx="893799" cy="0"/>
          </a:xfrm>
          <a:prstGeom prst="line">
            <a:avLst/>
          </a:prstGeom>
          <a:ln w="6350">
            <a:solidFill>
              <a:schemeClr val="accent3"/>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8" name="직선 연결선 250"/>
          <p:cNvCxnSpPr/>
          <p:nvPr/>
        </p:nvCxnSpPr>
        <p:spPr>
          <a:xfrm flipH="1">
            <a:off x="6532736" y="1338309"/>
            <a:ext cx="1069515" cy="0"/>
          </a:xfrm>
          <a:prstGeom prst="line">
            <a:avLst/>
          </a:prstGeom>
          <a:ln w="6350">
            <a:solidFill>
              <a:schemeClr val="accent2"/>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9" name="직선 연결선 250"/>
          <p:cNvCxnSpPr/>
          <p:nvPr/>
        </p:nvCxnSpPr>
        <p:spPr>
          <a:xfrm flipH="1">
            <a:off x="7262206" y="3042036"/>
            <a:ext cx="340045" cy="0"/>
          </a:xfrm>
          <a:prstGeom prst="line">
            <a:avLst/>
          </a:prstGeom>
          <a:ln w="6350">
            <a:solidFill>
              <a:schemeClr val="accent4"/>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10" name="Text Placeholder 8"/>
          <p:cNvSpPr txBox="1"/>
          <p:nvPr/>
        </p:nvSpPr>
        <p:spPr>
          <a:xfrm>
            <a:off x="361725" y="1636087"/>
            <a:ext cx="2325208" cy="2554622"/>
          </a:xfrm>
          <a:prstGeom prst="rect">
            <a:avLst/>
          </a:prstGeom>
          <a:ln>
            <a:solidFill>
              <a:schemeClr val="accent1"/>
            </a:solidFill>
          </a:ln>
        </p:spPr>
        <p:txBody>
          <a:bodyPr vert="horz" lIns="68553" tIns="34276" rIns="68553" bIns="34276"/>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just">
              <a:lnSpc>
                <a:spcPct val="130000"/>
              </a:lnSpc>
            </a:pPr>
            <a:r>
              <a:rPr lang="zh-CN" altLang="en-US" sz="1200" dirty="0">
                <a:solidFill>
                  <a:schemeClr val="tx1">
                    <a:lumMod val="75000"/>
                    <a:lumOff val="25000"/>
                  </a:schemeClr>
                </a:solidFill>
                <a:latin typeface="微软雅黑" pitchFamily="34" charset="-122"/>
                <a:ea typeface="微软雅黑" pitchFamily="34" charset="-122"/>
                <a:sym typeface="Arial" pitchFamily="34" charset="0"/>
              </a:rPr>
              <a:t>            Click to add a title</a:t>
            </a:r>
            <a:endParaRPr lang="en-US" altLang="zh-CN" sz="1200" dirty="0">
              <a:solidFill>
                <a:schemeClr val="tx1">
                  <a:lumMod val="75000"/>
                  <a:lumOff val="25000"/>
                </a:schemeClr>
              </a:solidFill>
              <a:latin typeface="微软雅黑" pitchFamily="34" charset="-122"/>
              <a:ea typeface="微软雅黑" pitchFamily="34" charset="-122"/>
              <a:sym typeface="Arial" pitchFamily="34" charset="0"/>
            </a:endParaRPr>
          </a:p>
          <a:p>
            <a:pPr defTabSz="456724"/>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content, such as keywords, some brief introductions, and more.</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defTabSz="456724"/>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defTabSz="456724"/>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content, such as keywords, some brief introductions, and more.</a:t>
            </a:r>
          </a:p>
          <a:p>
            <a:pPr defTabSz="456724"/>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defTabSz="456724"/>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content, such as keywords, some brief introductions, and more.</a:t>
            </a:r>
          </a:p>
          <a:p>
            <a:pPr defTabSz="456724"/>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defTabSz="456724"/>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11" name="Straight Connector 59"/>
          <p:cNvCxnSpPr/>
          <p:nvPr/>
        </p:nvCxnSpPr>
        <p:spPr>
          <a:xfrm flipV="1">
            <a:off x="3002810" y="1104317"/>
            <a:ext cx="0" cy="3362822"/>
          </a:xfrm>
          <a:prstGeom prst="line">
            <a:avLst/>
          </a:prstGeom>
          <a:ln w="3175">
            <a:solidFill>
              <a:schemeClr val="accent1"/>
            </a:solidFill>
          </a:ln>
        </p:spPr>
        <p:style>
          <a:lnRef idx="1">
            <a:schemeClr val="dk1"/>
          </a:lnRef>
          <a:fillRef idx="0">
            <a:schemeClr val="dk1"/>
          </a:fillRef>
          <a:effectRef idx="0">
            <a:schemeClr val="dk1"/>
          </a:effectRef>
          <a:fontRef idx="minor">
            <a:schemeClr val="tx1"/>
          </a:fontRef>
        </p:style>
      </p:cxnSp>
      <p:sp>
        <p:nvSpPr>
          <p:cNvPr id="12" name="矩形 10"/>
          <p:cNvSpPr>
            <a:spLocks noChangeArrowheads="1"/>
          </p:cNvSpPr>
          <p:nvPr/>
        </p:nvSpPr>
        <p:spPr bwMode="auto">
          <a:xfrm>
            <a:off x="3258168" y="1883781"/>
            <a:ext cx="978418" cy="407776"/>
          </a:xfrm>
          <a:prstGeom prst="rect">
            <a:avLst/>
          </a:prstGeom>
          <a:noFill/>
          <a:ln w="9525">
            <a:solidFill>
              <a:schemeClr val="accent1"/>
            </a:solidFill>
            <a:miter lim="800000"/>
          </a:ln>
        </p:spPr>
        <p:txBody>
          <a:bodyPr wrap="none" lIns="68553" tIns="34276" rIns="68553" bIns="34276">
            <a:spAutoFit/>
          </a:bodyPr>
          <a:lstStyle/>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Click here</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Add content</a:t>
            </a:r>
          </a:p>
        </p:txBody>
      </p:sp>
      <p:sp>
        <p:nvSpPr>
          <p:cNvPr id="13" name="矩形 10"/>
          <p:cNvSpPr>
            <a:spLocks noChangeArrowheads="1"/>
          </p:cNvSpPr>
          <p:nvPr/>
        </p:nvSpPr>
        <p:spPr bwMode="auto">
          <a:xfrm>
            <a:off x="7717487" y="1146363"/>
            <a:ext cx="978418" cy="407776"/>
          </a:xfrm>
          <a:prstGeom prst="rect">
            <a:avLst/>
          </a:prstGeom>
          <a:noFill/>
          <a:ln w="9525">
            <a:solidFill>
              <a:schemeClr val="accent1"/>
            </a:solidFill>
            <a:miter lim="800000"/>
          </a:ln>
        </p:spPr>
        <p:txBody>
          <a:bodyPr wrap="none" lIns="68553" tIns="34276" rIns="68553" bIns="34276">
            <a:spAutoFit/>
          </a:bodyPr>
          <a:lstStyle/>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Click here</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Add content</a:t>
            </a:r>
          </a:p>
        </p:txBody>
      </p:sp>
      <p:sp>
        <p:nvSpPr>
          <p:cNvPr id="14" name="矩形 10"/>
          <p:cNvSpPr>
            <a:spLocks noChangeArrowheads="1"/>
          </p:cNvSpPr>
          <p:nvPr/>
        </p:nvSpPr>
        <p:spPr bwMode="auto">
          <a:xfrm>
            <a:off x="3315650" y="3492859"/>
            <a:ext cx="978418" cy="407776"/>
          </a:xfrm>
          <a:prstGeom prst="rect">
            <a:avLst/>
          </a:prstGeom>
          <a:noFill/>
          <a:ln w="9525">
            <a:solidFill>
              <a:schemeClr val="accent1"/>
            </a:solidFill>
            <a:miter lim="800000"/>
          </a:ln>
        </p:spPr>
        <p:txBody>
          <a:bodyPr wrap="none" lIns="68553" tIns="34276" rIns="68553" bIns="34276">
            <a:spAutoFit/>
          </a:bodyPr>
          <a:lstStyle/>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Click here</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Add content</a:t>
            </a:r>
          </a:p>
        </p:txBody>
      </p:sp>
      <p:sp>
        <p:nvSpPr>
          <p:cNvPr id="15" name="矩形 10"/>
          <p:cNvSpPr>
            <a:spLocks noChangeArrowheads="1"/>
          </p:cNvSpPr>
          <p:nvPr/>
        </p:nvSpPr>
        <p:spPr bwMode="auto">
          <a:xfrm>
            <a:off x="7768269" y="2848231"/>
            <a:ext cx="978418" cy="407776"/>
          </a:xfrm>
          <a:prstGeom prst="rect">
            <a:avLst/>
          </a:prstGeom>
          <a:noFill/>
          <a:ln w="9525">
            <a:solidFill>
              <a:schemeClr val="accent1"/>
            </a:solidFill>
            <a:miter lim="800000"/>
          </a:ln>
        </p:spPr>
        <p:txBody>
          <a:bodyPr wrap="none" lIns="68553" tIns="34276" rIns="68553" bIns="34276">
            <a:spAutoFit/>
          </a:bodyPr>
          <a:lstStyle/>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Click here</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Add content</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par>
                          <p:cTn id="19" fill="hold">
                            <p:stCondLst>
                              <p:cond delay="1500"/>
                            </p:stCondLst>
                            <p:childTnLst>
                              <p:par>
                                <p:cTn id="20" presetID="49" presetClass="entr" presetSubtype="0" decel="10000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 calcmode="lin" valueType="num">
                                      <p:cBhvr>
                                        <p:cTn id="24" dur="500" fill="hold"/>
                                        <p:tgtEl>
                                          <p:spTgt spid="5"/>
                                        </p:tgtEl>
                                        <p:attrNameLst>
                                          <p:attrName>style.rotation</p:attrName>
                                        </p:attrNameLst>
                                      </p:cBhvr>
                                      <p:tavLst>
                                        <p:tav tm="0">
                                          <p:val>
                                            <p:fltVal val="360"/>
                                          </p:val>
                                        </p:tav>
                                        <p:tav tm="100000">
                                          <p:val>
                                            <p:fltVal val="0"/>
                                          </p:val>
                                        </p:tav>
                                      </p:tavLst>
                                    </p:anim>
                                    <p:animEffect transition="in" filter="fade">
                                      <p:cBhvr>
                                        <p:cTn id="25" dur="500"/>
                                        <p:tgtEl>
                                          <p:spTgt spid="5"/>
                                        </p:tgtEl>
                                      </p:cBhvr>
                                    </p:animEffect>
                                  </p:childTnLst>
                                </p:cTn>
                              </p:par>
                            </p:childTnLst>
                          </p:cTn>
                        </p:par>
                        <p:par>
                          <p:cTn id="26" fill="hold">
                            <p:stCondLst>
                              <p:cond delay="2000"/>
                            </p:stCondLst>
                            <p:childTnLst>
                              <p:par>
                                <p:cTn id="27" presetID="22" presetClass="entr" presetSubtype="2"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right)">
                                      <p:cBhvr>
                                        <p:cTn id="29" dur="500"/>
                                        <p:tgtEl>
                                          <p:spTgt spid="6"/>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par>
                          <p:cTn id="34" fill="hold">
                            <p:stCondLst>
                              <p:cond delay="3000"/>
                            </p:stCondLst>
                            <p:childTnLst>
                              <p:par>
                                <p:cTn id="35" presetID="49" presetClass="entr" presetSubtype="0" decel="100000"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 calcmode="lin" valueType="num">
                                      <p:cBhvr>
                                        <p:cTn id="39" dur="500" fill="hold"/>
                                        <p:tgtEl>
                                          <p:spTgt spid="4"/>
                                        </p:tgtEl>
                                        <p:attrNameLst>
                                          <p:attrName>style.rotation</p:attrName>
                                        </p:attrNameLst>
                                      </p:cBhvr>
                                      <p:tavLst>
                                        <p:tav tm="0">
                                          <p:val>
                                            <p:fltVal val="360"/>
                                          </p:val>
                                        </p:tav>
                                        <p:tav tm="100000">
                                          <p:val>
                                            <p:fltVal val="0"/>
                                          </p:val>
                                        </p:tav>
                                      </p:tavLst>
                                    </p:anim>
                                    <p:animEffect transition="in" filter="fade">
                                      <p:cBhvr>
                                        <p:cTn id="40" dur="500"/>
                                        <p:tgtEl>
                                          <p:spTgt spid="4"/>
                                        </p:tgtEl>
                                      </p:cBhvr>
                                    </p:animEffect>
                                  </p:childTnLst>
                                </p:cTn>
                              </p:par>
                            </p:childTnLst>
                          </p:cTn>
                        </p:par>
                        <p:par>
                          <p:cTn id="41" fill="hold">
                            <p:stCondLst>
                              <p:cond delay="3500"/>
                            </p:stCondLst>
                            <p:childTnLst>
                              <p:par>
                                <p:cTn id="42" presetID="22" presetClass="entr" presetSubtype="2"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right)">
                                      <p:cBhvr>
                                        <p:cTn id="44" dur="500"/>
                                        <p:tgtEl>
                                          <p:spTgt spid="7"/>
                                        </p:tgtEl>
                                      </p:cBhvr>
                                    </p:animEffect>
                                  </p:childTnLst>
                                </p:cTn>
                              </p:par>
                            </p:childTnLst>
                          </p:cTn>
                        </p:par>
                        <p:par>
                          <p:cTn id="45" fill="hold">
                            <p:stCondLst>
                              <p:cond delay="4000"/>
                            </p:stCondLst>
                            <p:childTnLst>
                              <p:par>
                                <p:cTn id="46" presetID="22" presetClass="entr" presetSubtype="4"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childTnLst>
                          </p:cTn>
                        </p:par>
                        <p:par>
                          <p:cTn id="49" fill="hold">
                            <p:stCondLst>
                              <p:cond delay="4500"/>
                            </p:stCondLst>
                            <p:childTnLst>
                              <p:par>
                                <p:cTn id="50" presetID="49" presetClass="entr" presetSubtype="0" decel="100000"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 calcmode="lin" valueType="num">
                                      <p:cBhvr>
                                        <p:cTn id="54" dur="500" fill="hold"/>
                                        <p:tgtEl>
                                          <p:spTgt spid="3"/>
                                        </p:tgtEl>
                                        <p:attrNameLst>
                                          <p:attrName>style.rotation</p:attrName>
                                        </p:attrNameLst>
                                      </p:cBhvr>
                                      <p:tavLst>
                                        <p:tav tm="0">
                                          <p:val>
                                            <p:fltVal val="360"/>
                                          </p:val>
                                        </p:tav>
                                        <p:tav tm="100000">
                                          <p:val>
                                            <p:fltVal val="0"/>
                                          </p:val>
                                        </p:tav>
                                      </p:tavLst>
                                    </p:anim>
                                    <p:animEffect transition="in" filter="fade">
                                      <p:cBhvr>
                                        <p:cTn id="55" dur="500"/>
                                        <p:tgtEl>
                                          <p:spTgt spid="3"/>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left)">
                                      <p:cBhvr>
                                        <p:cTn id="59" dur="500"/>
                                        <p:tgtEl>
                                          <p:spTgt spid="9"/>
                                        </p:tgtEl>
                                      </p:cBhvr>
                                    </p:animEffect>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000"/>
                            </p:stCondLst>
                            <p:childTnLst>
                              <p:par>
                                <p:cTn id="65" presetID="22" presetClass="entr" presetSubtype="1" fill="hold"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up)">
                                      <p:cBhvr>
                                        <p:cTn id="67" dur="500"/>
                                        <p:tgtEl>
                                          <p:spTgt spid="11"/>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ipe(up)">
                                      <p:cBhvr>
                                        <p:cTn id="7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0" grpId="0" animBg="1"/>
      <p:bldP spid="12" grpId="0" animBg="1"/>
      <p:bldP spid="13"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33D7E7D3-F3A2-4BB1-90AA-0C03C01BEFB1}"/>
              </a:ext>
            </a:extLst>
          </p:cNvPr>
          <p:cNvPicPr>
            <a:picLocks noChangeAspect="1"/>
          </p:cNvPicPr>
          <p:nvPr/>
        </p:nvPicPr>
        <p:blipFill>
          <a:blip r:embed="rId3"/>
          <a:stretch>
            <a:fillRect/>
          </a:stretch>
        </p:blipFill>
        <p:spPr>
          <a:xfrm>
            <a:off x="-256589" y="24764"/>
            <a:ext cx="4834772" cy="5145088"/>
          </a:xfrm>
          <a:prstGeom prst="rect">
            <a:avLst/>
          </a:prstGeom>
        </p:spPr>
      </p:pic>
      <p:sp>
        <p:nvSpPr>
          <p:cNvPr id="7" name="流程图: 离页连接符 6"/>
          <p:cNvSpPr/>
          <p:nvPr/>
        </p:nvSpPr>
        <p:spPr>
          <a:xfrm>
            <a:off x="2525627" y="1918058"/>
            <a:ext cx="1269176" cy="1330201"/>
          </a:xfrm>
          <a:prstGeom prst="flowChartOffpageConnector">
            <a:avLst/>
          </a:prstGeom>
          <a:gradFill>
            <a:gsLst>
              <a:gs pos="0">
                <a:srgbClr val="0695EA"/>
              </a:gs>
              <a:gs pos="100000">
                <a:srgbClr val="9D4EFB"/>
              </a:gs>
            </a:gsLst>
            <a:lin ang="5400000" scaled="1"/>
          </a:gradFill>
          <a:ln w="12700" cap="flat" cmpd="sng" algn="ctr">
            <a:noFill/>
            <a:prstDash val="solid"/>
            <a:miter lim="800000"/>
          </a:ln>
          <a:effectLst/>
        </p:spPr>
        <p:txBody>
          <a:bodyPr lIns="68580" tIns="34290" rIns="68580" bIns="34290" rtlCol="0" anchor="ctr"/>
          <a:lstStyle/>
          <a:p>
            <a:pPr algn="ctr" defTabSz="685800">
              <a:lnSpc>
                <a:spcPct val="130000"/>
              </a:lnSpc>
              <a:defRPr/>
            </a:pPr>
            <a:r>
              <a:rPr lang="en-US" altLang="zh-CN" sz="7200" b="1" kern="0" dirty="0">
                <a:solidFill>
                  <a:prstClr val="white"/>
                </a:solidFill>
                <a:latin typeface="Arial"/>
                <a:ea typeface="微软雅黑"/>
              </a:rPr>
              <a:t>4</a:t>
            </a:r>
            <a:endParaRPr lang="zh-CN" altLang="en-US" sz="7200" b="1" kern="0" dirty="0">
              <a:solidFill>
                <a:prstClr val="white"/>
              </a:solidFill>
              <a:latin typeface="Arial"/>
              <a:ea typeface="微软雅黑"/>
            </a:endParaRPr>
          </a:p>
        </p:txBody>
      </p:sp>
      <p:cxnSp>
        <p:nvCxnSpPr>
          <p:cNvPr id="8" name="直接连接符 7"/>
          <p:cNvCxnSpPr/>
          <p:nvPr/>
        </p:nvCxnSpPr>
        <p:spPr>
          <a:xfrm>
            <a:off x="3947203" y="2555709"/>
            <a:ext cx="4314825" cy="0"/>
          </a:xfrm>
          <a:prstGeom prst="line">
            <a:avLst/>
          </a:prstGeom>
          <a:noFill/>
          <a:ln w="12700" cap="flat" cmpd="sng" algn="ctr">
            <a:solidFill>
              <a:schemeClr val="bg1"/>
            </a:solidFill>
            <a:prstDash val="solid"/>
            <a:miter lim="800000"/>
          </a:ln>
          <a:effectLst/>
        </p:spPr>
      </p:cxnSp>
      <p:sp>
        <p:nvSpPr>
          <p:cNvPr id="9" name="文本框 32"/>
          <p:cNvSpPr txBox="1"/>
          <p:nvPr/>
        </p:nvSpPr>
        <p:spPr>
          <a:xfrm>
            <a:off x="4319972" y="1996480"/>
            <a:ext cx="3421449" cy="720903"/>
          </a:xfrm>
          <a:prstGeom prst="rect">
            <a:avLst/>
          </a:prstGeom>
          <a:noFill/>
        </p:spPr>
        <p:txBody>
          <a:bodyPr wrap="none" lIns="68580" tIns="34290" rIns="68580" bIns="34290" rtlCol="0">
            <a:spAutoFit/>
          </a:bodyPr>
          <a:lstStyle/>
          <a:p>
            <a:pPr>
              <a:lnSpc>
                <a:spcPct val="150000"/>
              </a:lnSpc>
            </a:pPr>
            <a:r>
              <a:rPr lang="zh-CN" altLang="en-US" sz="3200" dirty="0">
                <a:solidFill>
                  <a:schemeClr val="tx1">
                    <a:lumMod val="65000"/>
                    <a:lumOff val="35000"/>
                  </a:schemeClr>
                </a:solidFill>
                <a:latin typeface="微软雅黑" pitchFamily="34" charset="-122"/>
                <a:ea typeface="微软雅黑" pitchFamily="34" charset="-122"/>
              </a:rPr>
              <a:t>Click here to add a title</a:t>
            </a:r>
            <a:endParaRPr lang="en-US" altLang="zh-CN" sz="3200" dirty="0">
              <a:solidFill>
                <a:schemeClr val="tx1">
                  <a:lumMod val="65000"/>
                  <a:lumOff val="35000"/>
                </a:schemeClr>
              </a:solidFill>
              <a:latin typeface="微软雅黑" pitchFamily="34" charset="-122"/>
              <a:ea typeface="微软雅黑" pitchFamily="34" charset="-122"/>
            </a:endParaRPr>
          </a:p>
        </p:txBody>
      </p:sp>
      <p:sp>
        <p:nvSpPr>
          <p:cNvPr id="23" name="TextBox 22"/>
          <p:cNvSpPr txBox="1"/>
          <p:nvPr/>
        </p:nvSpPr>
        <p:spPr>
          <a:xfrm>
            <a:off x="4462579" y="2861401"/>
            <a:ext cx="1375698" cy="307777"/>
          </a:xfrm>
          <a:prstGeom prst="rect">
            <a:avLst/>
          </a:prstGeom>
          <a:noFill/>
        </p:spPr>
        <p:txBody>
          <a:bodyPr wrap="none" rtlCol="0">
            <a:spAutoFit/>
          </a:bodyPr>
          <a:lstStyle/>
          <a:p>
            <a:pPr>
              <a:buFont typeface="Wingdings" pitchFamily="2" charset="2"/>
              <a:buChar char="l"/>
            </a:pPr>
            <a:r>
              <a:rPr lang="zh-CN" altLang="en-US" sz="1400" dirty="0">
                <a:solidFill>
                  <a:schemeClr val="tx1">
                    <a:lumMod val="65000"/>
                    <a:lumOff val="35000"/>
                  </a:schemeClr>
                </a:solidFill>
                <a:latin typeface="思源黑体 CN Bold" pitchFamily="34" charset="-122"/>
                <a:ea typeface="思源黑体 CN Bold" pitchFamily="34" charset="-122"/>
              </a:rPr>
              <a:t>   Add a section title</a:t>
            </a:r>
          </a:p>
        </p:txBody>
      </p:sp>
      <p:sp>
        <p:nvSpPr>
          <p:cNvPr id="26" name="TextBox 25"/>
          <p:cNvSpPr txBox="1"/>
          <p:nvPr/>
        </p:nvSpPr>
        <p:spPr>
          <a:xfrm>
            <a:off x="6500172" y="2861399"/>
            <a:ext cx="1204176" cy="276999"/>
          </a:xfrm>
          <a:prstGeom prst="rect">
            <a:avLst/>
          </a:prstGeom>
          <a:noFill/>
        </p:spPr>
        <p:txBody>
          <a:bodyPr wrap="none" rtlCol="0">
            <a:spAutoFit/>
          </a:bodyPr>
          <a:lstStyle/>
          <a:p>
            <a:pPr>
              <a:buFont typeface="Wingdings" pitchFamily="2" charset="2"/>
              <a:buChar char="l"/>
            </a:pPr>
            <a:r>
              <a:rPr lang="zh-CN" altLang="en-US" sz="1200" dirty="0">
                <a:solidFill>
                  <a:schemeClr val="tx1">
                    <a:lumMod val="65000"/>
                    <a:lumOff val="35000"/>
                  </a:schemeClr>
                </a:solidFill>
                <a:latin typeface="思源黑体 CN Bold" pitchFamily="34" charset="-122"/>
                <a:ea typeface="思源黑体 CN Bold" pitchFamily="34" charset="-122"/>
              </a:rPr>
              <a:t>   Add a section title</a:t>
            </a:r>
          </a:p>
        </p:txBody>
      </p:sp>
      <p:sp>
        <p:nvSpPr>
          <p:cNvPr id="29" name="TextBox 28"/>
          <p:cNvSpPr txBox="1"/>
          <p:nvPr/>
        </p:nvSpPr>
        <p:spPr>
          <a:xfrm>
            <a:off x="4462579" y="3365455"/>
            <a:ext cx="1375698" cy="307777"/>
          </a:xfrm>
          <a:prstGeom prst="rect">
            <a:avLst/>
          </a:prstGeom>
          <a:noFill/>
        </p:spPr>
        <p:txBody>
          <a:bodyPr wrap="none" rtlCol="0">
            <a:spAutoFit/>
          </a:bodyPr>
          <a:lstStyle/>
          <a:p>
            <a:pPr>
              <a:buFont typeface="Wingdings" pitchFamily="2" charset="2"/>
              <a:buChar char="l"/>
            </a:pPr>
            <a:r>
              <a:rPr lang="zh-CN" altLang="en-US" sz="1400" dirty="0">
                <a:solidFill>
                  <a:schemeClr val="tx1">
                    <a:lumMod val="65000"/>
                    <a:lumOff val="35000"/>
                  </a:schemeClr>
                </a:solidFill>
                <a:latin typeface="思源黑体 CN Bold" pitchFamily="34" charset="-122"/>
                <a:ea typeface="思源黑体 CN Bold" pitchFamily="34" charset="-122"/>
              </a:rPr>
              <a:t>   Add a section title</a:t>
            </a:r>
          </a:p>
        </p:txBody>
      </p:sp>
      <p:sp>
        <p:nvSpPr>
          <p:cNvPr id="32" name="TextBox 31"/>
          <p:cNvSpPr txBox="1"/>
          <p:nvPr/>
        </p:nvSpPr>
        <p:spPr>
          <a:xfrm>
            <a:off x="6500172" y="3397602"/>
            <a:ext cx="1204176" cy="276999"/>
          </a:xfrm>
          <a:prstGeom prst="rect">
            <a:avLst/>
          </a:prstGeom>
          <a:noFill/>
        </p:spPr>
        <p:txBody>
          <a:bodyPr wrap="none" rtlCol="0">
            <a:spAutoFit/>
          </a:bodyPr>
          <a:lstStyle/>
          <a:p>
            <a:pPr>
              <a:buFont typeface="Wingdings" pitchFamily="2" charset="2"/>
              <a:buChar char="l"/>
            </a:pPr>
            <a:r>
              <a:rPr lang="zh-CN" altLang="en-US" sz="1200" dirty="0">
                <a:solidFill>
                  <a:schemeClr val="tx1">
                    <a:lumMod val="65000"/>
                    <a:lumOff val="35000"/>
                  </a:schemeClr>
                </a:solidFill>
                <a:latin typeface="思源黑体 CN Bold" pitchFamily="34" charset="-122"/>
                <a:ea typeface="思源黑体 CN Bold" pitchFamily="34" charset="-122"/>
              </a:rPr>
              <a:t>   Add a section title</a:t>
            </a:r>
          </a:p>
        </p:txBody>
      </p:sp>
    </p:spTree>
    <p:extLst>
      <p:ext uri="{BB962C8B-B14F-4D97-AF65-F5344CB8AC3E}">
        <p14:creationId xmlns:p14="http://schemas.microsoft.com/office/powerpoint/2010/main" val="1791427775"/>
      </p:ext>
    </p:extLst>
  </p:cSld>
  <p:clrMapOvr>
    <a:masterClrMapping/>
  </p:clrMapOvr>
  <mc:AlternateContent xmlns:mc="http://schemas.openxmlformats.org/markup-compatibility/2006" xmlns:p14="http://schemas.microsoft.com/office/powerpoint/2010/main">
    <mc:Choice Requires="p14">
      <p:transition spd="slow" p14:dur="1250" advClick="0" advTm="0">
        <p14:warp dir="in"/>
      </p:transition>
    </mc:Choice>
    <mc:Fallback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anim calcmode="lin" valueType="num">
                                      <p:cBhvr>
                                        <p:cTn id="22" dur="500" fill="hold"/>
                                        <p:tgtEl>
                                          <p:spTgt spid="23"/>
                                        </p:tgtEl>
                                        <p:attrNameLst>
                                          <p:attrName>ppt_x</p:attrName>
                                        </p:attrNameLst>
                                      </p:cBhvr>
                                      <p:tavLst>
                                        <p:tav tm="0">
                                          <p:val>
                                            <p:strVal val="#ppt_x"/>
                                          </p:val>
                                        </p:tav>
                                        <p:tav tm="100000">
                                          <p:val>
                                            <p:strVal val="#ppt_x"/>
                                          </p:val>
                                        </p:tav>
                                      </p:tavLst>
                                    </p:anim>
                                    <p:anim calcmode="lin" valueType="num">
                                      <p:cBhvr>
                                        <p:cTn id="23" dur="500" fill="hold"/>
                                        <p:tgtEl>
                                          <p:spTgt spid="2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anim calcmode="lin" valueType="num">
                                      <p:cBhvr>
                                        <p:cTn id="27" dur="500" fill="hold"/>
                                        <p:tgtEl>
                                          <p:spTgt spid="26"/>
                                        </p:tgtEl>
                                        <p:attrNameLst>
                                          <p:attrName>ppt_x</p:attrName>
                                        </p:attrNameLst>
                                      </p:cBhvr>
                                      <p:tavLst>
                                        <p:tav tm="0">
                                          <p:val>
                                            <p:strVal val="#ppt_x"/>
                                          </p:val>
                                        </p:tav>
                                        <p:tav tm="100000">
                                          <p:val>
                                            <p:strVal val="#ppt_x"/>
                                          </p:val>
                                        </p:tav>
                                      </p:tavLst>
                                    </p:anim>
                                    <p:anim calcmode="lin" valueType="num">
                                      <p:cBhvr>
                                        <p:cTn id="28" dur="500" fill="hold"/>
                                        <p:tgtEl>
                                          <p:spTgt spid="2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anim calcmode="lin" valueType="num">
                                      <p:cBhvr>
                                        <p:cTn id="32" dur="500" fill="hold"/>
                                        <p:tgtEl>
                                          <p:spTgt spid="29"/>
                                        </p:tgtEl>
                                        <p:attrNameLst>
                                          <p:attrName>ppt_x</p:attrName>
                                        </p:attrNameLst>
                                      </p:cBhvr>
                                      <p:tavLst>
                                        <p:tav tm="0">
                                          <p:val>
                                            <p:strVal val="#ppt_x"/>
                                          </p:val>
                                        </p:tav>
                                        <p:tav tm="100000">
                                          <p:val>
                                            <p:strVal val="#ppt_x"/>
                                          </p:val>
                                        </p:tav>
                                      </p:tavLst>
                                    </p:anim>
                                    <p:anim calcmode="lin" valueType="num">
                                      <p:cBhvr>
                                        <p:cTn id="33" dur="500" fill="hold"/>
                                        <p:tgtEl>
                                          <p:spTgt spid="2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anim calcmode="lin" valueType="num">
                                      <p:cBhvr>
                                        <p:cTn id="37" dur="500" fill="hold"/>
                                        <p:tgtEl>
                                          <p:spTgt spid="32"/>
                                        </p:tgtEl>
                                        <p:attrNameLst>
                                          <p:attrName>ppt_x</p:attrName>
                                        </p:attrNameLst>
                                      </p:cBhvr>
                                      <p:tavLst>
                                        <p:tav tm="0">
                                          <p:val>
                                            <p:strVal val="#ppt_x"/>
                                          </p:val>
                                        </p:tav>
                                        <p:tav tm="100000">
                                          <p:val>
                                            <p:strVal val="#ppt_x"/>
                                          </p:val>
                                        </p:tav>
                                      </p:tavLst>
                                    </p:anim>
                                    <p:anim calcmode="lin" valueType="num">
                                      <p:cBhvr>
                                        <p:cTn id="38"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23" grpId="0"/>
      <p:bldP spid="26" grpId="0"/>
      <p:bldP spid="29"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3715291" y="1339098"/>
            <a:ext cx="382319" cy="2340608"/>
            <a:chOff x="1461672" y="2210578"/>
            <a:chExt cx="509757" cy="3119848"/>
          </a:xfrm>
          <a:solidFill>
            <a:sysClr val="window" lastClr="FFFFFF">
              <a:lumMod val="75000"/>
            </a:sysClr>
          </a:solidFill>
        </p:grpSpPr>
        <p:sp>
          <p:nvSpPr>
            <p:cNvPr id="5" name="Rectangle 23"/>
            <p:cNvSpPr>
              <a:spLocks noChangeArrowheads="1"/>
            </p:cNvSpPr>
            <p:nvPr/>
          </p:nvSpPr>
          <p:spPr bwMode="auto">
            <a:xfrm>
              <a:off x="1461672" y="3773130"/>
              <a:ext cx="509757" cy="700696"/>
            </a:xfrm>
            <a:prstGeom prst="rect">
              <a:avLst/>
            </a:prstGeom>
            <a:grpFill/>
            <a:ln>
              <a:noFill/>
            </a:ln>
          </p:spPr>
          <p:txBody>
            <a:bodyPr vert="horz" wrap="square" lIns="91440" tIns="45720" rIns="91440" bIns="45720" numCol="1" anchor="t" anchorCtr="0" compatLnSpc="1"/>
            <a:lstStyle/>
            <a:p>
              <a:pPr defTabSz="913924">
                <a:defRPr/>
              </a:pPr>
              <a:endParaRPr lang="id-ID" sz="1000" kern="0" dirty="0">
                <a:solidFill>
                  <a:prstClr val="black"/>
                </a:solidFill>
              </a:endParaRPr>
            </a:p>
          </p:txBody>
        </p:sp>
        <p:sp>
          <p:nvSpPr>
            <p:cNvPr id="7" name="Rectangle 24"/>
            <p:cNvSpPr>
              <a:spLocks noChangeArrowheads="1"/>
            </p:cNvSpPr>
            <p:nvPr/>
          </p:nvSpPr>
          <p:spPr bwMode="auto">
            <a:xfrm>
              <a:off x="1461672" y="2974337"/>
              <a:ext cx="509757" cy="781276"/>
            </a:xfrm>
            <a:prstGeom prst="rect">
              <a:avLst/>
            </a:prstGeom>
            <a:grpFill/>
            <a:ln>
              <a:noFill/>
            </a:ln>
          </p:spPr>
          <p:txBody>
            <a:bodyPr vert="horz" wrap="square" lIns="91440" tIns="45720" rIns="91440" bIns="45720" numCol="1" anchor="t" anchorCtr="0" compatLnSpc="1"/>
            <a:lstStyle/>
            <a:p>
              <a:pPr defTabSz="913924">
                <a:defRPr/>
              </a:pPr>
              <a:endParaRPr lang="id-ID" sz="1000" kern="0" dirty="0">
                <a:solidFill>
                  <a:prstClr val="black"/>
                </a:solidFill>
              </a:endParaRPr>
            </a:p>
          </p:txBody>
        </p:sp>
        <p:sp>
          <p:nvSpPr>
            <p:cNvPr id="8" name="Freeform 25"/>
            <p:cNvSpPr/>
            <p:nvPr/>
          </p:nvSpPr>
          <p:spPr bwMode="auto">
            <a:xfrm>
              <a:off x="1461672"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91440" tIns="45720" rIns="91440" bIns="45720" numCol="1" anchor="t" anchorCtr="0" compatLnSpc="1"/>
            <a:lstStyle/>
            <a:p>
              <a:pPr defTabSz="913924">
                <a:defRPr/>
              </a:pPr>
              <a:endParaRPr lang="id-ID" sz="1000" kern="0" dirty="0">
                <a:solidFill>
                  <a:prstClr val="black"/>
                </a:solidFill>
              </a:endParaRPr>
            </a:p>
          </p:txBody>
        </p:sp>
        <p:sp>
          <p:nvSpPr>
            <p:cNvPr id="9" name="Freeform 26"/>
            <p:cNvSpPr/>
            <p:nvPr/>
          </p:nvSpPr>
          <p:spPr bwMode="auto">
            <a:xfrm>
              <a:off x="1461672"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91440" tIns="45720" rIns="91440" bIns="45720" numCol="1" anchor="t" anchorCtr="0" compatLnSpc="1"/>
            <a:lstStyle/>
            <a:p>
              <a:pPr defTabSz="913924">
                <a:defRPr/>
              </a:pPr>
              <a:endParaRPr lang="id-ID" sz="1000" kern="0" dirty="0">
                <a:solidFill>
                  <a:prstClr val="black"/>
                </a:solidFill>
              </a:endParaRPr>
            </a:p>
          </p:txBody>
        </p:sp>
      </p:grpSp>
      <p:sp>
        <p:nvSpPr>
          <p:cNvPr id="10" name="Freeform 31"/>
          <p:cNvSpPr/>
          <p:nvPr/>
        </p:nvSpPr>
        <p:spPr bwMode="auto">
          <a:xfrm>
            <a:off x="3711790" y="2780384"/>
            <a:ext cx="382317" cy="22341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ysClr val="windowText" lastClr="000000">
              <a:alpha val="15000"/>
            </a:sysClr>
          </a:solidFill>
          <a:ln>
            <a:noFill/>
          </a:ln>
        </p:spPr>
        <p:txBody>
          <a:bodyPr vert="horz" wrap="square" lIns="68570" tIns="34284" rIns="68570" bIns="34284" numCol="1" anchor="t" anchorCtr="0" compatLnSpc="1"/>
          <a:lstStyle/>
          <a:p>
            <a:pPr defTabSz="913924">
              <a:defRPr/>
            </a:pPr>
            <a:endParaRPr lang="id-ID" sz="1000" kern="0" dirty="0">
              <a:solidFill>
                <a:prstClr val="black"/>
              </a:solidFill>
            </a:endParaRPr>
          </a:p>
        </p:txBody>
      </p:sp>
      <p:grpSp>
        <p:nvGrpSpPr>
          <p:cNvPr id="3" name="Group 8"/>
          <p:cNvGrpSpPr/>
          <p:nvPr/>
        </p:nvGrpSpPr>
        <p:grpSpPr>
          <a:xfrm>
            <a:off x="3713975" y="2813641"/>
            <a:ext cx="478008" cy="866064"/>
            <a:chOff x="806257" y="3985529"/>
            <a:chExt cx="637344" cy="1154395"/>
          </a:xfrm>
          <a:solidFill>
            <a:schemeClr val="accent1"/>
          </a:solidFill>
        </p:grpSpPr>
        <p:grpSp>
          <p:nvGrpSpPr>
            <p:cNvPr id="4" name="Group 28"/>
            <p:cNvGrpSpPr/>
            <p:nvPr/>
          </p:nvGrpSpPr>
          <p:grpSpPr>
            <a:xfrm>
              <a:off x="808009" y="4819356"/>
              <a:ext cx="635592" cy="320568"/>
              <a:chOff x="5311610" y="4117494"/>
              <a:chExt cx="576000" cy="290513"/>
            </a:xfrm>
            <a:grpFill/>
          </p:grpSpPr>
          <p:sp>
            <p:nvSpPr>
              <p:cNvPr id="15" name="Freeform 33"/>
              <p:cNvSpPr/>
              <p:nvPr/>
            </p:nvSpPr>
            <p:spPr bwMode="auto">
              <a:xfrm>
                <a:off x="5538360"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924">
                  <a:defRPr/>
                </a:pPr>
                <a:endParaRPr lang="id-ID" sz="1000" kern="0" dirty="0">
                  <a:solidFill>
                    <a:prstClr val="black"/>
                  </a:solidFill>
                </a:endParaRPr>
              </a:p>
            </p:txBody>
          </p:sp>
          <p:sp>
            <p:nvSpPr>
              <p:cNvPr id="16" name="Freeform 34"/>
              <p:cNvSpPr/>
              <p:nvPr/>
            </p:nvSpPr>
            <p:spPr bwMode="auto">
              <a:xfrm>
                <a:off x="5311610"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924">
                  <a:defRPr/>
                </a:pPr>
                <a:endParaRPr lang="id-ID" sz="1000" kern="0" dirty="0">
                  <a:solidFill>
                    <a:prstClr val="black"/>
                  </a:solidFill>
                </a:endParaRPr>
              </a:p>
            </p:txBody>
          </p:sp>
        </p:grpSp>
        <p:sp>
          <p:nvSpPr>
            <p:cNvPr id="13" name="Rectangle 30"/>
            <p:cNvSpPr>
              <a:spLocks noChangeArrowheads="1"/>
            </p:cNvSpPr>
            <p:nvPr/>
          </p:nvSpPr>
          <p:spPr bwMode="auto">
            <a:xfrm>
              <a:off x="806257" y="4283326"/>
              <a:ext cx="509757" cy="586154"/>
            </a:xfrm>
            <a:prstGeom prst="rect">
              <a:avLst/>
            </a:prstGeom>
            <a:grpFill/>
            <a:ln>
              <a:noFill/>
            </a:ln>
          </p:spPr>
          <p:txBody>
            <a:bodyPr vert="horz" wrap="square" lIns="91440" tIns="45720" rIns="91440" bIns="45720" numCol="1" anchor="t" anchorCtr="0" compatLnSpc="1"/>
            <a:lstStyle/>
            <a:p>
              <a:pPr defTabSz="913924">
                <a:defRPr/>
              </a:pPr>
              <a:endParaRPr lang="id-ID" sz="1000" kern="0" dirty="0">
                <a:solidFill>
                  <a:prstClr val="black"/>
                </a:solidFill>
              </a:endParaRPr>
            </a:p>
          </p:txBody>
        </p:sp>
        <p:sp>
          <p:nvSpPr>
            <p:cNvPr id="14" name="Freeform 32"/>
            <p:cNvSpPr/>
            <p:nvPr/>
          </p:nvSpPr>
          <p:spPr bwMode="auto">
            <a:xfrm>
              <a:off x="806258" y="3985529"/>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91440" tIns="45720" rIns="91440" bIns="45720" numCol="1" anchor="t" anchorCtr="0" compatLnSpc="1"/>
            <a:lstStyle/>
            <a:p>
              <a:pPr defTabSz="913924">
                <a:defRPr/>
              </a:pPr>
              <a:endParaRPr lang="id-ID" sz="1000" kern="0" dirty="0">
                <a:solidFill>
                  <a:prstClr val="black"/>
                </a:solidFill>
              </a:endParaRPr>
            </a:p>
          </p:txBody>
        </p:sp>
      </p:grpSp>
      <p:grpSp>
        <p:nvGrpSpPr>
          <p:cNvPr id="6" name="Group 35"/>
          <p:cNvGrpSpPr/>
          <p:nvPr/>
        </p:nvGrpSpPr>
        <p:grpSpPr>
          <a:xfrm>
            <a:off x="4263156" y="1339098"/>
            <a:ext cx="382319" cy="2340608"/>
            <a:chOff x="2192160" y="2210578"/>
            <a:chExt cx="509757" cy="3119848"/>
          </a:xfrm>
          <a:solidFill>
            <a:sysClr val="window" lastClr="FFFFFF">
              <a:lumMod val="75000"/>
            </a:sysClr>
          </a:solidFill>
        </p:grpSpPr>
        <p:sp>
          <p:nvSpPr>
            <p:cNvPr id="18" name="Rectangle 36"/>
            <p:cNvSpPr>
              <a:spLocks noChangeArrowheads="1"/>
            </p:cNvSpPr>
            <p:nvPr/>
          </p:nvSpPr>
          <p:spPr bwMode="auto">
            <a:xfrm>
              <a:off x="2192160" y="3773130"/>
              <a:ext cx="509757" cy="700696"/>
            </a:xfrm>
            <a:prstGeom prst="rect">
              <a:avLst/>
            </a:prstGeom>
            <a:grpFill/>
            <a:ln>
              <a:noFill/>
            </a:ln>
          </p:spPr>
          <p:txBody>
            <a:bodyPr vert="horz" wrap="square" lIns="91440" tIns="45720" rIns="91440" bIns="45720" numCol="1" anchor="t" anchorCtr="0" compatLnSpc="1"/>
            <a:lstStyle/>
            <a:p>
              <a:pPr defTabSz="913924">
                <a:defRPr/>
              </a:pPr>
              <a:endParaRPr lang="id-ID" sz="1000" kern="0" dirty="0">
                <a:solidFill>
                  <a:prstClr val="black"/>
                </a:solidFill>
              </a:endParaRPr>
            </a:p>
          </p:txBody>
        </p:sp>
        <p:sp>
          <p:nvSpPr>
            <p:cNvPr id="19" name="Rectangle 37"/>
            <p:cNvSpPr>
              <a:spLocks noChangeArrowheads="1"/>
            </p:cNvSpPr>
            <p:nvPr/>
          </p:nvSpPr>
          <p:spPr bwMode="auto">
            <a:xfrm>
              <a:off x="2192160" y="2974337"/>
              <a:ext cx="509757" cy="781276"/>
            </a:xfrm>
            <a:prstGeom prst="rect">
              <a:avLst/>
            </a:prstGeom>
            <a:grpFill/>
            <a:ln>
              <a:noFill/>
            </a:ln>
          </p:spPr>
          <p:txBody>
            <a:bodyPr vert="horz" wrap="square" lIns="91440" tIns="45720" rIns="91440" bIns="45720" numCol="1" anchor="t" anchorCtr="0" compatLnSpc="1"/>
            <a:lstStyle/>
            <a:p>
              <a:pPr defTabSz="913924">
                <a:defRPr/>
              </a:pPr>
              <a:endParaRPr lang="id-ID" sz="1000" kern="0" dirty="0">
                <a:solidFill>
                  <a:prstClr val="black"/>
                </a:solidFill>
              </a:endParaRPr>
            </a:p>
          </p:txBody>
        </p:sp>
        <p:sp>
          <p:nvSpPr>
            <p:cNvPr id="20" name="Freeform 38"/>
            <p:cNvSpPr/>
            <p:nvPr/>
          </p:nvSpPr>
          <p:spPr bwMode="auto">
            <a:xfrm>
              <a:off x="219216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91440" tIns="45720" rIns="91440" bIns="45720" numCol="1" anchor="t" anchorCtr="0" compatLnSpc="1"/>
            <a:lstStyle/>
            <a:p>
              <a:pPr defTabSz="913924">
                <a:defRPr/>
              </a:pPr>
              <a:endParaRPr lang="id-ID" sz="1000" kern="0" dirty="0">
                <a:solidFill>
                  <a:prstClr val="black"/>
                </a:solidFill>
              </a:endParaRPr>
            </a:p>
          </p:txBody>
        </p:sp>
        <p:sp>
          <p:nvSpPr>
            <p:cNvPr id="21" name="Freeform 39"/>
            <p:cNvSpPr/>
            <p:nvPr/>
          </p:nvSpPr>
          <p:spPr bwMode="auto">
            <a:xfrm>
              <a:off x="219216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91440" tIns="45720" rIns="91440" bIns="45720" numCol="1" anchor="t" anchorCtr="0" compatLnSpc="1"/>
            <a:lstStyle/>
            <a:p>
              <a:pPr defTabSz="913924">
                <a:defRPr/>
              </a:pPr>
              <a:endParaRPr lang="id-ID" sz="1000" kern="0" dirty="0">
                <a:solidFill>
                  <a:prstClr val="black"/>
                </a:solidFill>
              </a:endParaRPr>
            </a:p>
          </p:txBody>
        </p:sp>
      </p:grpSp>
      <p:sp>
        <p:nvSpPr>
          <p:cNvPr id="22" name="Freeform 42"/>
          <p:cNvSpPr/>
          <p:nvPr/>
        </p:nvSpPr>
        <p:spPr bwMode="auto">
          <a:xfrm>
            <a:off x="4259656" y="3080182"/>
            <a:ext cx="382317" cy="22341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ysClr val="windowText" lastClr="000000">
              <a:alpha val="15000"/>
            </a:sysClr>
          </a:solidFill>
          <a:ln>
            <a:noFill/>
          </a:ln>
        </p:spPr>
        <p:txBody>
          <a:bodyPr vert="horz" wrap="square" lIns="68570" tIns="34284" rIns="68570" bIns="34284" numCol="1" anchor="t" anchorCtr="0" compatLnSpc="1"/>
          <a:lstStyle/>
          <a:p>
            <a:pPr defTabSz="913924">
              <a:defRPr/>
            </a:pPr>
            <a:endParaRPr lang="id-ID" sz="1000" kern="0" dirty="0">
              <a:solidFill>
                <a:prstClr val="black"/>
              </a:solidFill>
            </a:endParaRPr>
          </a:p>
        </p:txBody>
      </p:sp>
      <p:grpSp>
        <p:nvGrpSpPr>
          <p:cNvPr id="11" name="Group 7"/>
          <p:cNvGrpSpPr/>
          <p:nvPr/>
        </p:nvGrpSpPr>
        <p:grpSpPr>
          <a:xfrm>
            <a:off x="4166152" y="3113438"/>
            <a:ext cx="573699" cy="566266"/>
            <a:chOff x="1409156" y="4385136"/>
            <a:chExt cx="764932" cy="754788"/>
          </a:xfrm>
          <a:solidFill>
            <a:schemeClr val="accent2"/>
          </a:solidFill>
        </p:grpSpPr>
        <p:sp>
          <p:nvSpPr>
            <p:cNvPr id="24" name="Rectangle 41"/>
            <p:cNvSpPr>
              <a:spLocks noChangeArrowheads="1"/>
            </p:cNvSpPr>
            <p:nvPr/>
          </p:nvSpPr>
          <p:spPr bwMode="auto">
            <a:xfrm>
              <a:off x="1536745" y="4671028"/>
              <a:ext cx="509757" cy="198451"/>
            </a:xfrm>
            <a:prstGeom prst="rect">
              <a:avLst/>
            </a:prstGeom>
            <a:grpFill/>
            <a:ln>
              <a:noFill/>
            </a:ln>
          </p:spPr>
          <p:txBody>
            <a:bodyPr vert="horz" wrap="square" lIns="91440" tIns="45720" rIns="91440" bIns="45720" numCol="1" anchor="t" anchorCtr="0" compatLnSpc="1"/>
            <a:lstStyle/>
            <a:p>
              <a:pPr defTabSz="913924">
                <a:defRPr/>
              </a:pPr>
              <a:endParaRPr lang="id-ID" sz="1000" kern="0" dirty="0">
                <a:solidFill>
                  <a:prstClr val="black"/>
                </a:solidFill>
              </a:endParaRPr>
            </a:p>
          </p:txBody>
        </p:sp>
        <p:sp>
          <p:nvSpPr>
            <p:cNvPr id="25" name="Freeform 43"/>
            <p:cNvSpPr/>
            <p:nvPr/>
          </p:nvSpPr>
          <p:spPr bwMode="auto">
            <a:xfrm>
              <a:off x="1536746" y="4385136"/>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91440" tIns="45720" rIns="91440" bIns="45720" numCol="1" anchor="t" anchorCtr="0" compatLnSpc="1"/>
            <a:lstStyle/>
            <a:p>
              <a:pPr defTabSz="913924">
                <a:defRPr/>
              </a:pPr>
              <a:endParaRPr lang="id-ID" sz="1000" kern="0" dirty="0">
                <a:solidFill>
                  <a:prstClr val="black"/>
                </a:solidFill>
              </a:endParaRPr>
            </a:p>
          </p:txBody>
        </p:sp>
        <p:grpSp>
          <p:nvGrpSpPr>
            <p:cNvPr id="12" name="Group 44"/>
            <p:cNvGrpSpPr/>
            <p:nvPr/>
          </p:nvGrpSpPr>
          <p:grpSpPr>
            <a:xfrm>
              <a:off x="1409156" y="4819356"/>
              <a:ext cx="764932" cy="320568"/>
              <a:chOff x="5856396" y="4117494"/>
              <a:chExt cx="693213" cy="290513"/>
            </a:xfrm>
            <a:grpFill/>
          </p:grpSpPr>
          <p:sp>
            <p:nvSpPr>
              <p:cNvPr id="27" name="Freeform 45"/>
              <p:cNvSpPr/>
              <p:nvPr/>
            </p:nvSpPr>
            <p:spPr bwMode="auto">
              <a:xfrm>
                <a:off x="6200359"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924">
                  <a:defRPr/>
                </a:pPr>
                <a:endParaRPr lang="id-ID" sz="1000" kern="0" dirty="0">
                  <a:solidFill>
                    <a:prstClr val="black"/>
                  </a:solidFill>
                </a:endParaRPr>
              </a:p>
            </p:txBody>
          </p:sp>
          <p:sp>
            <p:nvSpPr>
              <p:cNvPr id="28" name="Freeform 46"/>
              <p:cNvSpPr/>
              <p:nvPr/>
            </p:nvSpPr>
            <p:spPr bwMode="auto">
              <a:xfrm>
                <a:off x="5973609"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924">
                  <a:defRPr/>
                </a:pPr>
                <a:endParaRPr lang="id-ID" sz="1000" kern="0" dirty="0">
                  <a:solidFill>
                    <a:prstClr val="black"/>
                  </a:solidFill>
                </a:endParaRPr>
              </a:p>
            </p:txBody>
          </p:sp>
          <p:sp>
            <p:nvSpPr>
              <p:cNvPr id="29" name="Freeform 47"/>
              <p:cNvSpPr/>
              <p:nvPr/>
            </p:nvSpPr>
            <p:spPr bwMode="auto">
              <a:xfrm flipH="1">
                <a:off x="5856396"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924">
                  <a:defRPr/>
                </a:pPr>
                <a:endParaRPr lang="id-ID" sz="1000" kern="0" dirty="0">
                  <a:solidFill>
                    <a:prstClr val="black"/>
                  </a:solidFill>
                </a:endParaRPr>
              </a:p>
            </p:txBody>
          </p:sp>
        </p:grpSp>
      </p:grpSp>
      <p:grpSp>
        <p:nvGrpSpPr>
          <p:cNvPr id="17" name="Group 48"/>
          <p:cNvGrpSpPr/>
          <p:nvPr/>
        </p:nvGrpSpPr>
        <p:grpSpPr>
          <a:xfrm>
            <a:off x="4804020" y="1339098"/>
            <a:ext cx="382319" cy="2340608"/>
            <a:chOff x="2913310" y="2210578"/>
            <a:chExt cx="509757" cy="3119848"/>
          </a:xfrm>
          <a:solidFill>
            <a:sysClr val="window" lastClr="FFFFFF">
              <a:lumMod val="75000"/>
            </a:sysClr>
          </a:solidFill>
        </p:grpSpPr>
        <p:sp>
          <p:nvSpPr>
            <p:cNvPr id="31" name="Rectangle 49"/>
            <p:cNvSpPr>
              <a:spLocks noChangeArrowheads="1"/>
            </p:cNvSpPr>
            <p:nvPr/>
          </p:nvSpPr>
          <p:spPr bwMode="auto">
            <a:xfrm>
              <a:off x="2913310" y="3773130"/>
              <a:ext cx="509757" cy="700696"/>
            </a:xfrm>
            <a:prstGeom prst="rect">
              <a:avLst/>
            </a:prstGeom>
            <a:grpFill/>
            <a:ln>
              <a:noFill/>
            </a:ln>
          </p:spPr>
          <p:txBody>
            <a:bodyPr vert="horz" wrap="square" lIns="91440" tIns="45720" rIns="91440" bIns="45720" numCol="1" anchor="t" anchorCtr="0" compatLnSpc="1"/>
            <a:lstStyle/>
            <a:p>
              <a:pPr defTabSz="913924">
                <a:defRPr/>
              </a:pPr>
              <a:endParaRPr lang="id-ID" sz="1000" kern="0" dirty="0">
                <a:solidFill>
                  <a:prstClr val="black"/>
                </a:solidFill>
              </a:endParaRPr>
            </a:p>
          </p:txBody>
        </p:sp>
        <p:sp>
          <p:nvSpPr>
            <p:cNvPr id="32" name="Rectangle 50"/>
            <p:cNvSpPr>
              <a:spLocks noChangeArrowheads="1"/>
            </p:cNvSpPr>
            <p:nvPr/>
          </p:nvSpPr>
          <p:spPr bwMode="auto">
            <a:xfrm>
              <a:off x="2913310" y="2974337"/>
              <a:ext cx="509757" cy="781276"/>
            </a:xfrm>
            <a:prstGeom prst="rect">
              <a:avLst/>
            </a:prstGeom>
            <a:grpFill/>
            <a:ln>
              <a:noFill/>
            </a:ln>
          </p:spPr>
          <p:txBody>
            <a:bodyPr vert="horz" wrap="square" lIns="91440" tIns="45720" rIns="91440" bIns="45720" numCol="1" anchor="t" anchorCtr="0" compatLnSpc="1"/>
            <a:lstStyle/>
            <a:p>
              <a:pPr defTabSz="913924">
                <a:defRPr/>
              </a:pPr>
              <a:endParaRPr lang="id-ID" sz="1000" kern="0" dirty="0">
                <a:solidFill>
                  <a:prstClr val="black"/>
                </a:solidFill>
              </a:endParaRPr>
            </a:p>
          </p:txBody>
        </p:sp>
        <p:sp>
          <p:nvSpPr>
            <p:cNvPr id="33" name="Freeform 51"/>
            <p:cNvSpPr/>
            <p:nvPr/>
          </p:nvSpPr>
          <p:spPr bwMode="auto">
            <a:xfrm>
              <a:off x="291331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91440" tIns="45720" rIns="91440" bIns="45720" numCol="1" anchor="t" anchorCtr="0" compatLnSpc="1"/>
            <a:lstStyle/>
            <a:p>
              <a:pPr defTabSz="913924">
                <a:defRPr/>
              </a:pPr>
              <a:endParaRPr lang="id-ID" sz="1000" kern="0" dirty="0">
                <a:solidFill>
                  <a:prstClr val="black"/>
                </a:solidFill>
              </a:endParaRPr>
            </a:p>
          </p:txBody>
        </p:sp>
        <p:sp>
          <p:nvSpPr>
            <p:cNvPr id="34" name="Freeform 52"/>
            <p:cNvSpPr/>
            <p:nvPr/>
          </p:nvSpPr>
          <p:spPr bwMode="auto">
            <a:xfrm>
              <a:off x="291331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91440" tIns="45720" rIns="91440" bIns="45720" numCol="1" anchor="t" anchorCtr="0" compatLnSpc="1"/>
            <a:lstStyle/>
            <a:p>
              <a:pPr defTabSz="913924">
                <a:defRPr/>
              </a:pPr>
              <a:endParaRPr lang="id-ID" sz="1000" kern="0" dirty="0">
                <a:solidFill>
                  <a:prstClr val="black"/>
                </a:solidFill>
              </a:endParaRPr>
            </a:p>
          </p:txBody>
        </p:sp>
      </p:grpSp>
      <p:sp>
        <p:nvSpPr>
          <p:cNvPr id="35" name="Freeform 55"/>
          <p:cNvSpPr/>
          <p:nvPr/>
        </p:nvSpPr>
        <p:spPr bwMode="auto">
          <a:xfrm>
            <a:off x="4800520" y="2383129"/>
            <a:ext cx="382317" cy="22341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ysClr val="windowText" lastClr="000000">
              <a:alpha val="15000"/>
            </a:sysClr>
          </a:solidFill>
          <a:ln>
            <a:noFill/>
          </a:ln>
        </p:spPr>
        <p:txBody>
          <a:bodyPr vert="horz" wrap="square" lIns="68570" tIns="34284" rIns="68570" bIns="34284" numCol="1" anchor="t" anchorCtr="0" compatLnSpc="1"/>
          <a:lstStyle/>
          <a:p>
            <a:pPr defTabSz="913924">
              <a:defRPr/>
            </a:pPr>
            <a:endParaRPr lang="id-ID" sz="1000" kern="0" dirty="0">
              <a:solidFill>
                <a:prstClr val="black"/>
              </a:solidFill>
            </a:endParaRPr>
          </a:p>
        </p:txBody>
      </p:sp>
      <p:grpSp>
        <p:nvGrpSpPr>
          <p:cNvPr id="23" name="Group 9"/>
          <p:cNvGrpSpPr/>
          <p:nvPr/>
        </p:nvGrpSpPr>
        <p:grpSpPr>
          <a:xfrm>
            <a:off x="4707015" y="2416386"/>
            <a:ext cx="573699" cy="1263318"/>
            <a:chOff x="2130307" y="3456020"/>
            <a:chExt cx="764932" cy="1683904"/>
          </a:xfrm>
          <a:solidFill>
            <a:schemeClr val="accent3"/>
          </a:solidFill>
        </p:grpSpPr>
        <p:sp>
          <p:nvSpPr>
            <p:cNvPr id="37" name="Rectangle 54"/>
            <p:cNvSpPr>
              <a:spLocks noChangeArrowheads="1"/>
            </p:cNvSpPr>
            <p:nvPr/>
          </p:nvSpPr>
          <p:spPr bwMode="auto">
            <a:xfrm>
              <a:off x="2257894" y="3753816"/>
              <a:ext cx="509757" cy="1115664"/>
            </a:xfrm>
            <a:prstGeom prst="rect">
              <a:avLst/>
            </a:prstGeom>
            <a:grpFill/>
            <a:ln>
              <a:noFill/>
            </a:ln>
          </p:spPr>
          <p:txBody>
            <a:bodyPr vert="horz" wrap="square" lIns="91440" tIns="45720" rIns="91440" bIns="45720" numCol="1" anchor="t" anchorCtr="0" compatLnSpc="1"/>
            <a:lstStyle/>
            <a:p>
              <a:pPr defTabSz="913924">
                <a:defRPr/>
              </a:pPr>
              <a:endParaRPr lang="id-ID" sz="1000" kern="0" dirty="0">
                <a:solidFill>
                  <a:prstClr val="black"/>
                </a:solidFill>
              </a:endParaRPr>
            </a:p>
          </p:txBody>
        </p:sp>
        <p:sp>
          <p:nvSpPr>
            <p:cNvPr id="38" name="Freeform 56"/>
            <p:cNvSpPr/>
            <p:nvPr/>
          </p:nvSpPr>
          <p:spPr bwMode="auto">
            <a:xfrm>
              <a:off x="2257895" y="3456020"/>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91440" tIns="45720" rIns="91440" bIns="45720" numCol="1" anchor="t" anchorCtr="0" compatLnSpc="1"/>
            <a:lstStyle/>
            <a:p>
              <a:pPr defTabSz="913924">
                <a:defRPr/>
              </a:pPr>
              <a:endParaRPr lang="id-ID" sz="1000" kern="0" dirty="0">
                <a:solidFill>
                  <a:prstClr val="black"/>
                </a:solidFill>
              </a:endParaRPr>
            </a:p>
          </p:txBody>
        </p:sp>
        <p:grpSp>
          <p:nvGrpSpPr>
            <p:cNvPr id="26" name="Group 57"/>
            <p:cNvGrpSpPr/>
            <p:nvPr/>
          </p:nvGrpSpPr>
          <p:grpSpPr>
            <a:xfrm>
              <a:off x="2130307" y="4819356"/>
              <a:ext cx="764932" cy="320568"/>
              <a:chOff x="6509932" y="4117494"/>
              <a:chExt cx="693213" cy="290513"/>
            </a:xfrm>
            <a:grpFill/>
          </p:grpSpPr>
          <p:sp>
            <p:nvSpPr>
              <p:cNvPr id="40" name="Freeform 58"/>
              <p:cNvSpPr/>
              <p:nvPr/>
            </p:nvSpPr>
            <p:spPr bwMode="auto">
              <a:xfrm>
                <a:off x="6853895"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924">
                  <a:defRPr/>
                </a:pPr>
                <a:endParaRPr lang="id-ID" sz="1000" kern="0" dirty="0">
                  <a:solidFill>
                    <a:prstClr val="black"/>
                  </a:solidFill>
                </a:endParaRPr>
              </a:p>
            </p:txBody>
          </p:sp>
          <p:sp>
            <p:nvSpPr>
              <p:cNvPr id="41" name="Freeform 59"/>
              <p:cNvSpPr/>
              <p:nvPr/>
            </p:nvSpPr>
            <p:spPr bwMode="auto">
              <a:xfrm>
                <a:off x="6627145"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924">
                  <a:defRPr/>
                </a:pPr>
                <a:endParaRPr lang="id-ID" sz="1000" kern="0" dirty="0">
                  <a:solidFill>
                    <a:prstClr val="black"/>
                  </a:solidFill>
                </a:endParaRPr>
              </a:p>
            </p:txBody>
          </p:sp>
          <p:sp>
            <p:nvSpPr>
              <p:cNvPr id="42" name="Freeform 60"/>
              <p:cNvSpPr/>
              <p:nvPr/>
            </p:nvSpPr>
            <p:spPr bwMode="auto">
              <a:xfrm flipH="1">
                <a:off x="6509932"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924">
                  <a:defRPr/>
                </a:pPr>
                <a:endParaRPr lang="id-ID" sz="1000" kern="0" dirty="0">
                  <a:solidFill>
                    <a:prstClr val="black"/>
                  </a:solidFill>
                </a:endParaRPr>
              </a:p>
            </p:txBody>
          </p:sp>
        </p:grpSp>
      </p:grpSp>
      <p:grpSp>
        <p:nvGrpSpPr>
          <p:cNvPr id="30" name="Group 61"/>
          <p:cNvGrpSpPr/>
          <p:nvPr/>
        </p:nvGrpSpPr>
        <p:grpSpPr>
          <a:xfrm>
            <a:off x="5343567" y="1339098"/>
            <a:ext cx="382319" cy="2340608"/>
            <a:chOff x="3632707" y="2210578"/>
            <a:chExt cx="509757" cy="3119848"/>
          </a:xfrm>
          <a:solidFill>
            <a:sysClr val="window" lastClr="FFFFFF">
              <a:lumMod val="75000"/>
            </a:sysClr>
          </a:solidFill>
        </p:grpSpPr>
        <p:sp>
          <p:nvSpPr>
            <p:cNvPr id="44" name="Rectangle 62"/>
            <p:cNvSpPr>
              <a:spLocks noChangeArrowheads="1"/>
            </p:cNvSpPr>
            <p:nvPr/>
          </p:nvSpPr>
          <p:spPr bwMode="auto">
            <a:xfrm>
              <a:off x="3632707" y="3773130"/>
              <a:ext cx="509757" cy="700696"/>
            </a:xfrm>
            <a:prstGeom prst="rect">
              <a:avLst/>
            </a:prstGeom>
            <a:grpFill/>
            <a:ln>
              <a:noFill/>
            </a:ln>
          </p:spPr>
          <p:txBody>
            <a:bodyPr vert="horz" wrap="square" lIns="91440" tIns="45720" rIns="91440" bIns="45720" numCol="1" anchor="t" anchorCtr="0" compatLnSpc="1"/>
            <a:lstStyle/>
            <a:p>
              <a:pPr defTabSz="913924">
                <a:defRPr/>
              </a:pPr>
              <a:endParaRPr lang="id-ID" sz="1000" kern="0" dirty="0">
                <a:solidFill>
                  <a:prstClr val="black"/>
                </a:solidFill>
              </a:endParaRPr>
            </a:p>
          </p:txBody>
        </p:sp>
        <p:sp>
          <p:nvSpPr>
            <p:cNvPr id="45" name="Rectangle 63"/>
            <p:cNvSpPr>
              <a:spLocks noChangeArrowheads="1"/>
            </p:cNvSpPr>
            <p:nvPr/>
          </p:nvSpPr>
          <p:spPr bwMode="auto">
            <a:xfrm>
              <a:off x="3632707" y="2974337"/>
              <a:ext cx="509757" cy="781276"/>
            </a:xfrm>
            <a:prstGeom prst="rect">
              <a:avLst/>
            </a:prstGeom>
            <a:grpFill/>
            <a:ln>
              <a:noFill/>
            </a:ln>
          </p:spPr>
          <p:txBody>
            <a:bodyPr vert="horz" wrap="square" lIns="91440" tIns="45720" rIns="91440" bIns="45720" numCol="1" anchor="t" anchorCtr="0" compatLnSpc="1"/>
            <a:lstStyle/>
            <a:p>
              <a:pPr defTabSz="913924">
                <a:defRPr/>
              </a:pPr>
              <a:endParaRPr lang="id-ID" sz="1000" kern="0" dirty="0">
                <a:solidFill>
                  <a:prstClr val="black"/>
                </a:solidFill>
              </a:endParaRPr>
            </a:p>
          </p:txBody>
        </p:sp>
        <p:sp>
          <p:nvSpPr>
            <p:cNvPr id="46" name="Freeform 64"/>
            <p:cNvSpPr/>
            <p:nvPr/>
          </p:nvSpPr>
          <p:spPr bwMode="auto">
            <a:xfrm>
              <a:off x="3632707"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91440" tIns="45720" rIns="91440" bIns="45720" numCol="1" anchor="t" anchorCtr="0" compatLnSpc="1"/>
            <a:lstStyle/>
            <a:p>
              <a:pPr defTabSz="913924">
                <a:defRPr/>
              </a:pPr>
              <a:endParaRPr lang="id-ID" sz="1000" kern="0" dirty="0">
                <a:solidFill>
                  <a:prstClr val="black"/>
                </a:solidFill>
              </a:endParaRPr>
            </a:p>
          </p:txBody>
        </p:sp>
        <p:sp>
          <p:nvSpPr>
            <p:cNvPr id="47" name="Freeform 65"/>
            <p:cNvSpPr/>
            <p:nvPr/>
          </p:nvSpPr>
          <p:spPr bwMode="auto">
            <a:xfrm>
              <a:off x="3632707"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91440" tIns="45720" rIns="91440" bIns="45720" numCol="1" anchor="t" anchorCtr="0" compatLnSpc="1"/>
            <a:lstStyle/>
            <a:p>
              <a:pPr defTabSz="913924">
                <a:defRPr/>
              </a:pPr>
              <a:endParaRPr lang="id-ID" sz="1000" kern="0" dirty="0">
                <a:solidFill>
                  <a:prstClr val="black"/>
                </a:solidFill>
              </a:endParaRPr>
            </a:p>
          </p:txBody>
        </p:sp>
      </p:grpSp>
      <p:sp>
        <p:nvSpPr>
          <p:cNvPr id="48" name="Freeform 69"/>
          <p:cNvSpPr/>
          <p:nvPr/>
        </p:nvSpPr>
        <p:spPr bwMode="auto">
          <a:xfrm>
            <a:off x="5340067" y="1857608"/>
            <a:ext cx="382317" cy="22341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ysClr val="windowText" lastClr="000000">
              <a:alpha val="15000"/>
            </a:sysClr>
          </a:solidFill>
          <a:ln>
            <a:noFill/>
          </a:ln>
        </p:spPr>
        <p:txBody>
          <a:bodyPr vert="horz" wrap="square" lIns="68570" tIns="34284" rIns="68570" bIns="34284" numCol="1" anchor="t" anchorCtr="0" compatLnSpc="1"/>
          <a:lstStyle/>
          <a:p>
            <a:pPr defTabSz="913924">
              <a:defRPr/>
            </a:pPr>
            <a:endParaRPr lang="id-ID" sz="1000" kern="0" dirty="0">
              <a:solidFill>
                <a:prstClr val="black"/>
              </a:solidFill>
            </a:endParaRPr>
          </a:p>
        </p:txBody>
      </p:sp>
      <p:grpSp>
        <p:nvGrpSpPr>
          <p:cNvPr id="36" name="Group 4"/>
          <p:cNvGrpSpPr/>
          <p:nvPr/>
        </p:nvGrpSpPr>
        <p:grpSpPr>
          <a:xfrm>
            <a:off x="5246560" y="1890866"/>
            <a:ext cx="573699" cy="1788841"/>
            <a:chOff x="2849704" y="2755539"/>
            <a:chExt cx="764932" cy="2384385"/>
          </a:xfrm>
          <a:solidFill>
            <a:schemeClr val="accent4"/>
          </a:solidFill>
        </p:grpSpPr>
        <p:sp>
          <p:nvSpPr>
            <p:cNvPr id="50" name="Rectangle 67"/>
            <p:cNvSpPr>
              <a:spLocks noChangeArrowheads="1"/>
            </p:cNvSpPr>
            <p:nvPr/>
          </p:nvSpPr>
          <p:spPr bwMode="auto">
            <a:xfrm>
              <a:off x="2977292" y="3053336"/>
              <a:ext cx="509757" cy="1816144"/>
            </a:xfrm>
            <a:prstGeom prst="rect">
              <a:avLst/>
            </a:prstGeom>
            <a:grpFill/>
            <a:ln>
              <a:noFill/>
            </a:ln>
          </p:spPr>
          <p:txBody>
            <a:bodyPr vert="horz" wrap="square" lIns="91440" tIns="45720" rIns="91440" bIns="45720" numCol="1" anchor="t" anchorCtr="0" compatLnSpc="1"/>
            <a:lstStyle/>
            <a:p>
              <a:pPr defTabSz="913924">
                <a:defRPr/>
              </a:pPr>
              <a:endParaRPr lang="id-ID" sz="1000" kern="0" dirty="0">
                <a:solidFill>
                  <a:prstClr val="black"/>
                </a:solidFill>
              </a:endParaRPr>
            </a:p>
          </p:txBody>
        </p:sp>
        <p:sp>
          <p:nvSpPr>
            <p:cNvPr id="51" name="Freeform 72"/>
            <p:cNvSpPr/>
            <p:nvPr/>
          </p:nvSpPr>
          <p:spPr bwMode="auto">
            <a:xfrm>
              <a:off x="2977293" y="2755539"/>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91440" tIns="45720" rIns="91440" bIns="45720" numCol="1" anchor="t" anchorCtr="0" compatLnSpc="1"/>
            <a:lstStyle/>
            <a:p>
              <a:pPr defTabSz="913924">
                <a:defRPr/>
              </a:pPr>
              <a:endParaRPr lang="id-ID" sz="1000" kern="0" dirty="0">
                <a:solidFill>
                  <a:prstClr val="black"/>
                </a:solidFill>
              </a:endParaRPr>
            </a:p>
          </p:txBody>
        </p:sp>
        <p:grpSp>
          <p:nvGrpSpPr>
            <p:cNvPr id="39" name="Group 73"/>
            <p:cNvGrpSpPr/>
            <p:nvPr/>
          </p:nvGrpSpPr>
          <p:grpSpPr>
            <a:xfrm>
              <a:off x="2849704" y="4819356"/>
              <a:ext cx="764932" cy="320568"/>
              <a:chOff x="7161880" y="4117494"/>
              <a:chExt cx="693213" cy="290513"/>
            </a:xfrm>
            <a:grpFill/>
          </p:grpSpPr>
          <p:sp>
            <p:nvSpPr>
              <p:cNvPr id="53" name="Freeform 74"/>
              <p:cNvSpPr/>
              <p:nvPr/>
            </p:nvSpPr>
            <p:spPr bwMode="auto">
              <a:xfrm>
                <a:off x="7505843"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924">
                  <a:defRPr/>
                </a:pPr>
                <a:endParaRPr lang="id-ID" sz="1000" kern="0" dirty="0">
                  <a:solidFill>
                    <a:prstClr val="black"/>
                  </a:solidFill>
                </a:endParaRPr>
              </a:p>
            </p:txBody>
          </p:sp>
          <p:sp>
            <p:nvSpPr>
              <p:cNvPr id="54" name="Freeform 75"/>
              <p:cNvSpPr/>
              <p:nvPr/>
            </p:nvSpPr>
            <p:spPr bwMode="auto">
              <a:xfrm>
                <a:off x="7279093"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924">
                  <a:defRPr/>
                </a:pPr>
                <a:endParaRPr lang="id-ID" sz="1000" kern="0" dirty="0">
                  <a:solidFill>
                    <a:prstClr val="black"/>
                  </a:solidFill>
                </a:endParaRPr>
              </a:p>
            </p:txBody>
          </p:sp>
          <p:sp>
            <p:nvSpPr>
              <p:cNvPr id="55" name="Freeform 76"/>
              <p:cNvSpPr/>
              <p:nvPr/>
            </p:nvSpPr>
            <p:spPr bwMode="auto">
              <a:xfrm flipH="1">
                <a:off x="7161880"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924">
                  <a:defRPr/>
                </a:pPr>
                <a:endParaRPr lang="id-ID" sz="1000" kern="0" dirty="0">
                  <a:solidFill>
                    <a:prstClr val="black"/>
                  </a:solidFill>
                </a:endParaRPr>
              </a:p>
            </p:txBody>
          </p:sp>
        </p:grpSp>
      </p:grpSp>
      <p:grpSp>
        <p:nvGrpSpPr>
          <p:cNvPr id="43" name="Group 77"/>
          <p:cNvGrpSpPr/>
          <p:nvPr/>
        </p:nvGrpSpPr>
        <p:grpSpPr>
          <a:xfrm>
            <a:off x="5881801" y="1339098"/>
            <a:ext cx="382319" cy="2340608"/>
            <a:chOff x="4350352" y="2210578"/>
            <a:chExt cx="509757" cy="3119848"/>
          </a:xfrm>
          <a:solidFill>
            <a:sysClr val="window" lastClr="FFFFFF">
              <a:lumMod val="75000"/>
            </a:sysClr>
          </a:solidFill>
        </p:grpSpPr>
        <p:sp>
          <p:nvSpPr>
            <p:cNvPr id="57" name="Rectangle 78"/>
            <p:cNvSpPr>
              <a:spLocks noChangeArrowheads="1"/>
            </p:cNvSpPr>
            <p:nvPr/>
          </p:nvSpPr>
          <p:spPr bwMode="auto">
            <a:xfrm>
              <a:off x="4350352" y="3773130"/>
              <a:ext cx="509757" cy="700696"/>
            </a:xfrm>
            <a:prstGeom prst="rect">
              <a:avLst/>
            </a:prstGeom>
            <a:grpFill/>
            <a:ln>
              <a:noFill/>
            </a:ln>
          </p:spPr>
          <p:txBody>
            <a:bodyPr vert="horz" wrap="square" lIns="91440" tIns="45720" rIns="91440" bIns="45720" numCol="1" anchor="t" anchorCtr="0" compatLnSpc="1"/>
            <a:lstStyle/>
            <a:p>
              <a:pPr defTabSz="913924">
                <a:defRPr/>
              </a:pPr>
              <a:endParaRPr lang="id-ID" sz="1000" kern="0" dirty="0">
                <a:solidFill>
                  <a:prstClr val="black"/>
                </a:solidFill>
              </a:endParaRPr>
            </a:p>
          </p:txBody>
        </p:sp>
        <p:sp>
          <p:nvSpPr>
            <p:cNvPr id="58" name="Rectangle 79"/>
            <p:cNvSpPr>
              <a:spLocks noChangeArrowheads="1"/>
            </p:cNvSpPr>
            <p:nvPr/>
          </p:nvSpPr>
          <p:spPr bwMode="auto">
            <a:xfrm>
              <a:off x="4350352" y="2974337"/>
              <a:ext cx="509757" cy="781276"/>
            </a:xfrm>
            <a:prstGeom prst="rect">
              <a:avLst/>
            </a:prstGeom>
            <a:grpFill/>
            <a:ln>
              <a:noFill/>
            </a:ln>
          </p:spPr>
          <p:txBody>
            <a:bodyPr vert="horz" wrap="square" lIns="91440" tIns="45720" rIns="91440" bIns="45720" numCol="1" anchor="t" anchorCtr="0" compatLnSpc="1"/>
            <a:lstStyle/>
            <a:p>
              <a:pPr defTabSz="913924">
                <a:defRPr/>
              </a:pPr>
              <a:endParaRPr lang="id-ID" sz="1000" kern="0" dirty="0">
                <a:solidFill>
                  <a:prstClr val="black"/>
                </a:solidFill>
              </a:endParaRPr>
            </a:p>
          </p:txBody>
        </p:sp>
        <p:sp>
          <p:nvSpPr>
            <p:cNvPr id="59" name="Freeform 80"/>
            <p:cNvSpPr/>
            <p:nvPr/>
          </p:nvSpPr>
          <p:spPr bwMode="auto">
            <a:xfrm>
              <a:off x="4350352"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91440" tIns="45720" rIns="91440" bIns="45720" numCol="1" anchor="t" anchorCtr="0" compatLnSpc="1"/>
            <a:lstStyle/>
            <a:p>
              <a:pPr defTabSz="913924">
                <a:defRPr/>
              </a:pPr>
              <a:endParaRPr lang="id-ID" sz="1000" kern="0" dirty="0">
                <a:solidFill>
                  <a:prstClr val="black"/>
                </a:solidFill>
              </a:endParaRPr>
            </a:p>
          </p:txBody>
        </p:sp>
        <p:sp>
          <p:nvSpPr>
            <p:cNvPr id="60" name="Freeform 81"/>
            <p:cNvSpPr/>
            <p:nvPr/>
          </p:nvSpPr>
          <p:spPr bwMode="auto">
            <a:xfrm>
              <a:off x="4350352"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91440" tIns="45720" rIns="91440" bIns="45720" numCol="1" anchor="t" anchorCtr="0" compatLnSpc="1"/>
            <a:lstStyle/>
            <a:p>
              <a:pPr defTabSz="913924">
                <a:defRPr/>
              </a:pPr>
              <a:endParaRPr lang="id-ID" sz="1000" kern="0" dirty="0">
                <a:solidFill>
                  <a:prstClr val="black"/>
                </a:solidFill>
              </a:endParaRPr>
            </a:p>
          </p:txBody>
        </p:sp>
      </p:grpSp>
      <p:grpSp>
        <p:nvGrpSpPr>
          <p:cNvPr id="49" name="Group 82"/>
          <p:cNvGrpSpPr/>
          <p:nvPr/>
        </p:nvGrpSpPr>
        <p:grpSpPr>
          <a:xfrm>
            <a:off x="5784795" y="1339098"/>
            <a:ext cx="573699" cy="2340608"/>
            <a:chOff x="4221011" y="2210578"/>
            <a:chExt cx="764932" cy="3119846"/>
          </a:xfrm>
          <a:solidFill>
            <a:schemeClr val="accent1"/>
          </a:solidFill>
        </p:grpSpPr>
        <p:sp>
          <p:nvSpPr>
            <p:cNvPr id="62" name="Rectangle 83"/>
            <p:cNvSpPr>
              <a:spLocks noChangeArrowheads="1"/>
            </p:cNvSpPr>
            <p:nvPr/>
          </p:nvSpPr>
          <p:spPr bwMode="auto">
            <a:xfrm>
              <a:off x="4348600" y="2508374"/>
              <a:ext cx="509757" cy="2551606"/>
            </a:xfrm>
            <a:prstGeom prst="rect">
              <a:avLst/>
            </a:prstGeom>
            <a:grpFill/>
            <a:ln>
              <a:noFill/>
            </a:ln>
          </p:spPr>
          <p:txBody>
            <a:bodyPr vert="horz" wrap="square" lIns="91440" tIns="45720" rIns="91440" bIns="45720" numCol="1" anchor="t" anchorCtr="0" compatLnSpc="1"/>
            <a:lstStyle/>
            <a:p>
              <a:pPr defTabSz="913924">
                <a:defRPr/>
              </a:pPr>
              <a:endParaRPr lang="id-ID" sz="1000" kern="0" dirty="0">
                <a:solidFill>
                  <a:prstClr val="black"/>
                </a:solidFill>
              </a:endParaRPr>
            </a:p>
          </p:txBody>
        </p:sp>
        <p:sp>
          <p:nvSpPr>
            <p:cNvPr id="63" name="Freeform 89"/>
            <p:cNvSpPr/>
            <p:nvPr/>
          </p:nvSpPr>
          <p:spPr bwMode="auto">
            <a:xfrm>
              <a:off x="4348601" y="2210578"/>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91440" tIns="45720" rIns="91440" bIns="45720" numCol="1" anchor="t" anchorCtr="0" compatLnSpc="1"/>
            <a:lstStyle/>
            <a:p>
              <a:pPr defTabSz="913924">
                <a:defRPr/>
              </a:pPr>
              <a:endParaRPr lang="id-ID" sz="1000" kern="0" dirty="0">
                <a:solidFill>
                  <a:prstClr val="black"/>
                </a:solidFill>
              </a:endParaRPr>
            </a:p>
          </p:txBody>
        </p:sp>
        <p:grpSp>
          <p:nvGrpSpPr>
            <p:cNvPr id="52" name="Group 90"/>
            <p:cNvGrpSpPr/>
            <p:nvPr/>
          </p:nvGrpSpPr>
          <p:grpSpPr>
            <a:xfrm>
              <a:off x="4221011" y="5009856"/>
              <a:ext cx="764932" cy="320568"/>
              <a:chOff x="7812240" y="4117494"/>
              <a:chExt cx="693213" cy="290513"/>
            </a:xfrm>
            <a:grpFill/>
          </p:grpSpPr>
          <p:sp>
            <p:nvSpPr>
              <p:cNvPr id="65" name="Freeform 99"/>
              <p:cNvSpPr/>
              <p:nvPr/>
            </p:nvSpPr>
            <p:spPr bwMode="auto">
              <a:xfrm>
                <a:off x="8156203"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924">
                  <a:defRPr/>
                </a:pPr>
                <a:endParaRPr lang="id-ID" sz="1000" kern="0" dirty="0">
                  <a:solidFill>
                    <a:prstClr val="black"/>
                  </a:solidFill>
                </a:endParaRPr>
              </a:p>
            </p:txBody>
          </p:sp>
          <p:sp>
            <p:nvSpPr>
              <p:cNvPr id="66" name="Freeform 104"/>
              <p:cNvSpPr/>
              <p:nvPr/>
            </p:nvSpPr>
            <p:spPr bwMode="auto">
              <a:xfrm>
                <a:off x="7929453"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924">
                  <a:defRPr/>
                </a:pPr>
                <a:endParaRPr lang="id-ID" sz="1000" kern="0" dirty="0">
                  <a:solidFill>
                    <a:prstClr val="black"/>
                  </a:solidFill>
                </a:endParaRPr>
              </a:p>
            </p:txBody>
          </p:sp>
          <p:sp>
            <p:nvSpPr>
              <p:cNvPr id="68" name="Freeform 105"/>
              <p:cNvSpPr/>
              <p:nvPr/>
            </p:nvSpPr>
            <p:spPr bwMode="auto">
              <a:xfrm flipH="1">
                <a:off x="7812240"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924">
                  <a:defRPr/>
                </a:pPr>
                <a:endParaRPr lang="id-ID" sz="1000" kern="0" dirty="0">
                  <a:solidFill>
                    <a:prstClr val="black"/>
                  </a:solidFill>
                </a:endParaRPr>
              </a:p>
            </p:txBody>
          </p:sp>
        </p:grpSp>
      </p:grpSp>
      <p:grpSp>
        <p:nvGrpSpPr>
          <p:cNvPr id="56" name="Group 106"/>
          <p:cNvGrpSpPr/>
          <p:nvPr/>
        </p:nvGrpSpPr>
        <p:grpSpPr>
          <a:xfrm>
            <a:off x="6422664" y="1339098"/>
            <a:ext cx="382319" cy="2340608"/>
            <a:chOff x="5071502" y="2210578"/>
            <a:chExt cx="509757" cy="3119848"/>
          </a:xfrm>
          <a:solidFill>
            <a:sysClr val="window" lastClr="FFFFFF">
              <a:lumMod val="75000"/>
            </a:sysClr>
          </a:solidFill>
        </p:grpSpPr>
        <p:sp>
          <p:nvSpPr>
            <p:cNvPr id="70" name="Rectangle 107"/>
            <p:cNvSpPr>
              <a:spLocks noChangeArrowheads="1"/>
            </p:cNvSpPr>
            <p:nvPr/>
          </p:nvSpPr>
          <p:spPr bwMode="auto">
            <a:xfrm>
              <a:off x="5071502" y="3773130"/>
              <a:ext cx="509757" cy="700696"/>
            </a:xfrm>
            <a:prstGeom prst="rect">
              <a:avLst/>
            </a:prstGeom>
            <a:grpFill/>
            <a:ln>
              <a:noFill/>
            </a:ln>
          </p:spPr>
          <p:txBody>
            <a:bodyPr vert="horz" wrap="square" lIns="91440" tIns="45720" rIns="91440" bIns="45720" numCol="1" anchor="t" anchorCtr="0" compatLnSpc="1"/>
            <a:lstStyle/>
            <a:p>
              <a:pPr defTabSz="913924">
                <a:defRPr/>
              </a:pPr>
              <a:endParaRPr lang="id-ID" sz="1000" kern="0" dirty="0">
                <a:solidFill>
                  <a:prstClr val="black"/>
                </a:solidFill>
              </a:endParaRPr>
            </a:p>
          </p:txBody>
        </p:sp>
        <p:sp>
          <p:nvSpPr>
            <p:cNvPr id="71" name="Rectangle 108"/>
            <p:cNvSpPr>
              <a:spLocks noChangeArrowheads="1"/>
            </p:cNvSpPr>
            <p:nvPr/>
          </p:nvSpPr>
          <p:spPr bwMode="auto">
            <a:xfrm>
              <a:off x="5071502" y="2974337"/>
              <a:ext cx="509757" cy="781276"/>
            </a:xfrm>
            <a:prstGeom prst="rect">
              <a:avLst/>
            </a:prstGeom>
            <a:grpFill/>
            <a:ln>
              <a:noFill/>
            </a:ln>
          </p:spPr>
          <p:txBody>
            <a:bodyPr vert="horz" wrap="square" lIns="91440" tIns="45720" rIns="91440" bIns="45720" numCol="1" anchor="t" anchorCtr="0" compatLnSpc="1"/>
            <a:lstStyle/>
            <a:p>
              <a:pPr defTabSz="913924">
                <a:defRPr/>
              </a:pPr>
              <a:endParaRPr lang="id-ID" sz="1000" kern="0" dirty="0">
                <a:solidFill>
                  <a:prstClr val="black"/>
                </a:solidFill>
              </a:endParaRPr>
            </a:p>
          </p:txBody>
        </p:sp>
        <p:sp>
          <p:nvSpPr>
            <p:cNvPr id="72" name="Freeform 109"/>
            <p:cNvSpPr/>
            <p:nvPr/>
          </p:nvSpPr>
          <p:spPr bwMode="auto">
            <a:xfrm>
              <a:off x="5071502"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91440" tIns="45720" rIns="91440" bIns="45720" numCol="1" anchor="t" anchorCtr="0" compatLnSpc="1"/>
            <a:lstStyle/>
            <a:p>
              <a:pPr defTabSz="913924">
                <a:defRPr/>
              </a:pPr>
              <a:endParaRPr lang="id-ID" sz="1000" kern="0" dirty="0">
                <a:solidFill>
                  <a:prstClr val="black"/>
                </a:solidFill>
              </a:endParaRPr>
            </a:p>
          </p:txBody>
        </p:sp>
        <p:sp>
          <p:nvSpPr>
            <p:cNvPr id="73" name="Freeform 110"/>
            <p:cNvSpPr/>
            <p:nvPr/>
          </p:nvSpPr>
          <p:spPr bwMode="auto">
            <a:xfrm>
              <a:off x="5071502"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91440" tIns="45720" rIns="91440" bIns="45720" numCol="1" anchor="t" anchorCtr="0" compatLnSpc="1"/>
            <a:lstStyle/>
            <a:p>
              <a:pPr defTabSz="913924">
                <a:defRPr/>
              </a:pPr>
              <a:endParaRPr lang="id-ID" sz="1000" kern="0" dirty="0">
                <a:solidFill>
                  <a:prstClr val="black"/>
                </a:solidFill>
              </a:endParaRPr>
            </a:p>
          </p:txBody>
        </p:sp>
      </p:grpSp>
      <p:sp>
        <p:nvSpPr>
          <p:cNvPr id="74" name="Freeform 113"/>
          <p:cNvSpPr/>
          <p:nvPr/>
        </p:nvSpPr>
        <p:spPr bwMode="auto">
          <a:xfrm>
            <a:off x="6419163" y="2138996"/>
            <a:ext cx="382317" cy="22341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ysClr val="windowText" lastClr="000000">
              <a:alpha val="15000"/>
            </a:sysClr>
          </a:solidFill>
          <a:ln>
            <a:noFill/>
          </a:ln>
        </p:spPr>
        <p:txBody>
          <a:bodyPr vert="horz" wrap="square" lIns="68570" tIns="34284" rIns="68570" bIns="34284" numCol="1" anchor="t" anchorCtr="0" compatLnSpc="1"/>
          <a:lstStyle/>
          <a:p>
            <a:pPr defTabSz="913924">
              <a:defRPr/>
            </a:pPr>
            <a:endParaRPr lang="id-ID" sz="1000" kern="0" dirty="0">
              <a:solidFill>
                <a:prstClr val="black"/>
              </a:solidFill>
            </a:endParaRPr>
          </a:p>
        </p:txBody>
      </p:sp>
      <p:grpSp>
        <p:nvGrpSpPr>
          <p:cNvPr id="61" name="Group 3"/>
          <p:cNvGrpSpPr/>
          <p:nvPr/>
        </p:nvGrpSpPr>
        <p:grpSpPr>
          <a:xfrm>
            <a:off x="6325659" y="2172255"/>
            <a:ext cx="573699" cy="1507451"/>
            <a:chOff x="4288499" y="3130610"/>
            <a:chExt cx="764932" cy="2009314"/>
          </a:xfrm>
          <a:solidFill>
            <a:schemeClr val="accent2"/>
          </a:solidFill>
        </p:grpSpPr>
        <p:sp>
          <p:nvSpPr>
            <p:cNvPr id="76" name="Rectangle 112"/>
            <p:cNvSpPr>
              <a:spLocks noChangeArrowheads="1"/>
            </p:cNvSpPr>
            <p:nvPr/>
          </p:nvSpPr>
          <p:spPr bwMode="auto">
            <a:xfrm>
              <a:off x="4416086" y="3428406"/>
              <a:ext cx="509757" cy="1441073"/>
            </a:xfrm>
            <a:prstGeom prst="rect">
              <a:avLst/>
            </a:prstGeom>
            <a:grpFill/>
            <a:ln>
              <a:noFill/>
            </a:ln>
          </p:spPr>
          <p:txBody>
            <a:bodyPr vert="horz" wrap="square" lIns="91440" tIns="45720" rIns="91440" bIns="45720" numCol="1" anchor="t" anchorCtr="0" compatLnSpc="1"/>
            <a:lstStyle/>
            <a:p>
              <a:pPr defTabSz="913924">
                <a:defRPr/>
              </a:pPr>
              <a:endParaRPr lang="id-ID" sz="1000" kern="0" dirty="0">
                <a:solidFill>
                  <a:prstClr val="black"/>
                </a:solidFill>
              </a:endParaRPr>
            </a:p>
          </p:txBody>
        </p:sp>
        <p:sp>
          <p:nvSpPr>
            <p:cNvPr id="77" name="Freeform 114"/>
            <p:cNvSpPr/>
            <p:nvPr/>
          </p:nvSpPr>
          <p:spPr bwMode="auto">
            <a:xfrm>
              <a:off x="4416086" y="3130610"/>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91440" tIns="45720" rIns="91440" bIns="45720" numCol="1" anchor="t" anchorCtr="0" compatLnSpc="1"/>
            <a:lstStyle/>
            <a:p>
              <a:pPr defTabSz="913924">
                <a:defRPr/>
              </a:pPr>
              <a:endParaRPr lang="id-ID" sz="1000" kern="0" dirty="0">
                <a:solidFill>
                  <a:prstClr val="black"/>
                </a:solidFill>
              </a:endParaRPr>
            </a:p>
          </p:txBody>
        </p:sp>
        <p:grpSp>
          <p:nvGrpSpPr>
            <p:cNvPr id="64" name="Group 115"/>
            <p:cNvGrpSpPr/>
            <p:nvPr/>
          </p:nvGrpSpPr>
          <p:grpSpPr>
            <a:xfrm>
              <a:off x="4288499" y="4819356"/>
              <a:ext cx="764932" cy="320568"/>
              <a:chOff x="8465776" y="4117494"/>
              <a:chExt cx="693213" cy="290513"/>
            </a:xfrm>
            <a:grpFill/>
          </p:grpSpPr>
          <p:sp>
            <p:nvSpPr>
              <p:cNvPr id="79" name="Freeform 116"/>
              <p:cNvSpPr/>
              <p:nvPr/>
            </p:nvSpPr>
            <p:spPr bwMode="auto">
              <a:xfrm>
                <a:off x="8809739"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924">
                  <a:defRPr/>
                </a:pPr>
                <a:endParaRPr lang="id-ID" sz="1000" kern="0" dirty="0">
                  <a:solidFill>
                    <a:prstClr val="black"/>
                  </a:solidFill>
                </a:endParaRPr>
              </a:p>
            </p:txBody>
          </p:sp>
          <p:sp>
            <p:nvSpPr>
              <p:cNvPr id="80" name="Freeform 117"/>
              <p:cNvSpPr/>
              <p:nvPr/>
            </p:nvSpPr>
            <p:spPr bwMode="auto">
              <a:xfrm>
                <a:off x="8582989"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924">
                  <a:defRPr/>
                </a:pPr>
                <a:endParaRPr lang="id-ID" sz="1000" kern="0" dirty="0">
                  <a:solidFill>
                    <a:prstClr val="black"/>
                  </a:solidFill>
                </a:endParaRPr>
              </a:p>
            </p:txBody>
          </p:sp>
          <p:sp>
            <p:nvSpPr>
              <p:cNvPr id="81" name="Freeform 118"/>
              <p:cNvSpPr/>
              <p:nvPr/>
            </p:nvSpPr>
            <p:spPr bwMode="auto">
              <a:xfrm flipH="1">
                <a:off x="8465776"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924">
                  <a:defRPr/>
                </a:pPr>
                <a:endParaRPr lang="id-ID" sz="1000" kern="0" dirty="0">
                  <a:solidFill>
                    <a:prstClr val="black"/>
                  </a:solidFill>
                </a:endParaRPr>
              </a:p>
            </p:txBody>
          </p:sp>
        </p:grpSp>
      </p:grpSp>
      <p:grpSp>
        <p:nvGrpSpPr>
          <p:cNvPr id="67" name="Group 119"/>
          <p:cNvGrpSpPr/>
          <p:nvPr/>
        </p:nvGrpSpPr>
        <p:grpSpPr>
          <a:xfrm>
            <a:off x="6962211" y="1339098"/>
            <a:ext cx="382319" cy="2340608"/>
            <a:chOff x="5790899" y="2210578"/>
            <a:chExt cx="509757" cy="3119848"/>
          </a:xfrm>
          <a:solidFill>
            <a:sysClr val="window" lastClr="FFFFFF">
              <a:lumMod val="75000"/>
            </a:sysClr>
          </a:solidFill>
        </p:grpSpPr>
        <p:sp>
          <p:nvSpPr>
            <p:cNvPr id="83" name="Rectangle 120"/>
            <p:cNvSpPr>
              <a:spLocks noChangeArrowheads="1"/>
            </p:cNvSpPr>
            <p:nvPr/>
          </p:nvSpPr>
          <p:spPr bwMode="auto">
            <a:xfrm>
              <a:off x="5790899" y="3773130"/>
              <a:ext cx="509757" cy="700696"/>
            </a:xfrm>
            <a:prstGeom prst="rect">
              <a:avLst/>
            </a:prstGeom>
            <a:grpFill/>
            <a:ln>
              <a:noFill/>
            </a:ln>
          </p:spPr>
          <p:txBody>
            <a:bodyPr vert="horz" wrap="square" lIns="91440" tIns="45720" rIns="91440" bIns="45720" numCol="1" anchor="t" anchorCtr="0" compatLnSpc="1"/>
            <a:lstStyle/>
            <a:p>
              <a:pPr defTabSz="913924">
                <a:defRPr/>
              </a:pPr>
              <a:endParaRPr lang="id-ID" sz="1000" kern="0" dirty="0">
                <a:solidFill>
                  <a:prstClr val="black"/>
                </a:solidFill>
              </a:endParaRPr>
            </a:p>
          </p:txBody>
        </p:sp>
        <p:sp>
          <p:nvSpPr>
            <p:cNvPr id="84" name="Rectangle 121"/>
            <p:cNvSpPr>
              <a:spLocks noChangeArrowheads="1"/>
            </p:cNvSpPr>
            <p:nvPr/>
          </p:nvSpPr>
          <p:spPr bwMode="auto">
            <a:xfrm>
              <a:off x="5790899" y="2974337"/>
              <a:ext cx="509757" cy="781276"/>
            </a:xfrm>
            <a:prstGeom prst="rect">
              <a:avLst/>
            </a:prstGeom>
            <a:grpFill/>
            <a:ln>
              <a:noFill/>
            </a:ln>
          </p:spPr>
          <p:txBody>
            <a:bodyPr vert="horz" wrap="square" lIns="91440" tIns="45720" rIns="91440" bIns="45720" numCol="1" anchor="t" anchorCtr="0" compatLnSpc="1"/>
            <a:lstStyle/>
            <a:p>
              <a:pPr defTabSz="913924">
                <a:defRPr/>
              </a:pPr>
              <a:endParaRPr lang="id-ID" sz="1000" kern="0" dirty="0">
                <a:solidFill>
                  <a:prstClr val="black"/>
                </a:solidFill>
              </a:endParaRPr>
            </a:p>
          </p:txBody>
        </p:sp>
        <p:sp>
          <p:nvSpPr>
            <p:cNvPr id="85" name="Freeform 122"/>
            <p:cNvSpPr/>
            <p:nvPr/>
          </p:nvSpPr>
          <p:spPr bwMode="auto">
            <a:xfrm>
              <a:off x="5790899"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91440" tIns="45720" rIns="91440" bIns="45720" numCol="1" anchor="t" anchorCtr="0" compatLnSpc="1"/>
            <a:lstStyle/>
            <a:p>
              <a:pPr defTabSz="913924">
                <a:defRPr/>
              </a:pPr>
              <a:endParaRPr lang="id-ID" sz="1000" kern="0" dirty="0">
                <a:solidFill>
                  <a:prstClr val="black"/>
                </a:solidFill>
              </a:endParaRPr>
            </a:p>
          </p:txBody>
        </p:sp>
        <p:sp>
          <p:nvSpPr>
            <p:cNvPr id="86" name="Freeform 123"/>
            <p:cNvSpPr/>
            <p:nvPr/>
          </p:nvSpPr>
          <p:spPr bwMode="auto">
            <a:xfrm>
              <a:off x="5790899"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91440" tIns="45720" rIns="91440" bIns="45720" numCol="1" anchor="t" anchorCtr="0" compatLnSpc="1"/>
            <a:lstStyle/>
            <a:p>
              <a:pPr defTabSz="913924">
                <a:defRPr/>
              </a:pPr>
              <a:endParaRPr lang="id-ID" sz="1000" kern="0" dirty="0">
                <a:solidFill>
                  <a:prstClr val="black"/>
                </a:solidFill>
              </a:endParaRPr>
            </a:p>
          </p:txBody>
        </p:sp>
      </p:grpSp>
      <p:sp>
        <p:nvSpPr>
          <p:cNvPr id="87" name="Freeform 126"/>
          <p:cNvSpPr/>
          <p:nvPr/>
        </p:nvSpPr>
        <p:spPr bwMode="auto">
          <a:xfrm>
            <a:off x="6958711" y="1655420"/>
            <a:ext cx="382317" cy="22341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ysClr val="windowText" lastClr="000000">
              <a:alpha val="15000"/>
            </a:sysClr>
          </a:solidFill>
          <a:ln>
            <a:noFill/>
          </a:ln>
        </p:spPr>
        <p:txBody>
          <a:bodyPr vert="horz" wrap="square" lIns="68570" tIns="34284" rIns="68570" bIns="34284" numCol="1" anchor="t" anchorCtr="0" compatLnSpc="1"/>
          <a:lstStyle/>
          <a:p>
            <a:pPr defTabSz="913924">
              <a:defRPr/>
            </a:pPr>
            <a:endParaRPr lang="id-ID" sz="1000" kern="0" dirty="0">
              <a:solidFill>
                <a:prstClr val="black"/>
              </a:solidFill>
            </a:endParaRPr>
          </a:p>
        </p:txBody>
      </p:sp>
      <p:grpSp>
        <p:nvGrpSpPr>
          <p:cNvPr id="69" name="Group 2"/>
          <p:cNvGrpSpPr/>
          <p:nvPr/>
        </p:nvGrpSpPr>
        <p:grpSpPr>
          <a:xfrm>
            <a:off x="6865207" y="1688676"/>
            <a:ext cx="573699" cy="1991028"/>
            <a:chOff x="5007896" y="2486040"/>
            <a:chExt cx="764932" cy="2653884"/>
          </a:xfrm>
          <a:solidFill>
            <a:schemeClr val="accent3"/>
          </a:solidFill>
        </p:grpSpPr>
        <p:sp>
          <p:nvSpPr>
            <p:cNvPr id="89" name="Rectangle 125"/>
            <p:cNvSpPr>
              <a:spLocks noChangeArrowheads="1"/>
            </p:cNvSpPr>
            <p:nvPr/>
          </p:nvSpPr>
          <p:spPr bwMode="auto">
            <a:xfrm>
              <a:off x="5135484" y="2768069"/>
              <a:ext cx="509757" cy="2101409"/>
            </a:xfrm>
            <a:prstGeom prst="rect">
              <a:avLst/>
            </a:prstGeom>
            <a:grpFill/>
            <a:ln>
              <a:noFill/>
            </a:ln>
          </p:spPr>
          <p:txBody>
            <a:bodyPr vert="horz" wrap="square" lIns="91440" tIns="45720" rIns="91440" bIns="45720" numCol="1" anchor="t" anchorCtr="0" compatLnSpc="1"/>
            <a:lstStyle/>
            <a:p>
              <a:pPr defTabSz="913924">
                <a:defRPr/>
              </a:pPr>
              <a:endParaRPr lang="id-ID" sz="1000" kern="0" dirty="0">
                <a:solidFill>
                  <a:prstClr val="black"/>
                </a:solidFill>
              </a:endParaRPr>
            </a:p>
          </p:txBody>
        </p:sp>
        <p:sp>
          <p:nvSpPr>
            <p:cNvPr id="90" name="Freeform 127"/>
            <p:cNvSpPr/>
            <p:nvPr/>
          </p:nvSpPr>
          <p:spPr bwMode="auto">
            <a:xfrm>
              <a:off x="5135485" y="2486040"/>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91440" tIns="45720" rIns="91440" bIns="45720" numCol="1" anchor="t" anchorCtr="0" compatLnSpc="1"/>
            <a:lstStyle/>
            <a:p>
              <a:pPr defTabSz="913924">
                <a:defRPr/>
              </a:pPr>
              <a:endParaRPr lang="id-ID" sz="1000" kern="0" dirty="0">
                <a:solidFill>
                  <a:prstClr val="black"/>
                </a:solidFill>
              </a:endParaRPr>
            </a:p>
          </p:txBody>
        </p:sp>
        <p:grpSp>
          <p:nvGrpSpPr>
            <p:cNvPr id="75" name="Group 128"/>
            <p:cNvGrpSpPr/>
            <p:nvPr/>
          </p:nvGrpSpPr>
          <p:grpSpPr>
            <a:xfrm>
              <a:off x="5007896" y="4819356"/>
              <a:ext cx="764932" cy="320568"/>
              <a:chOff x="9117724" y="4117494"/>
              <a:chExt cx="693213" cy="290513"/>
            </a:xfrm>
            <a:grpFill/>
          </p:grpSpPr>
          <p:sp>
            <p:nvSpPr>
              <p:cNvPr id="92" name="Freeform 129"/>
              <p:cNvSpPr/>
              <p:nvPr/>
            </p:nvSpPr>
            <p:spPr bwMode="auto">
              <a:xfrm>
                <a:off x="9461687"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924">
                  <a:defRPr/>
                </a:pPr>
                <a:endParaRPr lang="id-ID" sz="1000" kern="0" dirty="0">
                  <a:solidFill>
                    <a:prstClr val="black"/>
                  </a:solidFill>
                </a:endParaRPr>
              </a:p>
            </p:txBody>
          </p:sp>
          <p:sp>
            <p:nvSpPr>
              <p:cNvPr id="93" name="Freeform 130"/>
              <p:cNvSpPr/>
              <p:nvPr/>
            </p:nvSpPr>
            <p:spPr bwMode="auto">
              <a:xfrm>
                <a:off x="9234937"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924">
                  <a:defRPr/>
                </a:pPr>
                <a:endParaRPr lang="id-ID" sz="1000" kern="0" dirty="0">
                  <a:solidFill>
                    <a:prstClr val="black"/>
                  </a:solidFill>
                </a:endParaRPr>
              </a:p>
            </p:txBody>
          </p:sp>
          <p:sp>
            <p:nvSpPr>
              <p:cNvPr id="94" name="Freeform 131"/>
              <p:cNvSpPr/>
              <p:nvPr/>
            </p:nvSpPr>
            <p:spPr bwMode="auto">
              <a:xfrm flipH="1">
                <a:off x="9117724"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924">
                  <a:defRPr/>
                </a:pPr>
                <a:endParaRPr lang="id-ID" sz="1000" kern="0" dirty="0">
                  <a:solidFill>
                    <a:prstClr val="black"/>
                  </a:solidFill>
                </a:endParaRPr>
              </a:p>
            </p:txBody>
          </p:sp>
        </p:grpSp>
      </p:grpSp>
      <p:grpSp>
        <p:nvGrpSpPr>
          <p:cNvPr id="78" name="Group 132"/>
          <p:cNvGrpSpPr/>
          <p:nvPr/>
        </p:nvGrpSpPr>
        <p:grpSpPr>
          <a:xfrm>
            <a:off x="7496071" y="1339098"/>
            <a:ext cx="382319" cy="2340608"/>
            <a:chOff x="6502710" y="2210578"/>
            <a:chExt cx="509757" cy="3119848"/>
          </a:xfrm>
          <a:solidFill>
            <a:sysClr val="window" lastClr="FFFFFF">
              <a:lumMod val="75000"/>
            </a:sysClr>
          </a:solidFill>
        </p:grpSpPr>
        <p:sp>
          <p:nvSpPr>
            <p:cNvPr id="96" name="Rectangle 133"/>
            <p:cNvSpPr>
              <a:spLocks noChangeArrowheads="1"/>
            </p:cNvSpPr>
            <p:nvPr/>
          </p:nvSpPr>
          <p:spPr bwMode="auto">
            <a:xfrm>
              <a:off x="6502710" y="3773130"/>
              <a:ext cx="509757" cy="700696"/>
            </a:xfrm>
            <a:prstGeom prst="rect">
              <a:avLst/>
            </a:prstGeom>
            <a:grpFill/>
            <a:ln>
              <a:noFill/>
            </a:ln>
          </p:spPr>
          <p:txBody>
            <a:bodyPr vert="horz" wrap="square" lIns="91440" tIns="45720" rIns="91440" bIns="45720" numCol="1" anchor="t" anchorCtr="0" compatLnSpc="1"/>
            <a:lstStyle/>
            <a:p>
              <a:pPr defTabSz="913924">
                <a:defRPr/>
              </a:pPr>
              <a:endParaRPr lang="id-ID" sz="1000" kern="0" dirty="0">
                <a:solidFill>
                  <a:prstClr val="black"/>
                </a:solidFill>
              </a:endParaRPr>
            </a:p>
          </p:txBody>
        </p:sp>
        <p:sp>
          <p:nvSpPr>
            <p:cNvPr id="97" name="Rectangle 134"/>
            <p:cNvSpPr>
              <a:spLocks noChangeArrowheads="1"/>
            </p:cNvSpPr>
            <p:nvPr/>
          </p:nvSpPr>
          <p:spPr bwMode="auto">
            <a:xfrm>
              <a:off x="6502710" y="2974337"/>
              <a:ext cx="509757" cy="781276"/>
            </a:xfrm>
            <a:prstGeom prst="rect">
              <a:avLst/>
            </a:prstGeom>
            <a:grpFill/>
            <a:ln>
              <a:noFill/>
            </a:ln>
          </p:spPr>
          <p:txBody>
            <a:bodyPr vert="horz" wrap="square" lIns="91440" tIns="45720" rIns="91440" bIns="45720" numCol="1" anchor="t" anchorCtr="0" compatLnSpc="1"/>
            <a:lstStyle/>
            <a:p>
              <a:pPr defTabSz="913924">
                <a:defRPr/>
              </a:pPr>
              <a:endParaRPr lang="id-ID" sz="1000" kern="0" dirty="0">
                <a:solidFill>
                  <a:prstClr val="black"/>
                </a:solidFill>
              </a:endParaRPr>
            </a:p>
          </p:txBody>
        </p:sp>
        <p:sp>
          <p:nvSpPr>
            <p:cNvPr id="98" name="Freeform 135"/>
            <p:cNvSpPr/>
            <p:nvPr/>
          </p:nvSpPr>
          <p:spPr bwMode="auto">
            <a:xfrm>
              <a:off x="6502710" y="4491343"/>
              <a:ext cx="509757" cy="839083"/>
            </a:xfrm>
            <a:custGeom>
              <a:avLst/>
              <a:gdLst>
                <a:gd name="T0" fmla="*/ 0 w 120"/>
                <a:gd name="T1" fmla="*/ 0 h 202"/>
                <a:gd name="T2" fmla="*/ 0 w 120"/>
                <a:gd name="T3" fmla="*/ 142 h 202"/>
                <a:gd name="T4" fmla="*/ 60 w 120"/>
                <a:gd name="T5" fmla="*/ 202 h 202"/>
                <a:gd name="T6" fmla="*/ 120 w 120"/>
                <a:gd name="T7" fmla="*/ 142 h 202"/>
                <a:gd name="T8" fmla="*/ 120 w 120"/>
                <a:gd name="T9" fmla="*/ 0 h 202"/>
                <a:gd name="T10" fmla="*/ 0 w 120"/>
                <a:gd name="T11" fmla="*/ 0 h 202"/>
              </a:gdLst>
              <a:ahLst/>
              <a:cxnLst>
                <a:cxn ang="0">
                  <a:pos x="T0" y="T1"/>
                </a:cxn>
                <a:cxn ang="0">
                  <a:pos x="T2" y="T3"/>
                </a:cxn>
                <a:cxn ang="0">
                  <a:pos x="T4" y="T5"/>
                </a:cxn>
                <a:cxn ang="0">
                  <a:pos x="T6" y="T7"/>
                </a:cxn>
                <a:cxn ang="0">
                  <a:pos x="T8" y="T9"/>
                </a:cxn>
                <a:cxn ang="0">
                  <a:pos x="T10" y="T11"/>
                </a:cxn>
              </a:cxnLst>
              <a:rect l="0" t="0" r="r" b="b"/>
              <a:pathLst>
                <a:path w="120" h="202">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vert="horz" wrap="square" lIns="91440" tIns="45720" rIns="91440" bIns="45720" numCol="1" anchor="t" anchorCtr="0" compatLnSpc="1"/>
            <a:lstStyle/>
            <a:p>
              <a:pPr defTabSz="913924">
                <a:defRPr/>
              </a:pPr>
              <a:endParaRPr lang="id-ID" sz="1000" kern="0" dirty="0">
                <a:solidFill>
                  <a:prstClr val="black"/>
                </a:solidFill>
              </a:endParaRPr>
            </a:p>
          </p:txBody>
        </p:sp>
        <p:sp>
          <p:nvSpPr>
            <p:cNvPr id="99" name="Freeform 136"/>
            <p:cNvSpPr/>
            <p:nvPr/>
          </p:nvSpPr>
          <p:spPr bwMode="auto">
            <a:xfrm>
              <a:off x="6502710" y="2210578"/>
              <a:ext cx="509757" cy="747991"/>
            </a:xfrm>
            <a:custGeom>
              <a:avLst/>
              <a:gdLst>
                <a:gd name="T0" fmla="*/ 120 w 120"/>
                <a:gd name="T1" fmla="*/ 180 h 180"/>
                <a:gd name="T2" fmla="*/ 120 w 120"/>
                <a:gd name="T3" fmla="*/ 60 h 180"/>
                <a:gd name="T4" fmla="*/ 60 w 120"/>
                <a:gd name="T5" fmla="*/ 0 h 180"/>
                <a:gd name="T6" fmla="*/ 0 w 120"/>
                <a:gd name="T7" fmla="*/ 60 h 180"/>
                <a:gd name="T8" fmla="*/ 0 w 120"/>
                <a:gd name="T9" fmla="*/ 180 h 180"/>
                <a:gd name="T10" fmla="*/ 120 w 120"/>
                <a:gd name="T11" fmla="*/ 180 h 180"/>
              </a:gdLst>
              <a:ahLst/>
              <a:cxnLst>
                <a:cxn ang="0">
                  <a:pos x="T0" y="T1"/>
                </a:cxn>
                <a:cxn ang="0">
                  <a:pos x="T2" y="T3"/>
                </a:cxn>
                <a:cxn ang="0">
                  <a:pos x="T4" y="T5"/>
                </a:cxn>
                <a:cxn ang="0">
                  <a:pos x="T6" y="T7"/>
                </a:cxn>
                <a:cxn ang="0">
                  <a:pos x="T8" y="T9"/>
                </a:cxn>
                <a:cxn ang="0">
                  <a:pos x="T10" y="T11"/>
                </a:cxn>
              </a:cxnLst>
              <a:rect l="0" t="0" r="r" b="b"/>
              <a:pathLst>
                <a:path w="120" h="18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vert="horz" wrap="square" lIns="91440" tIns="45720" rIns="91440" bIns="45720" numCol="1" anchor="t" anchorCtr="0" compatLnSpc="1"/>
            <a:lstStyle/>
            <a:p>
              <a:pPr defTabSz="913924">
                <a:defRPr/>
              </a:pPr>
              <a:endParaRPr lang="id-ID" sz="1000" kern="0" dirty="0">
                <a:solidFill>
                  <a:prstClr val="black"/>
                </a:solidFill>
              </a:endParaRPr>
            </a:p>
          </p:txBody>
        </p:sp>
      </p:grpSp>
      <p:sp>
        <p:nvSpPr>
          <p:cNvPr id="100" name="Freeform 139"/>
          <p:cNvSpPr/>
          <p:nvPr/>
        </p:nvSpPr>
        <p:spPr bwMode="auto">
          <a:xfrm>
            <a:off x="7492570" y="2518066"/>
            <a:ext cx="382317" cy="22341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ysClr val="windowText" lastClr="000000">
              <a:alpha val="15000"/>
            </a:sysClr>
          </a:solidFill>
          <a:ln>
            <a:noFill/>
          </a:ln>
        </p:spPr>
        <p:txBody>
          <a:bodyPr vert="horz" wrap="square" lIns="68570" tIns="34284" rIns="68570" bIns="34284" numCol="1" anchor="t" anchorCtr="0" compatLnSpc="1"/>
          <a:lstStyle/>
          <a:p>
            <a:pPr defTabSz="913924">
              <a:defRPr/>
            </a:pPr>
            <a:endParaRPr lang="id-ID" sz="1000" kern="0" dirty="0">
              <a:solidFill>
                <a:prstClr val="black"/>
              </a:solidFill>
            </a:endParaRPr>
          </a:p>
        </p:txBody>
      </p:sp>
      <p:grpSp>
        <p:nvGrpSpPr>
          <p:cNvPr id="82" name="Group 1"/>
          <p:cNvGrpSpPr/>
          <p:nvPr/>
        </p:nvGrpSpPr>
        <p:grpSpPr>
          <a:xfrm>
            <a:off x="7399067" y="2551324"/>
            <a:ext cx="478009" cy="1128383"/>
            <a:chOff x="5719707" y="3635879"/>
            <a:chExt cx="637345" cy="1504045"/>
          </a:xfrm>
          <a:solidFill>
            <a:schemeClr val="accent4"/>
          </a:solidFill>
        </p:grpSpPr>
        <p:sp>
          <p:nvSpPr>
            <p:cNvPr id="102" name="Rectangle 138"/>
            <p:cNvSpPr>
              <a:spLocks noChangeArrowheads="1"/>
            </p:cNvSpPr>
            <p:nvPr/>
          </p:nvSpPr>
          <p:spPr bwMode="auto">
            <a:xfrm>
              <a:off x="5847295" y="3906864"/>
              <a:ext cx="509757" cy="962617"/>
            </a:xfrm>
            <a:prstGeom prst="rect">
              <a:avLst/>
            </a:prstGeom>
            <a:grpFill/>
            <a:ln>
              <a:noFill/>
            </a:ln>
          </p:spPr>
          <p:txBody>
            <a:bodyPr vert="horz" wrap="square" lIns="91440" tIns="45720" rIns="91440" bIns="45720" numCol="1" anchor="t" anchorCtr="0" compatLnSpc="1"/>
            <a:lstStyle/>
            <a:p>
              <a:pPr defTabSz="913924">
                <a:defRPr/>
              </a:pPr>
              <a:endParaRPr lang="id-ID" sz="1000" kern="0" dirty="0">
                <a:solidFill>
                  <a:prstClr val="black"/>
                </a:solidFill>
              </a:endParaRPr>
            </a:p>
          </p:txBody>
        </p:sp>
        <p:sp>
          <p:nvSpPr>
            <p:cNvPr id="103" name="Freeform 140"/>
            <p:cNvSpPr/>
            <p:nvPr/>
          </p:nvSpPr>
          <p:spPr bwMode="auto">
            <a:xfrm>
              <a:off x="5847296" y="3635879"/>
              <a:ext cx="509756" cy="297796"/>
            </a:xfrm>
            <a:custGeom>
              <a:avLst/>
              <a:gdLst>
                <a:gd name="T0" fmla="*/ 120 w 120"/>
                <a:gd name="T1" fmla="*/ 60 h 69"/>
                <a:gd name="T2" fmla="*/ 60 w 120"/>
                <a:gd name="T3" fmla="*/ 0 h 69"/>
                <a:gd name="T4" fmla="*/ 0 w 120"/>
                <a:gd name="T5" fmla="*/ 60 h 69"/>
                <a:gd name="T6" fmla="*/ 0 w 120"/>
                <a:gd name="T7" fmla="*/ 69 h 69"/>
                <a:gd name="T8" fmla="*/ 120 w 120"/>
                <a:gd name="T9" fmla="*/ 69 h 69"/>
                <a:gd name="T10" fmla="*/ 120 w 120"/>
                <a:gd name="T11" fmla="*/ 60 h 69"/>
              </a:gdLst>
              <a:ahLst/>
              <a:cxnLst>
                <a:cxn ang="0">
                  <a:pos x="T0" y="T1"/>
                </a:cxn>
                <a:cxn ang="0">
                  <a:pos x="T2" y="T3"/>
                </a:cxn>
                <a:cxn ang="0">
                  <a:pos x="T4" y="T5"/>
                </a:cxn>
                <a:cxn ang="0">
                  <a:pos x="T6" y="T7"/>
                </a:cxn>
                <a:cxn ang="0">
                  <a:pos x="T8" y="T9"/>
                </a:cxn>
                <a:cxn ang="0">
                  <a:pos x="T10" y="T11"/>
                </a:cxn>
              </a:cxnLst>
              <a:rect l="0" t="0" r="r" b="b"/>
              <a:pathLst>
                <a:path w="120" h="69">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vert="horz" wrap="square" lIns="91440" tIns="45720" rIns="91440" bIns="45720" numCol="1" anchor="t" anchorCtr="0" compatLnSpc="1"/>
            <a:lstStyle/>
            <a:p>
              <a:pPr defTabSz="913924">
                <a:defRPr/>
              </a:pPr>
              <a:endParaRPr lang="id-ID" sz="1000" kern="0" dirty="0">
                <a:solidFill>
                  <a:prstClr val="black"/>
                </a:solidFill>
              </a:endParaRPr>
            </a:p>
          </p:txBody>
        </p:sp>
        <p:grpSp>
          <p:nvGrpSpPr>
            <p:cNvPr id="88" name="Group 141"/>
            <p:cNvGrpSpPr/>
            <p:nvPr/>
          </p:nvGrpSpPr>
          <p:grpSpPr>
            <a:xfrm>
              <a:off x="5719707" y="4819356"/>
              <a:ext cx="637344" cy="320568"/>
              <a:chOff x="9762797" y="4117494"/>
              <a:chExt cx="577588" cy="290513"/>
            </a:xfrm>
            <a:grpFill/>
          </p:grpSpPr>
          <p:sp>
            <p:nvSpPr>
              <p:cNvPr id="105" name="Freeform 142"/>
              <p:cNvSpPr/>
              <p:nvPr/>
            </p:nvSpPr>
            <p:spPr bwMode="auto">
              <a:xfrm>
                <a:off x="9880010" y="4134957"/>
                <a:ext cx="460375" cy="273050"/>
              </a:xfrm>
              <a:custGeom>
                <a:avLst/>
                <a:gdLst>
                  <a:gd name="T0" fmla="*/ 0 w 120"/>
                  <a:gd name="T1" fmla="*/ 0 h 70"/>
                  <a:gd name="T2" fmla="*/ 0 w 120"/>
                  <a:gd name="T3" fmla="*/ 10 h 70"/>
                  <a:gd name="T4" fmla="*/ 60 w 120"/>
                  <a:gd name="T5" fmla="*/ 70 h 70"/>
                  <a:gd name="T6" fmla="*/ 120 w 120"/>
                  <a:gd name="T7" fmla="*/ 10 h 70"/>
                  <a:gd name="T8" fmla="*/ 120 w 120"/>
                  <a:gd name="T9" fmla="*/ 0 h 70"/>
                  <a:gd name="T10" fmla="*/ 0 w 120"/>
                  <a:gd name="T11" fmla="*/ 0 h 70"/>
                </a:gdLst>
                <a:ahLst/>
                <a:cxnLst>
                  <a:cxn ang="0">
                    <a:pos x="T0" y="T1"/>
                  </a:cxn>
                  <a:cxn ang="0">
                    <a:pos x="T2" y="T3"/>
                  </a:cxn>
                  <a:cxn ang="0">
                    <a:pos x="T4" y="T5"/>
                  </a:cxn>
                  <a:cxn ang="0">
                    <a:pos x="T6" y="T7"/>
                  </a:cxn>
                  <a:cxn ang="0">
                    <a:pos x="T8" y="T9"/>
                  </a:cxn>
                  <a:cxn ang="0">
                    <a:pos x="T10" y="T11"/>
                  </a:cxn>
                </a:cxnLst>
                <a:rect l="0" t="0" r="r" b="b"/>
                <a:pathLst>
                  <a:path w="120" h="7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924">
                  <a:defRPr/>
                </a:pPr>
                <a:endParaRPr lang="id-ID" sz="1000" kern="0" dirty="0">
                  <a:solidFill>
                    <a:prstClr val="black"/>
                  </a:solidFill>
                </a:endParaRPr>
              </a:p>
            </p:txBody>
          </p:sp>
          <p:sp>
            <p:nvSpPr>
              <p:cNvPr id="106" name="Freeform 143"/>
              <p:cNvSpPr/>
              <p:nvPr/>
            </p:nvSpPr>
            <p:spPr bwMode="auto">
              <a:xfrm flipH="1">
                <a:off x="9762797" y="4117494"/>
                <a:ext cx="349250" cy="290513"/>
              </a:xfrm>
              <a:custGeom>
                <a:avLst/>
                <a:gdLst>
                  <a:gd name="T0" fmla="*/ 60 w 90"/>
                  <a:gd name="T1" fmla="*/ 45 h 75"/>
                  <a:gd name="T2" fmla="*/ 60 w 90"/>
                  <a:gd name="T3" fmla="*/ 0 h 75"/>
                  <a:gd name="T4" fmla="*/ 0 w 90"/>
                  <a:gd name="T5" fmla="*/ 0 h 75"/>
                  <a:gd name="T6" fmla="*/ 0 w 90"/>
                  <a:gd name="T7" fmla="*/ 75 h 75"/>
                  <a:gd name="T8" fmla="*/ 90 w 90"/>
                  <a:gd name="T9" fmla="*/ 75 h 75"/>
                  <a:gd name="T10" fmla="*/ 60 w 90"/>
                  <a:gd name="T11" fmla="*/ 45 h 75"/>
                </a:gdLst>
                <a:ahLst/>
                <a:cxnLst>
                  <a:cxn ang="0">
                    <a:pos x="T0" y="T1"/>
                  </a:cxn>
                  <a:cxn ang="0">
                    <a:pos x="T2" y="T3"/>
                  </a:cxn>
                  <a:cxn ang="0">
                    <a:pos x="T4" y="T5"/>
                  </a:cxn>
                  <a:cxn ang="0">
                    <a:pos x="T6" y="T7"/>
                  </a:cxn>
                  <a:cxn ang="0">
                    <a:pos x="T8" y="T9"/>
                  </a:cxn>
                  <a:cxn ang="0">
                    <a:pos x="T10" y="T11"/>
                  </a:cxn>
                </a:cxnLst>
                <a:rect l="0" t="0" r="r" b="b"/>
                <a:pathLst>
                  <a:path w="90" h="75">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924">
                  <a:defRPr/>
                </a:pPr>
                <a:endParaRPr lang="id-ID" sz="1000" kern="0" dirty="0">
                  <a:solidFill>
                    <a:prstClr val="black"/>
                  </a:solidFill>
                </a:endParaRPr>
              </a:p>
            </p:txBody>
          </p:sp>
        </p:grpSp>
      </p:grpSp>
      <p:cxnSp>
        <p:nvCxnSpPr>
          <p:cNvPr id="107" name="Straight Connector 144"/>
          <p:cNvCxnSpPr/>
          <p:nvPr/>
        </p:nvCxnSpPr>
        <p:spPr>
          <a:xfrm>
            <a:off x="3711787" y="3914499"/>
            <a:ext cx="4163096" cy="0"/>
          </a:xfrm>
          <a:prstGeom prst="line">
            <a:avLst/>
          </a:prstGeom>
          <a:noFill/>
          <a:ln w="15875" cap="flat" cmpd="sng" algn="ctr">
            <a:solidFill>
              <a:sysClr val="window" lastClr="FFFFFF">
                <a:lumMod val="65000"/>
              </a:sysClr>
            </a:solidFill>
            <a:prstDash val="sysDot"/>
            <a:headEnd type="oval"/>
            <a:tailEnd type="oval"/>
          </a:ln>
          <a:effectLst/>
        </p:spPr>
      </p:cxnSp>
      <p:sp>
        <p:nvSpPr>
          <p:cNvPr id="108" name="Oval 145"/>
          <p:cNvSpPr/>
          <p:nvPr/>
        </p:nvSpPr>
        <p:spPr>
          <a:xfrm>
            <a:off x="3861177" y="3878955"/>
            <a:ext cx="83538" cy="83564"/>
          </a:xfrm>
          <a:prstGeom prst="ellipse">
            <a:avLst/>
          </a:prstGeom>
          <a:solidFill>
            <a:schemeClr val="accent1"/>
          </a:solidFill>
          <a:ln w="25400" cap="flat" cmpd="sng" algn="ctr">
            <a:noFill/>
            <a:prstDash val="solid"/>
          </a:ln>
          <a:effectLst/>
        </p:spPr>
        <p:txBody>
          <a:bodyPr lIns="68570" tIns="34284" rIns="68570" bIns="34284" rtlCol="0" anchor="ctr"/>
          <a:lstStyle/>
          <a:p>
            <a:pPr algn="ctr" defTabSz="913924">
              <a:defRPr/>
            </a:pPr>
            <a:endParaRPr lang="id-ID" sz="1000" kern="0" dirty="0">
              <a:solidFill>
                <a:prstClr val="black">
                  <a:lumMod val="75000"/>
                  <a:lumOff val="25000"/>
                </a:prstClr>
              </a:solidFill>
              <a:latin typeface="Calibri" panose="020F0502020204030204"/>
            </a:endParaRPr>
          </a:p>
        </p:txBody>
      </p:sp>
      <p:sp>
        <p:nvSpPr>
          <p:cNvPr id="109" name="Oval 146"/>
          <p:cNvSpPr/>
          <p:nvPr/>
        </p:nvSpPr>
        <p:spPr>
          <a:xfrm>
            <a:off x="4409042" y="3878955"/>
            <a:ext cx="83538" cy="83564"/>
          </a:xfrm>
          <a:prstGeom prst="ellipse">
            <a:avLst/>
          </a:prstGeom>
          <a:solidFill>
            <a:schemeClr val="accent1"/>
          </a:solidFill>
          <a:ln w="25400" cap="flat" cmpd="sng" algn="ctr">
            <a:noFill/>
            <a:prstDash val="solid"/>
          </a:ln>
          <a:effectLst/>
        </p:spPr>
        <p:txBody>
          <a:bodyPr lIns="68570" tIns="34284" rIns="68570" bIns="34284" rtlCol="0" anchor="ctr"/>
          <a:lstStyle/>
          <a:p>
            <a:pPr algn="ctr" defTabSz="913924">
              <a:defRPr/>
            </a:pPr>
            <a:endParaRPr lang="id-ID" sz="1000" kern="0" dirty="0">
              <a:solidFill>
                <a:prstClr val="black">
                  <a:lumMod val="75000"/>
                  <a:lumOff val="25000"/>
                </a:prstClr>
              </a:solidFill>
              <a:latin typeface="Calibri" panose="020F0502020204030204"/>
            </a:endParaRPr>
          </a:p>
        </p:txBody>
      </p:sp>
      <p:sp>
        <p:nvSpPr>
          <p:cNvPr id="110" name="Oval 147"/>
          <p:cNvSpPr/>
          <p:nvPr/>
        </p:nvSpPr>
        <p:spPr>
          <a:xfrm>
            <a:off x="4956908" y="3878955"/>
            <a:ext cx="83538" cy="83564"/>
          </a:xfrm>
          <a:prstGeom prst="ellipse">
            <a:avLst/>
          </a:prstGeom>
          <a:solidFill>
            <a:schemeClr val="accent1"/>
          </a:solidFill>
          <a:ln w="25400" cap="flat" cmpd="sng" algn="ctr">
            <a:noFill/>
            <a:prstDash val="solid"/>
          </a:ln>
          <a:effectLst/>
        </p:spPr>
        <p:txBody>
          <a:bodyPr lIns="68570" tIns="34284" rIns="68570" bIns="34284" rtlCol="0" anchor="ctr"/>
          <a:lstStyle/>
          <a:p>
            <a:pPr algn="ctr" defTabSz="913924">
              <a:defRPr/>
            </a:pPr>
            <a:endParaRPr lang="id-ID" sz="1000" kern="0" dirty="0">
              <a:solidFill>
                <a:prstClr val="black">
                  <a:lumMod val="75000"/>
                  <a:lumOff val="25000"/>
                </a:prstClr>
              </a:solidFill>
              <a:latin typeface="Calibri" panose="020F0502020204030204"/>
            </a:endParaRPr>
          </a:p>
        </p:txBody>
      </p:sp>
      <p:sp>
        <p:nvSpPr>
          <p:cNvPr id="111" name="Oval 148"/>
          <p:cNvSpPr/>
          <p:nvPr/>
        </p:nvSpPr>
        <p:spPr>
          <a:xfrm>
            <a:off x="5489452" y="3878955"/>
            <a:ext cx="83538" cy="83564"/>
          </a:xfrm>
          <a:prstGeom prst="ellipse">
            <a:avLst/>
          </a:prstGeom>
          <a:solidFill>
            <a:schemeClr val="accent1"/>
          </a:solidFill>
          <a:ln w="25400" cap="flat" cmpd="sng" algn="ctr">
            <a:noFill/>
            <a:prstDash val="solid"/>
          </a:ln>
          <a:effectLst/>
        </p:spPr>
        <p:txBody>
          <a:bodyPr lIns="68570" tIns="34284" rIns="68570" bIns="34284" rtlCol="0" anchor="ctr"/>
          <a:lstStyle/>
          <a:p>
            <a:pPr algn="ctr" defTabSz="913924">
              <a:defRPr/>
            </a:pPr>
            <a:endParaRPr lang="id-ID" sz="1000" kern="0" dirty="0">
              <a:solidFill>
                <a:prstClr val="black">
                  <a:lumMod val="75000"/>
                  <a:lumOff val="25000"/>
                </a:prstClr>
              </a:solidFill>
              <a:latin typeface="Calibri" panose="020F0502020204030204"/>
            </a:endParaRPr>
          </a:p>
        </p:txBody>
      </p:sp>
      <p:sp>
        <p:nvSpPr>
          <p:cNvPr id="112" name="Oval 149"/>
          <p:cNvSpPr/>
          <p:nvPr/>
        </p:nvSpPr>
        <p:spPr>
          <a:xfrm>
            <a:off x="6027685" y="3878955"/>
            <a:ext cx="83538" cy="83564"/>
          </a:xfrm>
          <a:prstGeom prst="ellipse">
            <a:avLst/>
          </a:prstGeom>
          <a:solidFill>
            <a:schemeClr val="accent1"/>
          </a:solidFill>
          <a:ln w="25400" cap="flat" cmpd="sng" algn="ctr">
            <a:noFill/>
            <a:prstDash val="solid"/>
          </a:ln>
          <a:effectLst/>
        </p:spPr>
        <p:txBody>
          <a:bodyPr lIns="68570" tIns="34284" rIns="68570" bIns="34284" rtlCol="0" anchor="ctr"/>
          <a:lstStyle/>
          <a:p>
            <a:pPr algn="ctr" defTabSz="913924">
              <a:defRPr/>
            </a:pPr>
            <a:endParaRPr lang="id-ID" sz="1000" kern="0" dirty="0">
              <a:solidFill>
                <a:prstClr val="black">
                  <a:lumMod val="75000"/>
                  <a:lumOff val="25000"/>
                </a:prstClr>
              </a:solidFill>
              <a:latin typeface="Calibri" panose="020F0502020204030204"/>
            </a:endParaRPr>
          </a:p>
        </p:txBody>
      </p:sp>
      <p:sp>
        <p:nvSpPr>
          <p:cNvPr id="113" name="Oval 150"/>
          <p:cNvSpPr/>
          <p:nvPr/>
        </p:nvSpPr>
        <p:spPr>
          <a:xfrm>
            <a:off x="6568549" y="3878955"/>
            <a:ext cx="83538" cy="83564"/>
          </a:xfrm>
          <a:prstGeom prst="ellipse">
            <a:avLst/>
          </a:prstGeom>
          <a:solidFill>
            <a:schemeClr val="accent1"/>
          </a:solidFill>
          <a:ln w="25400" cap="flat" cmpd="sng" algn="ctr">
            <a:noFill/>
            <a:prstDash val="solid"/>
          </a:ln>
          <a:effectLst/>
        </p:spPr>
        <p:txBody>
          <a:bodyPr lIns="68570" tIns="34284" rIns="68570" bIns="34284" rtlCol="0" anchor="ctr"/>
          <a:lstStyle/>
          <a:p>
            <a:pPr algn="ctr" defTabSz="913924">
              <a:defRPr/>
            </a:pPr>
            <a:endParaRPr lang="id-ID" sz="1000" kern="0" dirty="0">
              <a:solidFill>
                <a:prstClr val="black">
                  <a:lumMod val="75000"/>
                  <a:lumOff val="25000"/>
                </a:prstClr>
              </a:solidFill>
              <a:latin typeface="Calibri" panose="020F0502020204030204"/>
            </a:endParaRPr>
          </a:p>
        </p:txBody>
      </p:sp>
      <p:sp>
        <p:nvSpPr>
          <p:cNvPr id="114" name="Oval 151"/>
          <p:cNvSpPr/>
          <p:nvPr/>
        </p:nvSpPr>
        <p:spPr>
          <a:xfrm>
            <a:off x="7109410" y="3878955"/>
            <a:ext cx="83538" cy="83564"/>
          </a:xfrm>
          <a:prstGeom prst="ellipse">
            <a:avLst/>
          </a:prstGeom>
          <a:solidFill>
            <a:schemeClr val="accent1"/>
          </a:solidFill>
          <a:ln w="25400" cap="flat" cmpd="sng" algn="ctr">
            <a:noFill/>
            <a:prstDash val="solid"/>
          </a:ln>
          <a:effectLst/>
        </p:spPr>
        <p:txBody>
          <a:bodyPr lIns="68570" tIns="34284" rIns="68570" bIns="34284" rtlCol="0" anchor="ctr"/>
          <a:lstStyle/>
          <a:p>
            <a:pPr algn="ctr" defTabSz="913924">
              <a:defRPr/>
            </a:pPr>
            <a:endParaRPr lang="id-ID" sz="1000" kern="0" dirty="0">
              <a:solidFill>
                <a:prstClr val="black">
                  <a:lumMod val="75000"/>
                  <a:lumOff val="25000"/>
                </a:prstClr>
              </a:solidFill>
              <a:latin typeface="Calibri" panose="020F0502020204030204"/>
            </a:endParaRPr>
          </a:p>
        </p:txBody>
      </p:sp>
      <p:sp>
        <p:nvSpPr>
          <p:cNvPr id="115" name="Oval 152"/>
          <p:cNvSpPr/>
          <p:nvPr/>
        </p:nvSpPr>
        <p:spPr>
          <a:xfrm>
            <a:off x="7641955" y="3878955"/>
            <a:ext cx="83538" cy="83564"/>
          </a:xfrm>
          <a:prstGeom prst="ellipse">
            <a:avLst/>
          </a:prstGeom>
          <a:solidFill>
            <a:schemeClr val="accent1"/>
          </a:solidFill>
          <a:ln w="25400" cap="flat" cmpd="sng" algn="ctr">
            <a:noFill/>
            <a:prstDash val="solid"/>
          </a:ln>
          <a:effectLst/>
        </p:spPr>
        <p:txBody>
          <a:bodyPr lIns="68570" tIns="34284" rIns="68570" bIns="34284" rtlCol="0" anchor="ctr"/>
          <a:lstStyle/>
          <a:p>
            <a:pPr algn="ctr" defTabSz="913924">
              <a:defRPr/>
            </a:pPr>
            <a:endParaRPr lang="id-ID" sz="1000" kern="0" dirty="0">
              <a:solidFill>
                <a:prstClr val="black">
                  <a:lumMod val="75000"/>
                  <a:lumOff val="25000"/>
                </a:prstClr>
              </a:solidFill>
              <a:latin typeface="Calibri" panose="020F0502020204030204"/>
            </a:endParaRPr>
          </a:p>
        </p:txBody>
      </p:sp>
      <p:sp>
        <p:nvSpPr>
          <p:cNvPr id="116" name="TextBox 153"/>
          <p:cNvSpPr txBox="1"/>
          <p:nvPr/>
        </p:nvSpPr>
        <p:spPr>
          <a:xfrm>
            <a:off x="3767985" y="2872424"/>
            <a:ext cx="269925" cy="346237"/>
          </a:xfrm>
          <a:prstGeom prst="rect">
            <a:avLst/>
          </a:prstGeom>
          <a:noFill/>
        </p:spPr>
        <p:txBody>
          <a:bodyPr wrap="none" lIns="68570" tIns="34284" rIns="68570" bIns="34284" rtlCol="0">
            <a:spAutoFit/>
          </a:bodyPr>
          <a:lstStyle/>
          <a:p>
            <a:pPr algn="ctr" defTabSz="913924">
              <a:defRPr/>
            </a:pPr>
            <a:r>
              <a:rPr lang="id-ID" sz="1000" b="1" kern="0" dirty="0">
                <a:solidFill>
                  <a:prstClr val="white"/>
                </a:solidFill>
              </a:rPr>
              <a:t>20 years</a:t>
            </a:r>
          </a:p>
          <a:p>
            <a:pPr algn="ctr" defTabSz="913924">
              <a:defRPr/>
            </a:pPr>
            <a:r>
              <a:rPr lang="id-ID" sz="800" kern="0" dirty="0">
                <a:solidFill>
                  <a:prstClr val="white"/>
                </a:solidFill>
              </a:rPr>
              <a:t>%</a:t>
            </a:r>
          </a:p>
        </p:txBody>
      </p:sp>
      <p:sp>
        <p:nvSpPr>
          <p:cNvPr id="117" name="TextBox 154"/>
          <p:cNvSpPr txBox="1"/>
          <p:nvPr/>
        </p:nvSpPr>
        <p:spPr>
          <a:xfrm>
            <a:off x="4323907" y="3203120"/>
            <a:ext cx="269925" cy="346237"/>
          </a:xfrm>
          <a:prstGeom prst="rect">
            <a:avLst/>
          </a:prstGeom>
          <a:noFill/>
        </p:spPr>
        <p:txBody>
          <a:bodyPr wrap="none" lIns="68570" tIns="34284" rIns="68570" bIns="34284" rtlCol="0">
            <a:spAutoFit/>
          </a:bodyPr>
          <a:lstStyle/>
          <a:p>
            <a:pPr algn="ctr" defTabSz="913924">
              <a:defRPr/>
            </a:pPr>
            <a:r>
              <a:rPr lang="id-ID" sz="1000" b="1" kern="0" dirty="0">
                <a:solidFill>
                  <a:prstClr val="white"/>
                </a:solidFill>
              </a:rPr>
              <a:t>10</a:t>
            </a:r>
          </a:p>
          <a:p>
            <a:pPr algn="ctr" defTabSz="913924">
              <a:defRPr/>
            </a:pPr>
            <a:r>
              <a:rPr lang="id-ID" sz="800" kern="0" dirty="0">
                <a:solidFill>
                  <a:prstClr val="white"/>
                </a:solidFill>
              </a:rPr>
              <a:t>%</a:t>
            </a:r>
          </a:p>
        </p:txBody>
      </p:sp>
      <p:sp>
        <p:nvSpPr>
          <p:cNvPr id="118" name="TextBox 155"/>
          <p:cNvSpPr txBox="1"/>
          <p:nvPr/>
        </p:nvSpPr>
        <p:spPr>
          <a:xfrm>
            <a:off x="4860116" y="2500809"/>
            <a:ext cx="269925" cy="346237"/>
          </a:xfrm>
          <a:prstGeom prst="rect">
            <a:avLst/>
          </a:prstGeom>
          <a:noFill/>
        </p:spPr>
        <p:txBody>
          <a:bodyPr wrap="none" lIns="68570" tIns="34284" rIns="68570" bIns="34284" rtlCol="0">
            <a:spAutoFit/>
          </a:bodyPr>
          <a:lstStyle/>
          <a:p>
            <a:pPr algn="ctr" defTabSz="913924">
              <a:defRPr/>
            </a:pPr>
            <a:r>
              <a:rPr lang="id-ID" sz="1000" b="1" kern="0" dirty="0">
                <a:solidFill>
                  <a:prstClr val="white"/>
                </a:solidFill>
              </a:rPr>
              <a:t>45</a:t>
            </a:r>
          </a:p>
          <a:p>
            <a:pPr algn="ctr" defTabSz="913924">
              <a:defRPr/>
            </a:pPr>
            <a:r>
              <a:rPr lang="id-ID" sz="800" kern="0" dirty="0">
                <a:solidFill>
                  <a:prstClr val="white"/>
                </a:solidFill>
              </a:rPr>
              <a:t>%</a:t>
            </a:r>
          </a:p>
        </p:txBody>
      </p:sp>
      <p:sp>
        <p:nvSpPr>
          <p:cNvPr id="119" name="TextBox 156"/>
          <p:cNvSpPr txBox="1"/>
          <p:nvPr/>
        </p:nvSpPr>
        <p:spPr>
          <a:xfrm>
            <a:off x="5395360" y="1990964"/>
            <a:ext cx="269925" cy="346237"/>
          </a:xfrm>
          <a:prstGeom prst="rect">
            <a:avLst/>
          </a:prstGeom>
          <a:noFill/>
        </p:spPr>
        <p:txBody>
          <a:bodyPr wrap="none" lIns="68570" tIns="34284" rIns="68570" bIns="34284" rtlCol="0">
            <a:spAutoFit/>
          </a:bodyPr>
          <a:lstStyle/>
          <a:p>
            <a:pPr algn="ctr" defTabSz="913924">
              <a:defRPr/>
            </a:pPr>
            <a:r>
              <a:rPr lang="id-ID" sz="1000" b="1" kern="0" dirty="0">
                <a:solidFill>
                  <a:prstClr val="white"/>
                </a:solidFill>
              </a:rPr>
              <a:t>75</a:t>
            </a:r>
          </a:p>
          <a:p>
            <a:pPr algn="ctr" defTabSz="913924">
              <a:defRPr/>
            </a:pPr>
            <a:r>
              <a:rPr lang="id-ID" sz="800" kern="0" dirty="0">
                <a:solidFill>
                  <a:prstClr val="white"/>
                </a:solidFill>
              </a:rPr>
              <a:t>%</a:t>
            </a:r>
          </a:p>
        </p:txBody>
      </p:sp>
      <p:sp>
        <p:nvSpPr>
          <p:cNvPr id="120" name="TextBox 157"/>
          <p:cNvSpPr txBox="1"/>
          <p:nvPr/>
        </p:nvSpPr>
        <p:spPr>
          <a:xfrm>
            <a:off x="5904952" y="1432477"/>
            <a:ext cx="335648" cy="346237"/>
          </a:xfrm>
          <a:prstGeom prst="rect">
            <a:avLst/>
          </a:prstGeom>
          <a:noFill/>
        </p:spPr>
        <p:txBody>
          <a:bodyPr wrap="none" lIns="68570" tIns="34284" rIns="68570" bIns="34284" rtlCol="0">
            <a:spAutoFit/>
          </a:bodyPr>
          <a:lstStyle/>
          <a:p>
            <a:pPr algn="ctr" defTabSz="913924">
              <a:defRPr/>
            </a:pPr>
            <a:r>
              <a:rPr lang="id-ID" sz="1000" b="1" kern="0" dirty="0">
                <a:solidFill>
                  <a:prstClr val="white"/>
                </a:solidFill>
              </a:rPr>
              <a:t>100</a:t>
            </a:r>
          </a:p>
          <a:p>
            <a:pPr algn="ctr" defTabSz="913924">
              <a:defRPr/>
            </a:pPr>
            <a:r>
              <a:rPr lang="id-ID" sz="800" kern="0" dirty="0">
                <a:solidFill>
                  <a:prstClr val="white"/>
                </a:solidFill>
              </a:rPr>
              <a:t>%</a:t>
            </a:r>
          </a:p>
        </p:txBody>
      </p:sp>
      <p:sp>
        <p:nvSpPr>
          <p:cNvPr id="121" name="TextBox 158"/>
          <p:cNvSpPr txBox="1"/>
          <p:nvPr/>
        </p:nvSpPr>
        <p:spPr>
          <a:xfrm>
            <a:off x="7016718" y="1780942"/>
            <a:ext cx="269925" cy="346237"/>
          </a:xfrm>
          <a:prstGeom prst="rect">
            <a:avLst/>
          </a:prstGeom>
          <a:noFill/>
        </p:spPr>
        <p:txBody>
          <a:bodyPr wrap="none" lIns="68570" tIns="34284" rIns="68570" bIns="34284" rtlCol="0">
            <a:spAutoFit/>
          </a:bodyPr>
          <a:lstStyle/>
          <a:p>
            <a:pPr algn="ctr" defTabSz="913924">
              <a:defRPr/>
            </a:pPr>
            <a:r>
              <a:rPr lang="id-ID" sz="1000" b="1" kern="0" dirty="0">
                <a:solidFill>
                  <a:prstClr val="white"/>
                </a:solidFill>
              </a:rPr>
              <a:t>85</a:t>
            </a:r>
          </a:p>
          <a:p>
            <a:pPr algn="ctr" defTabSz="913924">
              <a:defRPr/>
            </a:pPr>
            <a:r>
              <a:rPr lang="id-ID" sz="800" kern="0" dirty="0">
                <a:solidFill>
                  <a:prstClr val="white"/>
                </a:solidFill>
              </a:rPr>
              <a:t>%</a:t>
            </a:r>
          </a:p>
        </p:txBody>
      </p:sp>
      <p:sp>
        <p:nvSpPr>
          <p:cNvPr id="122" name="TextBox 159"/>
          <p:cNvSpPr txBox="1"/>
          <p:nvPr/>
        </p:nvSpPr>
        <p:spPr>
          <a:xfrm>
            <a:off x="6483523" y="2305150"/>
            <a:ext cx="269925" cy="346237"/>
          </a:xfrm>
          <a:prstGeom prst="rect">
            <a:avLst/>
          </a:prstGeom>
          <a:noFill/>
        </p:spPr>
        <p:txBody>
          <a:bodyPr wrap="none" lIns="68570" tIns="34284" rIns="68570" bIns="34284" rtlCol="0">
            <a:spAutoFit/>
          </a:bodyPr>
          <a:lstStyle/>
          <a:p>
            <a:pPr algn="ctr" defTabSz="913924">
              <a:defRPr/>
            </a:pPr>
            <a:r>
              <a:rPr lang="id-ID" sz="1000" b="1" kern="0" dirty="0">
                <a:solidFill>
                  <a:prstClr val="white"/>
                </a:solidFill>
              </a:rPr>
              <a:t>55</a:t>
            </a:r>
          </a:p>
          <a:p>
            <a:pPr algn="ctr" defTabSz="913924">
              <a:defRPr/>
            </a:pPr>
            <a:r>
              <a:rPr lang="id-ID" sz="800" kern="0" dirty="0">
                <a:solidFill>
                  <a:prstClr val="white"/>
                </a:solidFill>
              </a:rPr>
              <a:t>%</a:t>
            </a:r>
          </a:p>
        </p:txBody>
      </p:sp>
      <p:sp>
        <p:nvSpPr>
          <p:cNvPr id="123" name="TextBox 160"/>
          <p:cNvSpPr txBox="1"/>
          <p:nvPr/>
        </p:nvSpPr>
        <p:spPr>
          <a:xfrm>
            <a:off x="7548763" y="2644456"/>
            <a:ext cx="269925" cy="346237"/>
          </a:xfrm>
          <a:prstGeom prst="rect">
            <a:avLst/>
          </a:prstGeom>
          <a:noFill/>
        </p:spPr>
        <p:txBody>
          <a:bodyPr wrap="none" lIns="68570" tIns="34284" rIns="68570" bIns="34284" rtlCol="0">
            <a:spAutoFit/>
          </a:bodyPr>
          <a:lstStyle/>
          <a:p>
            <a:pPr algn="ctr" defTabSz="913924">
              <a:defRPr/>
            </a:pPr>
            <a:r>
              <a:rPr lang="id-ID" sz="1000" b="1" kern="0" dirty="0">
                <a:solidFill>
                  <a:prstClr val="white"/>
                </a:solidFill>
              </a:rPr>
              <a:t>40</a:t>
            </a:r>
          </a:p>
          <a:p>
            <a:pPr algn="ctr" defTabSz="913924">
              <a:defRPr/>
            </a:pPr>
            <a:r>
              <a:rPr lang="id-ID" sz="800" kern="0" dirty="0">
                <a:solidFill>
                  <a:prstClr val="white"/>
                </a:solidFill>
              </a:rPr>
              <a:t>%</a:t>
            </a:r>
          </a:p>
        </p:txBody>
      </p:sp>
      <p:sp>
        <p:nvSpPr>
          <p:cNvPr id="124" name="TextBox 161"/>
          <p:cNvSpPr txBox="1"/>
          <p:nvPr/>
        </p:nvSpPr>
        <p:spPr>
          <a:xfrm>
            <a:off x="7447217" y="3989874"/>
            <a:ext cx="484728" cy="207737"/>
          </a:xfrm>
          <a:prstGeom prst="rect">
            <a:avLst/>
          </a:prstGeom>
          <a:noFill/>
        </p:spPr>
        <p:txBody>
          <a:bodyPr wrap="none" lIns="68570" tIns="34284" rIns="68570" bIns="34284" rtlCol="0">
            <a:spAutoFit/>
          </a:bodyPr>
          <a:lstStyle/>
          <a:p>
            <a:pPr algn="ctr" defTabSz="913924"/>
            <a:r>
              <a:rPr lang="zh-CN" altLang="en-US" sz="900" dirty="0">
                <a:solidFill>
                  <a:prstClr val="black">
                    <a:lumMod val="75000"/>
                    <a:lumOff val="25000"/>
                  </a:prstClr>
                </a:solidFill>
                <a:latin typeface="微软雅黑" panose="020B0503020204020204" pitchFamily="34" charset="-122"/>
                <a:ea typeface="微软雅黑" panose="020B0503020204020204" pitchFamily="34" charset="-122"/>
              </a:rPr>
              <a:t>December</a:t>
            </a:r>
            <a:endParaRPr lang="id-ID" sz="9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25" name="TextBox 162"/>
          <p:cNvSpPr txBox="1"/>
          <p:nvPr/>
        </p:nvSpPr>
        <p:spPr>
          <a:xfrm>
            <a:off x="6957835" y="3989874"/>
            <a:ext cx="369312" cy="207737"/>
          </a:xfrm>
          <a:prstGeom prst="rect">
            <a:avLst/>
          </a:prstGeom>
          <a:noFill/>
        </p:spPr>
        <p:txBody>
          <a:bodyPr wrap="none" lIns="68570" tIns="34284" rIns="68570" bIns="34284" rtlCol="0">
            <a:spAutoFit/>
          </a:bodyPr>
          <a:lstStyle/>
          <a:p>
            <a:pPr algn="ctr" defTabSz="913924"/>
            <a:r>
              <a:rPr lang="zh-CN" altLang="en-US" sz="900" dirty="0">
                <a:solidFill>
                  <a:prstClr val="black">
                    <a:lumMod val="75000"/>
                    <a:lumOff val="25000"/>
                  </a:prstClr>
                </a:solidFill>
                <a:latin typeface="微软雅黑" panose="020B0503020204020204" pitchFamily="34" charset="-122"/>
                <a:ea typeface="微软雅黑" panose="020B0503020204020204" pitchFamily="34" charset="-122"/>
              </a:rPr>
              <a:t>October</a:t>
            </a:r>
            <a:endParaRPr lang="id-ID" sz="9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26" name="TextBox 163"/>
          <p:cNvSpPr txBox="1"/>
          <p:nvPr/>
        </p:nvSpPr>
        <p:spPr>
          <a:xfrm>
            <a:off x="6432754" y="3989874"/>
            <a:ext cx="369312" cy="207737"/>
          </a:xfrm>
          <a:prstGeom prst="rect">
            <a:avLst/>
          </a:prstGeom>
          <a:noFill/>
        </p:spPr>
        <p:txBody>
          <a:bodyPr wrap="none" lIns="68570" tIns="34284" rIns="68570" bIns="34284" rtlCol="0">
            <a:spAutoFit/>
          </a:bodyPr>
          <a:lstStyle/>
          <a:p>
            <a:pPr algn="ctr" defTabSz="913924"/>
            <a:r>
              <a:rPr lang="zh-CN" altLang="en-US" sz="900" dirty="0">
                <a:solidFill>
                  <a:prstClr val="black">
                    <a:lumMod val="75000"/>
                    <a:lumOff val="25000"/>
                  </a:prstClr>
                </a:solidFill>
                <a:latin typeface="微软雅黑" panose="020B0503020204020204" pitchFamily="34" charset="-122"/>
                <a:ea typeface="微软雅黑" panose="020B0503020204020204" pitchFamily="34" charset="-122"/>
              </a:rPr>
              <a:t>August</a:t>
            </a:r>
            <a:endParaRPr lang="id-ID" sz="9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27" name="TextBox 164"/>
          <p:cNvSpPr txBox="1"/>
          <p:nvPr/>
        </p:nvSpPr>
        <p:spPr>
          <a:xfrm>
            <a:off x="5891291" y="3989874"/>
            <a:ext cx="369312" cy="207737"/>
          </a:xfrm>
          <a:prstGeom prst="rect">
            <a:avLst/>
          </a:prstGeom>
          <a:noFill/>
        </p:spPr>
        <p:txBody>
          <a:bodyPr wrap="none" lIns="68570" tIns="34284" rIns="68570" bIns="34284" rtlCol="0">
            <a:spAutoFit/>
          </a:bodyPr>
          <a:lstStyle/>
          <a:p>
            <a:pPr algn="ctr" defTabSz="913924"/>
            <a:r>
              <a:rPr lang="zh-CN" altLang="en-US" sz="900" dirty="0">
                <a:solidFill>
                  <a:prstClr val="black">
                    <a:lumMod val="75000"/>
                    <a:lumOff val="25000"/>
                  </a:prstClr>
                </a:solidFill>
                <a:latin typeface="微软雅黑" panose="020B0503020204020204" pitchFamily="34" charset="-122"/>
                <a:ea typeface="微软雅黑" panose="020B0503020204020204" pitchFamily="34" charset="-122"/>
              </a:rPr>
              <a:t>June</a:t>
            </a:r>
            <a:endParaRPr lang="id-ID" sz="9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28" name="TextBox 165"/>
          <p:cNvSpPr txBox="1"/>
          <p:nvPr/>
        </p:nvSpPr>
        <p:spPr>
          <a:xfrm>
            <a:off x="5349826" y="3989874"/>
            <a:ext cx="369312" cy="207737"/>
          </a:xfrm>
          <a:prstGeom prst="rect">
            <a:avLst/>
          </a:prstGeom>
          <a:noFill/>
        </p:spPr>
        <p:txBody>
          <a:bodyPr wrap="none" lIns="68570" tIns="34284" rIns="68570" bIns="34284" rtlCol="0">
            <a:spAutoFit/>
          </a:bodyPr>
          <a:lstStyle/>
          <a:p>
            <a:pPr algn="ctr" defTabSz="913924"/>
            <a:r>
              <a:rPr lang="zh-CN" altLang="en-US" sz="900" dirty="0">
                <a:solidFill>
                  <a:prstClr val="black">
                    <a:lumMod val="75000"/>
                    <a:lumOff val="25000"/>
                  </a:prstClr>
                </a:solidFill>
                <a:latin typeface="微软雅黑" panose="020B0503020204020204" pitchFamily="34" charset="-122"/>
                <a:ea typeface="微软雅黑" panose="020B0503020204020204" pitchFamily="34" charset="-122"/>
              </a:rPr>
              <a:t>May</a:t>
            </a:r>
            <a:endParaRPr lang="id-ID" sz="9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29" name="TextBox 166"/>
          <p:cNvSpPr txBox="1"/>
          <p:nvPr/>
        </p:nvSpPr>
        <p:spPr>
          <a:xfrm>
            <a:off x="4807736" y="3989874"/>
            <a:ext cx="369312" cy="207737"/>
          </a:xfrm>
          <a:prstGeom prst="rect">
            <a:avLst/>
          </a:prstGeom>
          <a:noFill/>
        </p:spPr>
        <p:txBody>
          <a:bodyPr wrap="none" lIns="68570" tIns="34284" rIns="68570" bIns="34284" rtlCol="0">
            <a:spAutoFit/>
          </a:bodyPr>
          <a:lstStyle/>
          <a:p>
            <a:pPr algn="ctr" defTabSz="913924"/>
            <a:r>
              <a:rPr lang="zh-CN" altLang="en-US" sz="900" dirty="0">
                <a:solidFill>
                  <a:prstClr val="black">
                    <a:lumMod val="75000"/>
                    <a:lumOff val="25000"/>
                  </a:prstClr>
                </a:solidFill>
                <a:latin typeface="微软雅黑" panose="020B0503020204020204" pitchFamily="34" charset="-122"/>
                <a:ea typeface="微软雅黑" panose="020B0503020204020204" pitchFamily="34" charset="-122"/>
              </a:rPr>
              <a:t>April</a:t>
            </a:r>
            <a:endParaRPr lang="id-ID" sz="9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30" name="TextBox 167"/>
          <p:cNvSpPr txBox="1"/>
          <p:nvPr/>
        </p:nvSpPr>
        <p:spPr>
          <a:xfrm>
            <a:off x="4252517" y="3989868"/>
            <a:ext cx="369312" cy="207737"/>
          </a:xfrm>
          <a:prstGeom prst="rect">
            <a:avLst/>
          </a:prstGeom>
          <a:noFill/>
        </p:spPr>
        <p:txBody>
          <a:bodyPr wrap="none" lIns="68570" tIns="34284" rIns="68570" bIns="34284" rtlCol="0">
            <a:spAutoFit/>
          </a:bodyPr>
          <a:lstStyle/>
          <a:p>
            <a:pPr algn="ctr" defTabSz="913924"/>
            <a:r>
              <a:rPr lang="zh-CN" altLang="en-US" sz="900" dirty="0">
                <a:solidFill>
                  <a:prstClr val="black">
                    <a:lumMod val="75000"/>
                    <a:lumOff val="25000"/>
                  </a:prstClr>
                </a:solidFill>
                <a:latin typeface="微软雅黑" panose="020B0503020204020204" pitchFamily="34" charset="-122"/>
                <a:ea typeface="微软雅黑" panose="020B0503020204020204" pitchFamily="34" charset="-122"/>
              </a:rPr>
              <a:t>February</a:t>
            </a:r>
            <a:endParaRPr lang="id-ID" sz="9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31" name="TextBox 168"/>
          <p:cNvSpPr txBox="1"/>
          <p:nvPr/>
        </p:nvSpPr>
        <p:spPr>
          <a:xfrm>
            <a:off x="3700072" y="3989865"/>
            <a:ext cx="369312" cy="207737"/>
          </a:xfrm>
          <a:prstGeom prst="rect">
            <a:avLst/>
          </a:prstGeom>
          <a:noFill/>
        </p:spPr>
        <p:txBody>
          <a:bodyPr wrap="none" lIns="68570" tIns="34284" rIns="68570" bIns="34284" rtlCol="0">
            <a:spAutoFit/>
          </a:bodyPr>
          <a:lstStyle/>
          <a:p>
            <a:pPr algn="ctr" defTabSz="913924"/>
            <a:r>
              <a:rPr lang="zh-CN" altLang="en-US" sz="900" dirty="0">
                <a:solidFill>
                  <a:prstClr val="black">
                    <a:lumMod val="75000"/>
                    <a:lumOff val="25000"/>
                  </a:prstClr>
                </a:solidFill>
                <a:latin typeface="微软雅黑" panose="020B0503020204020204" pitchFamily="34" charset="-122"/>
                <a:ea typeface="微软雅黑" panose="020B0503020204020204" pitchFamily="34" charset="-122"/>
              </a:rPr>
              <a:t>January</a:t>
            </a:r>
            <a:endParaRPr lang="id-ID" sz="9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32" name="矩形 131"/>
          <p:cNvSpPr/>
          <p:nvPr/>
        </p:nvSpPr>
        <p:spPr>
          <a:xfrm>
            <a:off x="898997" y="1250686"/>
            <a:ext cx="1779552" cy="253897"/>
          </a:xfrm>
          <a:prstGeom prst="rect">
            <a:avLst/>
          </a:prstGeom>
        </p:spPr>
        <p:txBody>
          <a:bodyPr wrap="square" lIns="68562" tIns="34281" rIns="68562" bIns="34281">
            <a:spAutoFit/>
          </a:bodyPr>
          <a:lstStyle/>
          <a:p>
            <a:pPr algn="ctr" defTabSz="913924">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Click to add a title</a:t>
            </a:r>
            <a:endPar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3" name="矩形 47"/>
          <p:cNvSpPr>
            <a:spLocks noChangeArrowheads="1"/>
          </p:cNvSpPr>
          <p:nvPr/>
        </p:nvSpPr>
        <p:spPr bwMode="auto">
          <a:xfrm>
            <a:off x="898997" y="1652265"/>
            <a:ext cx="2483216" cy="34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456724">
              <a:buNone/>
            </a:pPr>
            <a:r>
              <a:rPr lang="zh-CN" altLang="en-US" sz="900" dirty="0">
                <a:solidFill>
                  <a:schemeClr val="tx1">
                    <a:lumMod val="50000"/>
                    <a:lumOff val="50000"/>
                  </a:schemeClr>
                </a:solidFill>
              </a:rPr>
              <a:t>Click here to add text content, such as keywords, some brief introductions, and more.</a:t>
            </a:r>
          </a:p>
        </p:txBody>
      </p:sp>
      <p:sp>
        <p:nvSpPr>
          <p:cNvPr id="134" name="矩形 133"/>
          <p:cNvSpPr/>
          <p:nvPr/>
        </p:nvSpPr>
        <p:spPr>
          <a:xfrm>
            <a:off x="953003" y="2570092"/>
            <a:ext cx="1779552" cy="253897"/>
          </a:xfrm>
          <a:prstGeom prst="rect">
            <a:avLst/>
          </a:prstGeom>
        </p:spPr>
        <p:txBody>
          <a:bodyPr wrap="square" lIns="68562" tIns="34281" rIns="68562" bIns="34281">
            <a:spAutoFit/>
          </a:bodyPr>
          <a:lstStyle/>
          <a:p>
            <a:pPr algn="ctr" defTabSz="913924">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rPr>
              <a:t>Click to add a title</a:t>
            </a:r>
            <a:endPar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5" name="矩形 47"/>
          <p:cNvSpPr>
            <a:spLocks noChangeArrowheads="1"/>
          </p:cNvSpPr>
          <p:nvPr/>
        </p:nvSpPr>
        <p:spPr bwMode="auto">
          <a:xfrm>
            <a:off x="898997" y="3039919"/>
            <a:ext cx="2483216" cy="34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456724">
              <a:buNone/>
            </a:pPr>
            <a:r>
              <a:rPr lang="zh-CN" altLang="en-US" sz="900" dirty="0">
                <a:solidFill>
                  <a:schemeClr val="tx1">
                    <a:lumMod val="50000"/>
                    <a:lumOff val="50000"/>
                  </a:schemeClr>
                </a:solidFill>
              </a:rPr>
              <a:t>Click here to add text content, such as keywords, some brief introductions, and more.</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warp dir="in"/>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anim calcmode="lin" valueType="num">
                                      <p:cBhvr>
                                        <p:cTn id="23" dur="500" fill="hold"/>
                                        <p:tgtEl>
                                          <p:spTgt spid="30"/>
                                        </p:tgtEl>
                                        <p:attrNameLst>
                                          <p:attrName>ppt_x</p:attrName>
                                        </p:attrNameLst>
                                      </p:cBhvr>
                                      <p:tavLst>
                                        <p:tav tm="0">
                                          <p:val>
                                            <p:strVal val="#ppt_x"/>
                                          </p:val>
                                        </p:tav>
                                        <p:tav tm="100000">
                                          <p:val>
                                            <p:strVal val="#ppt_x"/>
                                          </p:val>
                                        </p:tav>
                                      </p:tavLst>
                                    </p:anim>
                                    <p:anim calcmode="lin" valueType="num">
                                      <p:cBhvr>
                                        <p:cTn id="24" dur="500" fill="hold"/>
                                        <p:tgtEl>
                                          <p:spTgt spid="3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anim calcmode="lin" valueType="num">
                                      <p:cBhvr>
                                        <p:cTn id="28" dur="500" fill="hold"/>
                                        <p:tgtEl>
                                          <p:spTgt spid="43"/>
                                        </p:tgtEl>
                                        <p:attrNameLst>
                                          <p:attrName>ppt_x</p:attrName>
                                        </p:attrNameLst>
                                      </p:cBhvr>
                                      <p:tavLst>
                                        <p:tav tm="0">
                                          <p:val>
                                            <p:strVal val="#ppt_x"/>
                                          </p:val>
                                        </p:tav>
                                        <p:tav tm="100000">
                                          <p:val>
                                            <p:strVal val="#ppt_x"/>
                                          </p:val>
                                        </p:tav>
                                      </p:tavLst>
                                    </p:anim>
                                    <p:anim calcmode="lin" valueType="num">
                                      <p:cBhvr>
                                        <p:cTn id="29" dur="500" fill="hold"/>
                                        <p:tgtEl>
                                          <p:spTgt spid="4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500"/>
                                        <p:tgtEl>
                                          <p:spTgt spid="56"/>
                                        </p:tgtEl>
                                      </p:cBhvr>
                                    </p:animEffect>
                                    <p:anim calcmode="lin" valueType="num">
                                      <p:cBhvr>
                                        <p:cTn id="33" dur="500" fill="hold"/>
                                        <p:tgtEl>
                                          <p:spTgt spid="56"/>
                                        </p:tgtEl>
                                        <p:attrNameLst>
                                          <p:attrName>ppt_x</p:attrName>
                                        </p:attrNameLst>
                                      </p:cBhvr>
                                      <p:tavLst>
                                        <p:tav tm="0">
                                          <p:val>
                                            <p:strVal val="#ppt_x"/>
                                          </p:val>
                                        </p:tav>
                                        <p:tav tm="100000">
                                          <p:val>
                                            <p:strVal val="#ppt_x"/>
                                          </p:val>
                                        </p:tav>
                                      </p:tavLst>
                                    </p:anim>
                                    <p:anim calcmode="lin" valueType="num">
                                      <p:cBhvr>
                                        <p:cTn id="34" dur="500" fill="hold"/>
                                        <p:tgtEl>
                                          <p:spTgt spid="5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fade">
                                      <p:cBhvr>
                                        <p:cTn id="37" dur="500"/>
                                        <p:tgtEl>
                                          <p:spTgt spid="67"/>
                                        </p:tgtEl>
                                      </p:cBhvr>
                                    </p:animEffect>
                                    <p:anim calcmode="lin" valueType="num">
                                      <p:cBhvr>
                                        <p:cTn id="38" dur="500" fill="hold"/>
                                        <p:tgtEl>
                                          <p:spTgt spid="67"/>
                                        </p:tgtEl>
                                        <p:attrNameLst>
                                          <p:attrName>ppt_x</p:attrName>
                                        </p:attrNameLst>
                                      </p:cBhvr>
                                      <p:tavLst>
                                        <p:tav tm="0">
                                          <p:val>
                                            <p:strVal val="#ppt_x"/>
                                          </p:val>
                                        </p:tav>
                                        <p:tav tm="100000">
                                          <p:val>
                                            <p:strVal val="#ppt_x"/>
                                          </p:val>
                                        </p:tav>
                                      </p:tavLst>
                                    </p:anim>
                                    <p:anim calcmode="lin" valueType="num">
                                      <p:cBhvr>
                                        <p:cTn id="39" dur="500" fill="hold"/>
                                        <p:tgtEl>
                                          <p:spTgt spid="6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fade">
                                      <p:cBhvr>
                                        <p:cTn id="42" dur="500"/>
                                        <p:tgtEl>
                                          <p:spTgt spid="78"/>
                                        </p:tgtEl>
                                      </p:cBhvr>
                                    </p:animEffect>
                                    <p:anim calcmode="lin" valueType="num">
                                      <p:cBhvr>
                                        <p:cTn id="43" dur="500" fill="hold"/>
                                        <p:tgtEl>
                                          <p:spTgt spid="78"/>
                                        </p:tgtEl>
                                        <p:attrNameLst>
                                          <p:attrName>ppt_x</p:attrName>
                                        </p:attrNameLst>
                                      </p:cBhvr>
                                      <p:tavLst>
                                        <p:tav tm="0">
                                          <p:val>
                                            <p:strVal val="#ppt_x"/>
                                          </p:val>
                                        </p:tav>
                                        <p:tav tm="100000">
                                          <p:val>
                                            <p:strVal val="#ppt_x"/>
                                          </p:val>
                                        </p:tav>
                                      </p:tavLst>
                                    </p:anim>
                                    <p:anim calcmode="lin" valueType="num">
                                      <p:cBhvr>
                                        <p:cTn id="44" dur="500" fill="hold"/>
                                        <p:tgtEl>
                                          <p:spTgt spid="78"/>
                                        </p:tgtEl>
                                        <p:attrNameLst>
                                          <p:attrName>ppt_y</p:attrName>
                                        </p:attrNameLst>
                                      </p:cBhvr>
                                      <p:tavLst>
                                        <p:tav tm="0">
                                          <p:val>
                                            <p:strVal val="#ppt_y+.1"/>
                                          </p:val>
                                        </p:tav>
                                        <p:tav tm="100000">
                                          <p:val>
                                            <p:strVal val="#ppt_y"/>
                                          </p:val>
                                        </p:tav>
                                      </p:tavLst>
                                    </p:anim>
                                  </p:childTnLst>
                                </p:cTn>
                              </p:par>
                              <p:par>
                                <p:cTn id="45" presetID="22" presetClass="entr" presetSubtype="8" fill="hold" nodeType="withEffect">
                                  <p:stCondLst>
                                    <p:cond delay="0"/>
                                  </p:stCondLst>
                                  <p:childTnLst>
                                    <p:set>
                                      <p:cBhvr>
                                        <p:cTn id="46" dur="1" fill="hold">
                                          <p:stCondLst>
                                            <p:cond delay="0"/>
                                          </p:stCondLst>
                                        </p:cTn>
                                        <p:tgtEl>
                                          <p:spTgt spid="107"/>
                                        </p:tgtEl>
                                        <p:attrNameLst>
                                          <p:attrName>style.visibility</p:attrName>
                                        </p:attrNameLst>
                                      </p:cBhvr>
                                      <p:to>
                                        <p:strVal val="visible"/>
                                      </p:to>
                                    </p:set>
                                    <p:animEffect transition="in" filter="wipe(left)">
                                      <p:cBhvr>
                                        <p:cTn id="47" dur="500"/>
                                        <p:tgtEl>
                                          <p:spTgt spid="107"/>
                                        </p:tgtEl>
                                      </p:cBhvr>
                                    </p:animEffect>
                                  </p:childTnLst>
                                </p:cTn>
                              </p:par>
                            </p:childTnLst>
                          </p:cTn>
                        </p:par>
                        <p:par>
                          <p:cTn id="48" fill="hold">
                            <p:stCondLst>
                              <p:cond delay="500"/>
                            </p:stCondLst>
                            <p:childTnLst>
                              <p:par>
                                <p:cTn id="49" presetID="53" presetClass="entr" presetSubtype="16" fill="hold" grpId="0" nodeType="afterEffect">
                                  <p:stCondLst>
                                    <p:cond delay="0"/>
                                  </p:stCondLst>
                                  <p:childTnLst>
                                    <p:set>
                                      <p:cBhvr>
                                        <p:cTn id="50" dur="1" fill="hold">
                                          <p:stCondLst>
                                            <p:cond delay="0"/>
                                          </p:stCondLst>
                                        </p:cTn>
                                        <p:tgtEl>
                                          <p:spTgt spid="108"/>
                                        </p:tgtEl>
                                        <p:attrNameLst>
                                          <p:attrName>style.visibility</p:attrName>
                                        </p:attrNameLst>
                                      </p:cBhvr>
                                      <p:to>
                                        <p:strVal val="visible"/>
                                      </p:to>
                                    </p:set>
                                    <p:anim calcmode="lin" valueType="num">
                                      <p:cBhvr>
                                        <p:cTn id="51" dur="500" fill="hold"/>
                                        <p:tgtEl>
                                          <p:spTgt spid="108"/>
                                        </p:tgtEl>
                                        <p:attrNameLst>
                                          <p:attrName>ppt_w</p:attrName>
                                        </p:attrNameLst>
                                      </p:cBhvr>
                                      <p:tavLst>
                                        <p:tav tm="0">
                                          <p:val>
                                            <p:fltVal val="0"/>
                                          </p:val>
                                        </p:tav>
                                        <p:tav tm="100000">
                                          <p:val>
                                            <p:strVal val="#ppt_w"/>
                                          </p:val>
                                        </p:tav>
                                      </p:tavLst>
                                    </p:anim>
                                    <p:anim calcmode="lin" valueType="num">
                                      <p:cBhvr>
                                        <p:cTn id="52" dur="500" fill="hold"/>
                                        <p:tgtEl>
                                          <p:spTgt spid="108"/>
                                        </p:tgtEl>
                                        <p:attrNameLst>
                                          <p:attrName>ppt_h</p:attrName>
                                        </p:attrNameLst>
                                      </p:cBhvr>
                                      <p:tavLst>
                                        <p:tav tm="0">
                                          <p:val>
                                            <p:fltVal val="0"/>
                                          </p:val>
                                        </p:tav>
                                        <p:tav tm="100000">
                                          <p:val>
                                            <p:strVal val="#ppt_h"/>
                                          </p:val>
                                        </p:tav>
                                      </p:tavLst>
                                    </p:anim>
                                    <p:animEffect transition="in" filter="fade">
                                      <p:cBhvr>
                                        <p:cTn id="53" dur="500"/>
                                        <p:tgtEl>
                                          <p:spTgt spid="10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31"/>
                                        </p:tgtEl>
                                        <p:attrNameLst>
                                          <p:attrName>style.visibility</p:attrName>
                                        </p:attrNameLst>
                                      </p:cBhvr>
                                      <p:to>
                                        <p:strVal val="visible"/>
                                      </p:to>
                                    </p:set>
                                    <p:animEffect transition="in" filter="fade">
                                      <p:cBhvr>
                                        <p:cTn id="56" dur="500"/>
                                        <p:tgtEl>
                                          <p:spTgt spid="131"/>
                                        </p:tgtEl>
                                      </p:cBhvr>
                                    </p:animEffect>
                                  </p:childTnLst>
                                </p:cTn>
                              </p:par>
                            </p:childTnLst>
                          </p:cTn>
                        </p:par>
                        <p:par>
                          <p:cTn id="57" fill="hold">
                            <p:stCondLst>
                              <p:cond delay="1000"/>
                            </p:stCondLst>
                            <p:childTnLst>
                              <p:par>
                                <p:cTn id="58" presetID="22" presetClass="entr" presetSubtype="4" fill="hold" nodeType="after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wipe(down)">
                                      <p:cBhvr>
                                        <p:cTn id="60" dur="500"/>
                                        <p:tgtEl>
                                          <p:spTgt spid="3"/>
                                        </p:tgtEl>
                                      </p:cBhvr>
                                    </p:animEffect>
                                  </p:childTnLst>
                                </p:cTn>
                              </p:par>
                            </p:childTnLst>
                          </p:cTn>
                        </p:par>
                        <p:par>
                          <p:cTn id="61" fill="hold">
                            <p:stCondLst>
                              <p:cond delay="1500"/>
                            </p:stCondLst>
                            <p:childTnLst>
                              <p:par>
                                <p:cTn id="62" presetID="10" presetClass="entr" presetSubtype="0" fill="hold" grpId="0" nodeType="afterEffect">
                                  <p:stCondLst>
                                    <p:cond delay="0"/>
                                  </p:stCondLst>
                                  <p:childTnLst>
                                    <p:set>
                                      <p:cBhvr>
                                        <p:cTn id="63" dur="1" fill="hold">
                                          <p:stCondLst>
                                            <p:cond delay="0"/>
                                          </p:stCondLst>
                                        </p:cTn>
                                        <p:tgtEl>
                                          <p:spTgt spid="116"/>
                                        </p:tgtEl>
                                        <p:attrNameLst>
                                          <p:attrName>style.visibility</p:attrName>
                                        </p:attrNameLst>
                                      </p:cBhvr>
                                      <p:to>
                                        <p:strVal val="visible"/>
                                      </p:to>
                                    </p:set>
                                    <p:animEffect transition="in" filter="fade">
                                      <p:cBhvr>
                                        <p:cTn id="64" dur="500"/>
                                        <p:tgtEl>
                                          <p:spTgt spid="11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500"/>
                                        <p:tgtEl>
                                          <p:spTgt spid="10"/>
                                        </p:tgtEl>
                                      </p:cBhvr>
                                    </p:animEffect>
                                  </p:childTnLst>
                                </p:cTn>
                              </p:par>
                            </p:childTnLst>
                          </p:cTn>
                        </p:par>
                        <p:par>
                          <p:cTn id="68" fill="hold">
                            <p:stCondLst>
                              <p:cond delay="2000"/>
                            </p:stCondLst>
                            <p:childTnLst>
                              <p:par>
                                <p:cTn id="69" presetID="53" presetClass="entr" presetSubtype="16" fill="hold" grpId="0" nodeType="afterEffect">
                                  <p:stCondLst>
                                    <p:cond delay="0"/>
                                  </p:stCondLst>
                                  <p:childTnLst>
                                    <p:set>
                                      <p:cBhvr>
                                        <p:cTn id="70" dur="1" fill="hold">
                                          <p:stCondLst>
                                            <p:cond delay="0"/>
                                          </p:stCondLst>
                                        </p:cTn>
                                        <p:tgtEl>
                                          <p:spTgt spid="109"/>
                                        </p:tgtEl>
                                        <p:attrNameLst>
                                          <p:attrName>style.visibility</p:attrName>
                                        </p:attrNameLst>
                                      </p:cBhvr>
                                      <p:to>
                                        <p:strVal val="visible"/>
                                      </p:to>
                                    </p:set>
                                    <p:anim calcmode="lin" valueType="num">
                                      <p:cBhvr>
                                        <p:cTn id="71" dur="500" fill="hold"/>
                                        <p:tgtEl>
                                          <p:spTgt spid="109"/>
                                        </p:tgtEl>
                                        <p:attrNameLst>
                                          <p:attrName>ppt_w</p:attrName>
                                        </p:attrNameLst>
                                      </p:cBhvr>
                                      <p:tavLst>
                                        <p:tav tm="0">
                                          <p:val>
                                            <p:fltVal val="0"/>
                                          </p:val>
                                        </p:tav>
                                        <p:tav tm="100000">
                                          <p:val>
                                            <p:strVal val="#ppt_w"/>
                                          </p:val>
                                        </p:tav>
                                      </p:tavLst>
                                    </p:anim>
                                    <p:anim calcmode="lin" valueType="num">
                                      <p:cBhvr>
                                        <p:cTn id="72" dur="500" fill="hold"/>
                                        <p:tgtEl>
                                          <p:spTgt spid="109"/>
                                        </p:tgtEl>
                                        <p:attrNameLst>
                                          <p:attrName>ppt_h</p:attrName>
                                        </p:attrNameLst>
                                      </p:cBhvr>
                                      <p:tavLst>
                                        <p:tav tm="0">
                                          <p:val>
                                            <p:fltVal val="0"/>
                                          </p:val>
                                        </p:tav>
                                        <p:tav tm="100000">
                                          <p:val>
                                            <p:strVal val="#ppt_h"/>
                                          </p:val>
                                        </p:tav>
                                      </p:tavLst>
                                    </p:anim>
                                    <p:animEffect transition="in" filter="fade">
                                      <p:cBhvr>
                                        <p:cTn id="73" dur="500"/>
                                        <p:tgtEl>
                                          <p:spTgt spid="10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30"/>
                                        </p:tgtEl>
                                        <p:attrNameLst>
                                          <p:attrName>style.visibility</p:attrName>
                                        </p:attrNameLst>
                                      </p:cBhvr>
                                      <p:to>
                                        <p:strVal val="visible"/>
                                      </p:to>
                                    </p:set>
                                    <p:animEffect transition="in" filter="fade">
                                      <p:cBhvr>
                                        <p:cTn id="76" dur="500"/>
                                        <p:tgtEl>
                                          <p:spTgt spid="130"/>
                                        </p:tgtEl>
                                      </p:cBhvr>
                                    </p:animEffect>
                                  </p:childTnLst>
                                </p:cTn>
                              </p:par>
                            </p:childTnLst>
                          </p:cTn>
                        </p:par>
                        <p:par>
                          <p:cTn id="77" fill="hold">
                            <p:stCondLst>
                              <p:cond delay="2500"/>
                            </p:stCondLst>
                            <p:childTnLst>
                              <p:par>
                                <p:cTn id="78" presetID="22" presetClass="entr" presetSubtype="4"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down)">
                                      <p:cBhvr>
                                        <p:cTn id="80" dur="500"/>
                                        <p:tgtEl>
                                          <p:spTgt spid="11"/>
                                        </p:tgtEl>
                                      </p:cBhvr>
                                    </p:animEffect>
                                  </p:childTnLst>
                                </p:cTn>
                              </p:par>
                            </p:childTnLst>
                          </p:cTn>
                        </p:par>
                        <p:par>
                          <p:cTn id="81" fill="hold">
                            <p:stCondLst>
                              <p:cond delay="3000"/>
                            </p:stCondLst>
                            <p:childTnLst>
                              <p:par>
                                <p:cTn id="82" presetID="10" presetClass="entr" presetSubtype="0" fill="hold" grpId="0" nodeType="afterEffect">
                                  <p:stCondLst>
                                    <p:cond delay="0"/>
                                  </p:stCondLst>
                                  <p:childTnLst>
                                    <p:set>
                                      <p:cBhvr>
                                        <p:cTn id="83" dur="1" fill="hold">
                                          <p:stCondLst>
                                            <p:cond delay="0"/>
                                          </p:stCondLst>
                                        </p:cTn>
                                        <p:tgtEl>
                                          <p:spTgt spid="117"/>
                                        </p:tgtEl>
                                        <p:attrNameLst>
                                          <p:attrName>style.visibility</p:attrName>
                                        </p:attrNameLst>
                                      </p:cBhvr>
                                      <p:to>
                                        <p:strVal val="visible"/>
                                      </p:to>
                                    </p:set>
                                    <p:animEffect transition="in" filter="fade">
                                      <p:cBhvr>
                                        <p:cTn id="84" dur="500"/>
                                        <p:tgtEl>
                                          <p:spTgt spid="117"/>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500"/>
                                        <p:tgtEl>
                                          <p:spTgt spid="22"/>
                                        </p:tgtEl>
                                      </p:cBhvr>
                                    </p:animEffect>
                                  </p:childTnLst>
                                </p:cTn>
                              </p:par>
                            </p:childTnLst>
                          </p:cTn>
                        </p:par>
                        <p:par>
                          <p:cTn id="88" fill="hold">
                            <p:stCondLst>
                              <p:cond delay="3500"/>
                            </p:stCondLst>
                            <p:childTnLst>
                              <p:par>
                                <p:cTn id="89" presetID="53" presetClass="entr" presetSubtype="16" fill="hold" grpId="0" nodeType="afterEffect">
                                  <p:stCondLst>
                                    <p:cond delay="0"/>
                                  </p:stCondLst>
                                  <p:childTnLst>
                                    <p:set>
                                      <p:cBhvr>
                                        <p:cTn id="90" dur="1" fill="hold">
                                          <p:stCondLst>
                                            <p:cond delay="0"/>
                                          </p:stCondLst>
                                        </p:cTn>
                                        <p:tgtEl>
                                          <p:spTgt spid="110"/>
                                        </p:tgtEl>
                                        <p:attrNameLst>
                                          <p:attrName>style.visibility</p:attrName>
                                        </p:attrNameLst>
                                      </p:cBhvr>
                                      <p:to>
                                        <p:strVal val="visible"/>
                                      </p:to>
                                    </p:set>
                                    <p:anim calcmode="lin" valueType="num">
                                      <p:cBhvr>
                                        <p:cTn id="91" dur="500" fill="hold"/>
                                        <p:tgtEl>
                                          <p:spTgt spid="110"/>
                                        </p:tgtEl>
                                        <p:attrNameLst>
                                          <p:attrName>ppt_w</p:attrName>
                                        </p:attrNameLst>
                                      </p:cBhvr>
                                      <p:tavLst>
                                        <p:tav tm="0">
                                          <p:val>
                                            <p:fltVal val="0"/>
                                          </p:val>
                                        </p:tav>
                                        <p:tav tm="100000">
                                          <p:val>
                                            <p:strVal val="#ppt_w"/>
                                          </p:val>
                                        </p:tav>
                                      </p:tavLst>
                                    </p:anim>
                                    <p:anim calcmode="lin" valueType="num">
                                      <p:cBhvr>
                                        <p:cTn id="92" dur="500" fill="hold"/>
                                        <p:tgtEl>
                                          <p:spTgt spid="110"/>
                                        </p:tgtEl>
                                        <p:attrNameLst>
                                          <p:attrName>ppt_h</p:attrName>
                                        </p:attrNameLst>
                                      </p:cBhvr>
                                      <p:tavLst>
                                        <p:tav tm="0">
                                          <p:val>
                                            <p:fltVal val="0"/>
                                          </p:val>
                                        </p:tav>
                                        <p:tav tm="100000">
                                          <p:val>
                                            <p:strVal val="#ppt_h"/>
                                          </p:val>
                                        </p:tav>
                                      </p:tavLst>
                                    </p:anim>
                                    <p:animEffect transition="in" filter="fade">
                                      <p:cBhvr>
                                        <p:cTn id="93" dur="500"/>
                                        <p:tgtEl>
                                          <p:spTgt spid="11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29"/>
                                        </p:tgtEl>
                                        <p:attrNameLst>
                                          <p:attrName>style.visibility</p:attrName>
                                        </p:attrNameLst>
                                      </p:cBhvr>
                                      <p:to>
                                        <p:strVal val="visible"/>
                                      </p:to>
                                    </p:set>
                                    <p:animEffect transition="in" filter="fade">
                                      <p:cBhvr>
                                        <p:cTn id="96" dur="500"/>
                                        <p:tgtEl>
                                          <p:spTgt spid="129"/>
                                        </p:tgtEl>
                                      </p:cBhvr>
                                    </p:animEffect>
                                  </p:childTnLst>
                                </p:cTn>
                              </p:par>
                            </p:childTnLst>
                          </p:cTn>
                        </p:par>
                        <p:par>
                          <p:cTn id="97" fill="hold">
                            <p:stCondLst>
                              <p:cond delay="4000"/>
                            </p:stCondLst>
                            <p:childTnLst>
                              <p:par>
                                <p:cTn id="98" presetID="22" presetClass="entr" presetSubtype="4" fill="hold" nodeType="afterEffect">
                                  <p:stCondLst>
                                    <p:cond delay="0"/>
                                  </p:stCondLst>
                                  <p:childTnLst>
                                    <p:set>
                                      <p:cBhvr>
                                        <p:cTn id="99" dur="1" fill="hold">
                                          <p:stCondLst>
                                            <p:cond delay="0"/>
                                          </p:stCondLst>
                                        </p:cTn>
                                        <p:tgtEl>
                                          <p:spTgt spid="23"/>
                                        </p:tgtEl>
                                        <p:attrNameLst>
                                          <p:attrName>style.visibility</p:attrName>
                                        </p:attrNameLst>
                                      </p:cBhvr>
                                      <p:to>
                                        <p:strVal val="visible"/>
                                      </p:to>
                                    </p:set>
                                    <p:animEffect transition="in" filter="wipe(down)">
                                      <p:cBhvr>
                                        <p:cTn id="100" dur="500"/>
                                        <p:tgtEl>
                                          <p:spTgt spid="23"/>
                                        </p:tgtEl>
                                      </p:cBhvr>
                                    </p:animEffect>
                                  </p:childTnLst>
                                </p:cTn>
                              </p:par>
                            </p:childTnLst>
                          </p:cTn>
                        </p:par>
                        <p:par>
                          <p:cTn id="101" fill="hold">
                            <p:stCondLst>
                              <p:cond delay="4500"/>
                            </p:stCondLst>
                            <p:childTnLst>
                              <p:par>
                                <p:cTn id="102" presetID="10" presetClass="entr" presetSubtype="0" fill="hold" grpId="0"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500"/>
                                        <p:tgtEl>
                                          <p:spTgt spid="118"/>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fade">
                                      <p:cBhvr>
                                        <p:cTn id="107" dur="500"/>
                                        <p:tgtEl>
                                          <p:spTgt spid="35"/>
                                        </p:tgtEl>
                                      </p:cBhvr>
                                    </p:animEffect>
                                  </p:childTnLst>
                                </p:cTn>
                              </p:par>
                            </p:childTnLst>
                          </p:cTn>
                        </p:par>
                        <p:par>
                          <p:cTn id="108" fill="hold">
                            <p:stCondLst>
                              <p:cond delay="5000"/>
                            </p:stCondLst>
                            <p:childTnLst>
                              <p:par>
                                <p:cTn id="109" presetID="53" presetClass="entr" presetSubtype="16" fill="hold" grpId="0" nodeType="afterEffect">
                                  <p:stCondLst>
                                    <p:cond delay="0"/>
                                  </p:stCondLst>
                                  <p:childTnLst>
                                    <p:set>
                                      <p:cBhvr>
                                        <p:cTn id="110" dur="1" fill="hold">
                                          <p:stCondLst>
                                            <p:cond delay="0"/>
                                          </p:stCondLst>
                                        </p:cTn>
                                        <p:tgtEl>
                                          <p:spTgt spid="111"/>
                                        </p:tgtEl>
                                        <p:attrNameLst>
                                          <p:attrName>style.visibility</p:attrName>
                                        </p:attrNameLst>
                                      </p:cBhvr>
                                      <p:to>
                                        <p:strVal val="visible"/>
                                      </p:to>
                                    </p:set>
                                    <p:anim calcmode="lin" valueType="num">
                                      <p:cBhvr>
                                        <p:cTn id="111" dur="500" fill="hold"/>
                                        <p:tgtEl>
                                          <p:spTgt spid="111"/>
                                        </p:tgtEl>
                                        <p:attrNameLst>
                                          <p:attrName>ppt_w</p:attrName>
                                        </p:attrNameLst>
                                      </p:cBhvr>
                                      <p:tavLst>
                                        <p:tav tm="0">
                                          <p:val>
                                            <p:fltVal val="0"/>
                                          </p:val>
                                        </p:tav>
                                        <p:tav tm="100000">
                                          <p:val>
                                            <p:strVal val="#ppt_w"/>
                                          </p:val>
                                        </p:tav>
                                      </p:tavLst>
                                    </p:anim>
                                    <p:anim calcmode="lin" valueType="num">
                                      <p:cBhvr>
                                        <p:cTn id="112" dur="500" fill="hold"/>
                                        <p:tgtEl>
                                          <p:spTgt spid="111"/>
                                        </p:tgtEl>
                                        <p:attrNameLst>
                                          <p:attrName>ppt_h</p:attrName>
                                        </p:attrNameLst>
                                      </p:cBhvr>
                                      <p:tavLst>
                                        <p:tav tm="0">
                                          <p:val>
                                            <p:fltVal val="0"/>
                                          </p:val>
                                        </p:tav>
                                        <p:tav tm="100000">
                                          <p:val>
                                            <p:strVal val="#ppt_h"/>
                                          </p:val>
                                        </p:tav>
                                      </p:tavLst>
                                    </p:anim>
                                    <p:animEffect transition="in" filter="fade">
                                      <p:cBhvr>
                                        <p:cTn id="113" dur="500"/>
                                        <p:tgtEl>
                                          <p:spTgt spid="111"/>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28"/>
                                        </p:tgtEl>
                                        <p:attrNameLst>
                                          <p:attrName>style.visibility</p:attrName>
                                        </p:attrNameLst>
                                      </p:cBhvr>
                                      <p:to>
                                        <p:strVal val="visible"/>
                                      </p:to>
                                    </p:set>
                                    <p:animEffect transition="in" filter="fade">
                                      <p:cBhvr>
                                        <p:cTn id="116" dur="500"/>
                                        <p:tgtEl>
                                          <p:spTgt spid="128"/>
                                        </p:tgtEl>
                                      </p:cBhvr>
                                    </p:animEffect>
                                  </p:childTnLst>
                                </p:cTn>
                              </p:par>
                            </p:childTnLst>
                          </p:cTn>
                        </p:par>
                        <p:par>
                          <p:cTn id="117" fill="hold">
                            <p:stCondLst>
                              <p:cond delay="5500"/>
                            </p:stCondLst>
                            <p:childTnLst>
                              <p:par>
                                <p:cTn id="118" presetID="22" presetClass="entr" presetSubtype="4" fill="hold" nodeType="afterEffect">
                                  <p:stCondLst>
                                    <p:cond delay="0"/>
                                  </p:stCondLst>
                                  <p:childTnLst>
                                    <p:set>
                                      <p:cBhvr>
                                        <p:cTn id="119" dur="1" fill="hold">
                                          <p:stCondLst>
                                            <p:cond delay="0"/>
                                          </p:stCondLst>
                                        </p:cTn>
                                        <p:tgtEl>
                                          <p:spTgt spid="36"/>
                                        </p:tgtEl>
                                        <p:attrNameLst>
                                          <p:attrName>style.visibility</p:attrName>
                                        </p:attrNameLst>
                                      </p:cBhvr>
                                      <p:to>
                                        <p:strVal val="visible"/>
                                      </p:to>
                                    </p:set>
                                    <p:animEffect transition="in" filter="wipe(down)">
                                      <p:cBhvr>
                                        <p:cTn id="120" dur="500"/>
                                        <p:tgtEl>
                                          <p:spTgt spid="36"/>
                                        </p:tgtEl>
                                      </p:cBhvr>
                                    </p:animEffect>
                                  </p:childTnLst>
                                </p:cTn>
                              </p:par>
                            </p:childTnLst>
                          </p:cTn>
                        </p:par>
                        <p:par>
                          <p:cTn id="121" fill="hold">
                            <p:stCondLst>
                              <p:cond delay="6000"/>
                            </p:stCondLst>
                            <p:childTnLst>
                              <p:par>
                                <p:cTn id="122" presetID="10" presetClass="entr" presetSubtype="0" fill="hold" grpId="0" nodeType="afterEffect">
                                  <p:stCondLst>
                                    <p:cond delay="0"/>
                                  </p:stCondLst>
                                  <p:childTnLst>
                                    <p:set>
                                      <p:cBhvr>
                                        <p:cTn id="123" dur="1" fill="hold">
                                          <p:stCondLst>
                                            <p:cond delay="0"/>
                                          </p:stCondLst>
                                        </p:cTn>
                                        <p:tgtEl>
                                          <p:spTgt spid="119"/>
                                        </p:tgtEl>
                                        <p:attrNameLst>
                                          <p:attrName>style.visibility</p:attrName>
                                        </p:attrNameLst>
                                      </p:cBhvr>
                                      <p:to>
                                        <p:strVal val="visible"/>
                                      </p:to>
                                    </p:set>
                                    <p:animEffect transition="in" filter="fade">
                                      <p:cBhvr>
                                        <p:cTn id="124" dur="500"/>
                                        <p:tgtEl>
                                          <p:spTgt spid="119"/>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fade">
                                      <p:cBhvr>
                                        <p:cTn id="127" dur="500"/>
                                        <p:tgtEl>
                                          <p:spTgt spid="48"/>
                                        </p:tgtEl>
                                      </p:cBhvr>
                                    </p:animEffect>
                                  </p:childTnLst>
                                </p:cTn>
                              </p:par>
                            </p:childTnLst>
                          </p:cTn>
                        </p:par>
                        <p:par>
                          <p:cTn id="128" fill="hold">
                            <p:stCondLst>
                              <p:cond delay="6500"/>
                            </p:stCondLst>
                            <p:childTnLst>
                              <p:par>
                                <p:cTn id="129" presetID="53" presetClass="entr" presetSubtype="16" fill="hold" grpId="0" nodeType="afterEffect">
                                  <p:stCondLst>
                                    <p:cond delay="0"/>
                                  </p:stCondLst>
                                  <p:childTnLst>
                                    <p:set>
                                      <p:cBhvr>
                                        <p:cTn id="130" dur="1" fill="hold">
                                          <p:stCondLst>
                                            <p:cond delay="0"/>
                                          </p:stCondLst>
                                        </p:cTn>
                                        <p:tgtEl>
                                          <p:spTgt spid="112"/>
                                        </p:tgtEl>
                                        <p:attrNameLst>
                                          <p:attrName>style.visibility</p:attrName>
                                        </p:attrNameLst>
                                      </p:cBhvr>
                                      <p:to>
                                        <p:strVal val="visible"/>
                                      </p:to>
                                    </p:set>
                                    <p:anim calcmode="lin" valueType="num">
                                      <p:cBhvr>
                                        <p:cTn id="131" dur="500" fill="hold"/>
                                        <p:tgtEl>
                                          <p:spTgt spid="112"/>
                                        </p:tgtEl>
                                        <p:attrNameLst>
                                          <p:attrName>ppt_w</p:attrName>
                                        </p:attrNameLst>
                                      </p:cBhvr>
                                      <p:tavLst>
                                        <p:tav tm="0">
                                          <p:val>
                                            <p:fltVal val="0"/>
                                          </p:val>
                                        </p:tav>
                                        <p:tav tm="100000">
                                          <p:val>
                                            <p:strVal val="#ppt_w"/>
                                          </p:val>
                                        </p:tav>
                                      </p:tavLst>
                                    </p:anim>
                                    <p:anim calcmode="lin" valueType="num">
                                      <p:cBhvr>
                                        <p:cTn id="132" dur="500" fill="hold"/>
                                        <p:tgtEl>
                                          <p:spTgt spid="112"/>
                                        </p:tgtEl>
                                        <p:attrNameLst>
                                          <p:attrName>ppt_h</p:attrName>
                                        </p:attrNameLst>
                                      </p:cBhvr>
                                      <p:tavLst>
                                        <p:tav tm="0">
                                          <p:val>
                                            <p:fltVal val="0"/>
                                          </p:val>
                                        </p:tav>
                                        <p:tav tm="100000">
                                          <p:val>
                                            <p:strVal val="#ppt_h"/>
                                          </p:val>
                                        </p:tav>
                                      </p:tavLst>
                                    </p:anim>
                                    <p:animEffect transition="in" filter="fade">
                                      <p:cBhvr>
                                        <p:cTn id="133" dur="500"/>
                                        <p:tgtEl>
                                          <p:spTgt spid="112"/>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fade">
                                      <p:cBhvr>
                                        <p:cTn id="136" dur="500"/>
                                        <p:tgtEl>
                                          <p:spTgt spid="127"/>
                                        </p:tgtEl>
                                      </p:cBhvr>
                                    </p:animEffect>
                                  </p:childTnLst>
                                </p:cTn>
                              </p:par>
                            </p:childTnLst>
                          </p:cTn>
                        </p:par>
                        <p:par>
                          <p:cTn id="137" fill="hold">
                            <p:stCondLst>
                              <p:cond delay="7000"/>
                            </p:stCondLst>
                            <p:childTnLst>
                              <p:par>
                                <p:cTn id="138" presetID="22" presetClass="entr" presetSubtype="4" fill="hold" nodeType="afterEffect">
                                  <p:stCondLst>
                                    <p:cond delay="0"/>
                                  </p:stCondLst>
                                  <p:childTnLst>
                                    <p:set>
                                      <p:cBhvr>
                                        <p:cTn id="139" dur="1" fill="hold">
                                          <p:stCondLst>
                                            <p:cond delay="0"/>
                                          </p:stCondLst>
                                        </p:cTn>
                                        <p:tgtEl>
                                          <p:spTgt spid="49"/>
                                        </p:tgtEl>
                                        <p:attrNameLst>
                                          <p:attrName>style.visibility</p:attrName>
                                        </p:attrNameLst>
                                      </p:cBhvr>
                                      <p:to>
                                        <p:strVal val="visible"/>
                                      </p:to>
                                    </p:set>
                                    <p:animEffect transition="in" filter="wipe(down)">
                                      <p:cBhvr>
                                        <p:cTn id="140" dur="500"/>
                                        <p:tgtEl>
                                          <p:spTgt spid="49"/>
                                        </p:tgtEl>
                                      </p:cBhvr>
                                    </p:animEffect>
                                  </p:childTnLst>
                                </p:cTn>
                              </p:par>
                            </p:childTnLst>
                          </p:cTn>
                        </p:par>
                        <p:par>
                          <p:cTn id="141" fill="hold">
                            <p:stCondLst>
                              <p:cond delay="7500"/>
                            </p:stCondLst>
                            <p:childTnLst>
                              <p:par>
                                <p:cTn id="142" presetID="10" presetClass="entr" presetSubtype="0" fill="hold" grpId="0" nodeType="afterEffect">
                                  <p:stCondLst>
                                    <p:cond delay="0"/>
                                  </p:stCondLst>
                                  <p:childTnLst>
                                    <p:set>
                                      <p:cBhvr>
                                        <p:cTn id="143" dur="1" fill="hold">
                                          <p:stCondLst>
                                            <p:cond delay="0"/>
                                          </p:stCondLst>
                                        </p:cTn>
                                        <p:tgtEl>
                                          <p:spTgt spid="120"/>
                                        </p:tgtEl>
                                        <p:attrNameLst>
                                          <p:attrName>style.visibility</p:attrName>
                                        </p:attrNameLst>
                                      </p:cBhvr>
                                      <p:to>
                                        <p:strVal val="visible"/>
                                      </p:to>
                                    </p:set>
                                    <p:animEffect transition="in" filter="fade">
                                      <p:cBhvr>
                                        <p:cTn id="144" dur="500"/>
                                        <p:tgtEl>
                                          <p:spTgt spid="120"/>
                                        </p:tgtEl>
                                      </p:cBhvr>
                                    </p:animEffect>
                                  </p:childTnLst>
                                </p:cTn>
                              </p:par>
                            </p:childTnLst>
                          </p:cTn>
                        </p:par>
                        <p:par>
                          <p:cTn id="145" fill="hold">
                            <p:stCondLst>
                              <p:cond delay="8000"/>
                            </p:stCondLst>
                            <p:childTnLst>
                              <p:par>
                                <p:cTn id="146" presetID="53" presetClass="entr" presetSubtype="16" fill="hold" grpId="0" nodeType="afterEffect">
                                  <p:stCondLst>
                                    <p:cond delay="0"/>
                                  </p:stCondLst>
                                  <p:childTnLst>
                                    <p:set>
                                      <p:cBhvr>
                                        <p:cTn id="147" dur="1" fill="hold">
                                          <p:stCondLst>
                                            <p:cond delay="0"/>
                                          </p:stCondLst>
                                        </p:cTn>
                                        <p:tgtEl>
                                          <p:spTgt spid="113"/>
                                        </p:tgtEl>
                                        <p:attrNameLst>
                                          <p:attrName>style.visibility</p:attrName>
                                        </p:attrNameLst>
                                      </p:cBhvr>
                                      <p:to>
                                        <p:strVal val="visible"/>
                                      </p:to>
                                    </p:set>
                                    <p:anim calcmode="lin" valueType="num">
                                      <p:cBhvr>
                                        <p:cTn id="148" dur="500" fill="hold"/>
                                        <p:tgtEl>
                                          <p:spTgt spid="113"/>
                                        </p:tgtEl>
                                        <p:attrNameLst>
                                          <p:attrName>ppt_w</p:attrName>
                                        </p:attrNameLst>
                                      </p:cBhvr>
                                      <p:tavLst>
                                        <p:tav tm="0">
                                          <p:val>
                                            <p:fltVal val="0"/>
                                          </p:val>
                                        </p:tav>
                                        <p:tav tm="100000">
                                          <p:val>
                                            <p:strVal val="#ppt_w"/>
                                          </p:val>
                                        </p:tav>
                                      </p:tavLst>
                                    </p:anim>
                                    <p:anim calcmode="lin" valueType="num">
                                      <p:cBhvr>
                                        <p:cTn id="149" dur="500" fill="hold"/>
                                        <p:tgtEl>
                                          <p:spTgt spid="113"/>
                                        </p:tgtEl>
                                        <p:attrNameLst>
                                          <p:attrName>ppt_h</p:attrName>
                                        </p:attrNameLst>
                                      </p:cBhvr>
                                      <p:tavLst>
                                        <p:tav tm="0">
                                          <p:val>
                                            <p:fltVal val="0"/>
                                          </p:val>
                                        </p:tav>
                                        <p:tav tm="100000">
                                          <p:val>
                                            <p:strVal val="#ppt_h"/>
                                          </p:val>
                                        </p:tav>
                                      </p:tavLst>
                                    </p:anim>
                                    <p:animEffect transition="in" filter="fade">
                                      <p:cBhvr>
                                        <p:cTn id="150" dur="500"/>
                                        <p:tgtEl>
                                          <p:spTgt spid="113"/>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126"/>
                                        </p:tgtEl>
                                        <p:attrNameLst>
                                          <p:attrName>style.visibility</p:attrName>
                                        </p:attrNameLst>
                                      </p:cBhvr>
                                      <p:to>
                                        <p:strVal val="visible"/>
                                      </p:to>
                                    </p:set>
                                    <p:animEffect transition="in" filter="fade">
                                      <p:cBhvr>
                                        <p:cTn id="153" dur="500"/>
                                        <p:tgtEl>
                                          <p:spTgt spid="126"/>
                                        </p:tgtEl>
                                      </p:cBhvr>
                                    </p:animEffect>
                                  </p:childTnLst>
                                </p:cTn>
                              </p:par>
                            </p:childTnLst>
                          </p:cTn>
                        </p:par>
                        <p:par>
                          <p:cTn id="154" fill="hold">
                            <p:stCondLst>
                              <p:cond delay="8500"/>
                            </p:stCondLst>
                            <p:childTnLst>
                              <p:par>
                                <p:cTn id="155" presetID="22" presetClass="entr" presetSubtype="4" fill="hold"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wipe(down)">
                                      <p:cBhvr>
                                        <p:cTn id="157" dur="500"/>
                                        <p:tgtEl>
                                          <p:spTgt spid="61"/>
                                        </p:tgtEl>
                                      </p:cBhvr>
                                    </p:animEffect>
                                  </p:childTnLst>
                                </p:cTn>
                              </p:par>
                            </p:childTnLst>
                          </p:cTn>
                        </p:par>
                        <p:par>
                          <p:cTn id="158" fill="hold">
                            <p:stCondLst>
                              <p:cond delay="9000"/>
                            </p:stCondLst>
                            <p:childTnLst>
                              <p:par>
                                <p:cTn id="159" presetID="10" presetClass="entr" presetSubtype="0" fill="hold" grpId="0" nodeType="afterEffect">
                                  <p:stCondLst>
                                    <p:cond delay="0"/>
                                  </p:stCondLst>
                                  <p:childTnLst>
                                    <p:set>
                                      <p:cBhvr>
                                        <p:cTn id="160" dur="1" fill="hold">
                                          <p:stCondLst>
                                            <p:cond delay="0"/>
                                          </p:stCondLst>
                                        </p:cTn>
                                        <p:tgtEl>
                                          <p:spTgt spid="122"/>
                                        </p:tgtEl>
                                        <p:attrNameLst>
                                          <p:attrName>style.visibility</p:attrName>
                                        </p:attrNameLst>
                                      </p:cBhvr>
                                      <p:to>
                                        <p:strVal val="visible"/>
                                      </p:to>
                                    </p:set>
                                    <p:animEffect transition="in" filter="fade">
                                      <p:cBhvr>
                                        <p:cTn id="161" dur="500"/>
                                        <p:tgtEl>
                                          <p:spTgt spid="122"/>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74"/>
                                        </p:tgtEl>
                                        <p:attrNameLst>
                                          <p:attrName>style.visibility</p:attrName>
                                        </p:attrNameLst>
                                      </p:cBhvr>
                                      <p:to>
                                        <p:strVal val="visible"/>
                                      </p:to>
                                    </p:set>
                                    <p:animEffect transition="in" filter="fade">
                                      <p:cBhvr>
                                        <p:cTn id="164" dur="500"/>
                                        <p:tgtEl>
                                          <p:spTgt spid="74"/>
                                        </p:tgtEl>
                                      </p:cBhvr>
                                    </p:animEffect>
                                  </p:childTnLst>
                                </p:cTn>
                              </p:par>
                            </p:childTnLst>
                          </p:cTn>
                        </p:par>
                        <p:par>
                          <p:cTn id="165" fill="hold">
                            <p:stCondLst>
                              <p:cond delay="9500"/>
                            </p:stCondLst>
                            <p:childTnLst>
                              <p:par>
                                <p:cTn id="166" presetID="53" presetClass="entr" presetSubtype="16" fill="hold" grpId="0" nodeType="afterEffect">
                                  <p:stCondLst>
                                    <p:cond delay="0"/>
                                  </p:stCondLst>
                                  <p:childTnLst>
                                    <p:set>
                                      <p:cBhvr>
                                        <p:cTn id="167" dur="1" fill="hold">
                                          <p:stCondLst>
                                            <p:cond delay="0"/>
                                          </p:stCondLst>
                                        </p:cTn>
                                        <p:tgtEl>
                                          <p:spTgt spid="114"/>
                                        </p:tgtEl>
                                        <p:attrNameLst>
                                          <p:attrName>style.visibility</p:attrName>
                                        </p:attrNameLst>
                                      </p:cBhvr>
                                      <p:to>
                                        <p:strVal val="visible"/>
                                      </p:to>
                                    </p:set>
                                    <p:anim calcmode="lin" valueType="num">
                                      <p:cBhvr>
                                        <p:cTn id="168" dur="500" fill="hold"/>
                                        <p:tgtEl>
                                          <p:spTgt spid="114"/>
                                        </p:tgtEl>
                                        <p:attrNameLst>
                                          <p:attrName>ppt_w</p:attrName>
                                        </p:attrNameLst>
                                      </p:cBhvr>
                                      <p:tavLst>
                                        <p:tav tm="0">
                                          <p:val>
                                            <p:fltVal val="0"/>
                                          </p:val>
                                        </p:tav>
                                        <p:tav tm="100000">
                                          <p:val>
                                            <p:strVal val="#ppt_w"/>
                                          </p:val>
                                        </p:tav>
                                      </p:tavLst>
                                    </p:anim>
                                    <p:anim calcmode="lin" valueType="num">
                                      <p:cBhvr>
                                        <p:cTn id="169" dur="500" fill="hold"/>
                                        <p:tgtEl>
                                          <p:spTgt spid="114"/>
                                        </p:tgtEl>
                                        <p:attrNameLst>
                                          <p:attrName>ppt_h</p:attrName>
                                        </p:attrNameLst>
                                      </p:cBhvr>
                                      <p:tavLst>
                                        <p:tav tm="0">
                                          <p:val>
                                            <p:fltVal val="0"/>
                                          </p:val>
                                        </p:tav>
                                        <p:tav tm="100000">
                                          <p:val>
                                            <p:strVal val="#ppt_h"/>
                                          </p:val>
                                        </p:tav>
                                      </p:tavLst>
                                    </p:anim>
                                    <p:animEffect transition="in" filter="fade">
                                      <p:cBhvr>
                                        <p:cTn id="170" dur="500"/>
                                        <p:tgtEl>
                                          <p:spTgt spid="114"/>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125"/>
                                        </p:tgtEl>
                                        <p:attrNameLst>
                                          <p:attrName>style.visibility</p:attrName>
                                        </p:attrNameLst>
                                      </p:cBhvr>
                                      <p:to>
                                        <p:strVal val="visible"/>
                                      </p:to>
                                    </p:set>
                                    <p:animEffect transition="in" filter="fade">
                                      <p:cBhvr>
                                        <p:cTn id="173" dur="500"/>
                                        <p:tgtEl>
                                          <p:spTgt spid="125"/>
                                        </p:tgtEl>
                                      </p:cBhvr>
                                    </p:animEffect>
                                  </p:childTnLst>
                                </p:cTn>
                              </p:par>
                            </p:childTnLst>
                          </p:cTn>
                        </p:par>
                        <p:par>
                          <p:cTn id="174" fill="hold">
                            <p:stCondLst>
                              <p:cond delay="10000"/>
                            </p:stCondLst>
                            <p:childTnLst>
                              <p:par>
                                <p:cTn id="175" presetID="22" presetClass="entr" presetSubtype="4" fill="hold" nodeType="afterEffect">
                                  <p:stCondLst>
                                    <p:cond delay="0"/>
                                  </p:stCondLst>
                                  <p:childTnLst>
                                    <p:set>
                                      <p:cBhvr>
                                        <p:cTn id="176" dur="1" fill="hold">
                                          <p:stCondLst>
                                            <p:cond delay="0"/>
                                          </p:stCondLst>
                                        </p:cTn>
                                        <p:tgtEl>
                                          <p:spTgt spid="69"/>
                                        </p:tgtEl>
                                        <p:attrNameLst>
                                          <p:attrName>style.visibility</p:attrName>
                                        </p:attrNameLst>
                                      </p:cBhvr>
                                      <p:to>
                                        <p:strVal val="visible"/>
                                      </p:to>
                                    </p:set>
                                    <p:animEffect transition="in" filter="wipe(down)">
                                      <p:cBhvr>
                                        <p:cTn id="177" dur="500"/>
                                        <p:tgtEl>
                                          <p:spTgt spid="69"/>
                                        </p:tgtEl>
                                      </p:cBhvr>
                                    </p:animEffect>
                                  </p:childTnLst>
                                </p:cTn>
                              </p:par>
                            </p:childTnLst>
                          </p:cTn>
                        </p:par>
                        <p:par>
                          <p:cTn id="178" fill="hold">
                            <p:stCondLst>
                              <p:cond delay="10500"/>
                            </p:stCondLst>
                            <p:childTnLst>
                              <p:par>
                                <p:cTn id="179" presetID="10" presetClass="entr" presetSubtype="0" fill="hold" grpId="0" nodeType="afterEffect">
                                  <p:stCondLst>
                                    <p:cond delay="0"/>
                                  </p:stCondLst>
                                  <p:childTnLst>
                                    <p:set>
                                      <p:cBhvr>
                                        <p:cTn id="180" dur="1" fill="hold">
                                          <p:stCondLst>
                                            <p:cond delay="0"/>
                                          </p:stCondLst>
                                        </p:cTn>
                                        <p:tgtEl>
                                          <p:spTgt spid="121"/>
                                        </p:tgtEl>
                                        <p:attrNameLst>
                                          <p:attrName>style.visibility</p:attrName>
                                        </p:attrNameLst>
                                      </p:cBhvr>
                                      <p:to>
                                        <p:strVal val="visible"/>
                                      </p:to>
                                    </p:set>
                                    <p:animEffect transition="in" filter="fade">
                                      <p:cBhvr>
                                        <p:cTn id="181" dur="500"/>
                                        <p:tgtEl>
                                          <p:spTgt spid="121"/>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87"/>
                                        </p:tgtEl>
                                        <p:attrNameLst>
                                          <p:attrName>style.visibility</p:attrName>
                                        </p:attrNameLst>
                                      </p:cBhvr>
                                      <p:to>
                                        <p:strVal val="visible"/>
                                      </p:to>
                                    </p:set>
                                    <p:animEffect transition="in" filter="fade">
                                      <p:cBhvr>
                                        <p:cTn id="184" dur="500"/>
                                        <p:tgtEl>
                                          <p:spTgt spid="87"/>
                                        </p:tgtEl>
                                      </p:cBhvr>
                                    </p:animEffect>
                                  </p:childTnLst>
                                </p:cTn>
                              </p:par>
                            </p:childTnLst>
                          </p:cTn>
                        </p:par>
                        <p:par>
                          <p:cTn id="185" fill="hold">
                            <p:stCondLst>
                              <p:cond delay="11000"/>
                            </p:stCondLst>
                            <p:childTnLst>
                              <p:par>
                                <p:cTn id="186" presetID="53" presetClass="entr" presetSubtype="16" fill="hold" grpId="0" nodeType="afterEffect">
                                  <p:stCondLst>
                                    <p:cond delay="0"/>
                                  </p:stCondLst>
                                  <p:childTnLst>
                                    <p:set>
                                      <p:cBhvr>
                                        <p:cTn id="187" dur="1" fill="hold">
                                          <p:stCondLst>
                                            <p:cond delay="0"/>
                                          </p:stCondLst>
                                        </p:cTn>
                                        <p:tgtEl>
                                          <p:spTgt spid="115"/>
                                        </p:tgtEl>
                                        <p:attrNameLst>
                                          <p:attrName>style.visibility</p:attrName>
                                        </p:attrNameLst>
                                      </p:cBhvr>
                                      <p:to>
                                        <p:strVal val="visible"/>
                                      </p:to>
                                    </p:set>
                                    <p:anim calcmode="lin" valueType="num">
                                      <p:cBhvr>
                                        <p:cTn id="188" dur="500" fill="hold"/>
                                        <p:tgtEl>
                                          <p:spTgt spid="115"/>
                                        </p:tgtEl>
                                        <p:attrNameLst>
                                          <p:attrName>ppt_w</p:attrName>
                                        </p:attrNameLst>
                                      </p:cBhvr>
                                      <p:tavLst>
                                        <p:tav tm="0">
                                          <p:val>
                                            <p:fltVal val="0"/>
                                          </p:val>
                                        </p:tav>
                                        <p:tav tm="100000">
                                          <p:val>
                                            <p:strVal val="#ppt_w"/>
                                          </p:val>
                                        </p:tav>
                                      </p:tavLst>
                                    </p:anim>
                                    <p:anim calcmode="lin" valueType="num">
                                      <p:cBhvr>
                                        <p:cTn id="189" dur="500" fill="hold"/>
                                        <p:tgtEl>
                                          <p:spTgt spid="115"/>
                                        </p:tgtEl>
                                        <p:attrNameLst>
                                          <p:attrName>ppt_h</p:attrName>
                                        </p:attrNameLst>
                                      </p:cBhvr>
                                      <p:tavLst>
                                        <p:tav tm="0">
                                          <p:val>
                                            <p:fltVal val="0"/>
                                          </p:val>
                                        </p:tav>
                                        <p:tav tm="100000">
                                          <p:val>
                                            <p:strVal val="#ppt_h"/>
                                          </p:val>
                                        </p:tav>
                                      </p:tavLst>
                                    </p:anim>
                                    <p:animEffect transition="in" filter="fade">
                                      <p:cBhvr>
                                        <p:cTn id="190" dur="500"/>
                                        <p:tgtEl>
                                          <p:spTgt spid="115"/>
                                        </p:tgtEl>
                                      </p:cBhvr>
                                    </p:animEffect>
                                  </p:childTnLst>
                                </p:cTn>
                              </p:par>
                              <p:par>
                                <p:cTn id="191" presetID="22" presetClass="entr" presetSubtype="4" fill="hold" grpId="0" nodeType="withEffect">
                                  <p:stCondLst>
                                    <p:cond delay="0"/>
                                  </p:stCondLst>
                                  <p:childTnLst>
                                    <p:set>
                                      <p:cBhvr>
                                        <p:cTn id="192" dur="1" fill="hold">
                                          <p:stCondLst>
                                            <p:cond delay="0"/>
                                          </p:stCondLst>
                                        </p:cTn>
                                        <p:tgtEl>
                                          <p:spTgt spid="124"/>
                                        </p:tgtEl>
                                        <p:attrNameLst>
                                          <p:attrName>style.visibility</p:attrName>
                                        </p:attrNameLst>
                                      </p:cBhvr>
                                      <p:to>
                                        <p:strVal val="visible"/>
                                      </p:to>
                                    </p:set>
                                    <p:animEffect transition="in" filter="wipe(down)">
                                      <p:cBhvr>
                                        <p:cTn id="193" dur="500"/>
                                        <p:tgtEl>
                                          <p:spTgt spid="124"/>
                                        </p:tgtEl>
                                      </p:cBhvr>
                                    </p:animEffect>
                                  </p:childTnLst>
                                </p:cTn>
                              </p:par>
                            </p:childTnLst>
                          </p:cTn>
                        </p:par>
                        <p:par>
                          <p:cTn id="194" fill="hold">
                            <p:stCondLst>
                              <p:cond delay="11500"/>
                            </p:stCondLst>
                            <p:childTnLst>
                              <p:par>
                                <p:cTn id="195" presetID="22" presetClass="entr" presetSubtype="4" fill="hold" nodeType="afterEffect">
                                  <p:stCondLst>
                                    <p:cond delay="0"/>
                                  </p:stCondLst>
                                  <p:childTnLst>
                                    <p:set>
                                      <p:cBhvr>
                                        <p:cTn id="196" dur="1" fill="hold">
                                          <p:stCondLst>
                                            <p:cond delay="0"/>
                                          </p:stCondLst>
                                        </p:cTn>
                                        <p:tgtEl>
                                          <p:spTgt spid="82"/>
                                        </p:tgtEl>
                                        <p:attrNameLst>
                                          <p:attrName>style.visibility</p:attrName>
                                        </p:attrNameLst>
                                      </p:cBhvr>
                                      <p:to>
                                        <p:strVal val="visible"/>
                                      </p:to>
                                    </p:set>
                                    <p:animEffect transition="in" filter="wipe(down)">
                                      <p:cBhvr>
                                        <p:cTn id="197" dur="500"/>
                                        <p:tgtEl>
                                          <p:spTgt spid="82"/>
                                        </p:tgtEl>
                                      </p:cBhvr>
                                    </p:animEffect>
                                  </p:childTnLst>
                                </p:cTn>
                              </p:par>
                            </p:childTnLst>
                          </p:cTn>
                        </p:par>
                        <p:par>
                          <p:cTn id="198" fill="hold">
                            <p:stCondLst>
                              <p:cond delay="12000"/>
                            </p:stCondLst>
                            <p:childTnLst>
                              <p:par>
                                <p:cTn id="199" presetID="10" presetClass="entr" presetSubtype="0" fill="hold" grpId="0" nodeType="afterEffect">
                                  <p:stCondLst>
                                    <p:cond delay="0"/>
                                  </p:stCondLst>
                                  <p:childTnLst>
                                    <p:set>
                                      <p:cBhvr>
                                        <p:cTn id="200" dur="1" fill="hold">
                                          <p:stCondLst>
                                            <p:cond delay="0"/>
                                          </p:stCondLst>
                                        </p:cTn>
                                        <p:tgtEl>
                                          <p:spTgt spid="123"/>
                                        </p:tgtEl>
                                        <p:attrNameLst>
                                          <p:attrName>style.visibility</p:attrName>
                                        </p:attrNameLst>
                                      </p:cBhvr>
                                      <p:to>
                                        <p:strVal val="visible"/>
                                      </p:to>
                                    </p:set>
                                    <p:animEffect transition="in" filter="fade">
                                      <p:cBhvr>
                                        <p:cTn id="201" dur="500"/>
                                        <p:tgtEl>
                                          <p:spTgt spid="123"/>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100"/>
                                        </p:tgtEl>
                                        <p:attrNameLst>
                                          <p:attrName>style.visibility</p:attrName>
                                        </p:attrNameLst>
                                      </p:cBhvr>
                                      <p:to>
                                        <p:strVal val="visible"/>
                                      </p:to>
                                    </p:set>
                                    <p:animEffect transition="in" filter="fade">
                                      <p:cBhvr>
                                        <p:cTn id="204" dur="500"/>
                                        <p:tgtEl>
                                          <p:spTgt spid="100"/>
                                        </p:tgtEl>
                                      </p:cBhvr>
                                    </p:animEffect>
                                  </p:childTnLst>
                                </p:cTn>
                              </p:par>
                              <p:par>
                                <p:cTn id="205" presetID="14" presetClass="entr" presetSubtype="10" fill="hold" grpId="0" nodeType="withEffect">
                                  <p:stCondLst>
                                    <p:cond delay="1750"/>
                                  </p:stCondLst>
                                  <p:childTnLst>
                                    <p:set>
                                      <p:cBhvr>
                                        <p:cTn id="206" dur="1" fill="hold">
                                          <p:stCondLst>
                                            <p:cond delay="0"/>
                                          </p:stCondLst>
                                        </p:cTn>
                                        <p:tgtEl>
                                          <p:spTgt spid="132"/>
                                        </p:tgtEl>
                                        <p:attrNameLst>
                                          <p:attrName>style.visibility</p:attrName>
                                        </p:attrNameLst>
                                      </p:cBhvr>
                                      <p:to>
                                        <p:strVal val="visible"/>
                                      </p:to>
                                    </p:set>
                                    <p:animEffect transition="in" filter="randombar(horizontal)">
                                      <p:cBhvr>
                                        <p:cTn id="207" dur="400"/>
                                        <p:tgtEl>
                                          <p:spTgt spid="132"/>
                                        </p:tgtEl>
                                      </p:cBhvr>
                                    </p:animEffect>
                                  </p:childTnLst>
                                </p:cTn>
                              </p:par>
                              <p:par>
                                <p:cTn id="208" presetID="14" presetClass="entr" presetSubtype="10" fill="hold" grpId="0" nodeType="withEffect">
                                  <p:stCondLst>
                                    <p:cond delay="1750"/>
                                  </p:stCondLst>
                                  <p:childTnLst>
                                    <p:set>
                                      <p:cBhvr>
                                        <p:cTn id="209" dur="1" fill="hold">
                                          <p:stCondLst>
                                            <p:cond delay="0"/>
                                          </p:stCondLst>
                                        </p:cTn>
                                        <p:tgtEl>
                                          <p:spTgt spid="133"/>
                                        </p:tgtEl>
                                        <p:attrNameLst>
                                          <p:attrName>style.visibility</p:attrName>
                                        </p:attrNameLst>
                                      </p:cBhvr>
                                      <p:to>
                                        <p:strVal val="visible"/>
                                      </p:to>
                                    </p:set>
                                    <p:animEffect transition="in" filter="randombar(horizontal)">
                                      <p:cBhvr>
                                        <p:cTn id="210" dur="400"/>
                                        <p:tgtEl>
                                          <p:spTgt spid="133"/>
                                        </p:tgtEl>
                                      </p:cBhvr>
                                    </p:animEffect>
                                  </p:childTnLst>
                                </p:cTn>
                              </p:par>
                              <p:par>
                                <p:cTn id="211" presetID="14" presetClass="entr" presetSubtype="10" fill="hold" grpId="0" nodeType="withEffect">
                                  <p:stCondLst>
                                    <p:cond delay="3250"/>
                                  </p:stCondLst>
                                  <p:childTnLst>
                                    <p:set>
                                      <p:cBhvr>
                                        <p:cTn id="212" dur="1" fill="hold">
                                          <p:stCondLst>
                                            <p:cond delay="0"/>
                                          </p:stCondLst>
                                        </p:cTn>
                                        <p:tgtEl>
                                          <p:spTgt spid="134"/>
                                        </p:tgtEl>
                                        <p:attrNameLst>
                                          <p:attrName>style.visibility</p:attrName>
                                        </p:attrNameLst>
                                      </p:cBhvr>
                                      <p:to>
                                        <p:strVal val="visible"/>
                                      </p:to>
                                    </p:set>
                                    <p:animEffect transition="in" filter="randombar(horizontal)">
                                      <p:cBhvr>
                                        <p:cTn id="213" dur="400"/>
                                        <p:tgtEl>
                                          <p:spTgt spid="134"/>
                                        </p:tgtEl>
                                      </p:cBhvr>
                                    </p:animEffect>
                                  </p:childTnLst>
                                </p:cTn>
                              </p:par>
                              <p:par>
                                <p:cTn id="214" presetID="14" presetClass="entr" presetSubtype="10" fill="hold" grpId="0" nodeType="withEffect">
                                  <p:stCondLst>
                                    <p:cond delay="3250"/>
                                  </p:stCondLst>
                                  <p:childTnLst>
                                    <p:set>
                                      <p:cBhvr>
                                        <p:cTn id="215" dur="1" fill="hold">
                                          <p:stCondLst>
                                            <p:cond delay="0"/>
                                          </p:stCondLst>
                                        </p:cTn>
                                        <p:tgtEl>
                                          <p:spTgt spid="135"/>
                                        </p:tgtEl>
                                        <p:attrNameLst>
                                          <p:attrName>style.visibility</p:attrName>
                                        </p:attrNameLst>
                                      </p:cBhvr>
                                      <p:to>
                                        <p:strVal val="visible"/>
                                      </p:to>
                                    </p:set>
                                    <p:animEffect transition="in" filter="randombar(horizontal)">
                                      <p:cBhvr>
                                        <p:cTn id="216" dur="4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animBg="1"/>
      <p:bldP spid="35" grpId="0" animBg="1"/>
      <p:bldP spid="48" grpId="0" animBg="1"/>
      <p:bldP spid="74" grpId="0" animBg="1"/>
      <p:bldP spid="87" grpId="0" animBg="1"/>
      <p:bldP spid="100" grpId="0" animBg="1"/>
      <p:bldP spid="108" grpId="0" animBg="1"/>
      <p:bldP spid="109" grpId="0" animBg="1"/>
      <p:bldP spid="110" grpId="0" animBg="1"/>
      <p:bldP spid="111" grpId="0" animBg="1"/>
      <p:bldP spid="112" grpId="0" animBg="1"/>
      <p:bldP spid="113" grpId="0" animBg="1"/>
      <p:bldP spid="114" grpId="0" animBg="1"/>
      <p:bldP spid="115" grpId="0" animBg="1"/>
      <p:bldP spid="116" grpId="0"/>
      <p:bldP spid="117" grpId="0"/>
      <p:bldP spid="118" grpId="0"/>
      <p:bldP spid="119" grpId="0"/>
      <p:bldP spid="120" grpId="0"/>
      <p:bldP spid="121" grpId="0"/>
      <p:bldP spid="122" grpId="0"/>
      <p:bldP spid="123" grpId="0"/>
      <p:bldP spid="124" grpId="0"/>
      <p:bldP spid="125" grpId="0"/>
      <p:bldP spid="126" grpId="0"/>
      <p:bldP spid="127" grpId="0"/>
      <p:bldP spid="128" grpId="0"/>
      <p:bldP spid="129" grpId="0"/>
      <p:bldP spid="130" grpId="0"/>
      <p:bldP spid="131" grpId="0"/>
      <p:bldP spid="132" grpId="0"/>
      <p:bldP spid="133" grpId="0"/>
      <p:bldP spid="134" grpId="0"/>
      <p:bldP spid="13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a:extLst>
              <a:ext uri="{FF2B5EF4-FFF2-40B4-BE49-F238E27FC236}">
                <a16:creationId xmlns:a16="http://schemas.microsoft.com/office/drawing/2014/main" id="{91B92D9D-8600-4AA0-8AE3-9C891211992C}"/>
              </a:ext>
            </a:extLst>
          </p:cNvPr>
          <p:cNvGrpSpPr/>
          <p:nvPr/>
        </p:nvGrpSpPr>
        <p:grpSpPr>
          <a:xfrm>
            <a:off x="3784479" y="942205"/>
            <a:ext cx="1760338" cy="3563314"/>
            <a:chOff x="3784479" y="941411"/>
            <a:chExt cx="1760338" cy="3563314"/>
          </a:xfrm>
        </p:grpSpPr>
        <p:sp>
          <p:nvSpPr>
            <p:cNvPr id="3" name="îṥļîḑé-Freeform: Shape 3">
              <a:extLst>
                <a:ext uri="{FF2B5EF4-FFF2-40B4-BE49-F238E27FC236}">
                  <a16:creationId xmlns:a16="http://schemas.microsoft.com/office/drawing/2014/main" id="{6FEB8075-03F9-496F-835C-4D20080CEA7D}"/>
                </a:ext>
              </a:extLst>
            </p:cNvPr>
            <p:cNvSpPr>
              <a:spLocks/>
            </p:cNvSpPr>
            <p:nvPr/>
          </p:nvSpPr>
          <p:spPr bwMode="auto">
            <a:xfrm>
              <a:off x="4406040" y="3631848"/>
              <a:ext cx="126781" cy="488048"/>
            </a:xfrm>
            <a:custGeom>
              <a:avLst/>
              <a:gdLst>
                <a:gd name="T0" fmla="*/ 32 w 65"/>
                <a:gd name="T1" fmla="*/ 0 h 251"/>
                <a:gd name="T2" fmla="*/ 0 w 65"/>
                <a:gd name="T3" fmla="*/ 33 h 251"/>
                <a:gd name="T4" fmla="*/ 32 w 65"/>
                <a:gd name="T5" fmla="*/ 251 h 251"/>
                <a:gd name="T6" fmla="*/ 65 w 65"/>
                <a:gd name="T7" fmla="*/ 33 h 251"/>
                <a:gd name="T8" fmla="*/ 32 w 65"/>
                <a:gd name="T9" fmla="*/ 0 h 251"/>
              </a:gdLst>
              <a:ahLst/>
              <a:cxnLst>
                <a:cxn ang="0">
                  <a:pos x="T0" y="T1"/>
                </a:cxn>
                <a:cxn ang="0">
                  <a:pos x="T2" y="T3"/>
                </a:cxn>
                <a:cxn ang="0">
                  <a:pos x="T4" y="T5"/>
                </a:cxn>
                <a:cxn ang="0">
                  <a:pos x="T6" y="T7"/>
                </a:cxn>
                <a:cxn ang="0">
                  <a:pos x="T8" y="T9"/>
                </a:cxn>
              </a:cxnLst>
              <a:rect l="0" t="0" r="r" b="b"/>
              <a:pathLst>
                <a:path w="65" h="251">
                  <a:moveTo>
                    <a:pt x="32" y="0"/>
                  </a:moveTo>
                  <a:cubicBezTo>
                    <a:pt x="14" y="0"/>
                    <a:pt x="0" y="15"/>
                    <a:pt x="0" y="33"/>
                  </a:cubicBezTo>
                  <a:cubicBezTo>
                    <a:pt x="0" y="51"/>
                    <a:pt x="32" y="251"/>
                    <a:pt x="32" y="251"/>
                  </a:cubicBezTo>
                  <a:cubicBezTo>
                    <a:pt x="32" y="251"/>
                    <a:pt x="65" y="51"/>
                    <a:pt x="65" y="33"/>
                  </a:cubicBezTo>
                  <a:cubicBezTo>
                    <a:pt x="65" y="15"/>
                    <a:pt x="50" y="0"/>
                    <a:pt x="32" y="0"/>
                  </a:cubicBezTo>
                </a:path>
              </a:pathLst>
            </a:custGeom>
            <a:solidFill>
              <a:schemeClr val="accent5">
                <a:lumMod val="60000"/>
                <a:lumOff val="40000"/>
              </a:schemeClr>
            </a:solidFill>
            <a:ln>
              <a:noFill/>
            </a:ln>
          </p:spPr>
          <p:txBody>
            <a:bodyPr anchor="ctr"/>
            <a:lstStyle/>
            <a:p>
              <a:pPr algn="ctr"/>
              <a:endParaRPr>
                <a:cs typeface="+mn-ea"/>
                <a:sym typeface="+mn-lt"/>
              </a:endParaRPr>
            </a:p>
          </p:txBody>
        </p:sp>
        <p:sp>
          <p:nvSpPr>
            <p:cNvPr id="4" name="îṥļîḑé-Freeform: Shape 4">
              <a:extLst>
                <a:ext uri="{FF2B5EF4-FFF2-40B4-BE49-F238E27FC236}">
                  <a16:creationId xmlns:a16="http://schemas.microsoft.com/office/drawing/2014/main" id="{78BFBDF7-57CA-4356-B02B-98F6CB9C5B32}"/>
                </a:ext>
              </a:extLst>
            </p:cNvPr>
            <p:cNvSpPr>
              <a:spLocks/>
            </p:cNvSpPr>
            <p:nvPr/>
          </p:nvSpPr>
          <p:spPr bwMode="auto">
            <a:xfrm>
              <a:off x="4599014" y="4016677"/>
              <a:ext cx="125658" cy="488048"/>
            </a:xfrm>
            <a:custGeom>
              <a:avLst/>
              <a:gdLst>
                <a:gd name="T0" fmla="*/ 33 w 65"/>
                <a:gd name="T1" fmla="*/ 0 h 251"/>
                <a:gd name="T2" fmla="*/ 0 w 65"/>
                <a:gd name="T3" fmla="*/ 33 h 251"/>
                <a:gd name="T4" fmla="*/ 33 w 65"/>
                <a:gd name="T5" fmla="*/ 251 h 251"/>
                <a:gd name="T6" fmla="*/ 65 w 65"/>
                <a:gd name="T7" fmla="*/ 33 h 251"/>
                <a:gd name="T8" fmla="*/ 33 w 65"/>
                <a:gd name="T9" fmla="*/ 0 h 251"/>
              </a:gdLst>
              <a:ahLst/>
              <a:cxnLst>
                <a:cxn ang="0">
                  <a:pos x="T0" y="T1"/>
                </a:cxn>
                <a:cxn ang="0">
                  <a:pos x="T2" y="T3"/>
                </a:cxn>
                <a:cxn ang="0">
                  <a:pos x="T4" y="T5"/>
                </a:cxn>
                <a:cxn ang="0">
                  <a:pos x="T6" y="T7"/>
                </a:cxn>
                <a:cxn ang="0">
                  <a:pos x="T8" y="T9"/>
                </a:cxn>
              </a:cxnLst>
              <a:rect l="0" t="0" r="r" b="b"/>
              <a:pathLst>
                <a:path w="65" h="251">
                  <a:moveTo>
                    <a:pt x="33" y="0"/>
                  </a:moveTo>
                  <a:cubicBezTo>
                    <a:pt x="15" y="0"/>
                    <a:pt x="0" y="15"/>
                    <a:pt x="0" y="33"/>
                  </a:cubicBezTo>
                  <a:cubicBezTo>
                    <a:pt x="0" y="51"/>
                    <a:pt x="33" y="251"/>
                    <a:pt x="33" y="251"/>
                  </a:cubicBezTo>
                  <a:cubicBezTo>
                    <a:pt x="33" y="251"/>
                    <a:pt x="65" y="51"/>
                    <a:pt x="65" y="33"/>
                  </a:cubicBezTo>
                  <a:cubicBezTo>
                    <a:pt x="65" y="15"/>
                    <a:pt x="51" y="0"/>
                    <a:pt x="33" y="0"/>
                  </a:cubicBezTo>
                </a:path>
              </a:pathLst>
            </a:custGeom>
            <a:solidFill>
              <a:schemeClr val="accent5"/>
            </a:solidFill>
            <a:ln>
              <a:noFill/>
            </a:ln>
          </p:spPr>
          <p:txBody>
            <a:bodyPr anchor="ctr"/>
            <a:lstStyle/>
            <a:p>
              <a:pPr algn="ctr"/>
              <a:endParaRPr>
                <a:cs typeface="+mn-ea"/>
                <a:sym typeface="+mn-lt"/>
              </a:endParaRPr>
            </a:p>
          </p:txBody>
        </p:sp>
        <p:sp>
          <p:nvSpPr>
            <p:cNvPr id="5" name="îṥļîḑé-Freeform: Shape 5">
              <a:extLst>
                <a:ext uri="{FF2B5EF4-FFF2-40B4-BE49-F238E27FC236}">
                  <a16:creationId xmlns:a16="http://schemas.microsoft.com/office/drawing/2014/main" id="{E2DF07EB-C110-42D1-83D6-21BC9EDA72E8}"/>
                </a:ext>
              </a:extLst>
            </p:cNvPr>
            <p:cNvSpPr>
              <a:spLocks/>
            </p:cNvSpPr>
            <p:nvPr/>
          </p:nvSpPr>
          <p:spPr bwMode="auto">
            <a:xfrm>
              <a:off x="4800967" y="3695799"/>
              <a:ext cx="126781" cy="485804"/>
            </a:xfrm>
            <a:custGeom>
              <a:avLst/>
              <a:gdLst>
                <a:gd name="T0" fmla="*/ 33 w 65"/>
                <a:gd name="T1" fmla="*/ 0 h 250"/>
                <a:gd name="T2" fmla="*/ 0 w 65"/>
                <a:gd name="T3" fmla="*/ 32 h 250"/>
                <a:gd name="T4" fmla="*/ 33 w 65"/>
                <a:gd name="T5" fmla="*/ 250 h 250"/>
                <a:gd name="T6" fmla="*/ 65 w 65"/>
                <a:gd name="T7" fmla="*/ 32 h 250"/>
                <a:gd name="T8" fmla="*/ 33 w 65"/>
                <a:gd name="T9" fmla="*/ 0 h 250"/>
              </a:gdLst>
              <a:ahLst/>
              <a:cxnLst>
                <a:cxn ang="0">
                  <a:pos x="T0" y="T1"/>
                </a:cxn>
                <a:cxn ang="0">
                  <a:pos x="T2" y="T3"/>
                </a:cxn>
                <a:cxn ang="0">
                  <a:pos x="T4" y="T5"/>
                </a:cxn>
                <a:cxn ang="0">
                  <a:pos x="T6" y="T7"/>
                </a:cxn>
                <a:cxn ang="0">
                  <a:pos x="T8" y="T9"/>
                </a:cxn>
              </a:cxnLst>
              <a:rect l="0" t="0" r="r" b="b"/>
              <a:pathLst>
                <a:path w="65" h="250">
                  <a:moveTo>
                    <a:pt x="33" y="0"/>
                  </a:moveTo>
                  <a:cubicBezTo>
                    <a:pt x="15" y="0"/>
                    <a:pt x="0" y="14"/>
                    <a:pt x="0" y="32"/>
                  </a:cubicBezTo>
                  <a:cubicBezTo>
                    <a:pt x="0" y="50"/>
                    <a:pt x="33" y="250"/>
                    <a:pt x="33" y="250"/>
                  </a:cubicBezTo>
                  <a:cubicBezTo>
                    <a:pt x="33" y="250"/>
                    <a:pt x="65" y="50"/>
                    <a:pt x="65" y="32"/>
                  </a:cubicBezTo>
                  <a:cubicBezTo>
                    <a:pt x="65" y="14"/>
                    <a:pt x="51" y="0"/>
                    <a:pt x="33" y="0"/>
                  </a:cubicBezTo>
                </a:path>
              </a:pathLst>
            </a:custGeom>
            <a:solidFill>
              <a:schemeClr val="accent5"/>
            </a:solidFill>
            <a:ln>
              <a:noFill/>
            </a:ln>
          </p:spPr>
          <p:txBody>
            <a:bodyPr anchor="ctr"/>
            <a:lstStyle/>
            <a:p>
              <a:pPr algn="ctr"/>
              <a:endParaRPr>
                <a:cs typeface="+mn-ea"/>
                <a:sym typeface="+mn-lt"/>
              </a:endParaRPr>
            </a:p>
          </p:txBody>
        </p:sp>
        <p:grpSp>
          <p:nvGrpSpPr>
            <p:cNvPr id="6" name="Group 6">
              <a:extLst>
                <a:ext uri="{FF2B5EF4-FFF2-40B4-BE49-F238E27FC236}">
                  <a16:creationId xmlns:a16="http://schemas.microsoft.com/office/drawing/2014/main" id="{80210373-B189-4FC9-9E19-21496DF90D13}"/>
                </a:ext>
              </a:extLst>
            </p:cNvPr>
            <p:cNvGrpSpPr/>
            <p:nvPr/>
          </p:nvGrpSpPr>
          <p:grpSpPr>
            <a:xfrm>
              <a:off x="3784479" y="941411"/>
              <a:ext cx="1760338" cy="2991111"/>
              <a:chOff x="4892675" y="1532964"/>
              <a:chExt cx="2490788" cy="4232276"/>
            </a:xfrm>
          </p:grpSpPr>
          <p:sp>
            <p:nvSpPr>
              <p:cNvPr id="30" name="îṥļîḑé-Rectangle 7">
                <a:extLst>
                  <a:ext uri="{FF2B5EF4-FFF2-40B4-BE49-F238E27FC236}">
                    <a16:creationId xmlns:a16="http://schemas.microsoft.com/office/drawing/2014/main" id="{00CB8D4C-09D3-4763-ADB5-E5C0AADFDD24}"/>
                  </a:ext>
                </a:extLst>
              </p:cNvPr>
              <p:cNvSpPr>
                <a:spLocks/>
              </p:cNvSpPr>
              <p:nvPr/>
            </p:nvSpPr>
            <p:spPr bwMode="auto">
              <a:xfrm>
                <a:off x="5783263" y="5054039"/>
                <a:ext cx="709613" cy="236538"/>
              </a:xfrm>
              <a:prstGeom prst="rect">
                <a:avLst/>
              </a:prstGeom>
              <a:solidFill>
                <a:schemeClr val="bg1">
                  <a:lumMod val="85000"/>
                </a:schemeClr>
              </a:solidFill>
              <a:ln>
                <a:noFill/>
              </a:ln>
            </p:spPr>
            <p:txBody>
              <a:bodyPr anchor="ctr"/>
              <a:lstStyle/>
              <a:p>
                <a:pPr algn="ctr"/>
                <a:endParaRPr>
                  <a:cs typeface="+mn-ea"/>
                  <a:sym typeface="+mn-lt"/>
                </a:endParaRPr>
              </a:p>
            </p:txBody>
          </p:sp>
          <p:sp>
            <p:nvSpPr>
              <p:cNvPr id="31" name="îṥļîḑé-Rectangle 8">
                <a:extLst>
                  <a:ext uri="{FF2B5EF4-FFF2-40B4-BE49-F238E27FC236}">
                    <a16:creationId xmlns:a16="http://schemas.microsoft.com/office/drawing/2014/main" id="{5176046D-E06E-40E5-BF4D-4EDEE263C5EE}"/>
                  </a:ext>
                </a:extLst>
              </p:cNvPr>
              <p:cNvSpPr>
                <a:spLocks/>
              </p:cNvSpPr>
              <p:nvPr/>
            </p:nvSpPr>
            <p:spPr bwMode="auto">
              <a:xfrm>
                <a:off x="5783263" y="5054039"/>
                <a:ext cx="355600" cy="236538"/>
              </a:xfrm>
              <a:prstGeom prst="rect">
                <a:avLst/>
              </a:prstGeom>
              <a:solidFill>
                <a:schemeClr val="bg1">
                  <a:lumMod val="95000"/>
                </a:schemeClr>
              </a:solidFill>
              <a:ln>
                <a:noFill/>
              </a:ln>
            </p:spPr>
            <p:txBody>
              <a:bodyPr anchor="ctr"/>
              <a:lstStyle/>
              <a:p>
                <a:pPr algn="ctr"/>
                <a:endParaRPr>
                  <a:cs typeface="+mn-ea"/>
                  <a:sym typeface="+mn-lt"/>
                </a:endParaRPr>
              </a:p>
            </p:txBody>
          </p:sp>
          <p:sp>
            <p:nvSpPr>
              <p:cNvPr id="32" name="îṥļîḑé-Freeform: Shape 9">
                <a:extLst>
                  <a:ext uri="{FF2B5EF4-FFF2-40B4-BE49-F238E27FC236}">
                    <a16:creationId xmlns:a16="http://schemas.microsoft.com/office/drawing/2014/main" id="{9D1243E8-34B5-45DB-BC74-4C5F298112AF}"/>
                  </a:ext>
                </a:extLst>
              </p:cNvPr>
              <p:cNvSpPr>
                <a:spLocks/>
              </p:cNvSpPr>
              <p:nvPr/>
            </p:nvSpPr>
            <p:spPr bwMode="auto">
              <a:xfrm>
                <a:off x="4892675" y="4066614"/>
                <a:ext cx="2490788" cy="1693863"/>
              </a:xfrm>
              <a:custGeom>
                <a:avLst/>
                <a:gdLst>
                  <a:gd name="T0" fmla="*/ 452 w 904"/>
                  <a:gd name="T1" fmla="*/ 329 h 616"/>
                  <a:gd name="T2" fmla="*/ 873 w 904"/>
                  <a:gd name="T3" fmla="*/ 616 h 616"/>
                  <a:gd name="T4" fmla="*/ 904 w 904"/>
                  <a:gd name="T5" fmla="*/ 452 h 616"/>
                  <a:gd name="T6" fmla="*/ 452 w 904"/>
                  <a:gd name="T7" fmla="*/ 0 h 616"/>
                  <a:gd name="T8" fmla="*/ 0 w 904"/>
                  <a:gd name="T9" fmla="*/ 452 h 616"/>
                  <a:gd name="T10" fmla="*/ 31 w 904"/>
                  <a:gd name="T11" fmla="*/ 616 h 616"/>
                  <a:gd name="T12" fmla="*/ 452 w 904"/>
                  <a:gd name="T13" fmla="*/ 329 h 616"/>
                </a:gdLst>
                <a:ahLst/>
                <a:cxnLst>
                  <a:cxn ang="0">
                    <a:pos x="T0" y="T1"/>
                  </a:cxn>
                  <a:cxn ang="0">
                    <a:pos x="T2" y="T3"/>
                  </a:cxn>
                  <a:cxn ang="0">
                    <a:pos x="T4" y="T5"/>
                  </a:cxn>
                  <a:cxn ang="0">
                    <a:pos x="T6" y="T7"/>
                  </a:cxn>
                  <a:cxn ang="0">
                    <a:pos x="T8" y="T9"/>
                  </a:cxn>
                  <a:cxn ang="0">
                    <a:pos x="T10" y="T11"/>
                  </a:cxn>
                  <a:cxn ang="0">
                    <a:pos x="T12" y="T13"/>
                  </a:cxn>
                </a:cxnLst>
                <a:rect l="0" t="0" r="r" b="b"/>
                <a:pathLst>
                  <a:path w="904" h="616">
                    <a:moveTo>
                      <a:pt x="452" y="329"/>
                    </a:moveTo>
                    <a:cubicBezTo>
                      <a:pt x="644" y="329"/>
                      <a:pt x="807" y="448"/>
                      <a:pt x="873" y="616"/>
                    </a:cubicBezTo>
                    <a:cubicBezTo>
                      <a:pt x="893" y="566"/>
                      <a:pt x="904" y="510"/>
                      <a:pt x="904" y="452"/>
                    </a:cubicBezTo>
                    <a:cubicBezTo>
                      <a:pt x="904" y="203"/>
                      <a:pt x="702" y="0"/>
                      <a:pt x="452" y="0"/>
                    </a:cubicBezTo>
                    <a:cubicBezTo>
                      <a:pt x="203" y="0"/>
                      <a:pt x="0" y="203"/>
                      <a:pt x="0" y="452"/>
                    </a:cubicBezTo>
                    <a:cubicBezTo>
                      <a:pt x="0" y="510"/>
                      <a:pt x="11" y="566"/>
                      <a:pt x="31" y="616"/>
                    </a:cubicBezTo>
                    <a:cubicBezTo>
                      <a:pt x="97" y="448"/>
                      <a:pt x="260" y="329"/>
                      <a:pt x="452" y="329"/>
                    </a:cubicBezTo>
                    <a:close/>
                  </a:path>
                </a:pathLst>
              </a:custGeom>
              <a:solidFill>
                <a:schemeClr val="accent5">
                  <a:lumMod val="60000"/>
                  <a:lumOff val="40000"/>
                </a:schemeClr>
              </a:solidFill>
              <a:ln>
                <a:noFill/>
              </a:ln>
            </p:spPr>
            <p:txBody>
              <a:bodyPr anchor="ctr"/>
              <a:lstStyle/>
              <a:p>
                <a:pPr algn="ctr"/>
                <a:endParaRPr>
                  <a:cs typeface="+mn-ea"/>
                  <a:sym typeface="+mn-lt"/>
                </a:endParaRPr>
              </a:p>
            </p:txBody>
          </p:sp>
          <p:sp>
            <p:nvSpPr>
              <p:cNvPr id="33" name="îṥļîḑé-Freeform: Shape 10">
                <a:extLst>
                  <a:ext uri="{FF2B5EF4-FFF2-40B4-BE49-F238E27FC236}">
                    <a16:creationId xmlns:a16="http://schemas.microsoft.com/office/drawing/2014/main" id="{79C5BC00-DF19-481F-AD43-3A09F0B9505A}"/>
                  </a:ext>
                </a:extLst>
              </p:cNvPr>
              <p:cNvSpPr>
                <a:spLocks/>
              </p:cNvSpPr>
              <p:nvPr/>
            </p:nvSpPr>
            <p:spPr bwMode="auto">
              <a:xfrm>
                <a:off x="6454775" y="4107889"/>
                <a:ext cx="928688" cy="1652588"/>
              </a:xfrm>
              <a:custGeom>
                <a:avLst/>
                <a:gdLst>
                  <a:gd name="T0" fmla="*/ 0 w 337"/>
                  <a:gd name="T1" fmla="*/ 0 h 601"/>
                  <a:gd name="T2" fmla="*/ 0 w 337"/>
                  <a:gd name="T3" fmla="*/ 329 h 601"/>
                  <a:gd name="T4" fmla="*/ 306 w 337"/>
                  <a:gd name="T5" fmla="*/ 601 h 601"/>
                  <a:gd name="T6" fmla="*/ 337 w 337"/>
                  <a:gd name="T7" fmla="*/ 437 h 601"/>
                  <a:gd name="T8" fmla="*/ 0 w 337"/>
                  <a:gd name="T9" fmla="*/ 0 h 601"/>
                </a:gdLst>
                <a:ahLst/>
                <a:cxnLst>
                  <a:cxn ang="0">
                    <a:pos x="T0" y="T1"/>
                  </a:cxn>
                  <a:cxn ang="0">
                    <a:pos x="T2" y="T3"/>
                  </a:cxn>
                  <a:cxn ang="0">
                    <a:pos x="T4" y="T5"/>
                  </a:cxn>
                  <a:cxn ang="0">
                    <a:pos x="T6" y="T7"/>
                  </a:cxn>
                  <a:cxn ang="0">
                    <a:pos x="T8" y="T9"/>
                  </a:cxn>
                </a:cxnLst>
                <a:rect l="0" t="0" r="r" b="b"/>
                <a:pathLst>
                  <a:path w="337" h="601">
                    <a:moveTo>
                      <a:pt x="0" y="0"/>
                    </a:moveTo>
                    <a:cubicBezTo>
                      <a:pt x="0" y="329"/>
                      <a:pt x="0" y="329"/>
                      <a:pt x="0" y="329"/>
                    </a:cubicBezTo>
                    <a:cubicBezTo>
                      <a:pt x="140" y="366"/>
                      <a:pt x="254" y="468"/>
                      <a:pt x="306" y="601"/>
                    </a:cubicBezTo>
                    <a:cubicBezTo>
                      <a:pt x="326" y="551"/>
                      <a:pt x="337" y="495"/>
                      <a:pt x="337" y="437"/>
                    </a:cubicBezTo>
                    <a:cubicBezTo>
                      <a:pt x="337" y="228"/>
                      <a:pt x="194" y="51"/>
                      <a:pt x="0" y="0"/>
                    </a:cubicBezTo>
                    <a:close/>
                  </a:path>
                </a:pathLst>
              </a:custGeom>
              <a:solidFill>
                <a:schemeClr val="accent5"/>
              </a:solidFill>
              <a:ln>
                <a:noFill/>
              </a:ln>
            </p:spPr>
            <p:txBody>
              <a:bodyPr anchor="ctr"/>
              <a:lstStyle/>
              <a:p>
                <a:pPr algn="ctr"/>
                <a:endParaRPr>
                  <a:cs typeface="+mn-ea"/>
                  <a:sym typeface="+mn-lt"/>
                </a:endParaRPr>
              </a:p>
            </p:txBody>
          </p:sp>
          <p:sp>
            <p:nvSpPr>
              <p:cNvPr id="34" name="îṥļîḑé-Freeform: Shape 11">
                <a:extLst>
                  <a:ext uri="{FF2B5EF4-FFF2-40B4-BE49-F238E27FC236}">
                    <a16:creationId xmlns:a16="http://schemas.microsoft.com/office/drawing/2014/main" id="{AFD65399-7AF7-46D9-BF4A-444C4F575CB9}"/>
                  </a:ext>
                </a:extLst>
              </p:cNvPr>
              <p:cNvSpPr>
                <a:spLocks/>
              </p:cNvSpPr>
              <p:nvPr/>
            </p:nvSpPr>
            <p:spPr bwMode="auto">
              <a:xfrm>
                <a:off x="5368925" y="1532964"/>
                <a:ext cx="1538288" cy="3667125"/>
              </a:xfrm>
              <a:custGeom>
                <a:avLst/>
                <a:gdLst>
                  <a:gd name="T0" fmla="*/ 279 w 558"/>
                  <a:gd name="T1" fmla="*/ 1309 h 1333"/>
                  <a:gd name="T2" fmla="*/ 438 w 558"/>
                  <a:gd name="T3" fmla="*/ 1333 h 1333"/>
                  <a:gd name="T4" fmla="*/ 558 w 558"/>
                  <a:gd name="T5" fmla="*/ 774 h 1333"/>
                  <a:gd name="T6" fmla="*/ 279 w 558"/>
                  <a:gd name="T7" fmla="*/ 0 h 1333"/>
                  <a:gd name="T8" fmla="*/ 0 w 558"/>
                  <a:gd name="T9" fmla="*/ 774 h 1333"/>
                  <a:gd name="T10" fmla="*/ 120 w 558"/>
                  <a:gd name="T11" fmla="*/ 1333 h 1333"/>
                  <a:gd name="T12" fmla="*/ 279 w 558"/>
                  <a:gd name="T13" fmla="*/ 1309 h 1333"/>
                </a:gdLst>
                <a:ahLst/>
                <a:cxnLst>
                  <a:cxn ang="0">
                    <a:pos x="T0" y="T1"/>
                  </a:cxn>
                  <a:cxn ang="0">
                    <a:pos x="T2" y="T3"/>
                  </a:cxn>
                  <a:cxn ang="0">
                    <a:pos x="T4" y="T5"/>
                  </a:cxn>
                  <a:cxn ang="0">
                    <a:pos x="T6" y="T7"/>
                  </a:cxn>
                  <a:cxn ang="0">
                    <a:pos x="T8" y="T9"/>
                  </a:cxn>
                  <a:cxn ang="0">
                    <a:pos x="T10" y="T11"/>
                  </a:cxn>
                  <a:cxn ang="0">
                    <a:pos x="T12" y="T13"/>
                  </a:cxn>
                </a:cxnLst>
                <a:rect l="0" t="0" r="r" b="b"/>
                <a:pathLst>
                  <a:path w="558" h="1333">
                    <a:moveTo>
                      <a:pt x="279" y="1309"/>
                    </a:moveTo>
                    <a:cubicBezTo>
                      <a:pt x="335" y="1309"/>
                      <a:pt x="388" y="1317"/>
                      <a:pt x="438" y="1333"/>
                    </a:cubicBezTo>
                    <a:cubicBezTo>
                      <a:pt x="513" y="1182"/>
                      <a:pt x="558" y="987"/>
                      <a:pt x="558" y="774"/>
                    </a:cubicBezTo>
                    <a:cubicBezTo>
                      <a:pt x="558" y="436"/>
                      <a:pt x="445" y="143"/>
                      <a:pt x="279" y="0"/>
                    </a:cubicBezTo>
                    <a:cubicBezTo>
                      <a:pt x="113" y="143"/>
                      <a:pt x="0" y="436"/>
                      <a:pt x="0" y="774"/>
                    </a:cubicBezTo>
                    <a:cubicBezTo>
                      <a:pt x="0" y="987"/>
                      <a:pt x="45" y="1182"/>
                      <a:pt x="120" y="1333"/>
                    </a:cubicBezTo>
                    <a:cubicBezTo>
                      <a:pt x="170" y="1317"/>
                      <a:pt x="223" y="1309"/>
                      <a:pt x="279" y="1309"/>
                    </a:cubicBezTo>
                    <a:close/>
                  </a:path>
                </a:pathLst>
              </a:custGeom>
              <a:solidFill>
                <a:schemeClr val="accent4">
                  <a:lumMod val="60000"/>
                  <a:lumOff val="40000"/>
                </a:schemeClr>
              </a:solidFill>
              <a:ln>
                <a:noFill/>
              </a:ln>
            </p:spPr>
            <p:txBody>
              <a:bodyPr anchor="ctr"/>
              <a:lstStyle/>
              <a:p>
                <a:pPr algn="ctr"/>
                <a:endParaRPr>
                  <a:cs typeface="+mn-ea"/>
                  <a:sym typeface="+mn-lt"/>
                </a:endParaRPr>
              </a:p>
            </p:txBody>
          </p:sp>
          <p:sp>
            <p:nvSpPr>
              <p:cNvPr id="35" name="îṥļîḑé-Freeform: Shape 12">
                <a:extLst>
                  <a:ext uri="{FF2B5EF4-FFF2-40B4-BE49-F238E27FC236}">
                    <a16:creationId xmlns:a16="http://schemas.microsoft.com/office/drawing/2014/main" id="{2C037778-8149-4BAE-BEE1-D67703C613A5}"/>
                  </a:ext>
                </a:extLst>
              </p:cNvPr>
              <p:cNvSpPr>
                <a:spLocks/>
              </p:cNvSpPr>
              <p:nvPr/>
            </p:nvSpPr>
            <p:spPr bwMode="auto">
              <a:xfrm>
                <a:off x="6132513" y="1532964"/>
                <a:ext cx="774700" cy="3667125"/>
              </a:xfrm>
              <a:custGeom>
                <a:avLst/>
                <a:gdLst>
                  <a:gd name="T0" fmla="*/ 2 w 281"/>
                  <a:gd name="T1" fmla="*/ 0 h 1333"/>
                  <a:gd name="T2" fmla="*/ 0 w 281"/>
                  <a:gd name="T3" fmla="*/ 1 h 1333"/>
                  <a:gd name="T4" fmla="*/ 0 w 281"/>
                  <a:gd name="T5" fmla="*/ 1309 h 1333"/>
                  <a:gd name="T6" fmla="*/ 2 w 281"/>
                  <a:gd name="T7" fmla="*/ 1309 h 1333"/>
                  <a:gd name="T8" fmla="*/ 161 w 281"/>
                  <a:gd name="T9" fmla="*/ 1333 h 1333"/>
                  <a:gd name="T10" fmla="*/ 281 w 281"/>
                  <a:gd name="T11" fmla="*/ 774 h 1333"/>
                  <a:gd name="T12" fmla="*/ 2 w 281"/>
                  <a:gd name="T13" fmla="*/ 0 h 1333"/>
                </a:gdLst>
                <a:ahLst/>
                <a:cxnLst>
                  <a:cxn ang="0">
                    <a:pos x="T0" y="T1"/>
                  </a:cxn>
                  <a:cxn ang="0">
                    <a:pos x="T2" y="T3"/>
                  </a:cxn>
                  <a:cxn ang="0">
                    <a:pos x="T4" y="T5"/>
                  </a:cxn>
                  <a:cxn ang="0">
                    <a:pos x="T6" y="T7"/>
                  </a:cxn>
                  <a:cxn ang="0">
                    <a:pos x="T8" y="T9"/>
                  </a:cxn>
                  <a:cxn ang="0">
                    <a:pos x="T10" y="T11"/>
                  </a:cxn>
                  <a:cxn ang="0">
                    <a:pos x="T12" y="T13"/>
                  </a:cxn>
                </a:cxnLst>
                <a:rect l="0" t="0" r="r" b="b"/>
                <a:pathLst>
                  <a:path w="281" h="1333">
                    <a:moveTo>
                      <a:pt x="2" y="0"/>
                    </a:moveTo>
                    <a:cubicBezTo>
                      <a:pt x="1" y="0"/>
                      <a:pt x="1" y="1"/>
                      <a:pt x="0" y="1"/>
                    </a:cubicBezTo>
                    <a:cubicBezTo>
                      <a:pt x="0" y="1309"/>
                      <a:pt x="0" y="1309"/>
                      <a:pt x="0" y="1309"/>
                    </a:cubicBezTo>
                    <a:cubicBezTo>
                      <a:pt x="1" y="1309"/>
                      <a:pt x="1" y="1309"/>
                      <a:pt x="2" y="1309"/>
                    </a:cubicBezTo>
                    <a:cubicBezTo>
                      <a:pt x="58" y="1309"/>
                      <a:pt x="111" y="1317"/>
                      <a:pt x="161" y="1333"/>
                    </a:cubicBezTo>
                    <a:cubicBezTo>
                      <a:pt x="236" y="1182"/>
                      <a:pt x="281" y="987"/>
                      <a:pt x="281" y="774"/>
                    </a:cubicBezTo>
                    <a:cubicBezTo>
                      <a:pt x="281" y="436"/>
                      <a:pt x="168" y="143"/>
                      <a:pt x="2" y="0"/>
                    </a:cubicBezTo>
                    <a:close/>
                  </a:path>
                </a:pathLst>
              </a:custGeom>
              <a:solidFill>
                <a:schemeClr val="accent4"/>
              </a:solidFill>
              <a:ln>
                <a:noFill/>
              </a:ln>
            </p:spPr>
            <p:txBody>
              <a:bodyPr anchor="ctr"/>
              <a:lstStyle/>
              <a:p>
                <a:pPr algn="ctr"/>
                <a:endParaRPr>
                  <a:cs typeface="+mn-ea"/>
                  <a:sym typeface="+mn-lt"/>
                </a:endParaRPr>
              </a:p>
            </p:txBody>
          </p:sp>
          <p:sp>
            <p:nvSpPr>
              <p:cNvPr id="36" name="îṥļîḑé-Freeform: Shape 13">
                <a:extLst>
                  <a:ext uri="{FF2B5EF4-FFF2-40B4-BE49-F238E27FC236}">
                    <a16:creationId xmlns:a16="http://schemas.microsoft.com/office/drawing/2014/main" id="{02547A2C-3FFE-4BFD-8C02-9F5CA0F5C417}"/>
                  </a:ext>
                </a:extLst>
              </p:cNvPr>
              <p:cNvSpPr>
                <a:spLocks/>
              </p:cNvSpPr>
              <p:nvPr/>
            </p:nvSpPr>
            <p:spPr bwMode="auto">
              <a:xfrm>
                <a:off x="5570538" y="1532964"/>
                <a:ext cx="1135063" cy="900113"/>
              </a:xfrm>
              <a:custGeom>
                <a:avLst/>
                <a:gdLst>
                  <a:gd name="T0" fmla="*/ 206 w 412"/>
                  <a:gd name="T1" fmla="*/ 320 h 327"/>
                  <a:gd name="T2" fmla="*/ 412 w 412"/>
                  <a:gd name="T3" fmla="*/ 327 h 327"/>
                  <a:gd name="T4" fmla="*/ 206 w 412"/>
                  <a:gd name="T5" fmla="*/ 0 h 327"/>
                  <a:gd name="T6" fmla="*/ 0 w 412"/>
                  <a:gd name="T7" fmla="*/ 327 h 327"/>
                  <a:gd name="T8" fmla="*/ 206 w 412"/>
                  <a:gd name="T9" fmla="*/ 320 h 327"/>
                </a:gdLst>
                <a:ahLst/>
                <a:cxnLst>
                  <a:cxn ang="0">
                    <a:pos x="T0" y="T1"/>
                  </a:cxn>
                  <a:cxn ang="0">
                    <a:pos x="T2" y="T3"/>
                  </a:cxn>
                  <a:cxn ang="0">
                    <a:pos x="T4" y="T5"/>
                  </a:cxn>
                  <a:cxn ang="0">
                    <a:pos x="T6" y="T7"/>
                  </a:cxn>
                  <a:cxn ang="0">
                    <a:pos x="T8" y="T9"/>
                  </a:cxn>
                </a:cxnLst>
                <a:rect l="0" t="0" r="r" b="b"/>
                <a:pathLst>
                  <a:path w="412" h="327">
                    <a:moveTo>
                      <a:pt x="206" y="320"/>
                    </a:moveTo>
                    <a:cubicBezTo>
                      <a:pt x="276" y="320"/>
                      <a:pt x="345" y="322"/>
                      <a:pt x="412" y="327"/>
                    </a:cubicBezTo>
                    <a:cubicBezTo>
                      <a:pt x="363" y="188"/>
                      <a:pt x="291" y="74"/>
                      <a:pt x="206" y="0"/>
                    </a:cubicBezTo>
                    <a:cubicBezTo>
                      <a:pt x="121" y="74"/>
                      <a:pt x="49" y="188"/>
                      <a:pt x="0" y="327"/>
                    </a:cubicBezTo>
                    <a:cubicBezTo>
                      <a:pt x="67" y="322"/>
                      <a:pt x="136" y="320"/>
                      <a:pt x="206" y="320"/>
                    </a:cubicBezTo>
                    <a:close/>
                  </a:path>
                </a:pathLst>
              </a:custGeom>
              <a:solidFill>
                <a:schemeClr val="accent2">
                  <a:lumMod val="60000"/>
                  <a:lumOff val="40000"/>
                </a:schemeClr>
              </a:solidFill>
              <a:ln>
                <a:noFill/>
              </a:ln>
            </p:spPr>
            <p:txBody>
              <a:bodyPr anchor="ctr"/>
              <a:lstStyle/>
              <a:p>
                <a:pPr algn="ctr"/>
                <a:endParaRPr>
                  <a:cs typeface="+mn-ea"/>
                  <a:sym typeface="+mn-lt"/>
                </a:endParaRPr>
              </a:p>
            </p:txBody>
          </p:sp>
          <p:sp>
            <p:nvSpPr>
              <p:cNvPr id="37" name="îṥļîḑé-Freeform: Shape 14">
                <a:extLst>
                  <a:ext uri="{FF2B5EF4-FFF2-40B4-BE49-F238E27FC236}">
                    <a16:creationId xmlns:a16="http://schemas.microsoft.com/office/drawing/2014/main" id="{5093706E-410D-4E33-9C34-96B3BD4C12CE}"/>
                  </a:ext>
                </a:extLst>
              </p:cNvPr>
              <p:cNvSpPr>
                <a:spLocks/>
              </p:cNvSpPr>
              <p:nvPr/>
            </p:nvSpPr>
            <p:spPr bwMode="auto">
              <a:xfrm>
                <a:off x="6132513" y="1532964"/>
                <a:ext cx="573088" cy="900113"/>
              </a:xfrm>
              <a:custGeom>
                <a:avLst/>
                <a:gdLst>
                  <a:gd name="T0" fmla="*/ 0 w 208"/>
                  <a:gd name="T1" fmla="*/ 1 h 327"/>
                  <a:gd name="T2" fmla="*/ 0 w 208"/>
                  <a:gd name="T3" fmla="*/ 320 h 327"/>
                  <a:gd name="T4" fmla="*/ 2 w 208"/>
                  <a:gd name="T5" fmla="*/ 320 h 327"/>
                  <a:gd name="T6" fmla="*/ 208 w 208"/>
                  <a:gd name="T7" fmla="*/ 327 h 327"/>
                  <a:gd name="T8" fmla="*/ 2 w 208"/>
                  <a:gd name="T9" fmla="*/ 0 h 327"/>
                  <a:gd name="T10" fmla="*/ 0 w 208"/>
                  <a:gd name="T11" fmla="*/ 1 h 327"/>
                </a:gdLst>
                <a:ahLst/>
                <a:cxnLst>
                  <a:cxn ang="0">
                    <a:pos x="T0" y="T1"/>
                  </a:cxn>
                  <a:cxn ang="0">
                    <a:pos x="T2" y="T3"/>
                  </a:cxn>
                  <a:cxn ang="0">
                    <a:pos x="T4" y="T5"/>
                  </a:cxn>
                  <a:cxn ang="0">
                    <a:pos x="T6" y="T7"/>
                  </a:cxn>
                  <a:cxn ang="0">
                    <a:pos x="T8" y="T9"/>
                  </a:cxn>
                  <a:cxn ang="0">
                    <a:pos x="T10" y="T11"/>
                  </a:cxn>
                </a:cxnLst>
                <a:rect l="0" t="0" r="r" b="b"/>
                <a:pathLst>
                  <a:path w="208" h="327">
                    <a:moveTo>
                      <a:pt x="0" y="1"/>
                    </a:moveTo>
                    <a:cubicBezTo>
                      <a:pt x="0" y="320"/>
                      <a:pt x="0" y="320"/>
                      <a:pt x="0" y="320"/>
                    </a:cubicBezTo>
                    <a:cubicBezTo>
                      <a:pt x="1" y="320"/>
                      <a:pt x="1" y="320"/>
                      <a:pt x="2" y="320"/>
                    </a:cubicBezTo>
                    <a:cubicBezTo>
                      <a:pt x="72" y="320"/>
                      <a:pt x="141" y="322"/>
                      <a:pt x="208" y="327"/>
                    </a:cubicBezTo>
                    <a:cubicBezTo>
                      <a:pt x="159" y="188"/>
                      <a:pt x="87" y="74"/>
                      <a:pt x="2" y="0"/>
                    </a:cubicBezTo>
                    <a:cubicBezTo>
                      <a:pt x="1" y="0"/>
                      <a:pt x="1" y="1"/>
                      <a:pt x="0" y="1"/>
                    </a:cubicBezTo>
                    <a:close/>
                  </a:path>
                </a:pathLst>
              </a:custGeom>
              <a:solidFill>
                <a:schemeClr val="accent2"/>
              </a:solidFill>
              <a:ln>
                <a:noFill/>
              </a:ln>
            </p:spPr>
            <p:txBody>
              <a:bodyPr anchor="ctr"/>
              <a:lstStyle/>
              <a:p>
                <a:pPr algn="ctr"/>
                <a:endParaRPr>
                  <a:cs typeface="+mn-ea"/>
                  <a:sym typeface="+mn-lt"/>
                </a:endParaRPr>
              </a:p>
            </p:txBody>
          </p:sp>
          <p:sp>
            <p:nvSpPr>
              <p:cNvPr id="38" name="îṥļîḑé-Freeform: Shape 15">
                <a:extLst>
                  <a:ext uri="{FF2B5EF4-FFF2-40B4-BE49-F238E27FC236}">
                    <a16:creationId xmlns:a16="http://schemas.microsoft.com/office/drawing/2014/main" id="{33D744BB-C7F9-4BB3-95BF-B366BACEA6FC}"/>
                  </a:ext>
                </a:extLst>
              </p:cNvPr>
              <p:cNvSpPr>
                <a:spLocks/>
              </p:cNvSpPr>
              <p:nvPr/>
            </p:nvSpPr>
            <p:spPr bwMode="auto">
              <a:xfrm>
                <a:off x="5972175" y="3992002"/>
                <a:ext cx="331788" cy="1773238"/>
              </a:xfrm>
              <a:custGeom>
                <a:avLst/>
                <a:gdLst>
                  <a:gd name="T0" fmla="*/ 60 w 120"/>
                  <a:gd name="T1" fmla="*/ 0 h 645"/>
                  <a:gd name="T2" fmla="*/ 0 w 120"/>
                  <a:gd name="T3" fmla="*/ 322 h 645"/>
                  <a:gd name="T4" fmla="*/ 60 w 120"/>
                  <a:gd name="T5" fmla="*/ 645 h 645"/>
                  <a:gd name="T6" fmla="*/ 120 w 120"/>
                  <a:gd name="T7" fmla="*/ 322 h 645"/>
                  <a:gd name="T8" fmla="*/ 60 w 120"/>
                  <a:gd name="T9" fmla="*/ 0 h 645"/>
                </a:gdLst>
                <a:ahLst/>
                <a:cxnLst>
                  <a:cxn ang="0">
                    <a:pos x="T0" y="T1"/>
                  </a:cxn>
                  <a:cxn ang="0">
                    <a:pos x="T2" y="T3"/>
                  </a:cxn>
                  <a:cxn ang="0">
                    <a:pos x="T4" y="T5"/>
                  </a:cxn>
                  <a:cxn ang="0">
                    <a:pos x="T6" y="T7"/>
                  </a:cxn>
                  <a:cxn ang="0">
                    <a:pos x="T8" y="T9"/>
                  </a:cxn>
                </a:cxnLst>
                <a:rect l="0" t="0" r="r" b="b"/>
                <a:pathLst>
                  <a:path w="120" h="645">
                    <a:moveTo>
                      <a:pt x="60" y="0"/>
                    </a:moveTo>
                    <a:cubicBezTo>
                      <a:pt x="24" y="60"/>
                      <a:pt x="0" y="182"/>
                      <a:pt x="0" y="322"/>
                    </a:cubicBezTo>
                    <a:cubicBezTo>
                      <a:pt x="0" y="463"/>
                      <a:pt x="24" y="585"/>
                      <a:pt x="60" y="645"/>
                    </a:cubicBezTo>
                    <a:cubicBezTo>
                      <a:pt x="96" y="585"/>
                      <a:pt x="120" y="463"/>
                      <a:pt x="120" y="322"/>
                    </a:cubicBezTo>
                    <a:cubicBezTo>
                      <a:pt x="120" y="182"/>
                      <a:pt x="96" y="60"/>
                      <a:pt x="60" y="0"/>
                    </a:cubicBezTo>
                    <a:close/>
                  </a:path>
                </a:pathLst>
              </a:custGeom>
              <a:solidFill>
                <a:schemeClr val="accent5">
                  <a:lumMod val="60000"/>
                  <a:lumOff val="40000"/>
                </a:schemeClr>
              </a:solidFill>
              <a:ln>
                <a:noFill/>
              </a:ln>
            </p:spPr>
            <p:txBody>
              <a:bodyPr anchor="ctr"/>
              <a:lstStyle/>
              <a:p>
                <a:pPr algn="ctr"/>
                <a:endParaRPr>
                  <a:cs typeface="+mn-ea"/>
                  <a:sym typeface="+mn-lt"/>
                </a:endParaRPr>
              </a:p>
            </p:txBody>
          </p:sp>
          <p:sp>
            <p:nvSpPr>
              <p:cNvPr id="39" name="îṥļîḑé-Freeform: Shape 16">
                <a:extLst>
                  <a:ext uri="{FF2B5EF4-FFF2-40B4-BE49-F238E27FC236}">
                    <a16:creationId xmlns:a16="http://schemas.microsoft.com/office/drawing/2014/main" id="{447EE556-83E3-4805-A075-DAB965ED9B07}"/>
                  </a:ext>
                </a:extLst>
              </p:cNvPr>
              <p:cNvSpPr>
                <a:spLocks/>
              </p:cNvSpPr>
              <p:nvPr/>
            </p:nvSpPr>
            <p:spPr bwMode="auto">
              <a:xfrm>
                <a:off x="6132513" y="3992002"/>
                <a:ext cx="171450" cy="1773238"/>
              </a:xfrm>
              <a:custGeom>
                <a:avLst/>
                <a:gdLst>
                  <a:gd name="T0" fmla="*/ 0 w 62"/>
                  <a:gd name="T1" fmla="*/ 3 h 645"/>
                  <a:gd name="T2" fmla="*/ 0 w 62"/>
                  <a:gd name="T3" fmla="*/ 642 h 645"/>
                  <a:gd name="T4" fmla="*/ 2 w 62"/>
                  <a:gd name="T5" fmla="*/ 645 h 645"/>
                  <a:gd name="T6" fmla="*/ 62 w 62"/>
                  <a:gd name="T7" fmla="*/ 322 h 645"/>
                  <a:gd name="T8" fmla="*/ 2 w 62"/>
                  <a:gd name="T9" fmla="*/ 0 h 645"/>
                  <a:gd name="T10" fmla="*/ 0 w 62"/>
                  <a:gd name="T11" fmla="*/ 3 h 645"/>
                </a:gdLst>
                <a:ahLst/>
                <a:cxnLst>
                  <a:cxn ang="0">
                    <a:pos x="T0" y="T1"/>
                  </a:cxn>
                  <a:cxn ang="0">
                    <a:pos x="T2" y="T3"/>
                  </a:cxn>
                  <a:cxn ang="0">
                    <a:pos x="T4" y="T5"/>
                  </a:cxn>
                  <a:cxn ang="0">
                    <a:pos x="T6" y="T7"/>
                  </a:cxn>
                  <a:cxn ang="0">
                    <a:pos x="T8" y="T9"/>
                  </a:cxn>
                  <a:cxn ang="0">
                    <a:pos x="T10" y="T11"/>
                  </a:cxn>
                </a:cxnLst>
                <a:rect l="0" t="0" r="r" b="b"/>
                <a:pathLst>
                  <a:path w="62" h="645">
                    <a:moveTo>
                      <a:pt x="0" y="3"/>
                    </a:moveTo>
                    <a:cubicBezTo>
                      <a:pt x="0" y="642"/>
                      <a:pt x="0" y="642"/>
                      <a:pt x="0" y="642"/>
                    </a:cubicBezTo>
                    <a:cubicBezTo>
                      <a:pt x="1" y="643"/>
                      <a:pt x="1" y="644"/>
                      <a:pt x="2" y="645"/>
                    </a:cubicBezTo>
                    <a:cubicBezTo>
                      <a:pt x="38" y="585"/>
                      <a:pt x="62" y="463"/>
                      <a:pt x="62" y="322"/>
                    </a:cubicBezTo>
                    <a:cubicBezTo>
                      <a:pt x="62" y="182"/>
                      <a:pt x="38" y="60"/>
                      <a:pt x="2" y="0"/>
                    </a:cubicBezTo>
                    <a:cubicBezTo>
                      <a:pt x="1" y="1"/>
                      <a:pt x="1" y="2"/>
                      <a:pt x="0" y="3"/>
                    </a:cubicBezTo>
                    <a:close/>
                  </a:path>
                </a:pathLst>
              </a:custGeom>
              <a:solidFill>
                <a:schemeClr val="accent5"/>
              </a:solidFill>
              <a:ln>
                <a:noFill/>
              </a:ln>
            </p:spPr>
            <p:txBody>
              <a:bodyPr anchor="ctr"/>
              <a:lstStyle/>
              <a:p>
                <a:pPr algn="ctr"/>
                <a:endParaRPr>
                  <a:cs typeface="+mn-ea"/>
                  <a:sym typeface="+mn-lt"/>
                </a:endParaRPr>
              </a:p>
            </p:txBody>
          </p:sp>
          <p:sp>
            <p:nvSpPr>
              <p:cNvPr id="40" name="îṥļîḑé-Oval 17">
                <a:extLst>
                  <a:ext uri="{FF2B5EF4-FFF2-40B4-BE49-F238E27FC236}">
                    <a16:creationId xmlns:a16="http://schemas.microsoft.com/office/drawing/2014/main" id="{D2E514DB-93F2-4038-B83F-F278A7FA35D6}"/>
                  </a:ext>
                </a:extLst>
              </p:cNvPr>
              <p:cNvSpPr>
                <a:spLocks/>
              </p:cNvSpPr>
              <p:nvPr/>
            </p:nvSpPr>
            <p:spPr bwMode="auto">
              <a:xfrm>
                <a:off x="5705475" y="2801377"/>
                <a:ext cx="865188" cy="860425"/>
              </a:xfrm>
              <a:prstGeom prst="ellipse">
                <a:avLst/>
              </a:prstGeom>
              <a:solidFill>
                <a:schemeClr val="accent1">
                  <a:lumMod val="60000"/>
                  <a:lumOff val="40000"/>
                </a:schemeClr>
              </a:solidFill>
              <a:ln>
                <a:noFill/>
              </a:ln>
            </p:spPr>
            <p:txBody>
              <a:bodyPr anchor="ctr"/>
              <a:lstStyle/>
              <a:p>
                <a:pPr algn="ctr"/>
                <a:endParaRPr>
                  <a:cs typeface="+mn-ea"/>
                  <a:sym typeface="+mn-lt"/>
                </a:endParaRPr>
              </a:p>
            </p:txBody>
          </p:sp>
          <p:sp>
            <p:nvSpPr>
              <p:cNvPr id="41" name="îṥļîḑé-Oval 18">
                <a:extLst>
                  <a:ext uri="{FF2B5EF4-FFF2-40B4-BE49-F238E27FC236}">
                    <a16:creationId xmlns:a16="http://schemas.microsoft.com/office/drawing/2014/main" id="{8676D8E8-482B-4D19-A7FB-E06F0D81A854}"/>
                  </a:ext>
                </a:extLst>
              </p:cNvPr>
              <p:cNvSpPr>
                <a:spLocks/>
              </p:cNvSpPr>
              <p:nvPr/>
            </p:nvSpPr>
            <p:spPr bwMode="auto">
              <a:xfrm>
                <a:off x="5837238" y="2933139"/>
                <a:ext cx="601663" cy="600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42" name="îṥļîḑé-Freeform: Shape 19">
                <a:extLst>
                  <a:ext uri="{FF2B5EF4-FFF2-40B4-BE49-F238E27FC236}">
                    <a16:creationId xmlns:a16="http://schemas.microsoft.com/office/drawing/2014/main" id="{3E18E731-1B93-4F9F-9370-4A71EFA51267}"/>
                  </a:ext>
                </a:extLst>
              </p:cNvPr>
              <p:cNvSpPr>
                <a:spLocks/>
              </p:cNvSpPr>
              <p:nvPr/>
            </p:nvSpPr>
            <p:spPr bwMode="auto">
              <a:xfrm>
                <a:off x="6132513" y="2801377"/>
                <a:ext cx="438150" cy="860425"/>
              </a:xfrm>
              <a:custGeom>
                <a:avLst/>
                <a:gdLst>
                  <a:gd name="T0" fmla="*/ 2 w 159"/>
                  <a:gd name="T1" fmla="*/ 0 h 313"/>
                  <a:gd name="T2" fmla="*/ 0 w 159"/>
                  <a:gd name="T3" fmla="*/ 0 h 313"/>
                  <a:gd name="T4" fmla="*/ 0 w 159"/>
                  <a:gd name="T5" fmla="*/ 48 h 313"/>
                  <a:gd name="T6" fmla="*/ 2 w 159"/>
                  <a:gd name="T7" fmla="*/ 48 h 313"/>
                  <a:gd name="T8" fmla="*/ 111 w 159"/>
                  <a:gd name="T9" fmla="*/ 157 h 313"/>
                  <a:gd name="T10" fmla="*/ 2 w 159"/>
                  <a:gd name="T11" fmla="*/ 266 h 313"/>
                  <a:gd name="T12" fmla="*/ 0 w 159"/>
                  <a:gd name="T13" fmla="*/ 265 h 313"/>
                  <a:gd name="T14" fmla="*/ 0 w 159"/>
                  <a:gd name="T15" fmla="*/ 313 h 313"/>
                  <a:gd name="T16" fmla="*/ 2 w 159"/>
                  <a:gd name="T17" fmla="*/ 313 h 313"/>
                  <a:gd name="T18" fmla="*/ 159 w 159"/>
                  <a:gd name="T19" fmla="*/ 157 h 313"/>
                  <a:gd name="T20" fmla="*/ 2 w 159"/>
                  <a:gd name="T2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313">
                    <a:moveTo>
                      <a:pt x="2" y="0"/>
                    </a:moveTo>
                    <a:cubicBezTo>
                      <a:pt x="1" y="0"/>
                      <a:pt x="1" y="0"/>
                      <a:pt x="0" y="0"/>
                    </a:cubicBezTo>
                    <a:cubicBezTo>
                      <a:pt x="0" y="48"/>
                      <a:pt x="0" y="48"/>
                      <a:pt x="0" y="48"/>
                    </a:cubicBezTo>
                    <a:cubicBezTo>
                      <a:pt x="1" y="48"/>
                      <a:pt x="1" y="48"/>
                      <a:pt x="2" y="48"/>
                    </a:cubicBezTo>
                    <a:cubicBezTo>
                      <a:pt x="62" y="48"/>
                      <a:pt x="111" y="96"/>
                      <a:pt x="111" y="157"/>
                    </a:cubicBezTo>
                    <a:cubicBezTo>
                      <a:pt x="111" y="217"/>
                      <a:pt x="62" y="266"/>
                      <a:pt x="2" y="266"/>
                    </a:cubicBezTo>
                    <a:cubicBezTo>
                      <a:pt x="1" y="266"/>
                      <a:pt x="1" y="265"/>
                      <a:pt x="0" y="265"/>
                    </a:cubicBezTo>
                    <a:cubicBezTo>
                      <a:pt x="0" y="313"/>
                      <a:pt x="0" y="313"/>
                      <a:pt x="0" y="313"/>
                    </a:cubicBezTo>
                    <a:cubicBezTo>
                      <a:pt x="1" y="313"/>
                      <a:pt x="1" y="313"/>
                      <a:pt x="2" y="313"/>
                    </a:cubicBezTo>
                    <a:cubicBezTo>
                      <a:pt x="88" y="313"/>
                      <a:pt x="159" y="243"/>
                      <a:pt x="159" y="157"/>
                    </a:cubicBezTo>
                    <a:cubicBezTo>
                      <a:pt x="159" y="70"/>
                      <a:pt x="88" y="0"/>
                      <a:pt x="2" y="0"/>
                    </a:cubicBezTo>
                    <a:close/>
                  </a:path>
                </a:pathLst>
              </a:custGeom>
              <a:solidFill>
                <a:schemeClr val="accent1"/>
              </a:solidFill>
              <a:ln>
                <a:noFill/>
              </a:ln>
            </p:spPr>
            <p:txBody>
              <a:bodyPr anchor="ctr"/>
              <a:lstStyle/>
              <a:p>
                <a:pPr algn="ctr"/>
                <a:endParaRPr>
                  <a:cs typeface="+mn-ea"/>
                  <a:sym typeface="+mn-lt"/>
                </a:endParaRPr>
              </a:p>
            </p:txBody>
          </p:sp>
          <p:sp>
            <p:nvSpPr>
              <p:cNvPr id="43" name="îṥļîḑé-Freeform: Shape 20">
                <a:extLst>
                  <a:ext uri="{FF2B5EF4-FFF2-40B4-BE49-F238E27FC236}">
                    <a16:creationId xmlns:a16="http://schemas.microsoft.com/office/drawing/2014/main" id="{37034F2A-D572-4342-8C00-8A8541EFC208}"/>
                  </a:ext>
                </a:extLst>
              </p:cNvPr>
              <p:cNvSpPr>
                <a:spLocks/>
              </p:cNvSpPr>
              <p:nvPr/>
            </p:nvSpPr>
            <p:spPr bwMode="auto">
              <a:xfrm>
                <a:off x="6132513" y="2933139"/>
                <a:ext cx="306388" cy="600075"/>
              </a:xfrm>
              <a:custGeom>
                <a:avLst/>
                <a:gdLst>
                  <a:gd name="T0" fmla="*/ 111 w 111"/>
                  <a:gd name="T1" fmla="*/ 109 h 218"/>
                  <a:gd name="T2" fmla="*/ 2 w 111"/>
                  <a:gd name="T3" fmla="*/ 0 h 218"/>
                  <a:gd name="T4" fmla="*/ 0 w 111"/>
                  <a:gd name="T5" fmla="*/ 0 h 218"/>
                  <a:gd name="T6" fmla="*/ 0 w 111"/>
                  <a:gd name="T7" fmla="*/ 217 h 218"/>
                  <a:gd name="T8" fmla="*/ 2 w 111"/>
                  <a:gd name="T9" fmla="*/ 218 h 218"/>
                  <a:gd name="T10" fmla="*/ 111 w 111"/>
                  <a:gd name="T11" fmla="*/ 109 h 218"/>
                </a:gdLst>
                <a:ahLst/>
                <a:cxnLst>
                  <a:cxn ang="0">
                    <a:pos x="T0" y="T1"/>
                  </a:cxn>
                  <a:cxn ang="0">
                    <a:pos x="T2" y="T3"/>
                  </a:cxn>
                  <a:cxn ang="0">
                    <a:pos x="T4" y="T5"/>
                  </a:cxn>
                  <a:cxn ang="0">
                    <a:pos x="T6" y="T7"/>
                  </a:cxn>
                  <a:cxn ang="0">
                    <a:pos x="T8" y="T9"/>
                  </a:cxn>
                  <a:cxn ang="0">
                    <a:pos x="T10" y="T11"/>
                  </a:cxn>
                </a:cxnLst>
                <a:rect l="0" t="0" r="r" b="b"/>
                <a:pathLst>
                  <a:path w="111" h="218">
                    <a:moveTo>
                      <a:pt x="111" y="109"/>
                    </a:moveTo>
                    <a:cubicBezTo>
                      <a:pt x="111" y="48"/>
                      <a:pt x="62" y="0"/>
                      <a:pt x="2" y="0"/>
                    </a:cubicBezTo>
                    <a:cubicBezTo>
                      <a:pt x="1" y="0"/>
                      <a:pt x="1" y="0"/>
                      <a:pt x="0" y="0"/>
                    </a:cubicBezTo>
                    <a:cubicBezTo>
                      <a:pt x="0" y="217"/>
                      <a:pt x="0" y="217"/>
                      <a:pt x="0" y="217"/>
                    </a:cubicBezTo>
                    <a:cubicBezTo>
                      <a:pt x="1" y="217"/>
                      <a:pt x="1" y="218"/>
                      <a:pt x="2" y="218"/>
                    </a:cubicBezTo>
                    <a:cubicBezTo>
                      <a:pt x="62" y="218"/>
                      <a:pt x="111" y="169"/>
                      <a:pt x="111" y="109"/>
                    </a:cubicBezTo>
                    <a:close/>
                  </a:path>
                </a:pathLst>
              </a:custGeom>
              <a:solidFill>
                <a:schemeClr val="accent1">
                  <a:lumMod val="20000"/>
                  <a:lumOff val="80000"/>
                </a:schemeClr>
              </a:solidFill>
              <a:ln>
                <a:noFill/>
              </a:ln>
            </p:spPr>
            <p:txBody>
              <a:bodyPr anchor="ctr"/>
              <a:lstStyle/>
              <a:p>
                <a:pPr algn="ctr"/>
                <a:endParaRPr>
                  <a:cs typeface="+mn-ea"/>
                  <a:sym typeface="+mn-lt"/>
                </a:endParaRPr>
              </a:p>
            </p:txBody>
          </p:sp>
        </p:grpSp>
      </p:grpSp>
      <p:cxnSp>
        <p:nvCxnSpPr>
          <p:cNvPr id="7" name="îṥļîḑé-Straight Connector 21">
            <a:extLst>
              <a:ext uri="{FF2B5EF4-FFF2-40B4-BE49-F238E27FC236}">
                <a16:creationId xmlns:a16="http://schemas.microsoft.com/office/drawing/2014/main" id="{61034102-80D8-4E5F-8E28-B575296668D8}"/>
              </a:ext>
            </a:extLst>
          </p:cNvPr>
          <p:cNvCxnSpPr/>
          <p:nvPr/>
        </p:nvCxnSpPr>
        <p:spPr>
          <a:xfrm>
            <a:off x="4851454" y="2136961"/>
            <a:ext cx="1266020" cy="0"/>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grpSp>
        <p:nvGrpSpPr>
          <p:cNvPr id="8" name="Group 22">
            <a:extLst>
              <a:ext uri="{FF2B5EF4-FFF2-40B4-BE49-F238E27FC236}">
                <a16:creationId xmlns:a16="http://schemas.microsoft.com/office/drawing/2014/main" id="{43286A13-4A25-485C-A2BB-1CF7C2C96DAA}"/>
              </a:ext>
            </a:extLst>
          </p:cNvPr>
          <p:cNvGrpSpPr/>
          <p:nvPr/>
        </p:nvGrpSpPr>
        <p:grpSpPr>
          <a:xfrm>
            <a:off x="5208236" y="3438873"/>
            <a:ext cx="909241" cy="368323"/>
            <a:chOff x="6907213" y="4773425"/>
            <a:chExt cx="1631576" cy="491098"/>
          </a:xfrm>
        </p:grpSpPr>
        <p:cxnSp>
          <p:nvCxnSpPr>
            <p:cNvPr id="28" name="îṥļîḑé-Straight Connector 23">
              <a:extLst>
                <a:ext uri="{FF2B5EF4-FFF2-40B4-BE49-F238E27FC236}">
                  <a16:creationId xmlns:a16="http://schemas.microsoft.com/office/drawing/2014/main" id="{184AA1AF-1EC2-498A-AF37-E1A9CDC419C6}"/>
                </a:ext>
              </a:extLst>
            </p:cNvPr>
            <p:cNvCxnSpPr/>
            <p:nvPr/>
          </p:nvCxnSpPr>
          <p:spPr>
            <a:xfrm>
              <a:off x="6907213" y="4773425"/>
              <a:ext cx="1613647"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9" name="îṥļîḑé-Straight Connector 24">
              <a:extLst>
                <a:ext uri="{FF2B5EF4-FFF2-40B4-BE49-F238E27FC236}">
                  <a16:creationId xmlns:a16="http://schemas.microsoft.com/office/drawing/2014/main" id="{3DCB1250-B277-4FA6-9FC9-ABD1A73DF58D}"/>
                </a:ext>
              </a:extLst>
            </p:cNvPr>
            <p:cNvCxnSpPr/>
            <p:nvPr/>
          </p:nvCxnSpPr>
          <p:spPr>
            <a:xfrm>
              <a:off x="8538789" y="4773425"/>
              <a:ext cx="0" cy="491098"/>
            </a:xfrm>
            <a:prstGeom prst="line">
              <a:avLst/>
            </a:prstGeom>
            <a:ln>
              <a:solidFill>
                <a:schemeClr val="accent5"/>
              </a:solidFill>
              <a:tailEnd type="oval" w="med" len="med"/>
            </a:ln>
          </p:spPr>
          <p:style>
            <a:lnRef idx="1">
              <a:schemeClr val="accent1"/>
            </a:lnRef>
            <a:fillRef idx="0">
              <a:schemeClr val="accent1"/>
            </a:fillRef>
            <a:effectRef idx="0">
              <a:schemeClr val="accent1"/>
            </a:effectRef>
            <a:fontRef idx="minor">
              <a:schemeClr val="tx1"/>
            </a:fontRef>
          </p:style>
        </p:cxnSp>
      </p:grpSp>
      <p:cxnSp>
        <p:nvCxnSpPr>
          <p:cNvPr id="9" name="îṥļîḑé-Straight Connector 25">
            <a:extLst>
              <a:ext uri="{FF2B5EF4-FFF2-40B4-BE49-F238E27FC236}">
                <a16:creationId xmlns:a16="http://schemas.microsoft.com/office/drawing/2014/main" id="{CD418FF9-D836-474D-977E-04996D9CD97E}"/>
              </a:ext>
            </a:extLst>
          </p:cNvPr>
          <p:cNvCxnSpPr/>
          <p:nvPr/>
        </p:nvCxnSpPr>
        <p:spPr>
          <a:xfrm>
            <a:off x="3194541" y="2941128"/>
            <a:ext cx="1164376" cy="0"/>
          </a:xfrm>
          <a:prstGeom prst="line">
            <a:avLst/>
          </a:prstGeom>
          <a:ln>
            <a:solidFill>
              <a:schemeClr val="accent4"/>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0" name="Group 26">
            <a:extLst>
              <a:ext uri="{FF2B5EF4-FFF2-40B4-BE49-F238E27FC236}">
                <a16:creationId xmlns:a16="http://schemas.microsoft.com/office/drawing/2014/main" id="{8F484999-B105-41F8-9F3C-0D18BCA47936}"/>
              </a:ext>
            </a:extLst>
          </p:cNvPr>
          <p:cNvGrpSpPr/>
          <p:nvPr/>
        </p:nvGrpSpPr>
        <p:grpSpPr>
          <a:xfrm flipH="1">
            <a:off x="3179649" y="1324373"/>
            <a:ext cx="1424417" cy="368323"/>
            <a:chOff x="6907212" y="4773425"/>
            <a:chExt cx="1631577" cy="491098"/>
          </a:xfrm>
        </p:grpSpPr>
        <p:cxnSp>
          <p:nvCxnSpPr>
            <p:cNvPr id="26" name="îṥļîḑé-Straight Connector 27">
              <a:extLst>
                <a:ext uri="{FF2B5EF4-FFF2-40B4-BE49-F238E27FC236}">
                  <a16:creationId xmlns:a16="http://schemas.microsoft.com/office/drawing/2014/main" id="{BE0546B8-8A74-4637-B61D-A1307EE5172A}"/>
                </a:ext>
              </a:extLst>
            </p:cNvPr>
            <p:cNvCxnSpPr/>
            <p:nvPr/>
          </p:nvCxnSpPr>
          <p:spPr>
            <a:xfrm>
              <a:off x="6907212" y="4773425"/>
              <a:ext cx="163157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îṥļîḑé-Straight Connector 28">
              <a:extLst>
                <a:ext uri="{FF2B5EF4-FFF2-40B4-BE49-F238E27FC236}">
                  <a16:creationId xmlns:a16="http://schemas.microsoft.com/office/drawing/2014/main" id="{A16BB85A-455E-4DC5-BC40-57E0773609B2}"/>
                </a:ext>
              </a:extLst>
            </p:cNvPr>
            <p:cNvCxnSpPr/>
            <p:nvPr/>
          </p:nvCxnSpPr>
          <p:spPr>
            <a:xfrm>
              <a:off x="8538789" y="4773425"/>
              <a:ext cx="0" cy="491098"/>
            </a:xfrm>
            <a:prstGeom prst="line">
              <a:avLst/>
            </a:prstGeom>
            <a:ln>
              <a:solidFill>
                <a:schemeClr val="accent2"/>
              </a:solidFill>
              <a:tailEnd type="oval" w="med" len="med"/>
            </a:ln>
          </p:spPr>
          <p:style>
            <a:lnRef idx="1">
              <a:schemeClr val="accent1"/>
            </a:lnRef>
            <a:fillRef idx="0">
              <a:schemeClr val="accent1"/>
            </a:fillRef>
            <a:effectRef idx="0">
              <a:schemeClr val="accent1"/>
            </a:effectRef>
            <a:fontRef idx="minor">
              <a:schemeClr val="tx1"/>
            </a:fontRef>
          </p:style>
        </p:cxnSp>
      </p:grpSp>
      <p:sp>
        <p:nvSpPr>
          <p:cNvPr id="11" name="îṥļîḑé-Oval 29">
            <a:extLst>
              <a:ext uri="{FF2B5EF4-FFF2-40B4-BE49-F238E27FC236}">
                <a16:creationId xmlns:a16="http://schemas.microsoft.com/office/drawing/2014/main" id="{1D9F09E9-F50B-4451-B794-2A3611832B65}"/>
              </a:ext>
            </a:extLst>
          </p:cNvPr>
          <p:cNvSpPr/>
          <p:nvPr/>
        </p:nvSpPr>
        <p:spPr>
          <a:xfrm>
            <a:off x="6261283" y="1931768"/>
            <a:ext cx="437930" cy="437929"/>
          </a:xfrm>
          <a:prstGeom prst="ellipse">
            <a:avLst/>
          </a:prstGeom>
          <a:solidFill>
            <a:schemeClr val="accent1"/>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92500" lnSpcReduction="10000"/>
          </a:bodyPr>
          <a:lstStyle/>
          <a:p>
            <a:pPr algn="ctr"/>
            <a:r>
              <a:rPr lang="en-US" sz="2400">
                <a:cs typeface="+mn-ea"/>
                <a:sym typeface="+mn-lt"/>
              </a:rPr>
              <a:t>02</a:t>
            </a:r>
          </a:p>
        </p:txBody>
      </p:sp>
      <p:sp>
        <p:nvSpPr>
          <p:cNvPr id="13" name="îṥļîḑé-Oval 32">
            <a:extLst>
              <a:ext uri="{FF2B5EF4-FFF2-40B4-BE49-F238E27FC236}">
                <a16:creationId xmlns:a16="http://schemas.microsoft.com/office/drawing/2014/main" id="{91E28908-78F9-4936-9749-5E8129ECB77F}"/>
              </a:ext>
            </a:extLst>
          </p:cNvPr>
          <p:cNvSpPr/>
          <p:nvPr/>
        </p:nvSpPr>
        <p:spPr>
          <a:xfrm>
            <a:off x="5971159" y="3780404"/>
            <a:ext cx="437930" cy="437929"/>
          </a:xfrm>
          <a:prstGeom prst="ellipse">
            <a:avLst/>
          </a:prstGeom>
          <a:solidFill>
            <a:schemeClr val="accent5"/>
          </a:solid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92500" lnSpcReduction="10000"/>
          </a:bodyPr>
          <a:lstStyle/>
          <a:p>
            <a:pPr algn="ctr"/>
            <a:r>
              <a:rPr lang="en-US" sz="2400">
                <a:cs typeface="+mn-ea"/>
                <a:sym typeface="+mn-lt"/>
              </a:rPr>
              <a:t>04</a:t>
            </a:r>
          </a:p>
        </p:txBody>
      </p:sp>
      <p:grpSp>
        <p:nvGrpSpPr>
          <p:cNvPr id="46" name="组合 45">
            <a:extLst>
              <a:ext uri="{FF2B5EF4-FFF2-40B4-BE49-F238E27FC236}">
                <a16:creationId xmlns:a16="http://schemas.microsoft.com/office/drawing/2014/main" id="{AE803A2E-6183-4231-9E48-6CED5419475F}"/>
              </a:ext>
            </a:extLst>
          </p:cNvPr>
          <p:cNvGrpSpPr/>
          <p:nvPr/>
        </p:nvGrpSpPr>
        <p:grpSpPr>
          <a:xfrm>
            <a:off x="6409090" y="1895144"/>
            <a:ext cx="2195559" cy="2402636"/>
            <a:chOff x="6409089" y="1894350"/>
            <a:chExt cx="2195559" cy="2402636"/>
          </a:xfrm>
        </p:grpSpPr>
        <p:grpSp>
          <p:nvGrpSpPr>
            <p:cNvPr id="12" name="Group 43">
              <a:extLst>
                <a:ext uri="{FF2B5EF4-FFF2-40B4-BE49-F238E27FC236}">
                  <a16:creationId xmlns:a16="http://schemas.microsoft.com/office/drawing/2014/main" id="{86FAC924-861B-4D9C-9ED4-8B22BAD45337}"/>
                </a:ext>
              </a:extLst>
            </p:cNvPr>
            <p:cNvGrpSpPr/>
            <p:nvPr/>
          </p:nvGrpSpPr>
          <p:grpSpPr>
            <a:xfrm>
              <a:off x="6699214" y="1894350"/>
              <a:ext cx="1905434" cy="553998"/>
              <a:chOff x="8932284" y="2525798"/>
              <a:chExt cx="2202133" cy="738664"/>
            </a:xfrm>
          </p:grpSpPr>
          <p:sp>
            <p:nvSpPr>
              <p:cNvPr id="24" name="îṥļîḑé-TextBox 30">
                <a:extLst>
                  <a:ext uri="{FF2B5EF4-FFF2-40B4-BE49-F238E27FC236}">
                    <a16:creationId xmlns:a16="http://schemas.microsoft.com/office/drawing/2014/main" id="{B7BEDD00-B2C8-402F-B9E6-A67F3953C558}"/>
                  </a:ext>
                </a:extLst>
              </p:cNvPr>
              <p:cNvSpPr txBox="1"/>
              <p:nvPr/>
            </p:nvSpPr>
            <p:spPr>
              <a:xfrm>
                <a:off x="8932284" y="2525798"/>
                <a:ext cx="2202133" cy="276999"/>
              </a:xfrm>
              <a:prstGeom prst="rect">
                <a:avLst/>
              </a:prstGeom>
              <a:noFill/>
            </p:spPr>
            <p:txBody>
              <a:bodyPr wrap="none" lIns="144000" tIns="0" rIns="0" bIns="0" anchor="ctr" anchorCtr="0">
                <a:normAutofit fontScale="85000" lnSpcReduction="10000"/>
              </a:bodyPr>
              <a:lstStyle/>
              <a:p>
                <a:r>
                  <a:rPr lang="zh-CN" altLang="en-US" b="1">
                    <a:solidFill>
                      <a:schemeClr val="accent1"/>
                    </a:solidFill>
                    <a:cs typeface="+mn-ea"/>
                    <a:sym typeface="+mn-lt"/>
                  </a:rPr>
                  <a:t>Title text presets</a:t>
                </a:r>
              </a:p>
            </p:txBody>
          </p:sp>
          <p:sp>
            <p:nvSpPr>
              <p:cNvPr id="25" name="îṥļîḑé-Rectangle 31">
                <a:extLst>
                  <a:ext uri="{FF2B5EF4-FFF2-40B4-BE49-F238E27FC236}">
                    <a16:creationId xmlns:a16="http://schemas.microsoft.com/office/drawing/2014/main" id="{B7C360D2-704A-465E-B16C-67677337E18A}"/>
                  </a:ext>
                </a:extLst>
              </p:cNvPr>
              <p:cNvSpPr/>
              <p:nvPr/>
            </p:nvSpPr>
            <p:spPr>
              <a:xfrm>
                <a:off x="8932284" y="2802797"/>
                <a:ext cx="2202133" cy="461665"/>
              </a:xfrm>
              <a:prstGeom prst="rect">
                <a:avLst/>
              </a:prstGeom>
            </p:spPr>
            <p:txBody>
              <a:bodyPr wrap="square" lIns="144000" tIns="0" rIns="0" bIns="0" anchor="ctr" anchorCtr="0">
                <a:normAutofit fontScale="77500" lnSpcReduction="20000"/>
              </a:bodyPr>
              <a:lstStyle/>
              <a:p>
                <a:pPr>
                  <a:lnSpc>
                    <a:spcPct val="120000"/>
                  </a:lnSpc>
                </a:pPr>
                <a:r>
                  <a:rPr lang="zh-CN" altLang="en-US" sz="1000" b="1" dirty="0">
                    <a:solidFill>
                      <a:sysClr val="windowText" lastClr="000000"/>
                    </a:solidFill>
                    <a:cs typeface="+mn-ea"/>
                    <a:sym typeface="+mn-lt"/>
                  </a:rPr>
                  <a:t>This section is displayed as a text layout place (theme font is recommended)</a:t>
                </a:r>
              </a:p>
            </p:txBody>
          </p:sp>
        </p:grpSp>
        <p:sp>
          <p:nvSpPr>
            <p:cNvPr id="14" name="îṥļîḑé-TextBox 33">
              <a:extLst>
                <a:ext uri="{FF2B5EF4-FFF2-40B4-BE49-F238E27FC236}">
                  <a16:creationId xmlns:a16="http://schemas.microsoft.com/office/drawing/2014/main" id="{6EDAB042-9E66-49B2-BE54-80A9B3AF542F}"/>
                </a:ext>
              </a:extLst>
            </p:cNvPr>
            <p:cNvSpPr txBox="1"/>
            <p:nvPr/>
          </p:nvSpPr>
          <p:spPr>
            <a:xfrm>
              <a:off x="6409089" y="3742988"/>
              <a:ext cx="1651600" cy="207749"/>
            </a:xfrm>
            <a:prstGeom prst="rect">
              <a:avLst/>
            </a:prstGeom>
            <a:noFill/>
          </p:spPr>
          <p:txBody>
            <a:bodyPr wrap="none" lIns="144000" tIns="0" rIns="0" bIns="0" anchor="ctr" anchorCtr="0">
              <a:normAutofit fontScale="85000" lnSpcReduction="10000"/>
            </a:bodyPr>
            <a:lstStyle/>
            <a:p>
              <a:r>
                <a:rPr lang="zh-CN" altLang="en-US" b="1">
                  <a:solidFill>
                    <a:schemeClr val="accent5"/>
                  </a:solidFill>
                  <a:cs typeface="+mn-ea"/>
                  <a:sym typeface="+mn-lt"/>
                </a:rPr>
                <a:t>Title text presets</a:t>
              </a:r>
            </a:p>
          </p:txBody>
        </p:sp>
        <p:sp>
          <p:nvSpPr>
            <p:cNvPr id="15" name="îṥļîḑé-Rectangle 34">
              <a:extLst>
                <a:ext uri="{FF2B5EF4-FFF2-40B4-BE49-F238E27FC236}">
                  <a16:creationId xmlns:a16="http://schemas.microsoft.com/office/drawing/2014/main" id="{2CAFBF48-A192-40AA-9595-4C4C894D7EFB}"/>
                </a:ext>
              </a:extLst>
            </p:cNvPr>
            <p:cNvSpPr/>
            <p:nvPr/>
          </p:nvSpPr>
          <p:spPr>
            <a:xfrm>
              <a:off x="6409089" y="3950737"/>
              <a:ext cx="1651600" cy="346249"/>
            </a:xfrm>
            <a:prstGeom prst="rect">
              <a:avLst/>
            </a:prstGeom>
          </p:spPr>
          <p:txBody>
            <a:bodyPr wrap="square" lIns="144000" tIns="0" rIns="0" bIns="0" anchor="ctr" anchorCtr="0">
              <a:normAutofit fontScale="70000" lnSpcReduction="20000"/>
            </a:bodyPr>
            <a:lstStyle/>
            <a:p>
              <a:pPr>
                <a:lnSpc>
                  <a:spcPct val="120000"/>
                </a:lnSpc>
              </a:pPr>
              <a:r>
                <a:rPr lang="zh-CN" altLang="en-US" sz="1000">
                  <a:solidFill>
                    <a:sysClr val="windowText" lastClr="000000"/>
                  </a:solidFill>
                  <a:cs typeface="+mn-ea"/>
                  <a:sym typeface="+mn-lt"/>
                </a:rPr>
                <a:t>This section is displayed as a text layout place (theme font is recommended)</a:t>
              </a:r>
            </a:p>
          </p:txBody>
        </p:sp>
      </p:grpSp>
      <p:sp>
        <p:nvSpPr>
          <p:cNvPr id="16" name="îṥļîḑé-Oval 35">
            <a:extLst>
              <a:ext uri="{FF2B5EF4-FFF2-40B4-BE49-F238E27FC236}">
                <a16:creationId xmlns:a16="http://schemas.microsoft.com/office/drawing/2014/main" id="{0B62F79B-D4C1-42E4-8417-67315E732368}"/>
              </a:ext>
            </a:extLst>
          </p:cNvPr>
          <p:cNvSpPr/>
          <p:nvPr/>
        </p:nvSpPr>
        <p:spPr>
          <a:xfrm>
            <a:off x="3020393" y="1579026"/>
            <a:ext cx="437930" cy="437929"/>
          </a:xfrm>
          <a:prstGeom prst="ellipse">
            <a:avLst/>
          </a:prstGeom>
          <a:solidFill>
            <a:schemeClr val="accent2"/>
          </a:solid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92500" lnSpcReduction="10000"/>
          </a:bodyPr>
          <a:lstStyle/>
          <a:p>
            <a:pPr algn="ctr"/>
            <a:r>
              <a:rPr lang="en-US" sz="2400">
                <a:cs typeface="+mn-ea"/>
                <a:sym typeface="+mn-lt"/>
              </a:rPr>
              <a:t>01</a:t>
            </a:r>
          </a:p>
        </p:txBody>
      </p:sp>
      <p:grpSp>
        <p:nvGrpSpPr>
          <p:cNvPr id="17" name="Group 1">
            <a:extLst>
              <a:ext uri="{FF2B5EF4-FFF2-40B4-BE49-F238E27FC236}">
                <a16:creationId xmlns:a16="http://schemas.microsoft.com/office/drawing/2014/main" id="{7F406380-2F78-48CF-B414-6F60F37AC1D5}"/>
              </a:ext>
            </a:extLst>
          </p:cNvPr>
          <p:cNvGrpSpPr/>
          <p:nvPr/>
        </p:nvGrpSpPr>
        <p:grpSpPr>
          <a:xfrm>
            <a:off x="539753" y="1542401"/>
            <a:ext cx="2480643" cy="553998"/>
            <a:chOff x="1825058" y="2055475"/>
            <a:chExt cx="2202133" cy="738664"/>
          </a:xfrm>
        </p:grpSpPr>
        <p:sp>
          <p:nvSpPr>
            <p:cNvPr id="22" name="îṥļîḑé-TextBox 36">
              <a:extLst>
                <a:ext uri="{FF2B5EF4-FFF2-40B4-BE49-F238E27FC236}">
                  <a16:creationId xmlns:a16="http://schemas.microsoft.com/office/drawing/2014/main" id="{102F0CBB-43FB-4F44-9785-85ECEA723B11}"/>
                </a:ext>
              </a:extLst>
            </p:cNvPr>
            <p:cNvSpPr txBox="1"/>
            <p:nvPr/>
          </p:nvSpPr>
          <p:spPr>
            <a:xfrm>
              <a:off x="1825058" y="2055475"/>
              <a:ext cx="2202133" cy="276999"/>
            </a:xfrm>
            <a:prstGeom prst="rect">
              <a:avLst/>
            </a:prstGeom>
            <a:noFill/>
          </p:spPr>
          <p:txBody>
            <a:bodyPr wrap="none" lIns="0" tIns="0" rIns="144000" bIns="0" anchor="ctr" anchorCtr="0">
              <a:normAutofit fontScale="85000" lnSpcReduction="10000"/>
            </a:bodyPr>
            <a:lstStyle/>
            <a:p>
              <a:pPr algn="r"/>
              <a:r>
                <a:rPr lang="zh-CN" altLang="en-US" b="1" dirty="0">
                  <a:solidFill>
                    <a:schemeClr val="accent2"/>
                  </a:solidFill>
                  <a:cs typeface="+mn-ea"/>
                  <a:sym typeface="+mn-lt"/>
                </a:rPr>
                <a:t>Title text presets</a:t>
              </a:r>
            </a:p>
          </p:txBody>
        </p:sp>
        <p:sp>
          <p:nvSpPr>
            <p:cNvPr id="23" name="îṥļîḑé-Rectangle 37">
              <a:extLst>
                <a:ext uri="{FF2B5EF4-FFF2-40B4-BE49-F238E27FC236}">
                  <a16:creationId xmlns:a16="http://schemas.microsoft.com/office/drawing/2014/main" id="{07C70A7E-AC1E-4B7D-B0A9-8B460B29A15B}"/>
                </a:ext>
              </a:extLst>
            </p:cNvPr>
            <p:cNvSpPr/>
            <p:nvPr/>
          </p:nvSpPr>
          <p:spPr>
            <a:xfrm>
              <a:off x="1825058" y="2332474"/>
              <a:ext cx="2202133" cy="461665"/>
            </a:xfrm>
            <a:prstGeom prst="rect">
              <a:avLst/>
            </a:prstGeom>
          </p:spPr>
          <p:txBody>
            <a:bodyPr wrap="square" lIns="0" tIns="0" rIns="144000" bIns="0" anchor="ctr" anchorCtr="0">
              <a:normAutofit lnSpcReduction="10000"/>
            </a:bodyPr>
            <a:lstStyle/>
            <a:p>
              <a:pPr algn="r">
                <a:lnSpc>
                  <a:spcPct val="120000"/>
                </a:lnSpc>
              </a:pPr>
              <a:r>
                <a:rPr lang="zh-CN" altLang="en-US" sz="1000">
                  <a:solidFill>
                    <a:sysClr val="windowText" lastClr="000000"/>
                  </a:solidFill>
                  <a:cs typeface="+mn-ea"/>
                  <a:sym typeface="+mn-lt"/>
                </a:rPr>
                <a:t>This section is displayed as a text layout </a:t>
              </a:r>
              <a:br>
                <a:rPr lang="zh-CN" altLang="en-US" sz="1000">
                  <a:solidFill>
                    <a:sysClr val="windowText" lastClr="000000"/>
                  </a:solidFill>
                  <a:cs typeface="+mn-ea"/>
                  <a:sym typeface="+mn-lt"/>
                </a:rPr>
              </a:br>
              <a:r>
                <a:rPr lang="zh-CN" altLang="en-US" sz="1000">
                  <a:solidFill>
                    <a:sysClr val="windowText" lastClr="000000"/>
                  </a:solidFill>
                  <a:cs typeface="+mn-ea"/>
                  <a:sym typeface="+mn-lt"/>
                </a:rPr>
                <a:t>(Theme font is recommended)</a:t>
              </a:r>
            </a:p>
          </p:txBody>
        </p:sp>
      </p:grpSp>
      <p:sp>
        <p:nvSpPr>
          <p:cNvPr id="18" name="îṥļîḑé-Oval 38">
            <a:extLst>
              <a:ext uri="{FF2B5EF4-FFF2-40B4-BE49-F238E27FC236}">
                <a16:creationId xmlns:a16="http://schemas.microsoft.com/office/drawing/2014/main" id="{BD4838C3-BEC3-4EE0-8A9B-1F5863386125}"/>
              </a:ext>
            </a:extLst>
          </p:cNvPr>
          <p:cNvSpPr/>
          <p:nvPr/>
        </p:nvSpPr>
        <p:spPr>
          <a:xfrm>
            <a:off x="2540153" y="2752370"/>
            <a:ext cx="437930" cy="437929"/>
          </a:xfrm>
          <a:prstGeom prst="ellipse">
            <a:avLst/>
          </a:prstGeom>
          <a:solidFill>
            <a:schemeClr val="accent4"/>
          </a:solid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fontScale="92500" lnSpcReduction="10000"/>
          </a:bodyPr>
          <a:lstStyle/>
          <a:p>
            <a:pPr algn="ctr"/>
            <a:r>
              <a:rPr lang="en-US" sz="2400">
                <a:cs typeface="+mn-ea"/>
                <a:sym typeface="+mn-lt"/>
              </a:rPr>
              <a:t>03</a:t>
            </a:r>
          </a:p>
        </p:txBody>
      </p:sp>
      <p:grpSp>
        <p:nvGrpSpPr>
          <p:cNvPr id="19" name="Group 42">
            <a:extLst>
              <a:ext uri="{FF2B5EF4-FFF2-40B4-BE49-F238E27FC236}">
                <a16:creationId xmlns:a16="http://schemas.microsoft.com/office/drawing/2014/main" id="{7A97490E-7BBF-4280-9F24-FAC18DF94F84}"/>
              </a:ext>
            </a:extLst>
          </p:cNvPr>
          <p:cNvGrpSpPr/>
          <p:nvPr/>
        </p:nvGrpSpPr>
        <p:grpSpPr>
          <a:xfrm>
            <a:off x="539753" y="2715745"/>
            <a:ext cx="2000403" cy="553998"/>
            <a:chOff x="1184738" y="3619933"/>
            <a:chExt cx="2202133" cy="738664"/>
          </a:xfrm>
        </p:grpSpPr>
        <p:sp>
          <p:nvSpPr>
            <p:cNvPr id="20" name="îṥļîḑé-TextBox 39">
              <a:extLst>
                <a:ext uri="{FF2B5EF4-FFF2-40B4-BE49-F238E27FC236}">
                  <a16:creationId xmlns:a16="http://schemas.microsoft.com/office/drawing/2014/main" id="{7D78D0F6-52FC-434A-A840-DF76AA34C589}"/>
                </a:ext>
              </a:extLst>
            </p:cNvPr>
            <p:cNvSpPr txBox="1"/>
            <p:nvPr/>
          </p:nvSpPr>
          <p:spPr>
            <a:xfrm>
              <a:off x="1184738" y="3619933"/>
              <a:ext cx="2202133" cy="276999"/>
            </a:xfrm>
            <a:prstGeom prst="rect">
              <a:avLst/>
            </a:prstGeom>
            <a:noFill/>
          </p:spPr>
          <p:txBody>
            <a:bodyPr wrap="none" lIns="0" tIns="0" rIns="144000" bIns="0" anchor="ctr" anchorCtr="0">
              <a:normAutofit fontScale="85000" lnSpcReduction="10000"/>
            </a:bodyPr>
            <a:lstStyle/>
            <a:p>
              <a:pPr algn="r"/>
              <a:r>
                <a:rPr lang="zh-CN" altLang="en-US" b="1">
                  <a:solidFill>
                    <a:schemeClr val="accent4"/>
                  </a:solidFill>
                  <a:cs typeface="+mn-ea"/>
                  <a:sym typeface="+mn-lt"/>
                </a:rPr>
                <a:t>Title text presets</a:t>
              </a:r>
            </a:p>
          </p:txBody>
        </p:sp>
        <p:sp>
          <p:nvSpPr>
            <p:cNvPr id="21" name="îṥļîḑé-Rectangle 40">
              <a:extLst>
                <a:ext uri="{FF2B5EF4-FFF2-40B4-BE49-F238E27FC236}">
                  <a16:creationId xmlns:a16="http://schemas.microsoft.com/office/drawing/2014/main" id="{87E5C0AB-D595-42FA-81B1-237AFEB36D28}"/>
                </a:ext>
              </a:extLst>
            </p:cNvPr>
            <p:cNvSpPr/>
            <p:nvPr/>
          </p:nvSpPr>
          <p:spPr>
            <a:xfrm>
              <a:off x="1184738" y="3896932"/>
              <a:ext cx="2202133" cy="461665"/>
            </a:xfrm>
            <a:prstGeom prst="rect">
              <a:avLst/>
            </a:prstGeom>
          </p:spPr>
          <p:txBody>
            <a:bodyPr wrap="square" lIns="0" tIns="0" rIns="144000" bIns="0" anchor="ctr" anchorCtr="0">
              <a:normAutofit fontScale="92500"/>
            </a:bodyPr>
            <a:lstStyle/>
            <a:p>
              <a:pPr algn="r">
                <a:lnSpc>
                  <a:spcPct val="120000"/>
                </a:lnSpc>
              </a:pPr>
              <a:r>
                <a:rPr lang="zh-CN" altLang="en-US" sz="1000">
                  <a:solidFill>
                    <a:sysClr val="windowText" lastClr="000000"/>
                  </a:solidFill>
                  <a:cs typeface="+mn-ea"/>
                  <a:sym typeface="+mn-lt"/>
                </a:rPr>
                <a:t>This section is displayed as a text layout</a:t>
              </a:r>
              <a:br>
                <a:rPr lang="zh-CN" altLang="en-US" sz="1000">
                  <a:solidFill>
                    <a:sysClr val="windowText" lastClr="000000"/>
                  </a:solidFill>
                  <a:cs typeface="+mn-ea"/>
                  <a:sym typeface="+mn-lt"/>
                </a:rPr>
              </a:br>
              <a:r>
                <a:rPr lang="zh-CN" altLang="en-US" sz="1000">
                  <a:solidFill>
                    <a:sysClr val="windowText" lastClr="000000"/>
                  </a:solidFill>
                  <a:cs typeface="+mn-ea"/>
                  <a:sym typeface="+mn-lt"/>
                </a:rPr>
                <a:t>(Theme font is recommended)</a:t>
              </a:r>
            </a:p>
          </p:txBody>
        </p:sp>
      </p:grpSp>
    </p:spTree>
    <p:custDataLst>
      <p:tags r:id="rId1"/>
    </p:custDataLst>
    <p:extLst>
      <p:ext uri="{BB962C8B-B14F-4D97-AF65-F5344CB8AC3E}">
        <p14:creationId xmlns:p14="http://schemas.microsoft.com/office/powerpoint/2010/main" val="2314764085"/>
      </p:ext>
    </p:extLst>
  </p:cSld>
  <p:clrMapOvr>
    <a:masterClrMapping/>
  </p:clrMapOvr>
  <mc:AlternateContent xmlns:mc="http://schemas.openxmlformats.org/markup-compatibility/2006" xmlns:p14="http://schemas.microsoft.com/office/powerpoint/2010/main">
    <mc:Choice Requires="p14">
      <p:transition spd="slow" p14:dur="1250" advClick="0" advTm="0">
        <p14:warp dir="in"/>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par>
                                <p:cTn id="9" presetID="2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2" presetClass="entr" presetSubtype="2"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right)">
                                      <p:cBhvr>
                                        <p:cTn id="27" dur="500"/>
                                        <p:tgtEl>
                                          <p:spTgt spid="17"/>
                                        </p:tgtEl>
                                      </p:cBhvr>
                                    </p:animEffect>
                                  </p:childTnLst>
                                </p:cTn>
                              </p:par>
                              <p:par>
                                <p:cTn id="28" presetID="22" presetClass="entr" presetSubtype="2"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right)">
                                      <p:cBhvr>
                                        <p:cTn id="30" dur="500"/>
                                        <p:tgtEl>
                                          <p:spTgt spid="19"/>
                                        </p:tgtEl>
                                      </p:cBhvr>
                                    </p:animEffect>
                                  </p:childTnLst>
                                </p:cTn>
                              </p:par>
                              <p:par>
                                <p:cTn id="31" presetID="22" presetClass="entr" presetSubtype="8"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par>
                                <p:cTn id="34" presetID="22" presetClass="entr" presetSubtype="8"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animEffect transition="in" filter="fade">
                                      <p:cBhvr>
                                        <p:cTn id="46" dur="500"/>
                                        <p:tgtEl>
                                          <p:spTgt spid="13"/>
                                        </p:tgtEl>
                                      </p:cBhvr>
                                    </p:animEffect>
                                  </p:childTnLst>
                                </p:cTn>
                              </p:par>
                              <p:par>
                                <p:cTn id="47" presetID="22" presetClass="entr" presetSubtype="8" fill="hold" nodeType="with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wipe(left)">
                                      <p:cBhvr>
                                        <p:cTn id="4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6"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iSḻîdé">
            <a:extLst>
              <a:ext uri="{FF2B5EF4-FFF2-40B4-BE49-F238E27FC236}">
                <a16:creationId xmlns:a16="http://schemas.microsoft.com/office/drawing/2014/main" id="{A98A736D-5F08-4333-9876-859408D336FD}"/>
              </a:ext>
            </a:extLst>
          </p:cNvPr>
          <p:cNvSpPr/>
          <p:nvPr/>
        </p:nvSpPr>
        <p:spPr bwMode="auto">
          <a:xfrm flipH="1">
            <a:off x="5342241" y="1533353"/>
            <a:ext cx="1907750" cy="282195"/>
          </a:xfrm>
          <a:prstGeom prst="homePlate">
            <a:avLst>
              <a:gd name="adj" fmla="val 37135"/>
            </a:avLst>
          </a:prstGeom>
          <a:solidFill>
            <a:schemeClr val="accent4"/>
          </a:solidFill>
          <a:ln>
            <a:noFill/>
          </a:ln>
          <a:effectLst>
            <a:outerShdw dist="63500" dir="2700000" sx="101000" sy="101000" algn="tl" rotWithShape="0">
              <a:prstClr val="black">
                <a:alpha val="12000"/>
              </a:prstClr>
            </a:outerShdw>
          </a:effectLst>
        </p:spPr>
        <p:txBody>
          <a:bodyPr wrap="none" anchor="ctr">
            <a:normAutofit/>
          </a:bodyPr>
          <a:lstStyle/>
          <a:p>
            <a:pPr algn="r" defTabSz="914377">
              <a:spcBef>
                <a:spcPct val="0"/>
              </a:spcBef>
              <a:defRPr/>
            </a:pPr>
            <a:r>
              <a:rPr lang="zh-CN" altLang="en-US" sz="1200" b="1" dirty="0">
                <a:solidFill>
                  <a:srgbClr val="FFFFFF"/>
                </a:solidFill>
                <a:latin typeface="Arial" panose="020B0604020202020204" pitchFamily="34" charset="0"/>
                <a:ea typeface="Microsoft YaHei" panose="020B0503020204020204" pitchFamily="34" charset="-122"/>
                <a:sym typeface="Arial" panose="020B0604020202020204" pitchFamily="34" charset="0"/>
              </a:rPr>
              <a:t>Click to enter the title</a:t>
            </a:r>
          </a:p>
        </p:txBody>
      </p:sp>
      <p:sp>
        <p:nvSpPr>
          <p:cNvPr id="57" name="íṥḷîḓé">
            <a:extLst>
              <a:ext uri="{FF2B5EF4-FFF2-40B4-BE49-F238E27FC236}">
                <a16:creationId xmlns:a16="http://schemas.microsoft.com/office/drawing/2014/main" id="{635713DE-B391-41E9-B342-39A8D29DA90E}"/>
              </a:ext>
            </a:extLst>
          </p:cNvPr>
          <p:cNvSpPr/>
          <p:nvPr/>
        </p:nvSpPr>
        <p:spPr bwMode="auto">
          <a:xfrm>
            <a:off x="5476361" y="1815547"/>
            <a:ext cx="1773631" cy="6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rmAutofit fontScale="70000" lnSpcReduction="20000"/>
          </a:bodyPr>
          <a:lstStyle/>
          <a:p>
            <a:pPr marL="171450" indent="-171450">
              <a:lnSpc>
                <a:spcPct val="150000"/>
              </a:lnSpc>
              <a:buFont typeface="Arial" panose="020B0604020202020204" pitchFamily="34" charset="0"/>
              <a:buChar char="•"/>
            </a:pPr>
            <a:r>
              <a:rPr lang="zh-CN" altLang="en-US" sz="1000" dirty="0">
                <a:latin typeface="Arial" panose="020B0604020202020204" pitchFamily="34" charset="0"/>
                <a:ea typeface="Microsoft YaHei" panose="020B0503020204020204" pitchFamily="34" charset="-122"/>
                <a:sym typeface="Arial" panose="020B0604020202020204" pitchFamily="34" charset="0"/>
              </a:rPr>
              <a:t>After your content is played here, or by copying your text, choose paste in this box and choose to keep only the text</a:t>
            </a:r>
            <a:endParaRPr lang="en-US" altLang="zh-CN" sz="1000" dirty="0">
              <a:latin typeface="Arial" panose="020B0604020202020204" pitchFamily="34" charset="0"/>
              <a:ea typeface="Microsoft YaHei" panose="020B0503020204020204" pitchFamily="34" charset="-122"/>
              <a:sym typeface="Arial" panose="020B0604020202020204" pitchFamily="34" charset="0"/>
            </a:endParaRPr>
          </a:p>
        </p:txBody>
      </p:sp>
      <p:sp>
        <p:nvSpPr>
          <p:cNvPr id="58" name="iSḻíde">
            <a:extLst>
              <a:ext uri="{FF2B5EF4-FFF2-40B4-BE49-F238E27FC236}">
                <a16:creationId xmlns:a16="http://schemas.microsoft.com/office/drawing/2014/main" id="{B9F2BB7D-EE94-4E16-AA57-25B770DCDE57}"/>
              </a:ext>
            </a:extLst>
          </p:cNvPr>
          <p:cNvSpPr/>
          <p:nvPr/>
        </p:nvSpPr>
        <p:spPr bwMode="auto">
          <a:xfrm>
            <a:off x="1478002" y="2197926"/>
            <a:ext cx="1907750" cy="282195"/>
          </a:xfrm>
          <a:prstGeom prst="homePlate">
            <a:avLst>
              <a:gd name="adj" fmla="val 37135"/>
            </a:avLst>
          </a:prstGeom>
          <a:solidFill>
            <a:schemeClr val="accent1"/>
          </a:solidFill>
          <a:ln>
            <a:noFill/>
          </a:ln>
          <a:effectLst>
            <a:outerShdw dist="63500" dir="8100000" sx="101000" sy="101000" algn="tr" rotWithShape="0">
              <a:prstClr val="black">
                <a:alpha val="12000"/>
              </a:prstClr>
            </a:outerShdw>
          </a:effectLst>
        </p:spPr>
        <p:txBody>
          <a:bodyPr wrap="none" lIns="90000" rIns="90000" anchor="ctr">
            <a:normAutofit/>
          </a:bodyPr>
          <a:lstStyle/>
          <a:p>
            <a:pPr defTabSz="914377">
              <a:spcBef>
                <a:spcPct val="0"/>
              </a:spcBef>
              <a:defRPr/>
            </a:pPr>
            <a:r>
              <a:rPr lang="zh-CN" altLang="en-US" sz="1200" b="1" dirty="0">
                <a:solidFill>
                  <a:srgbClr val="FFFFFF"/>
                </a:solidFill>
                <a:latin typeface="Arial" panose="020B0604020202020204" pitchFamily="34" charset="0"/>
                <a:ea typeface="Microsoft YaHei" panose="020B0503020204020204" pitchFamily="34" charset="-122"/>
                <a:sym typeface="Arial" panose="020B0604020202020204" pitchFamily="34" charset="0"/>
              </a:rPr>
              <a:t>Click to enter the title</a:t>
            </a:r>
          </a:p>
        </p:txBody>
      </p:sp>
      <p:sp>
        <p:nvSpPr>
          <p:cNvPr id="59" name="îŝlíḑè">
            <a:extLst>
              <a:ext uri="{FF2B5EF4-FFF2-40B4-BE49-F238E27FC236}">
                <a16:creationId xmlns:a16="http://schemas.microsoft.com/office/drawing/2014/main" id="{AFFD7E13-9F7D-4F36-9DDD-C555EAEF9030}"/>
              </a:ext>
            </a:extLst>
          </p:cNvPr>
          <p:cNvSpPr/>
          <p:nvPr/>
        </p:nvSpPr>
        <p:spPr bwMode="auto">
          <a:xfrm>
            <a:off x="1478003" y="2480121"/>
            <a:ext cx="1773631" cy="657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rmAutofit fontScale="70000" lnSpcReduction="20000"/>
          </a:bodyPr>
          <a:lstStyle/>
          <a:p>
            <a:pPr marL="171450" indent="-171450">
              <a:lnSpc>
                <a:spcPct val="150000"/>
              </a:lnSpc>
              <a:buFont typeface="Arial" panose="020B0604020202020204" pitchFamily="34" charset="0"/>
              <a:buChar char="•"/>
            </a:pPr>
            <a:r>
              <a:rPr lang="zh-CN" altLang="en-US" sz="1000" dirty="0">
                <a:latin typeface="Arial" panose="020B0604020202020204" pitchFamily="34" charset="0"/>
                <a:ea typeface="Microsoft YaHei" panose="020B0503020204020204" pitchFamily="34" charset="-122"/>
                <a:sym typeface="Arial" panose="020B0604020202020204" pitchFamily="34" charset="0"/>
              </a:rPr>
              <a:t>After your content is played here, or by copying your text, choose paste in this box and choose to keep only the text</a:t>
            </a:r>
            <a:endParaRPr lang="en-US" altLang="zh-CN" sz="1000" dirty="0">
              <a:latin typeface="Arial" panose="020B0604020202020204" pitchFamily="34" charset="0"/>
              <a:ea typeface="Microsoft YaHei" panose="020B0503020204020204" pitchFamily="34" charset="-122"/>
              <a:sym typeface="Arial" panose="020B0604020202020204" pitchFamily="34" charset="0"/>
            </a:endParaRPr>
          </a:p>
        </p:txBody>
      </p:sp>
      <p:sp>
        <p:nvSpPr>
          <p:cNvPr id="60" name="îsľîde">
            <a:extLst>
              <a:ext uri="{FF2B5EF4-FFF2-40B4-BE49-F238E27FC236}">
                <a16:creationId xmlns:a16="http://schemas.microsoft.com/office/drawing/2014/main" id="{BCF6D6AE-3649-43F1-B679-04F780FE59B8}"/>
              </a:ext>
            </a:extLst>
          </p:cNvPr>
          <p:cNvSpPr/>
          <p:nvPr/>
        </p:nvSpPr>
        <p:spPr bwMode="auto">
          <a:xfrm>
            <a:off x="1972175" y="3639888"/>
            <a:ext cx="1907750" cy="282235"/>
          </a:xfrm>
          <a:prstGeom prst="homePlate">
            <a:avLst>
              <a:gd name="adj" fmla="val 37135"/>
            </a:avLst>
          </a:prstGeom>
          <a:solidFill>
            <a:schemeClr val="accent2"/>
          </a:solidFill>
          <a:ln>
            <a:noFill/>
          </a:ln>
          <a:effectLst>
            <a:outerShdw dist="63500" dir="8100000" sx="101000" sy="101000" algn="tr" rotWithShape="0">
              <a:prstClr val="black">
                <a:alpha val="12000"/>
              </a:prstClr>
            </a:outerShdw>
          </a:effectLst>
        </p:spPr>
        <p:txBody>
          <a:bodyPr wrap="none" anchor="ctr">
            <a:normAutofit/>
          </a:bodyPr>
          <a:lstStyle/>
          <a:p>
            <a:pPr defTabSz="914377">
              <a:spcBef>
                <a:spcPct val="0"/>
              </a:spcBef>
              <a:defRPr/>
            </a:pPr>
            <a:r>
              <a:rPr lang="zh-CN" altLang="en-US" sz="1200" b="1" dirty="0">
                <a:solidFill>
                  <a:srgbClr val="FFFFFF"/>
                </a:solidFill>
                <a:latin typeface="Arial" panose="020B0604020202020204" pitchFamily="34" charset="0"/>
                <a:ea typeface="Microsoft YaHei" panose="020B0503020204020204" pitchFamily="34" charset="-122"/>
                <a:sym typeface="Arial" panose="020B0604020202020204" pitchFamily="34" charset="0"/>
              </a:rPr>
              <a:t>Click to enter the title</a:t>
            </a:r>
          </a:p>
        </p:txBody>
      </p:sp>
      <p:sp>
        <p:nvSpPr>
          <p:cNvPr id="61" name="ïśļíḋè">
            <a:extLst>
              <a:ext uri="{FF2B5EF4-FFF2-40B4-BE49-F238E27FC236}">
                <a16:creationId xmlns:a16="http://schemas.microsoft.com/office/drawing/2014/main" id="{2256ACEF-D2AB-4159-8D4E-83C2C901D980}"/>
              </a:ext>
            </a:extLst>
          </p:cNvPr>
          <p:cNvSpPr/>
          <p:nvPr/>
        </p:nvSpPr>
        <p:spPr bwMode="auto">
          <a:xfrm>
            <a:off x="1972176" y="3922122"/>
            <a:ext cx="1773631" cy="6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rmAutofit fontScale="70000" lnSpcReduction="20000"/>
          </a:bodyPr>
          <a:lstStyle/>
          <a:p>
            <a:pPr marL="171450" indent="-171450">
              <a:lnSpc>
                <a:spcPct val="150000"/>
              </a:lnSpc>
              <a:buFont typeface="Arial" panose="020B0604020202020204" pitchFamily="34" charset="0"/>
              <a:buChar char="•"/>
            </a:pPr>
            <a:r>
              <a:rPr lang="zh-CN" altLang="en-US" sz="1000" dirty="0">
                <a:latin typeface="Arial" panose="020B0604020202020204" pitchFamily="34" charset="0"/>
                <a:ea typeface="Microsoft YaHei" panose="020B0503020204020204" pitchFamily="34" charset="-122"/>
                <a:sym typeface="Arial" panose="020B0604020202020204" pitchFamily="34" charset="0"/>
              </a:rPr>
              <a:t>After your content is played here, or by copying your text, choose paste in this box and choose to keep only the text</a:t>
            </a:r>
            <a:endParaRPr lang="en-US" altLang="zh-CN" sz="1000" dirty="0">
              <a:latin typeface="Arial" panose="020B0604020202020204" pitchFamily="34" charset="0"/>
              <a:ea typeface="Microsoft YaHei" panose="020B0503020204020204" pitchFamily="34" charset="-122"/>
              <a:sym typeface="Arial" panose="020B0604020202020204" pitchFamily="34" charset="0"/>
            </a:endParaRPr>
          </a:p>
        </p:txBody>
      </p:sp>
      <p:sp>
        <p:nvSpPr>
          <p:cNvPr id="62" name="íṩ1îḋê">
            <a:extLst>
              <a:ext uri="{FF2B5EF4-FFF2-40B4-BE49-F238E27FC236}">
                <a16:creationId xmlns:a16="http://schemas.microsoft.com/office/drawing/2014/main" id="{62899F25-1C53-4DCC-9085-96E6A10B6330}"/>
              </a:ext>
            </a:extLst>
          </p:cNvPr>
          <p:cNvSpPr/>
          <p:nvPr/>
        </p:nvSpPr>
        <p:spPr bwMode="auto">
          <a:xfrm flipH="1">
            <a:off x="5726849" y="3002857"/>
            <a:ext cx="1907750" cy="282235"/>
          </a:xfrm>
          <a:prstGeom prst="homePlate">
            <a:avLst>
              <a:gd name="adj" fmla="val 37135"/>
            </a:avLst>
          </a:prstGeom>
          <a:solidFill>
            <a:schemeClr val="accent3"/>
          </a:solidFill>
          <a:ln>
            <a:noFill/>
          </a:ln>
          <a:effectLst>
            <a:outerShdw dist="63500" dir="2700000" sx="101000" sy="101000" algn="tl" rotWithShape="0">
              <a:prstClr val="black">
                <a:alpha val="12000"/>
              </a:prstClr>
            </a:outerShdw>
          </a:effectLst>
        </p:spPr>
        <p:txBody>
          <a:bodyPr wrap="none" anchor="ctr">
            <a:normAutofit/>
          </a:bodyPr>
          <a:lstStyle/>
          <a:p>
            <a:pPr algn="r" defTabSz="914377">
              <a:spcBef>
                <a:spcPct val="0"/>
              </a:spcBef>
              <a:defRPr/>
            </a:pPr>
            <a:r>
              <a:rPr lang="zh-CN" altLang="en-US" sz="1200" b="1" dirty="0">
                <a:solidFill>
                  <a:srgbClr val="FFFFFF"/>
                </a:solidFill>
                <a:latin typeface="Arial" panose="020B0604020202020204" pitchFamily="34" charset="0"/>
                <a:ea typeface="Microsoft YaHei" panose="020B0503020204020204" pitchFamily="34" charset="-122"/>
                <a:sym typeface="Arial" panose="020B0604020202020204" pitchFamily="34" charset="0"/>
              </a:rPr>
              <a:t>Click to enter the title</a:t>
            </a:r>
          </a:p>
        </p:txBody>
      </p:sp>
      <p:sp>
        <p:nvSpPr>
          <p:cNvPr id="63" name="íş1îḍé">
            <a:extLst>
              <a:ext uri="{FF2B5EF4-FFF2-40B4-BE49-F238E27FC236}">
                <a16:creationId xmlns:a16="http://schemas.microsoft.com/office/drawing/2014/main" id="{EE5B8B44-8FA9-428B-A2E1-144532B9493D}"/>
              </a:ext>
            </a:extLst>
          </p:cNvPr>
          <p:cNvSpPr/>
          <p:nvPr/>
        </p:nvSpPr>
        <p:spPr bwMode="auto">
          <a:xfrm>
            <a:off x="5860969" y="3285091"/>
            <a:ext cx="1773631" cy="6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rmAutofit fontScale="70000" lnSpcReduction="20000"/>
          </a:bodyPr>
          <a:lstStyle/>
          <a:p>
            <a:pPr marL="171450" indent="-171450">
              <a:lnSpc>
                <a:spcPct val="150000"/>
              </a:lnSpc>
              <a:buFont typeface="Arial" panose="020B0604020202020204" pitchFamily="34" charset="0"/>
              <a:buChar char="•"/>
            </a:pPr>
            <a:r>
              <a:rPr lang="zh-CN" altLang="en-US" sz="1000" dirty="0">
                <a:latin typeface="Arial" panose="020B0604020202020204" pitchFamily="34" charset="0"/>
                <a:ea typeface="Microsoft YaHei" panose="020B0503020204020204" pitchFamily="34" charset="-122"/>
                <a:sym typeface="Arial" panose="020B0604020202020204" pitchFamily="34" charset="0"/>
              </a:rPr>
              <a:t>After your content is played here, or by copying your text, choose paste in this box and choose to keep only the text</a:t>
            </a:r>
            <a:endParaRPr lang="en-US" altLang="zh-CN" sz="1000" dirty="0">
              <a:latin typeface="Arial" panose="020B0604020202020204" pitchFamily="34" charset="0"/>
              <a:ea typeface="Microsoft YaHei" panose="020B0503020204020204" pitchFamily="34" charset="-122"/>
              <a:sym typeface="Arial" panose="020B0604020202020204" pitchFamily="34" charset="0"/>
            </a:endParaRPr>
          </a:p>
        </p:txBody>
      </p:sp>
      <p:grpSp>
        <p:nvGrpSpPr>
          <p:cNvPr id="64" name="组合 63"/>
          <p:cNvGrpSpPr/>
          <p:nvPr/>
        </p:nvGrpSpPr>
        <p:grpSpPr>
          <a:xfrm>
            <a:off x="3545969" y="1783199"/>
            <a:ext cx="2052062" cy="2033859"/>
            <a:chOff x="3545969" y="1782404"/>
            <a:chExt cx="2052062" cy="2033859"/>
          </a:xfrm>
        </p:grpSpPr>
        <p:sp>
          <p:nvSpPr>
            <p:cNvPr id="65" name="îs1iḑê">
              <a:extLst>
                <a:ext uri="{FF2B5EF4-FFF2-40B4-BE49-F238E27FC236}">
                  <a16:creationId xmlns:a16="http://schemas.microsoft.com/office/drawing/2014/main" id="{142584C4-4060-46D5-AFED-EE1916A00B96}"/>
                </a:ext>
              </a:extLst>
            </p:cNvPr>
            <p:cNvSpPr/>
            <p:nvPr/>
          </p:nvSpPr>
          <p:spPr bwMode="auto">
            <a:xfrm>
              <a:off x="3545969" y="1783587"/>
              <a:ext cx="996416" cy="993960"/>
            </a:xfrm>
            <a:custGeom>
              <a:avLst/>
              <a:gdLst>
                <a:gd name="T0" fmla="*/ 2114283 w 2114283"/>
                <a:gd name="T1" fmla="*/ 0 h 2109263"/>
                <a:gd name="T2" fmla="*/ 2114283 w 2114283"/>
                <a:gd name="T3" fmla="*/ 2109263 h 2109263"/>
                <a:gd name="T4" fmla="*/ 0 w 2114283"/>
                <a:gd name="T5" fmla="*/ 2109263 h 2109263"/>
                <a:gd name="T6" fmla="*/ 10650 w 2114283"/>
                <a:gd name="T7" fmla="*/ 1898350 h 2109263"/>
                <a:gd name="T8" fmla="*/ 2114283 w 2114283"/>
                <a:gd name="T9" fmla="*/ 0 h 21092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4283" h="2109263">
                  <a:moveTo>
                    <a:pt x="2114283" y="0"/>
                  </a:moveTo>
                  <a:lnTo>
                    <a:pt x="2114283" y="2109263"/>
                  </a:lnTo>
                  <a:lnTo>
                    <a:pt x="0" y="2109263"/>
                  </a:lnTo>
                  <a:lnTo>
                    <a:pt x="10650" y="1898350"/>
                  </a:lnTo>
                  <a:cubicBezTo>
                    <a:pt x="118936" y="832075"/>
                    <a:pt x="1019439" y="0"/>
                    <a:pt x="2114283" y="0"/>
                  </a:cubicBezTo>
                  <a:close/>
                </a:path>
              </a:pathLst>
            </a:custGeom>
            <a:solidFill>
              <a:schemeClr val="accent1"/>
            </a:solidFill>
            <a:ln>
              <a:noFill/>
            </a:ln>
          </p:spPr>
          <p:txBody>
            <a:bodyPr anchor="ctr"/>
            <a:lstStyle/>
            <a:p>
              <a:pPr algn="ct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66" name="iŝľîdê">
              <a:extLst>
                <a:ext uri="{FF2B5EF4-FFF2-40B4-BE49-F238E27FC236}">
                  <a16:creationId xmlns:a16="http://schemas.microsoft.com/office/drawing/2014/main" id="{DE701590-6F98-4C5E-962A-78A4A88D16CE}"/>
                </a:ext>
              </a:extLst>
            </p:cNvPr>
            <p:cNvSpPr/>
            <p:nvPr/>
          </p:nvSpPr>
          <p:spPr bwMode="auto">
            <a:xfrm rot="16200000">
              <a:off x="3547197" y="2821076"/>
              <a:ext cx="996325" cy="994050"/>
            </a:xfrm>
            <a:custGeom>
              <a:avLst/>
              <a:gdLst>
                <a:gd name="T0" fmla="*/ 2114283 w 2114283"/>
                <a:gd name="T1" fmla="*/ 0 h 2109263"/>
                <a:gd name="T2" fmla="*/ 2114283 w 2114283"/>
                <a:gd name="T3" fmla="*/ 2109263 h 2109263"/>
                <a:gd name="T4" fmla="*/ 0 w 2114283"/>
                <a:gd name="T5" fmla="*/ 2109263 h 2109263"/>
                <a:gd name="T6" fmla="*/ 10650 w 2114283"/>
                <a:gd name="T7" fmla="*/ 1898350 h 2109263"/>
                <a:gd name="T8" fmla="*/ 2114283 w 2114283"/>
                <a:gd name="T9" fmla="*/ 0 h 21092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4283" h="2109263">
                  <a:moveTo>
                    <a:pt x="2114283" y="0"/>
                  </a:moveTo>
                  <a:lnTo>
                    <a:pt x="2114283" y="2109263"/>
                  </a:lnTo>
                  <a:lnTo>
                    <a:pt x="0" y="2109263"/>
                  </a:lnTo>
                  <a:lnTo>
                    <a:pt x="10650" y="1898350"/>
                  </a:lnTo>
                  <a:cubicBezTo>
                    <a:pt x="118936" y="832075"/>
                    <a:pt x="1019439" y="0"/>
                    <a:pt x="211428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67" name="išľíḑé">
              <a:extLst>
                <a:ext uri="{FF2B5EF4-FFF2-40B4-BE49-F238E27FC236}">
                  <a16:creationId xmlns:a16="http://schemas.microsoft.com/office/drawing/2014/main" id="{1BD1EA01-5FBC-43CE-A3B8-80AF4088B6D7}"/>
                </a:ext>
              </a:extLst>
            </p:cNvPr>
            <p:cNvSpPr/>
            <p:nvPr/>
          </p:nvSpPr>
          <p:spPr bwMode="auto">
            <a:xfrm rot="10800000">
              <a:off x="4601615" y="2819937"/>
              <a:ext cx="996416" cy="993960"/>
            </a:xfrm>
            <a:custGeom>
              <a:avLst/>
              <a:gdLst>
                <a:gd name="T0" fmla="*/ 2114283 w 2114283"/>
                <a:gd name="T1" fmla="*/ 0 h 2109263"/>
                <a:gd name="T2" fmla="*/ 2114283 w 2114283"/>
                <a:gd name="T3" fmla="*/ 2109263 h 2109263"/>
                <a:gd name="T4" fmla="*/ 0 w 2114283"/>
                <a:gd name="T5" fmla="*/ 2109263 h 2109263"/>
                <a:gd name="T6" fmla="*/ 10650 w 2114283"/>
                <a:gd name="T7" fmla="*/ 1898350 h 2109263"/>
                <a:gd name="T8" fmla="*/ 2114283 w 2114283"/>
                <a:gd name="T9" fmla="*/ 0 h 21092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4283" h="2109263">
                  <a:moveTo>
                    <a:pt x="2114283" y="0"/>
                  </a:moveTo>
                  <a:lnTo>
                    <a:pt x="2114283" y="2109263"/>
                  </a:lnTo>
                  <a:lnTo>
                    <a:pt x="0" y="2109263"/>
                  </a:lnTo>
                  <a:lnTo>
                    <a:pt x="10650" y="1898350"/>
                  </a:lnTo>
                  <a:cubicBezTo>
                    <a:pt x="118936" y="832075"/>
                    <a:pt x="1019439" y="0"/>
                    <a:pt x="2114283" y="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68" name="ïṧḷîďé">
              <a:extLst>
                <a:ext uri="{FF2B5EF4-FFF2-40B4-BE49-F238E27FC236}">
                  <a16:creationId xmlns:a16="http://schemas.microsoft.com/office/drawing/2014/main" id="{B666A804-3251-4F85-A59E-7BD85643A4A5}"/>
                </a:ext>
              </a:extLst>
            </p:cNvPr>
            <p:cNvSpPr/>
            <p:nvPr/>
          </p:nvSpPr>
          <p:spPr bwMode="auto">
            <a:xfrm rot="5400000">
              <a:off x="4600476" y="1783542"/>
              <a:ext cx="996325" cy="994050"/>
            </a:xfrm>
            <a:custGeom>
              <a:avLst/>
              <a:gdLst>
                <a:gd name="T0" fmla="*/ 2114283 w 2114283"/>
                <a:gd name="T1" fmla="*/ 0 h 2109263"/>
                <a:gd name="T2" fmla="*/ 2114283 w 2114283"/>
                <a:gd name="T3" fmla="*/ 2109263 h 2109263"/>
                <a:gd name="T4" fmla="*/ 0 w 2114283"/>
                <a:gd name="T5" fmla="*/ 2109263 h 2109263"/>
                <a:gd name="T6" fmla="*/ 10650 w 2114283"/>
                <a:gd name="T7" fmla="*/ 1898350 h 2109263"/>
                <a:gd name="T8" fmla="*/ 2114283 w 2114283"/>
                <a:gd name="T9" fmla="*/ 0 h 21092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4283" h="2109263">
                  <a:moveTo>
                    <a:pt x="2114283" y="0"/>
                  </a:moveTo>
                  <a:lnTo>
                    <a:pt x="2114283" y="2109263"/>
                  </a:lnTo>
                  <a:lnTo>
                    <a:pt x="0" y="2109263"/>
                  </a:lnTo>
                  <a:lnTo>
                    <a:pt x="10650" y="1898350"/>
                  </a:lnTo>
                  <a:cubicBezTo>
                    <a:pt x="118936" y="832075"/>
                    <a:pt x="1019439" y="0"/>
                    <a:pt x="2114283" y="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latin typeface="Arial" panose="020B0604020202020204" pitchFamily="34" charset="0"/>
                <a:ea typeface="Microsoft YaHei" panose="020B0503020204020204" pitchFamily="34" charset="-122"/>
                <a:sym typeface="Arial" panose="020B0604020202020204" pitchFamily="34" charset="0"/>
              </a:endParaRPr>
            </a:p>
          </p:txBody>
        </p:sp>
      </p:grpSp>
      <p:grpSp>
        <p:nvGrpSpPr>
          <p:cNvPr id="70" name="组合 69"/>
          <p:cNvGrpSpPr/>
          <p:nvPr/>
        </p:nvGrpSpPr>
        <p:grpSpPr>
          <a:xfrm>
            <a:off x="3564956" y="1801484"/>
            <a:ext cx="2036815" cy="2013209"/>
            <a:chOff x="3564955" y="1800689"/>
            <a:chExt cx="2036815" cy="2013209"/>
          </a:xfrm>
        </p:grpSpPr>
        <p:sp>
          <p:nvSpPr>
            <p:cNvPr id="71" name="iSḷïďê">
              <a:extLst>
                <a:ext uri="{FF2B5EF4-FFF2-40B4-BE49-F238E27FC236}">
                  <a16:creationId xmlns:a16="http://schemas.microsoft.com/office/drawing/2014/main" id="{1F6CE2CB-D010-4C3F-83AC-97EC944DA5C4}"/>
                </a:ext>
              </a:extLst>
            </p:cNvPr>
            <p:cNvSpPr/>
            <p:nvPr/>
          </p:nvSpPr>
          <p:spPr bwMode="auto">
            <a:xfrm flipH="1">
              <a:off x="3564955" y="2268651"/>
              <a:ext cx="139218" cy="139157"/>
            </a:xfrm>
            <a:prstGeom prst="ellipse">
              <a:avLst/>
            </a:prstGeom>
            <a:solidFill>
              <a:schemeClr val="accent1"/>
            </a:solidFill>
            <a:ln w="28575">
              <a:solidFill>
                <a:schemeClr val="bg1"/>
              </a:solidFill>
            </a:ln>
          </p:spPr>
          <p:txBody>
            <a:bodyPr anchor="ctr"/>
            <a:lstStyle/>
            <a:p>
              <a:pPr algn="ct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72" name="işļïḋé">
              <a:extLst>
                <a:ext uri="{FF2B5EF4-FFF2-40B4-BE49-F238E27FC236}">
                  <a16:creationId xmlns:a16="http://schemas.microsoft.com/office/drawing/2014/main" id="{D01E81E0-DE5C-43DC-8F79-0EA1D0684A44}"/>
                </a:ext>
              </a:extLst>
            </p:cNvPr>
            <p:cNvSpPr/>
            <p:nvPr/>
          </p:nvSpPr>
          <p:spPr bwMode="auto">
            <a:xfrm flipH="1">
              <a:off x="4102748" y="3674721"/>
              <a:ext cx="139218" cy="139177"/>
            </a:xfrm>
            <a:prstGeom prst="ellipse">
              <a:avLst/>
            </a:prstGeom>
            <a:solidFill>
              <a:schemeClr val="accent2"/>
            </a:solidFill>
            <a:ln w="28575">
              <a:solidFill>
                <a:schemeClr val="bg1"/>
              </a:solidFill>
            </a:ln>
          </p:spPr>
          <p:txBody>
            <a:bodyPr anchor="ctr"/>
            <a:lstStyle/>
            <a:p>
              <a:pPr algn="ct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73" name="ïšľiḑè">
              <a:extLst>
                <a:ext uri="{FF2B5EF4-FFF2-40B4-BE49-F238E27FC236}">
                  <a16:creationId xmlns:a16="http://schemas.microsoft.com/office/drawing/2014/main" id="{0C3758AE-704C-45C8-98DA-917764D2451C}"/>
                </a:ext>
              </a:extLst>
            </p:cNvPr>
            <p:cNvSpPr/>
            <p:nvPr/>
          </p:nvSpPr>
          <p:spPr bwMode="auto">
            <a:xfrm>
              <a:off x="5462613" y="3073591"/>
              <a:ext cx="139157" cy="139177"/>
            </a:xfrm>
            <a:prstGeom prst="ellipse">
              <a:avLst/>
            </a:prstGeom>
            <a:solidFill>
              <a:schemeClr val="accent3"/>
            </a:solidFill>
            <a:ln w="28575">
              <a:solidFill>
                <a:schemeClr val="bg1"/>
              </a:solidFill>
            </a:ln>
          </p:spPr>
          <p:txBody>
            <a:bodyPr anchor="ctr"/>
            <a:lstStyle/>
            <a:p>
              <a:pPr algn="ctr"/>
              <a:endParaRPr>
                <a:latin typeface="Arial" panose="020B0604020202020204" pitchFamily="34" charset="0"/>
                <a:ea typeface="Microsoft YaHei" panose="020B0503020204020204" pitchFamily="34" charset="-122"/>
                <a:sym typeface="Arial" panose="020B0604020202020204" pitchFamily="34" charset="0"/>
              </a:endParaRPr>
            </a:p>
          </p:txBody>
        </p:sp>
        <p:sp>
          <p:nvSpPr>
            <p:cNvPr id="74" name="îṧlîḓé">
              <a:extLst>
                <a:ext uri="{FF2B5EF4-FFF2-40B4-BE49-F238E27FC236}">
                  <a16:creationId xmlns:a16="http://schemas.microsoft.com/office/drawing/2014/main" id="{7782E22C-8AC7-4993-B53E-FF04D01826C7}"/>
                </a:ext>
              </a:extLst>
            </p:cNvPr>
            <p:cNvSpPr/>
            <p:nvPr/>
          </p:nvSpPr>
          <p:spPr bwMode="auto">
            <a:xfrm>
              <a:off x="4916085" y="1800689"/>
              <a:ext cx="139157" cy="139157"/>
            </a:xfrm>
            <a:prstGeom prst="ellipse">
              <a:avLst/>
            </a:prstGeom>
            <a:solidFill>
              <a:schemeClr val="accent4"/>
            </a:solidFill>
            <a:ln w="28575">
              <a:solidFill>
                <a:schemeClr val="bg1"/>
              </a:solidFill>
            </a:ln>
          </p:spPr>
          <p:txBody>
            <a:bodyPr anchor="ctr"/>
            <a:lstStyle/>
            <a:p>
              <a:pPr algn="ctr"/>
              <a:endParaRPr>
                <a:latin typeface="Arial" panose="020B0604020202020204" pitchFamily="34" charset="0"/>
                <a:ea typeface="Microsoft YaHei" panose="020B0503020204020204" pitchFamily="34" charset="-122"/>
                <a:sym typeface="Arial" panose="020B0604020202020204" pitchFamily="34" charset="0"/>
              </a:endParaRPr>
            </a:p>
          </p:txBody>
        </p:sp>
      </p:grpSp>
    </p:spTree>
    <p:custDataLst>
      <p:tags r:id="rId1"/>
    </p:custDataLst>
    <p:extLst>
      <p:ext uri="{BB962C8B-B14F-4D97-AF65-F5344CB8AC3E}">
        <p14:creationId xmlns:p14="http://schemas.microsoft.com/office/powerpoint/2010/main" val="4250037823"/>
      </p:ext>
    </p:extLst>
  </p:cSld>
  <p:clrMapOvr>
    <a:masterClrMapping/>
  </p:clrMapOvr>
  <mc:AlternateContent xmlns:mc="http://schemas.openxmlformats.org/markup-compatibility/2006" xmlns:p14="http://schemas.microsoft.com/office/powerpoint/2010/main">
    <mc:Choice Requires="p14">
      <p:transition spd="slow" p14:dur="1250" advClick="0" advTm="0">
        <p14:warp dir="in"/>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ppt_w</p:attrName>
                                        </p:attrNameLst>
                                      </p:cBhvr>
                                      <p:tavLst>
                                        <p:tav tm="0">
                                          <p:val>
                                            <p:fltVal val="0"/>
                                          </p:val>
                                        </p:tav>
                                        <p:tav tm="100000">
                                          <p:val>
                                            <p:strVal val="#ppt_w"/>
                                          </p:val>
                                        </p:tav>
                                      </p:tavLst>
                                    </p:anim>
                                    <p:anim calcmode="lin" valueType="num">
                                      <p:cBhvr>
                                        <p:cTn id="8" dur="500" fill="hold"/>
                                        <p:tgtEl>
                                          <p:spTgt spid="64"/>
                                        </p:tgtEl>
                                        <p:attrNameLst>
                                          <p:attrName>ppt_h</p:attrName>
                                        </p:attrNameLst>
                                      </p:cBhvr>
                                      <p:tavLst>
                                        <p:tav tm="0">
                                          <p:val>
                                            <p:fltVal val="0"/>
                                          </p:val>
                                        </p:tav>
                                        <p:tav tm="100000">
                                          <p:val>
                                            <p:strVal val="#ppt_h"/>
                                          </p:val>
                                        </p:tav>
                                      </p:tavLst>
                                    </p:anim>
                                    <p:animEffect transition="in" filter="fade">
                                      <p:cBhvr>
                                        <p:cTn id="9" dur="500"/>
                                        <p:tgtEl>
                                          <p:spTgt spid="64"/>
                                        </p:tgtEl>
                                      </p:cBhvr>
                                    </p:animEffect>
                                  </p:childTnLst>
                                </p:cTn>
                              </p:par>
                              <p:par>
                                <p:cTn id="10" presetID="53" presetClass="entr" presetSubtype="16" fill="hold" nodeType="withEffect">
                                  <p:stCondLst>
                                    <p:cond delay="0"/>
                                  </p:stCondLst>
                                  <p:childTnLst>
                                    <p:set>
                                      <p:cBhvr>
                                        <p:cTn id="11" dur="1" fill="hold">
                                          <p:stCondLst>
                                            <p:cond delay="0"/>
                                          </p:stCondLst>
                                        </p:cTn>
                                        <p:tgtEl>
                                          <p:spTgt spid="70"/>
                                        </p:tgtEl>
                                        <p:attrNameLst>
                                          <p:attrName>style.visibility</p:attrName>
                                        </p:attrNameLst>
                                      </p:cBhvr>
                                      <p:to>
                                        <p:strVal val="visible"/>
                                      </p:to>
                                    </p:set>
                                    <p:anim calcmode="lin" valueType="num">
                                      <p:cBhvr>
                                        <p:cTn id="12" dur="500" fill="hold"/>
                                        <p:tgtEl>
                                          <p:spTgt spid="70"/>
                                        </p:tgtEl>
                                        <p:attrNameLst>
                                          <p:attrName>ppt_w</p:attrName>
                                        </p:attrNameLst>
                                      </p:cBhvr>
                                      <p:tavLst>
                                        <p:tav tm="0">
                                          <p:val>
                                            <p:fltVal val="0"/>
                                          </p:val>
                                        </p:tav>
                                        <p:tav tm="100000">
                                          <p:val>
                                            <p:strVal val="#ppt_w"/>
                                          </p:val>
                                        </p:tav>
                                      </p:tavLst>
                                    </p:anim>
                                    <p:anim calcmode="lin" valueType="num">
                                      <p:cBhvr>
                                        <p:cTn id="13" dur="500" fill="hold"/>
                                        <p:tgtEl>
                                          <p:spTgt spid="70"/>
                                        </p:tgtEl>
                                        <p:attrNameLst>
                                          <p:attrName>ppt_h</p:attrName>
                                        </p:attrNameLst>
                                      </p:cBhvr>
                                      <p:tavLst>
                                        <p:tav tm="0">
                                          <p:val>
                                            <p:fltVal val="0"/>
                                          </p:val>
                                        </p:tav>
                                        <p:tav tm="100000">
                                          <p:val>
                                            <p:strVal val="#ppt_h"/>
                                          </p:val>
                                        </p:tav>
                                      </p:tavLst>
                                    </p:anim>
                                    <p:animEffect transition="in" filter="fade">
                                      <p:cBhvr>
                                        <p:cTn id="14" dur="500"/>
                                        <p:tgtEl>
                                          <p:spTgt spid="70"/>
                                        </p:tgtEl>
                                      </p:cBhvr>
                                    </p:animEffect>
                                  </p:childTnLst>
                                </p:cTn>
                              </p:par>
                              <p:par>
                                <p:cTn id="15" presetID="2" presetClass="entr" presetSubtype="8"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500" fill="hold"/>
                                        <p:tgtEl>
                                          <p:spTgt spid="58"/>
                                        </p:tgtEl>
                                        <p:attrNameLst>
                                          <p:attrName>ppt_x</p:attrName>
                                        </p:attrNameLst>
                                      </p:cBhvr>
                                      <p:tavLst>
                                        <p:tav tm="0">
                                          <p:val>
                                            <p:strVal val="0-#ppt_w/2"/>
                                          </p:val>
                                        </p:tav>
                                        <p:tav tm="100000">
                                          <p:val>
                                            <p:strVal val="#ppt_x"/>
                                          </p:val>
                                        </p:tav>
                                      </p:tavLst>
                                    </p:anim>
                                    <p:anim calcmode="lin" valueType="num">
                                      <p:cBhvr additive="base">
                                        <p:cTn id="18" dur="500" fill="hold"/>
                                        <p:tgtEl>
                                          <p:spTgt spid="58"/>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 calcmode="lin" valueType="num">
                                      <p:cBhvr additive="base">
                                        <p:cTn id="21" dur="500" fill="hold"/>
                                        <p:tgtEl>
                                          <p:spTgt spid="60"/>
                                        </p:tgtEl>
                                        <p:attrNameLst>
                                          <p:attrName>ppt_x</p:attrName>
                                        </p:attrNameLst>
                                      </p:cBhvr>
                                      <p:tavLst>
                                        <p:tav tm="0">
                                          <p:val>
                                            <p:strVal val="0-#ppt_w/2"/>
                                          </p:val>
                                        </p:tav>
                                        <p:tav tm="100000">
                                          <p:val>
                                            <p:strVal val="#ppt_x"/>
                                          </p:val>
                                        </p:tav>
                                      </p:tavLst>
                                    </p:anim>
                                    <p:anim calcmode="lin" valueType="num">
                                      <p:cBhvr additive="base">
                                        <p:cTn id="22" dur="500" fill="hold"/>
                                        <p:tgtEl>
                                          <p:spTgt spid="60"/>
                                        </p:tgtEl>
                                        <p:attrNameLst>
                                          <p:attrName>ppt_y</p:attrName>
                                        </p:attrNameLst>
                                      </p:cBhvr>
                                      <p:tavLst>
                                        <p:tav tm="0">
                                          <p:val>
                                            <p:strVal val="#ppt_y"/>
                                          </p:val>
                                        </p:tav>
                                        <p:tav tm="100000">
                                          <p:val>
                                            <p:strVal val="#ppt_y"/>
                                          </p:val>
                                        </p:tav>
                                      </p:tavLst>
                                    </p:anim>
                                  </p:childTnLst>
                                </p:cTn>
                              </p:par>
                              <p:par>
                                <p:cTn id="23" presetID="22" presetClass="entr" presetSubtype="1"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wipe(up)">
                                      <p:cBhvr>
                                        <p:cTn id="25" dur="500"/>
                                        <p:tgtEl>
                                          <p:spTgt spid="59"/>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wipe(up)">
                                      <p:cBhvr>
                                        <p:cTn id="28" dur="500"/>
                                        <p:tgtEl>
                                          <p:spTgt spid="61"/>
                                        </p:tgtEl>
                                      </p:cBhvr>
                                    </p:animEffect>
                                  </p:childTnLst>
                                </p:cTn>
                              </p:par>
                              <p:par>
                                <p:cTn id="29" presetID="2" presetClass="entr" presetSubtype="2" fill="hold" grpId="0" nodeType="withEffect">
                                  <p:stCondLst>
                                    <p:cond delay="0"/>
                                  </p:stCondLst>
                                  <p:childTnLst>
                                    <p:set>
                                      <p:cBhvr>
                                        <p:cTn id="30" dur="1" fill="hold">
                                          <p:stCondLst>
                                            <p:cond delay="0"/>
                                          </p:stCondLst>
                                        </p:cTn>
                                        <p:tgtEl>
                                          <p:spTgt spid="56"/>
                                        </p:tgtEl>
                                        <p:attrNameLst>
                                          <p:attrName>style.visibility</p:attrName>
                                        </p:attrNameLst>
                                      </p:cBhvr>
                                      <p:to>
                                        <p:strVal val="visible"/>
                                      </p:to>
                                    </p:set>
                                    <p:anim calcmode="lin" valueType="num">
                                      <p:cBhvr additive="base">
                                        <p:cTn id="31" dur="500" fill="hold"/>
                                        <p:tgtEl>
                                          <p:spTgt spid="56"/>
                                        </p:tgtEl>
                                        <p:attrNameLst>
                                          <p:attrName>ppt_x</p:attrName>
                                        </p:attrNameLst>
                                      </p:cBhvr>
                                      <p:tavLst>
                                        <p:tav tm="0">
                                          <p:val>
                                            <p:strVal val="1+#ppt_w/2"/>
                                          </p:val>
                                        </p:tav>
                                        <p:tav tm="100000">
                                          <p:val>
                                            <p:strVal val="#ppt_x"/>
                                          </p:val>
                                        </p:tav>
                                      </p:tavLst>
                                    </p:anim>
                                    <p:anim calcmode="lin" valueType="num">
                                      <p:cBhvr additive="base">
                                        <p:cTn id="32" dur="500" fill="hold"/>
                                        <p:tgtEl>
                                          <p:spTgt spid="56"/>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additive="base">
                                        <p:cTn id="35" dur="500" fill="hold"/>
                                        <p:tgtEl>
                                          <p:spTgt spid="62"/>
                                        </p:tgtEl>
                                        <p:attrNameLst>
                                          <p:attrName>ppt_x</p:attrName>
                                        </p:attrNameLst>
                                      </p:cBhvr>
                                      <p:tavLst>
                                        <p:tav tm="0">
                                          <p:val>
                                            <p:strVal val="1+#ppt_w/2"/>
                                          </p:val>
                                        </p:tav>
                                        <p:tav tm="100000">
                                          <p:val>
                                            <p:strVal val="#ppt_x"/>
                                          </p:val>
                                        </p:tav>
                                      </p:tavLst>
                                    </p:anim>
                                    <p:anim calcmode="lin" valueType="num">
                                      <p:cBhvr additive="base">
                                        <p:cTn id="36" dur="500" fill="hold"/>
                                        <p:tgtEl>
                                          <p:spTgt spid="62"/>
                                        </p:tgtEl>
                                        <p:attrNameLst>
                                          <p:attrName>ppt_y</p:attrName>
                                        </p:attrNameLst>
                                      </p:cBhvr>
                                      <p:tavLst>
                                        <p:tav tm="0">
                                          <p:val>
                                            <p:strVal val="#ppt_y"/>
                                          </p:val>
                                        </p:tav>
                                        <p:tav tm="100000">
                                          <p:val>
                                            <p:strVal val="#ppt_y"/>
                                          </p:val>
                                        </p:tav>
                                      </p:tavLst>
                                    </p:anim>
                                  </p:childTnLst>
                                </p:cTn>
                              </p:par>
                              <p:par>
                                <p:cTn id="37" presetID="22" presetClass="entr" presetSubtype="1"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wipe(up)">
                                      <p:cBhvr>
                                        <p:cTn id="39" dur="500"/>
                                        <p:tgtEl>
                                          <p:spTgt spid="57"/>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wipe(up)">
                                      <p:cBhvr>
                                        <p:cTn id="4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p:bldP spid="58" grpId="0" animBg="1"/>
      <p:bldP spid="59" grpId="0"/>
      <p:bldP spid="60" grpId="0" animBg="1"/>
      <p:bldP spid="61" grpId="0"/>
      <p:bldP spid="62" grpId="0" animBg="1"/>
      <p:bldP spid="6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FAF7D57-FC44-4A3B-B7C8-84F92764DA5F}"/>
              </a:ext>
            </a:extLst>
          </p:cNvPr>
          <p:cNvGrpSpPr/>
          <p:nvPr/>
        </p:nvGrpSpPr>
        <p:grpSpPr>
          <a:xfrm>
            <a:off x="-936612" y="-3148862"/>
            <a:ext cx="10270823" cy="10959838"/>
            <a:chOff x="-936612" y="-3148862"/>
            <a:chExt cx="10270823" cy="10959838"/>
          </a:xfrm>
        </p:grpSpPr>
        <p:grpSp>
          <p:nvGrpSpPr>
            <p:cNvPr id="13" name="组合 12">
              <a:extLst>
                <a:ext uri="{FF2B5EF4-FFF2-40B4-BE49-F238E27FC236}">
                  <a16:creationId xmlns:a16="http://schemas.microsoft.com/office/drawing/2014/main" id="{B3185FFA-FD60-48DF-8F66-0D0D1F8480A1}"/>
                </a:ext>
              </a:extLst>
            </p:cNvPr>
            <p:cNvGrpSpPr/>
            <p:nvPr/>
          </p:nvGrpSpPr>
          <p:grpSpPr>
            <a:xfrm>
              <a:off x="-648977" y="1361164"/>
              <a:ext cx="9983188" cy="6449812"/>
              <a:chOff x="-466655" y="232284"/>
              <a:chExt cx="12319382" cy="7959151"/>
            </a:xfrm>
          </p:grpSpPr>
          <p:pic>
            <p:nvPicPr>
              <p:cNvPr id="14" name="图片 13">
                <a:extLst>
                  <a:ext uri="{FF2B5EF4-FFF2-40B4-BE49-F238E27FC236}">
                    <a16:creationId xmlns:a16="http://schemas.microsoft.com/office/drawing/2014/main" id="{0737F2D7-304B-496E-98DE-CEBDCD9FC60E}"/>
                  </a:ext>
                </a:extLst>
              </p:cNvPr>
              <p:cNvPicPr>
                <a:picLocks noChangeAspect="1"/>
              </p:cNvPicPr>
              <p:nvPr/>
            </p:nvPicPr>
            <p:blipFill>
              <a:blip r:embed="rId2"/>
              <a:stretch>
                <a:fillRect/>
              </a:stretch>
            </p:blipFill>
            <p:spPr>
              <a:xfrm>
                <a:off x="-466655" y="556320"/>
                <a:ext cx="4514164" cy="5145088"/>
              </a:xfrm>
              <a:prstGeom prst="rect">
                <a:avLst/>
              </a:prstGeom>
            </p:spPr>
          </p:pic>
          <p:pic>
            <p:nvPicPr>
              <p:cNvPr id="15" name="图片 14">
                <a:extLst>
                  <a:ext uri="{FF2B5EF4-FFF2-40B4-BE49-F238E27FC236}">
                    <a16:creationId xmlns:a16="http://schemas.microsoft.com/office/drawing/2014/main" id="{7D746677-F468-40FF-81C4-65E1DFB5101A}"/>
                  </a:ext>
                </a:extLst>
              </p:cNvPr>
              <p:cNvPicPr>
                <a:picLocks noChangeAspect="1"/>
              </p:cNvPicPr>
              <p:nvPr/>
            </p:nvPicPr>
            <p:blipFill>
              <a:blip r:embed="rId3"/>
              <a:stretch>
                <a:fillRect/>
              </a:stretch>
            </p:blipFill>
            <p:spPr>
              <a:xfrm>
                <a:off x="935596" y="3046347"/>
                <a:ext cx="5003210" cy="5145088"/>
              </a:xfrm>
              <a:prstGeom prst="rect">
                <a:avLst/>
              </a:prstGeom>
            </p:spPr>
          </p:pic>
          <p:pic>
            <p:nvPicPr>
              <p:cNvPr id="16" name="图片 15">
                <a:extLst>
                  <a:ext uri="{FF2B5EF4-FFF2-40B4-BE49-F238E27FC236}">
                    <a16:creationId xmlns:a16="http://schemas.microsoft.com/office/drawing/2014/main" id="{58BF2BEB-67BD-4648-9415-FE63C3D9200E}"/>
                  </a:ext>
                </a:extLst>
              </p:cNvPr>
              <p:cNvPicPr>
                <a:picLocks noChangeAspect="1"/>
              </p:cNvPicPr>
              <p:nvPr/>
            </p:nvPicPr>
            <p:blipFill>
              <a:blip r:embed="rId2"/>
              <a:stretch>
                <a:fillRect/>
              </a:stretch>
            </p:blipFill>
            <p:spPr>
              <a:xfrm>
                <a:off x="5447266" y="232284"/>
                <a:ext cx="4514164" cy="5145088"/>
              </a:xfrm>
              <a:prstGeom prst="rect">
                <a:avLst/>
              </a:prstGeom>
            </p:spPr>
          </p:pic>
          <p:pic>
            <p:nvPicPr>
              <p:cNvPr id="17" name="图片 16">
                <a:extLst>
                  <a:ext uri="{FF2B5EF4-FFF2-40B4-BE49-F238E27FC236}">
                    <a16:creationId xmlns:a16="http://schemas.microsoft.com/office/drawing/2014/main" id="{C5DD426A-EAD1-4228-9EA1-471405934111}"/>
                  </a:ext>
                </a:extLst>
              </p:cNvPr>
              <p:cNvPicPr>
                <a:picLocks noChangeAspect="1"/>
              </p:cNvPicPr>
              <p:nvPr/>
            </p:nvPicPr>
            <p:blipFill>
              <a:blip r:embed="rId3"/>
              <a:stretch>
                <a:fillRect/>
              </a:stretch>
            </p:blipFill>
            <p:spPr>
              <a:xfrm>
                <a:off x="6849517" y="2722311"/>
                <a:ext cx="5003210" cy="5145088"/>
              </a:xfrm>
              <a:prstGeom prst="rect">
                <a:avLst/>
              </a:prstGeom>
            </p:spPr>
          </p:pic>
        </p:grpSp>
        <p:grpSp>
          <p:nvGrpSpPr>
            <p:cNvPr id="18" name="组合 17">
              <a:extLst>
                <a:ext uri="{FF2B5EF4-FFF2-40B4-BE49-F238E27FC236}">
                  <a16:creationId xmlns:a16="http://schemas.microsoft.com/office/drawing/2014/main" id="{31224EF3-C96C-49CB-AC99-3996E45CA0D8}"/>
                </a:ext>
              </a:extLst>
            </p:cNvPr>
            <p:cNvGrpSpPr/>
            <p:nvPr/>
          </p:nvGrpSpPr>
          <p:grpSpPr>
            <a:xfrm rot="10800000">
              <a:off x="-936612" y="-3148862"/>
              <a:ext cx="9983188" cy="6449812"/>
              <a:chOff x="-466655" y="232284"/>
              <a:chExt cx="12319382" cy="7959151"/>
            </a:xfrm>
          </p:grpSpPr>
          <p:pic>
            <p:nvPicPr>
              <p:cNvPr id="19" name="图片 18">
                <a:extLst>
                  <a:ext uri="{FF2B5EF4-FFF2-40B4-BE49-F238E27FC236}">
                    <a16:creationId xmlns:a16="http://schemas.microsoft.com/office/drawing/2014/main" id="{6C902D76-CDF1-47BE-AF3C-EC1B89BBA711}"/>
                  </a:ext>
                </a:extLst>
              </p:cNvPr>
              <p:cNvPicPr>
                <a:picLocks noChangeAspect="1"/>
              </p:cNvPicPr>
              <p:nvPr/>
            </p:nvPicPr>
            <p:blipFill>
              <a:blip r:embed="rId2"/>
              <a:stretch>
                <a:fillRect/>
              </a:stretch>
            </p:blipFill>
            <p:spPr>
              <a:xfrm>
                <a:off x="-466655" y="556320"/>
                <a:ext cx="4514164" cy="5145088"/>
              </a:xfrm>
              <a:prstGeom prst="rect">
                <a:avLst/>
              </a:prstGeom>
            </p:spPr>
          </p:pic>
          <p:pic>
            <p:nvPicPr>
              <p:cNvPr id="20" name="图片 19">
                <a:extLst>
                  <a:ext uri="{FF2B5EF4-FFF2-40B4-BE49-F238E27FC236}">
                    <a16:creationId xmlns:a16="http://schemas.microsoft.com/office/drawing/2014/main" id="{689F1763-4D21-4633-9297-52E83DB511E1}"/>
                  </a:ext>
                </a:extLst>
              </p:cNvPr>
              <p:cNvPicPr>
                <a:picLocks noChangeAspect="1"/>
              </p:cNvPicPr>
              <p:nvPr/>
            </p:nvPicPr>
            <p:blipFill>
              <a:blip r:embed="rId3"/>
              <a:stretch>
                <a:fillRect/>
              </a:stretch>
            </p:blipFill>
            <p:spPr>
              <a:xfrm>
                <a:off x="935596" y="3046347"/>
                <a:ext cx="5003210" cy="5145088"/>
              </a:xfrm>
              <a:prstGeom prst="rect">
                <a:avLst/>
              </a:prstGeom>
            </p:spPr>
          </p:pic>
          <p:pic>
            <p:nvPicPr>
              <p:cNvPr id="21" name="图片 20">
                <a:extLst>
                  <a:ext uri="{FF2B5EF4-FFF2-40B4-BE49-F238E27FC236}">
                    <a16:creationId xmlns:a16="http://schemas.microsoft.com/office/drawing/2014/main" id="{590B7CAB-0278-48D2-9693-6AA4F10F9E2E}"/>
                  </a:ext>
                </a:extLst>
              </p:cNvPr>
              <p:cNvPicPr>
                <a:picLocks noChangeAspect="1"/>
              </p:cNvPicPr>
              <p:nvPr/>
            </p:nvPicPr>
            <p:blipFill>
              <a:blip r:embed="rId2"/>
              <a:stretch>
                <a:fillRect/>
              </a:stretch>
            </p:blipFill>
            <p:spPr>
              <a:xfrm>
                <a:off x="5447266" y="232284"/>
                <a:ext cx="4514164" cy="5145088"/>
              </a:xfrm>
              <a:prstGeom prst="rect">
                <a:avLst/>
              </a:prstGeom>
            </p:spPr>
          </p:pic>
          <p:pic>
            <p:nvPicPr>
              <p:cNvPr id="22" name="图片 21">
                <a:extLst>
                  <a:ext uri="{FF2B5EF4-FFF2-40B4-BE49-F238E27FC236}">
                    <a16:creationId xmlns:a16="http://schemas.microsoft.com/office/drawing/2014/main" id="{79E14EF9-EB48-44C2-9843-0CA909FBAD7C}"/>
                  </a:ext>
                </a:extLst>
              </p:cNvPr>
              <p:cNvPicPr>
                <a:picLocks noChangeAspect="1"/>
              </p:cNvPicPr>
              <p:nvPr/>
            </p:nvPicPr>
            <p:blipFill>
              <a:blip r:embed="rId3"/>
              <a:stretch>
                <a:fillRect/>
              </a:stretch>
            </p:blipFill>
            <p:spPr>
              <a:xfrm>
                <a:off x="6849517" y="2722311"/>
                <a:ext cx="5003210" cy="5145088"/>
              </a:xfrm>
              <a:prstGeom prst="rect">
                <a:avLst/>
              </a:prstGeom>
            </p:spPr>
          </p:pic>
        </p:grpSp>
      </p:grpSp>
      <p:sp>
        <p:nvSpPr>
          <p:cNvPr id="6" name="Rectangle 3"/>
          <p:cNvSpPr txBox="1">
            <a:spLocks noChangeArrowheads="1"/>
          </p:cNvSpPr>
          <p:nvPr/>
        </p:nvSpPr>
        <p:spPr>
          <a:xfrm>
            <a:off x="2494531" y="2023498"/>
            <a:ext cx="5141491" cy="5025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000" b="1" dirty="0">
                <a:gradFill>
                  <a:gsLst>
                    <a:gs pos="0">
                      <a:srgbClr val="0695EA"/>
                    </a:gs>
                    <a:gs pos="100000">
                      <a:srgbClr val="9D4EFB"/>
                    </a:gs>
                  </a:gsLst>
                  <a:lin ang="5400000" scaled="1"/>
                </a:gradFill>
                <a:latin typeface="微软雅黑" panose="020B0503020204020204" pitchFamily="34" charset="-122"/>
                <a:ea typeface="微软雅黑" panose="020B0503020204020204" pitchFamily="34" charset="-122"/>
              </a:rPr>
              <a:t>Thank you for watching.</a:t>
            </a:r>
          </a:p>
        </p:txBody>
      </p:sp>
      <p:sp>
        <p:nvSpPr>
          <p:cNvPr id="7" name="Rectangle 4"/>
          <p:cNvSpPr txBox="1">
            <a:spLocks noChangeArrowheads="1"/>
          </p:cNvSpPr>
          <p:nvPr/>
        </p:nvSpPr>
        <p:spPr>
          <a:xfrm>
            <a:off x="3491880" y="2729514"/>
            <a:ext cx="4375008" cy="322759"/>
          </a:xfrm>
          <a:prstGeom prst="rect">
            <a:avLst/>
          </a:prstGeom>
        </p:spPr>
        <p:txBody>
          <a:bodyPr vert="horz" lIns="91440" tIns="45720" rIns="91440" bIns="45720" rtlCol="0" anchor="ctr">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Year-end summary, work report, report</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Ppt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Template</a:t>
            </a:r>
          </a:p>
        </p:txBody>
      </p:sp>
      <p:cxnSp>
        <p:nvCxnSpPr>
          <p:cNvPr id="9" name="直接连接符 5"/>
          <p:cNvCxnSpPr>
            <a:cxnSpLocks noChangeShapeType="1"/>
          </p:cNvCxnSpPr>
          <p:nvPr/>
        </p:nvCxnSpPr>
        <p:spPr bwMode="auto">
          <a:xfrm flipH="1">
            <a:off x="1768305" y="2680556"/>
            <a:ext cx="5805933"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矩形 10"/>
          <p:cNvSpPr/>
          <p:nvPr/>
        </p:nvSpPr>
        <p:spPr>
          <a:xfrm>
            <a:off x="4816623" y="1166727"/>
            <a:ext cx="1959493" cy="900236"/>
          </a:xfrm>
          <a:prstGeom prst="rect">
            <a:avLst/>
          </a:prstGeom>
        </p:spPr>
        <p:txBody>
          <a:bodyPr wrap="none" lIns="68571" tIns="34285" rIns="68571" bIns="34285">
            <a:spAutoFit/>
          </a:bodyPr>
          <a:lstStyle/>
          <a:p>
            <a:pPr algn="r"/>
            <a:r>
              <a:rPr lang="en-US" altLang="zh-CN" sz="5400" b="1" dirty="0">
                <a:gradFill>
                  <a:gsLst>
                    <a:gs pos="0">
                      <a:srgbClr val="0695EA"/>
                    </a:gs>
                    <a:gs pos="100000">
                      <a:srgbClr val="9D4EFB"/>
                    </a:gs>
                  </a:gsLst>
                  <a:lin ang="5400000" scaled="1"/>
                </a:gradFill>
                <a:latin typeface="微软雅黑" pitchFamily="34" charset="-122"/>
                <a:ea typeface="微软雅黑" pitchFamily="34" charset="-122"/>
              </a:rPr>
              <a:t>20XX</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warp dir="in"/>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
                                        </p:tgtEl>
                                        <p:attrNameLst>
                                          <p:attrName>ppt_y</p:attrName>
                                        </p:attrNameLst>
                                      </p:cBhvr>
                                      <p:tavLst>
                                        <p:tav tm="0">
                                          <p:val>
                                            <p:strVal val="#ppt_y"/>
                                          </p:val>
                                        </p:tav>
                                        <p:tav tm="100000">
                                          <p:val>
                                            <p:strVal val="#ppt_y"/>
                                          </p:val>
                                        </p:tav>
                                      </p:tavLst>
                                    </p:anim>
                                    <p:anim calcmode="lin" valueType="num">
                                      <p:cBhvr>
                                        <p:cTn id="1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right)">
                                      <p:cBhvr>
                                        <p:cTn id="21" dur="1000"/>
                                        <p:tgtEl>
                                          <p:spTgt spid="9"/>
                                        </p:tgtEl>
                                      </p:cBhvr>
                                    </p:animEffect>
                                  </p:childTnLst>
                                </p:cTn>
                              </p:par>
                            </p:childTnLst>
                          </p:cTn>
                        </p:par>
                        <p:par>
                          <p:cTn id="22" fill="hold">
                            <p:stCondLst>
                              <p:cond delay="2750"/>
                            </p:stCondLst>
                            <p:childTnLst>
                              <p:par>
                                <p:cTn id="23" presetID="53" presetClass="entr" presetSubtype="16" fill="hold" grpId="0" nodeType="afterEffect">
                                  <p:stCondLst>
                                    <p:cond delay="0"/>
                                  </p:stCondLst>
                                  <p:iterate type="lt">
                                    <p:tmPct val="7000"/>
                                  </p:iterate>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ED1CCAA-9221-4EB8-9EF4-DEAC6A06942B}"/>
              </a:ext>
            </a:extLst>
          </p:cNvPr>
          <p:cNvPicPr>
            <a:picLocks noChangeAspect="1"/>
          </p:cNvPicPr>
          <p:nvPr/>
        </p:nvPicPr>
        <p:blipFill>
          <a:blip r:embed="rId3"/>
          <a:stretch>
            <a:fillRect/>
          </a:stretch>
        </p:blipFill>
        <p:spPr>
          <a:xfrm>
            <a:off x="-256589" y="24764"/>
            <a:ext cx="4834772" cy="5145088"/>
          </a:xfrm>
          <a:prstGeom prst="rect">
            <a:avLst/>
          </a:prstGeom>
        </p:spPr>
      </p:pic>
      <p:grpSp>
        <p:nvGrpSpPr>
          <p:cNvPr id="3" name="组合 2">
            <a:extLst>
              <a:ext uri="{FF2B5EF4-FFF2-40B4-BE49-F238E27FC236}">
                <a16:creationId xmlns:a16="http://schemas.microsoft.com/office/drawing/2014/main" id="{CC8AF988-56B4-4BAB-B92E-4C3683759BA3}"/>
              </a:ext>
            </a:extLst>
          </p:cNvPr>
          <p:cNvGrpSpPr/>
          <p:nvPr/>
        </p:nvGrpSpPr>
        <p:grpSpPr>
          <a:xfrm>
            <a:off x="2447548" y="1500077"/>
            <a:ext cx="5736401" cy="1755174"/>
            <a:chOff x="1715919" y="1932125"/>
            <a:chExt cx="5736401" cy="1755174"/>
          </a:xfrm>
        </p:grpSpPr>
        <p:sp>
          <p:nvSpPr>
            <p:cNvPr id="7" name="流程图: 离页连接符 6"/>
            <p:cNvSpPr/>
            <p:nvPr/>
          </p:nvSpPr>
          <p:spPr>
            <a:xfrm>
              <a:off x="1715919" y="1932125"/>
              <a:ext cx="1269176" cy="1330201"/>
            </a:xfrm>
            <a:prstGeom prst="flowChartOffpageConnector">
              <a:avLst/>
            </a:prstGeom>
            <a:gradFill>
              <a:gsLst>
                <a:gs pos="0">
                  <a:srgbClr val="0695EA"/>
                </a:gs>
                <a:gs pos="100000">
                  <a:srgbClr val="9D4EFB"/>
                </a:gs>
              </a:gsLst>
              <a:lin ang="5400000" scaled="1"/>
            </a:gradFill>
            <a:ln w="12700" cap="flat" cmpd="sng" algn="ctr">
              <a:noFill/>
              <a:prstDash val="solid"/>
              <a:miter lim="800000"/>
            </a:ln>
            <a:effectLst/>
          </p:spPr>
          <p:txBody>
            <a:bodyPr lIns="68580" tIns="34290" rIns="68580" bIns="34290" rtlCol="0" anchor="ctr"/>
            <a:lstStyle/>
            <a:p>
              <a:pPr algn="ctr" defTabSz="685800">
                <a:lnSpc>
                  <a:spcPct val="130000"/>
                </a:lnSpc>
                <a:defRPr/>
              </a:pPr>
              <a:r>
                <a:rPr lang="en-US" altLang="zh-CN" sz="3600" b="1" kern="0" dirty="0">
                  <a:solidFill>
                    <a:prstClr val="white"/>
                  </a:solidFill>
                  <a:latin typeface="Arial"/>
                  <a:ea typeface="微软雅黑"/>
                </a:rPr>
                <a:t>1st</a:t>
              </a:r>
              <a:endParaRPr lang="zh-CN" altLang="en-US" sz="3600" b="1" kern="0" dirty="0">
                <a:solidFill>
                  <a:prstClr val="white"/>
                </a:solidFill>
                <a:latin typeface="Arial"/>
                <a:ea typeface="微软雅黑"/>
              </a:endParaRPr>
            </a:p>
          </p:txBody>
        </p:sp>
        <p:cxnSp>
          <p:nvCxnSpPr>
            <p:cNvPr id="8" name="直接连接符 7"/>
            <p:cNvCxnSpPr/>
            <p:nvPr/>
          </p:nvCxnSpPr>
          <p:spPr>
            <a:xfrm>
              <a:off x="3137495" y="2569776"/>
              <a:ext cx="4314825" cy="0"/>
            </a:xfrm>
            <a:prstGeom prst="line">
              <a:avLst/>
            </a:prstGeom>
            <a:noFill/>
            <a:ln w="12700" cap="flat" cmpd="sng" algn="ctr">
              <a:solidFill>
                <a:schemeClr val="bg1"/>
              </a:solidFill>
              <a:prstDash val="solid"/>
              <a:miter lim="800000"/>
            </a:ln>
            <a:effectLst/>
          </p:spPr>
        </p:cxnSp>
        <p:sp>
          <p:nvSpPr>
            <p:cNvPr id="9" name="文本框 32"/>
            <p:cNvSpPr txBox="1"/>
            <p:nvPr/>
          </p:nvSpPr>
          <p:spPr>
            <a:xfrm>
              <a:off x="3510264" y="2010547"/>
              <a:ext cx="3421449" cy="720903"/>
            </a:xfrm>
            <a:prstGeom prst="rect">
              <a:avLst/>
            </a:prstGeom>
            <a:noFill/>
          </p:spPr>
          <p:txBody>
            <a:bodyPr wrap="none" lIns="68580" tIns="34290" rIns="68580" bIns="34290" rtlCol="0">
              <a:spAutoFit/>
            </a:bodyPr>
            <a:lstStyle/>
            <a:p>
              <a:pPr>
                <a:lnSpc>
                  <a:spcPct val="150000"/>
                </a:lnSpc>
              </a:pPr>
              <a:r>
                <a:rPr lang="zh-CN" altLang="en-US" sz="3200" dirty="0">
                  <a:solidFill>
                    <a:schemeClr val="tx1">
                      <a:lumMod val="65000"/>
                      <a:lumOff val="35000"/>
                    </a:schemeClr>
                  </a:solidFill>
                  <a:latin typeface="微软雅黑" pitchFamily="34" charset="-122"/>
                  <a:ea typeface="微软雅黑" pitchFamily="34" charset="-122"/>
                </a:rPr>
                <a:t>Click here to add a title</a:t>
              </a:r>
              <a:endParaRPr lang="en-US" altLang="zh-CN" sz="3200" dirty="0">
                <a:solidFill>
                  <a:schemeClr val="tx1">
                    <a:lumMod val="65000"/>
                    <a:lumOff val="35000"/>
                  </a:schemeClr>
                </a:solidFill>
                <a:latin typeface="微软雅黑" pitchFamily="34" charset="-122"/>
                <a:ea typeface="微软雅黑" pitchFamily="34" charset="-122"/>
              </a:endParaRPr>
            </a:p>
          </p:txBody>
        </p:sp>
        <p:sp>
          <p:nvSpPr>
            <p:cNvPr id="23" name="TextBox 22"/>
            <p:cNvSpPr txBox="1"/>
            <p:nvPr/>
          </p:nvSpPr>
          <p:spPr>
            <a:xfrm>
              <a:off x="3652871" y="2875468"/>
              <a:ext cx="1375698" cy="307777"/>
            </a:xfrm>
            <a:prstGeom prst="rect">
              <a:avLst/>
            </a:prstGeom>
            <a:noFill/>
          </p:spPr>
          <p:txBody>
            <a:bodyPr wrap="none" rtlCol="0">
              <a:spAutoFit/>
            </a:bodyPr>
            <a:lstStyle/>
            <a:p>
              <a:pPr>
                <a:buFont typeface="Wingdings" pitchFamily="2" charset="2"/>
                <a:buChar char="l"/>
              </a:pPr>
              <a:r>
                <a:rPr lang="zh-CN" altLang="en-US" sz="1400" dirty="0">
                  <a:solidFill>
                    <a:schemeClr val="tx1">
                      <a:lumMod val="65000"/>
                      <a:lumOff val="35000"/>
                    </a:schemeClr>
                  </a:solidFill>
                  <a:latin typeface="思源黑体 CN Bold" pitchFamily="34" charset="-122"/>
                  <a:ea typeface="思源黑体 CN Bold" pitchFamily="34" charset="-122"/>
                </a:rPr>
                <a:t>   Add a section title</a:t>
              </a:r>
            </a:p>
          </p:txBody>
        </p:sp>
        <p:sp>
          <p:nvSpPr>
            <p:cNvPr id="26" name="TextBox 25"/>
            <p:cNvSpPr txBox="1"/>
            <p:nvPr/>
          </p:nvSpPr>
          <p:spPr>
            <a:xfrm>
              <a:off x="5568563" y="2890856"/>
              <a:ext cx="1204176" cy="276999"/>
            </a:xfrm>
            <a:prstGeom prst="rect">
              <a:avLst/>
            </a:prstGeom>
            <a:noFill/>
          </p:spPr>
          <p:txBody>
            <a:bodyPr wrap="none" rtlCol="0">
              <a:spAutoFit/>
            </a:bodyPr>
            <a:lstStyle/>
            <a:p>
              <a:pPr>
                <a:buFont typeface="Wingdings" pitchFamily="2" charset="2"/>
                <a:buChar char="l"/>
              </a:pPr>
              <a:r>
                <a:rPr lang="zh-CN" altLang="en-US" sz="1200" dirty="0">
                  <a:solidFill>
                    <a:schemeClr val="tx1">
                      <a:lumMod val="65000"/>
                      <a:lumOff val="35000"/>
                    </a:schemeClr>
                  </a:solidFill>
                  <a:latin typeface="思源黑体 CN Bold" pitchFamily="34" charset="-122"/>
                  <a:ea typeface="思源黑体 CN Bold" pitchFamily="34" charset="-122"/>
                </a:rPr>
                <a:t>   Add a section title</a:t>
              </a:r>
            </a:p>
          </p:txBody>
        </p:sp>
        <p:sp>
          <p:nvSpPr>
            <p:cNvPr id="29" name="TextBox 28"/>
            <p:cNvSpPr txBox="1"/>
            <p:nvPr/>
          </p:nvSpPr>
          <p:spPr>
            <a:xfrm>
              <a:off x="3652871" y="3379522"/>
              <a:ext cx="1375698" cy="307777"/>
            </a:xfrm>
            <a:prstGeom prst="rect">
              <a:avLst/>
            </a:prstGeom>
            <a:noFill/>
          </p:spPr>
          <p:txBody>
            <a:bodyPr wrap="none" rtlCol="0">
              <a:spAutoFit/>
            </a:bodyPr>
            <a:lstStyle/>
            <a:p>
              <a:pPr>
                <a:buFont typeface="Wingdings" pitchFamily="2" charset="2"/>
                <a:buChar char="l"/>
              </a:pPr>
              <a:r>
                <a:rPr lang="zh-CN" altLang="en-US" sz="1400" dirty="0">
                  <a:solidFill>
                    <a:schemeClr val="tx1">
                      <a:lumMod val="65000"/>
                      <a:lumOff val="35000"/>
                    </a:schemeClr>
                  </a:solidFill>
                  <a:latin typeface="思源黑体 CN Bold" pitchFamily="34" charset="-122"/>
                  <a:ea typeface="思源黑体 CN Bold" pitchFamily="34" charset="-122"/>
                </a:rPr>
                <a:t>   Add a section title</a:t>
              </a:r>
            </a:p>
          </p:txBody>
        </p:sp>
        <p:sp>
          <p:nvSpPr>
            <p:cNvPr id="32" name="TextBox 31"/>
            <p:cNvSpPr txBox="1"/>
            <p:nvPr/>
          </p:nvSpPr>
          <p:spPr>
            <a:xfrm>
              <a:off x="5568563" y="3410300"/>
              <a:ext cx="1204176" cy="276999"/>
            </a:xfrm>
            <a:prstGeom prst="rect">
              <a:avLst/>
            </a:prstGeom>
            <a:noFill/>
          </p:spPr>
          <p:txBody>
            <a:bodyPr wrap="none" rtlCol="0">
              <a:spAutoFit/>
            </a:bodyPr>
            <a:lstStyle/>
            <a:p>
              <a:pPr>
                <a:buFont typeface="Wingdings" pitchFamily="2" charset="2"/>
                <a:buChar char="l"/>
              </a:pPr>
              <a:r>
                <a:rPr lang="zh-CN" altLang="en-US" sz="1200" dirty="0">
                  <a:solidFill>
                    <a:schemeClr val="tx1">
                      <a:lumMod val="65000"/>
                      <a:lumOff val="35000"/>
                    </a:schemeClr>
                  </a:solidFill>
                  <a:latin typeface="思源黑体 CN Bold" pitchFamily="34" charset="-122"/>
                  <a:ea typeface="思源黑体 CN Bold" pitchFamily="34" charset="-122"/>
                </a:rPr>
                <a:t>   Add a section title</a:t>
              </a:r>
            </a:p>
          </p:txBody>
        </p:sp>
      </p:grpSp>
    </p:spTree>
    <p:extLst>
      <p:ext uri="{BB962C8B-B14F-4D97-AF65-F5344CB8AC3E}">
        <p14:creationId xmlns:p14="http://schemas.microsoft.com/office/powerpoint/2010/main" val="17914277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drape"/>
      </p:transition>
    </mc:Choice>
    <mc:Fallback xmlns:p14="http://schemas.microsoft.com/office/powerpoint/2010/main" xmlns:a16="http://schemas.microsoft.com/office/drawing/2014/main" xmlns="">
      <p:transition spd="slow" advClick="0" advTm="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
          <p:cNvSpPr>
            <a:spLocks noChangeArrowheads="1"/>
          </p:cNvSpPr>
          <p:nvPr/>
        </p:nvSpPr>
        <p:spPr bwMode="auto">
          <a:xfrm>
            <a:off x="4243172" y="844220"/>
            <a:ext cx="956779" cy="971253"/>
          </a:xfrm>
          <a:prstGeom prst="ellipse">
            <a:avLst/>
          </a:prstGeom>
          <a:solidFill>
            <a:schemeClr val="bg1">
              <a:lumMod val="65000"/>
            </a:schemeClr>
          </a:solidFill>
          <a:ln w="12700">
            <a:noFill/>
            <a:round/>
          </a:ln>
          <a:effectLst/>
        </p:spPr>
        <p:txBody>
          <a:bodyPr wrap="none" lIns="72157" tIns="36079" rIns="72157" bIns="36079"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3" name="Oval 4"/>
          <p:cNvSpPr>
            <a:spLocks noChangeArrowheads="1"/>
          </p:cNvSpPr>
          <p:nvPr/>
        </p:nvSpPr>
        <p:spPr bwMode="auto">
          <a:xfrm>
            <a:off x="4236524" y="856995"/>
            <a:ext cx="956779" cy="971253"/>
          </a:xfrm>
          <a:prstGeom prst="ellipse">
            <a:avLst/>
          </a:prstGeom>
          <a:solidFill>
            <a:schemeClr val="accent4"/>
          </a:solidFill>
          <a:ln w="12700">
            <a:noFill/>
            <a:round/>
          </a:ln>
        </p:spPr>
        <p:txBody>
          <a:bodyPr wrap="none" lIns="72157" tIns="36079" rIns="72157" bIns="36079"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4" name="Oval 4"/>
          <p:cNvSpPr>
            <a:spLocks noChangeArrowheads="1"/>
          </p:cNvSpPr>
          <p:nvPr/>
        </p:nvSpPr>
        <p:spPr bwMode="auto">
          <a:xfrm>
            <a:off x="3179140" y="1283309"/>
            <a:ext cx="1308991" cy="1328794"/>
          </a:xfrm>
          <a:prstGeom prst="ellipse">
            <a:avLst/>
          </a:prstGeom>
          <a:solidFill>
            <a:schemeClr val="bg1">
              <a:lumMod val="65000"/>
            </a:schemeClr>
          </a:solidFill>
          <a:ln w="12700">
            <a:noFill/>
            <a:round/>
          </a:ln>
          <a:effectLst/>
        </p:spPr>
        <p:txBody>
          <a:bodyPr wrap="none" lIns="72157" tIns="36079" rIns="72157" bIns="36079"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5" name="Oval 4"/>
          <p:cNvSpPr>
            <a:spLocks noChangeArrowheads="1"/>
          </p:cNvSpPr>
          <p:nvPr/>
        </p:nvSpPr>
        <p:spPr bwMode="auto">
          <a:xfrm>
            <a:off x="3179140" y="1680090"/>
            <a:ext cx="1308991" cy="932014"/>
          </a:xfrm>
          <a:custGeom>
            <a:avLst/>
            <a:gdLst/>
            <a:ahLst/>
            <a:cxnLst/>
            <a:rect l="l" t="t" r="r" b="b"/>
            <a:pathLst>
              <a:path w="1667532" h="1169451">
                <a:moveTo>
                  <a:pt x="71654" y="0"/>
                </a:moveTo>
                <a:lnTo>
                  <a:pt x="1595878" y="0"/>
                </a:lnTo>
                <a:cubicBezTo>
                  <a:pt x="1642324" y="102389"/>
                  <a:pt x="1667532" y="216148"/>
                  <a:pt x="1667532" y="335794"/>
                </a:cubicBezTo>
                <a:cubicBezTo>
                  <a:pt x="1667532" y="796210"/>
                  <a:pt x="1294242" y="1169451"/>
                  <a:pt x="833766" y="1169451"/>
                </a:cubicBezTo>
                <a:cubicBezTo>
                  <a:pt x="373290" y="1169451"/>
                  <a:pt x="0" y="796210"/>
                  <a:pt x="0" y="335794"/>
                </a:cubicBezTo>
                <a:cubicBezTo>
                  <a:pt x="0" y="216148"/>
                  <a:pt x="25208" y="102389"/>
                  <a:pt x="71654" y="0"/>
                </a:cubicBezTo>
                <a:close/>
              </a:path>
            </a:pathLst>
          </a:custGeom>
          <a:solidFill>
            <a:schemeClr val="accent3"/>
          </a:solidFill>
          <a:ln w="12700">
            <a:noFill/>
            <a:round/>
          </a:ln>
        </p:spPr>
        <p:txBody>
          <a:bodyPr wrap="none" lIns="72157" tIns="36079" rIns="72157" bIns="36079"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6" name="Oval 4"/>
          <p:cNvSpPr>
            <a:spLocks noChangeArrowheads="1"/>
          </p:cNvSpPr>
          <p:nvPr/>
        </p:nvSpPr>
        <p:spPr bwMode="auto">
          <a:xfrm>
            <a:off x="1944378" y="1893613"/>
            <a:ext cx="1613309" cy="1637930"/>
          </a:xfrm>
          <a:prstGeom prst="ellipse">
            <a:avLst/>
          </a:prstGeom>
          <a:solidFill>
            <a:schemeClr val="bg1">
              <a:lumMod val="65000"/>
            </a:schemeClr>
          </a:solidFill>
          <a:ln w="12700">
            <a:noFill/>
            <a:round/>
          </a:ln>
          <a:effectLst/>
        </p:spPr>
        <p:txBody>
          <a:bodyPr wrap="none" lIns="72157" tIns="36079" rIns="72157" bIns="36079"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7" name="Oval 4"/>
          <p:cNvSpPr>
            <a:spLocks noChangeArrowheads="1"/>
          </p:cNvSpPr>
          <p:nvPr/>
        </p:nvSpPr>
        <p:spPr bwMode="auto">
          <a:xfrm>
            <a:off x="1944378" y="2698830"/>
            <a:ext cx="1613309" cy="832715"/>
          </a:xfrm>
          <a:custGeom>
            <a:avLst/>
            <a:gdLst/>
            <a:ahLst/>
            <a:cxnLst/>
            <a:rect l="l" t="t" r="r" b="b"/>
            <a:pathLst>
              <a:path w="2055204" h="1044854">
                <a:moveTo>
                  <a:pt x="871" y="0"/>
                </a:moveTo>
                <a:lnTo>
                  <a:pt x="2054333" y="0"/>
                </a:lnTo>
                <a:cubicBezTo>
                  <a:pt x="2055157" y="5732"/>
                  <a:pt x="2055204" y="11487"/>
                  <a:pt x="2055204" y="17253"/>
                </a:cubicBezTo>
                <a:cubicBezTo>
                  <a:pt x="2055204" y="584781"/>
                  <a:pt x="1595131" y="1044854"/>
                  <a:pt x="1027602" y="1044854"/>
                </a:cubicBezTo>
                <a:cubicBezTo>
                  <a:pt x="460073" y="1044854"/>
                  <a:pt x="0" y="584781"/>
                  <a:pt x="0" y="17253"/>
                </a:cubicBezTo>
                <a:close/>
              </a:path>
            </a:pathLst>
          </a:custGeom>
          <a:solidFill>
            <a:schemeClr val="accent2"/>
          </a:solidFill>
          <a:ln w="12700">
            <a:noFill/>
            <a:round/>
          </a:ln>
        </p:spPr>
        <p:txBody>
          <a:bodyPr wrap="none" lIns="72157" tIns="36079" rIns="72157" bIns="36079"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8" name="Oval 4"/>
          <p:cNvSpPr>
            <a:spLocks noChangeArrowheads="1"/>
          </p:cNvSpPr>
          <p:nvPr/>
        </p:nvSpPr>
        <p:spPr bwMode="auto">
          <a:xfrm>
            <a:off x="486385" y="2677543"/>
            <a:ext cx="1980161" cy="2010382"/>
          </a:xfrm>
          <a:prstGeom prst="ellipse">
            <a:avLst/>
          </a:prstGeom>
          <a:solidFill>
            <a:schemeClr val="bg1">
              <a:lumMod val="65000"/>
            </a:schemeClr>
          </a:solidFill>
          <a:ln w="12700">
            <a:noFill/>
            <a:round/>
          </a:ln>
          <a:effectLst/>
        </p:spPr>
        <p:txBody>
          <a:bodyPr wrap="none" lIns="72157" tIns="36079" rIns="72157" bIns="36079"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9" name="Oval 4"/>
          <p:cNvSpPr>
            <a:spLocks noChangeArrowheads="1"/>
          </p:cNvSpPr>
          <p:nvPr/>
        </p:nvSpPr>
        <p:spPr bwMode="auto">
          <a:xfrm>
            <a:off x="656987" y="4246797"/>
            <a:ext cx="1638957" cy="441126"/>
          </a:xfrm>
          <a:custGeom>
            <a:avLst/>
            <a:gdLst/>
            <a:ahLst/>
            <a:cxnLst/>
            <a:rect l="l" t="t" r="r" b="b"/>
            <a:pathLst>
              <a:path w="2087877" h="553506">
                <a:moveTo>
                  <a:pt x="0" y="0"/>
                </a:moveTo>
                <a:lnTo>
                  <a:pt x="2087877" y="0"/>
                </a:lnTo>
                <a:cubicBezTo>
                  <a:pt x="1861113" y="334090"/>
                  <a:pt x="1478149" y="553506"/>
                  <a:pt x="1043938" y="553506"/>
                </a:cubicBezTo>
                <a:cubicBezTo>
                  <a:pt x="609727" y="553506"/>
                  <a:pt x="226764" y="334090"/>
                  <a:pt x="0" y="0"/>
                </a:cubicBezTo>
                <a:close/>
              </a:path>
            </a:pathLst>
          </a:custGeom>
          <a:solidFill>
            <a:schemeClr val="accent1"/>
          </a:solidFill>
          <a:ln w="12700">
            <a:noFill/>
            <a:round/>
          </a:ln>
        </p:spPr>
        <p:txBody>
          <a:bodyPr wrap="none" lIns="72157" tIns="36079" rIns="72157" bIns="36079" anchor="ctr"/>
          <a:lstStyle/>
          <a:p>
            <a:endParaRPr lang="ko-KR" altLang="en-US">
              <a:solidFill>
                <a:srgbClr val="000000"/>
              </a:solidFill>
              <a:latin typeface="Gulim" panose="020B0600000101010101" pitchFamily="34" charset="-127"/>
              <a:ea typeface="Gulim" panose="020B0600000101010101" pitchFamily="34" charset="-127"/>
            </a:endParaRPr>
          </a:p>
        </p:txBody>
      </p:sp>
      <p:sp>
        <p:nvSpPr>
          <p:cNvPr id="10" name="TextBox 9"/>
          <p:cNvSpPr txBox="1"/>
          <p:nvPr/>
        </p:nvSpPr>
        <p:spPr>
          <a:xfrm>
            <a:off x="1038416" y="3553969"/>
            <a:ext cx="761276" cy="257529"/>
          </a:xfrm>
          <a:prstGeom prst="rect">
            <a:avLst/>
          </a:prstGeom>
          <a:noFill/>
        </p:spPr>
        <p:txBody>
          <a:bodyPr wrap="none" lIns="72157" tIns="36079" rIns="72157" bIns="36079" rtlCol="0" anchor="ctr">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Add text</a:t>
            </a:r>
          </a:p>
        </p:txBody>
      </p:sp>
      <p:sp>
        <p:nvSpPr>
          <p:cNvPr id="11" name="TextBox 10"/>
          <p:cNvSpPr txBox="1"/>
          <p:nvPr/>
        </p:nvSpPr>
        <p:spPr>
          <a:xfrm>
            <a:off x="2296361" y="2274845"/>
            <a:ext cx="761276" cy="257529"/>
          </a:xfrm>
          <a:prstGeom prst="rect">
            <a:avLst/>
          </a:prstGeom>
          <a:noFill/>
        </p:spPr>
        <p:txBody>
          <a:bodyPr wrap="none" lIns="72157" tIns="36079" rIns="72157" bIns="36079" rtlCol="0" anchor="ctr">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Add text</a:t>
            </a:r>
          </a:p>
        </p:txBody>
      </p:sp>
      <p:sp>
        <p:nvSpPr>
          <p:cNvPr id="12" name="TextBox 11"/>
          <p:cNvSpPr txBox="1"/>
          <p:nvPr/>
        </p:nvSpPr>
        <p:spPr>
          <a:xfrm>
            <a:off x="3453004" y="1833364"/>
            <a:ext cx="761276" cy="257529"/>
          </a:xfrm>
          <a:prstGeom prst="rect">
            <a:avLst/>
          </a:prstGeom>
          <a:noFill/>
        </p:spPr>
        <p:txBody>
          <a:bodyPr wrap="none" lIns="72157" tIns="36079" rIns="72157" bIns="36079" rtlCol="0" anchor="ctr">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Add text</a:t>
            </a:r>
          </a:p>
        </p:txBody>
      </p:sp>
      <p:cxnSp>
        <p:nvCxnSpPr>
          <p:cNvPr id="13" name="直接连接符 12"/>
          <p:cNvCxnSpPr/>
          <p:nvPr/>
        </p:nvCxnSpPr>
        <p:spPr>
          <a:xfrm>
            <a:off x="4722886" y="1464753"/>
            <a:ext cx="841329" cy="0"/>
          </a:xfrm>
          <a:prstGeom prst="line">
            <a:avLst/>
          </a:prstGeom>
          <a:noFill/>
          <a:ln w="9525">
            <a:solidFill>
              <a:schemeClr val="accent4"/>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4" name="直接连接符 13"/>
          <p:cNvCxnSpPr/>
          <p:nvPr/>
        </p:nvCxnSpPr>
        <p:spPr>
          <a:xfrm>
            <a:off x="3824870" y="2196914"/>
            <a:ext cx="1739344" cy="0"/>
          </a:xfrm>
          <a:prstGeom prst="line">
            <a:avLst/>
          </a:prstGeom>
          <a:noFill/>
          <a:ln w="9525">
            <a:solidFill>
              <a:schemeClr val="accent3"/>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5" name="直接连接符 14"/>
          <p:cNvCxnSpPr/>
          <p:nvPr/>
        </p:nvCxnSpPr>
        <p:spPr>
          <a:xfrm>
            <a:off x="2771802" y="3040596"/>
            <a:ext cx="2850217" cy="0"/>
          </a:xfrm>
          <a:prstGeom prst="line">
            <a:avLst/>
          </a:prstGeom>
          <a:noFill/>
          <a:ln w="9525">
            <a:solidFill>
              <a:schemeClr val="accent2"/>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6" name="直接连接符 15"/>
          <p:cNvCxnSpPr/>
          <p:nvPr/>
        </p:nvCxnSpPr>
        <p:spPr>
          <a:xfrm>
            <a:off x="1476463" y="3900128"/>
            <a:ext cx="4087750" cy="0"/>
          </a:xfrm>
          <a:prstGeom prst="line">
            <a:avLst/>
          </a:prstGeom>
          <a:noFill/>
          <a:ln w="9525">
            <a:solidFill>
              <a:schemeClr val="accent1"/>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7" name="TextBox 16"/>
          <p:cNvSpPr txBox="1"/>
          <p:nvPr/>
        </p:nvSpPr>
        <p:spPr>
          <a:xfrm>
            <a:off x="5630194" y="3682734"/>
            <a:ext cx="3029977" cy="432961"/>
          </a:xfrm>
          <a:prstGeom prst="rect">
            <a:avLst/>
          </a:prstGeom>
          <a:noFill/>
        </p:spPr>
        <p:txBody>
          <a:bodyPr wrap="square" lIns="72157" tIns="36079" rIns="72157" bIns="36079" rtlCol="0">
            <a:spAutoFit/>
          </a:bodyPr>
          <a:lstStyle/>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After your content is played here, or by copying your text, choose paste in this box and choose to keep only</a:t>
            </a:r>
          </a:p>
        </p:txBody>
      </p:sp>
      <p:sp>
        <p:nvSpPr>
          <p:cNvPr id="18" name="TextBox 17"/>
          <p:cNvSpPr txBox="1"/>
          <p:nvPr/>
        </p:nvSpPr>
        <p:spPr>
          <a:xfrm>
            <a:off x="5630194" y="2827051"/>
            <a:ext cx="3029977" cy="432961"/>
          </a:xfrm>
          <a:prstGeom prst="rect">
            <a:avLst/>
          </a:prstGeom>
          <a:noFill/>
        </p:spPr>
        <p:txBody>
          <a:bodyPr wrap="square" lIns="72157" tIns="36079" rIns="72157" bIns="36079" rtlCol="0">
            <a:spAutoFit/>
          </a:bodyPr>
          <a:lstStyle/>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After your content is played here, or by copying your text, choose paste in this box and choose to keep only</a:t>
            </a:r>
          </a:p>
        </p:txBody>
      </p:sp>
      <p:sp>
        <p:nvSpPr>
          <p:cNvPr id="19" name="TextBox 18"/>
          <p:cNvSpPr txBox="1"/>
          <p:nvPr/>
        </p:nvSpPr>
        <p:spPr>
          <a:xfrm>
            <a:off x="5630194" y="1971367"/>
            <a:ext cx="3029977" cy="432961"/>
          </a:xfrm>
          <a:prstGeom prst="rect">
            <a:avLst/>
          </a:prstGeom>
          <a:noFill/>
        </p:spPr>
        <p:txBody>
          <a:bodyPr wrap="square" lIns="72157" tIns="36079" rIns="72157" bIns="36079" rtlCol="0">
            <a:spAutoFit/>
          </a:bodyPr>
          <a:lstStyle/>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After your content is played here, or by copying your text, choose paste in this box and choose to keep only</a:t>
            </a:r>
          </a:p>
        </p:txBody>
      </p:sp>
      <p:sp>
        <p:nvSpPr>
          <p:cNvPr id="20" name="TextBox 19"/>
          <p:cNvSpPr txBox="1"/>
          <p:nvPr/>
        </p:nvSpPr>
        <p:spPr>
          <a:xfrm>
            <a:off x="5630194" y="1280175"/>
            <a:ext cx="3029977" cy="432961"/>
          </a:xfrm>
          <a:prstGeom prst="rect">
            <a:avLst/>
          </a:prstGeom>
          <a:noFill/>
        </p:spPr>
        <p:txBody>
          <a:bodyPr wrap="square" lIns="72157" tIns="36079" rIns="72157" bIns="36079" rtlCol="0">
            <a:spAutoFit/>
          </a:bodyPr>
          <a:lstStyle/>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After your content is played here, or by copying your text, choose paste in this box and choose to keep only</a:t>
            </a:r>
          </a:p>
        </p:txBody>
      </p:sp>
      <p:sp>
        <p:nvSpPr>
          <p:cNvPr id="21" name="TextBox 20"/>
          <p:cNvSpPr txBox="1"/>
          <p:nvPr/>
        </p:nvSpPr>
        <p:spPr>
          <a:xfrm>
            <a:off x="4350784" y="1201081"/>
            <a:ext cx="761276" cy="257529"/>
          </a:xfrm>
          <a:prstGeom prst="rect">
            <a:avLst/>
          </a:prstGeom>
          <a:noFill/>
        </p:spPr>
        <p:txBody>
          <a:bodyPr wrap="none" lIns="72157" tIns="36079" rIns="72157" bIns="36079" rtlCol="0" anchor="ctr">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Add text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drape"/>
      </p:transition>
    </mc:Choice>
    <mc:Fallback xmlns:p14="http://schemas.microsoft.com/office/powerpoint/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4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6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childTnLst>
                          </p:cTn>
                        </p:par>
                        <p:par>
                          <p:cTn id="21" fill="hold">
                            <p:stCondLst>
                              <p:cond delay="11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16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2600"/>
                            </p:stCondLst>
                            <p:childTnLst>
                              <p:par>
                                <p:cTn id="32" presetID="22" presetClass="entr" presetSubtype="8"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par>
                          <p:cTn id="35" fill="hold">
                            <p:stCondLst>
                              <p:cond delay="3100"/>
                            </p:stCondLst>
                            <p:childTnLst>
                              <p:par>
                                <p:cTn id="36" presetID="22" presetClass="entr" presetSubtype="8"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childTnLst>
                          </p:cTn>
                        </p:par>
                        <p:par>
                          <p:cTn id="39" fill="hold">
                            <p:stCondLst>
                              <p:cond delay="3600"/>
                            </p:stCondLst>
                            <p:childTnLst>
                              <p:par>
                                <p:cTn id="40" presetID="22" presetClass="entr" presetSubtype="4"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par>
                          <p:cTn id="43" fill="hold">
                            <p:stCondLst>
                              <p:cond delay="4100"/>
                            </p:stCondLst>
                            <p:childTnLst>
                              <p:par>
                                <p:cTn id="44" presetID="42"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childTnLst>
                          </p:cTn>
                        </p:par>
                        <p:par>
                          <p:cTn id="49" fill="hold">
                            <p:stCondLst>
                              <p:cond delay="51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6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6100"/>
                            </p:stCondLst>
                            <p:childTnLst>
                              <p:par>
                                <p:cTn id="58" presetID="22" presetClass="entr" presetSubtype="4" fill="hold" grpId="0" nodeType="after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down)">
                                      <p:cBhvr>
                                        <p:cTn id="60" dur="500"/>
                                        <p:tgtEl>
                                          <p:spTgt spid="5"/>
                                        </p:tgtEl>
                                      </p:cBhvr>
                                    </p:animEffect>
                                  </p:childTnLst>
                                </p:cTn>
                              </p:par>
                            </p:childTnLst>
                          </p:cTn>
                        </p:par>
                        <p:par>
                          <p:cTn id="61" fill="hold">
                            <p:stCondLst>
                              <p:cond delay="6600"/>
                            </p:stCondLst>
                            <p:childTnLst>
                              <p:par>
                                <p:cTn id="62" presetID="42" presetClass="entr" presetSubtype="0"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1000"/>
                                        <p:tgtEl>
                                          <p:spTgt spid="12"/>
                                        </p:tgtEl>
                                      </p:cBhvr>
                                    </p:animEffect>
                                    <p:anim calcmode="lin" valueType="num">
                                      <p:cBhvr>
                                        <p:cTn id="65" dur="1000" fill="hold"/>
                                        <p:tgtEl>
                                          <p:spTgt spid="12"/>
                                        </p:tgtEl>
                                        <p:attrNameLst>
                                          <p:attrName>ppt_x</p:attrName>
                                        </p:attrNameLst>
                                      </p:cBhvr>
                                      <p:tavLst>
                                        <p:tav tm="0">
                                          <p:val>
                                            <p:strVal val="#ppt_x"/>
                                          </p:val>
                                        </p:tav>
                                        <p:tav tm="100000">
                                          <p:val>
                                            <p:strVal val="#ppt_x"/>
                                          </p:val>
                                        </p:tav>
                                      </p:tavLst>
                                    </p:anim>
                                    <p:anim calcmode="lin" valueType="num">
                                      <p:cBhvr>
                                        <p:cTn id="66" dur="1000" fill="hold"/>
                                        <p:tgtEl>
                                          <p:spTgt spid="12"/>
                                        </p:tgtEl>
                                        <p:attrNameLst>
                                          <p:attrName>ppt_y</p:attrName>
                                        </p:attrNameLst>
                                      </p:cBhvr>
                                      <p:tavLst>
                                        <p:tav tm="0">
                                          <p:val>
                                            <p:strVal val="#ppt_y+.1"/>
                                          </p:val>
                                        </p:tav>
                                        <p:tav tm="100000">
                                          <p:val>
                                            <p:strVal val="#ppt_y"/>
                                          </p:val>
                                        </p:tav>
                                      </p:tavLst>
                                    </p:anim>
                                  </p:childTnLst>
                                </p:cTn>
                              </p:par>
                            </p:childTnLst>
                          </p:cTn>
                        </p:par>
                        <p:par>
                          <p:cTn id="67" fill="hold">
                            <p:stCondLst>
                              <p:cond delay="7600"/>
                            </p:stCondLst>
                            <p:childTnLst>
                              <p:par>
                                <p:cTn id="68" presetID="22" presetClass="entr" presetSubtype="8"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left)">
                                      <p:cBhvr>
                                        <p:cTn id="70" dur="500"/>
                                        <p:tgtEl>
                                          <p:spTgt spid="14"/>
                                        </p:tgtEl>
                                      </p:cBhvr>
                                    </p:animEffect>
                                  </p:childTnLst>
                                </p:cTn>
                              </p:par>
                            </p:childTnLst>
                          </p:cTn>
                        </p:par>
                        <p:par>
                          <p:cTn id="71" fill="hold">
                            <p:stCondLst>
                              <p:cond delay="8100"/>
                            </p:stCondLst>
                            <p:childTnLst>
                              <p:par>
                                <p:cTn id="72" presetID="22" presetClass="entr" presetSubtype="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wipe(left)">
                                      <p:cBhvr>
                                        <p:cTn id="74" dur="500"/>
                                        <p:tgtEl>
                                          <p:spTgt spid="19"/>
                                        </p:tgtEl>
                                      </p:cBhvr>
                                    </p:animEffect>
                                  </p:childTnLst>
                                </p:cTn>
                              </p:par>
                            </p:childTnLst>
                          </p:cTn>
                        </p:par>
                        <p:par>
                          <p:cTn id="75" fill="hold">
                            <p:stCondLst>
                              <p:cond delay="8600"/>
                            </p:stCondLst>
                            <p:childTnLst>
                              <p:par>
                                <p:cTn id="76" presetID="22" presetClass="entr" presetSubtype="4" fill="hold" grpId="0" nodeType="after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wipe(down)">
                                      <p:cBhvr>
                                        <p:cTn id="78" dur="500"/>
                                        <p:tgtEl>
                                          <p:spTgt spid="3"/>
                                        </p:tgtEl>
                                      </p:cBhvr>
                                    </p:animEffect>
                                  </p:childTnLst>
                                </p:cTn>
                              </p:par>
                            </p:childTnLst>
                          </p:cTn>
                        </p:par>
                        <p:par>
                          <p:cTn id="79" fill="hold">
                            <p:stCondLst>
                              <p:cond delay="9100"/>
                            </p:stCondLst>
                            <p:childTnLst>
                              <p:par>
                                <p:cTn id="80" presetID="42" presetClass="entr" presetSubtype="0"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1000"/>
                                        <p:tgtEl>
                                          <p:spTgt spid="21"/>
                                        </p:tgtEl>
                                      </p:cBhvr>
                                    </p:animEffect>
                                    <p:anim calcmode="lin" valueType="num">
                                      <p:cBhvr>
                                        <p:cTn id="83" dur="1000" fill="hold"/>
                                        <p:tgtEl>
                                          <p:spTgt spid="21"/>
                                        </p:tgtEl>
                                        <p:attrNameLst>
                                          <p:attrName>ppt_x</p:attrName>
                                        </p:attrNameLst>
                                      </p:cBhvr>
                                      <p:tavLst>
                                        <p:tav tm="0">
                                          <p:val>
                                            <p:strVal val="#ppt_x"/>
                                          </p:val>
                                        </p:tav>
                                        <p:tav tm="100000">
                                          <p:val>
                                            <p:strVal val="#ppt_x"/>
                                          </p:val>
                                        </p:tav>
                                      </p:tavLst>
                                    </p:anim>
                                    <p:anim calcmode="lin" valueType="num">
                                      <p:cBhvr>
                                        <p:cTn id="84" dur="1000" fill="hold"/>
                                        <p:tgtEl>
                                          <p:spTgt spid="21"/>
                                        </p:tgtEl>
                                        <p:attrNameLst>
                                          <p:attrName>ppt_y</p:attrName>
                                        </p:attrNameLst>
                                      </p:cBhvr>
                                      <p:tavLst>
                                        <p:tav tm="0">
                                          <p:val>
                                            <p:strVal val="#ppt_y+.1"/>
                                          </p:val>
                                        </p:tav>
                                        <p:tav tm="100000">
                                          <p:val>
                                            <p:strVal val="#ppt_y"/>
                                          </p:val>
                                        </p:tav>
                                      </p:tavLst>
                                    </p:anim>
                                  </p:childTnLst>
                                </p:cTn>
                              </p:par>
                            </p:childTnLst>
                          </p:cTn>
                        </p:par>
                        <p:par>
                          <p:cTn id="85" fill="hold">
                            <p:stCondLst>
                              <p:cond delay="10100"/>
                            </p:stCondLst>
                            <p:childTnLst>
                              <p:par>
                                <p:cTn id="86" presetID="22" presetClass="entr" presetSubtype="8" fill="hold" nodeType="after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wipe(left)">
                                      <p:cBhvr>
                                        <p:cTn id="88" dur="500"/>
                                        <p:tgtEl>
                                          <p:spTgt spid="13"/>
                                        </p:tgtEl>
                                      </p:cBhvr>
                                    </p:animEffect>
                                  </p:childTnLst>
                                </p:cTn>
                              </p:par>
                            </p:childTnLst>
                          </p:cTn>
                        </p:par>
                        <p:par>
                          <p:cTn id="89" fill="hold">
                            <p:stCondLst>
                              <p:cond delay="10600"/>
                            </p:stCondLst>
                            <p:childTnLst>
                              <p:par>
                                <p:cTn id="90" presetID="22" presetClass="entr" presetSubtype="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left)">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P spid="11" grpId="0"/>
      <p:bldP spid="12" grpId="0"/>
      <p:bldP spid="17" grpId="0"/>
      <p:bldP spid="18" grpId="0"/>
      <p:bldP spid="19"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otched Right Arrow 3"/>
          <p:cNvSpPr>
            <a:spLocks noChangeArrowheads="1"/>
          </p:cNvSpPr>
          <p:nvPr/>
        </p:nvSpPr>
        <p:spPr bwMode="auto">
          <a:xfrm>
            <a:off x="-36587" y="1948633"/>
            <a:ext cx="9144000" cy="45733"/>
          </a:xfrm>
          <a:prstGeom prst="rect">
            <a:avLst/>
          </a:prstGeom>
          <a:solidFill>
            <a:schemeClr val="accent1"/>
          </a:solidFill>
          <a:ln>
            <a:solidFill>
              <a:schemeClr val="accent1"/>
            </a:solidFill>
          </a:ln>
        </p:spPr>
        <p:txBody>
          <a:bodyPr lIns="68580" tIns="34290" rIns="68580" bIns="34290" anchor="ctr"/>
          <a:lstStyle/>
          <a:p>
            <a:pPr algn="ctr" defTabSz="456724"/>
            <a:endParaRPr lang="zh-CN" altLang="zh-CN" sz="2400" dirty="0">
              <a:solidFill>
                <a:srgbClr val="FFFFFF"/>
              </a:solidFill>
              <a:latin typeface="微软雅黑" panose="020B0503020204020204" pitchFamily="34" charset="-122"/>
              <a:ea typeface="微软雅黑" panose="020B0503020204020204" pitchFamily="34" charset="-122"/>
              <a:sym typeface="Roboto condensed" charset="0"/>
            </a:endParaRPr>
          </a:p>
        </p:txBody>
      </p:sp>
      <p:sp>
        <p:nvSpPr>
          <p:cNvPr id="5" name="文本框 85"/>
          <p:cNvSpPr>
            <a:spLocks noChangeArrowheads="1"/>
          </p:cNvSpPr>
          <p:nvPr/>
        </p:nvSpPr>
        <p:spPr bwMode="auto">
          <a:xfrm>
            <a:off x="1484495" y="2893089"/>
            <a:ext cx="112669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defTabSz="456724"/>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Add a title</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文本框 89"/>
          <p:cNvSpPr>
            <a:spLocks noChangeArrowheads="1"/>
          </p:cNvSpPr>
          <p:nvPr/>
        </p:nvSpPr>
        <p:spPr bwMode="auto">
          <a:xfrm>
            <a:off x="4162661" y="2893089"/>
            <a:ext cx="108039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defTabSz="456724"/>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Add a title</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文本框 92"/>
          <p:cNvSpPr>
            <a:spLocks noChangeArrowheads="1"/>
          </p:cNvSpPr>
          <p:nvPr/>
        </p:nvSpPr>
        <p:spPr bwMode="auto">
          <a:xfrm>
            <a:off x="6865685" y="2893089"/>
            <a:ext cx="112669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defTabSz="456724"/>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Add a title</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 name="组合 8"/>
          <p:cNvGrpSpPr/>
          <p:nvPr/>
        </p:nvGrpSpPr>
        <p:grpSpPr>
          <a:xfrm>
            <a:off x="1319338" y="1408040"/>
            <a:ext cx="1236439" cy="1119534"/>
            <a:chOff x="1759116" y="1876807"/>
            <a:chExt cx="1648585" cy="1492251"/>
          </a:xfrm>
        </p:grpSpPr>
        <p:sp>
          <p:nvSpPr>
            <p:cNvPr id="10" name="矩形 77"/>
            <p:cNvSpPr>
              <a:spLocks noChangeArrowheads="1"/>
            </p:cNvSpPr>
            <p:nvPr/>
          </p:nvSpPr>
          <p:spPr bwMode="auto">
            <a:xfrm rot="2700000">
              <a:off x="1759910" y="1876013"/>
              <a:ext cx="1492251" cy="1493839"/>
            </a:xfrm>
            <a:prstGeom prst="rect">
              <a:avLst/>
            </a:prstGeom>
            <a:solidFill>
              <a:schemeClr val="accent1"/>
            </a:solidFill>
            <a:ln>
              <a:noFill/>
            </a:ln>
            <a:effectLst>
              <a:outerShdw blurRad="50800" dist="38100" dir="5400000" algn="t" rotWithShape="0">
                <a:prstClr val="black">
                  <a:alpha val="40000"/>
                </a:prstClr>
              </a:outerShdw>
            </a:effectLst>
          </p:spPr>
          <p:txBody>
            <a:bodyPr anchor="ctr"/>
            <a:lstStyle/>
            <a:p>
              <a:pPr algn="ctr" defTabSz="456724"/>
              <a:endParaRPr lang="zh-CN" altLang="zh-CN" sz="2000" dirty="0">
                <a:solidFill>
                  <a:srgbClr val="FFFFFF"/>
                </a:solidFill>
                <a:latin typeface="宋体" panose="02010600030101010101" pitchFamily="2" charset="-122"/>
                <a:ea typeface="黑体" panose="02010600030101010101" charset="-122"/>
                <a:sym typeface="宋体" panose="02010600030101010101" pitchFamily="2" charset="-122"/>
              </a:endParaRPr>
            </a:p>
          </p:txBody>
        </p:sp>
        <p:sp>
          <p:nvSpPr>
            <p:cNvPr id="11" name="文本框 10"/>
            <p:cNvSpPr txBox="1"/>
            <p:nvPr/>
          </p:nvSpPr>
          <p:spPr>
            <a:xfrm>
              <a:off x="1794016" y="2351151"/>
              <a:ext cx="1613685" cy="451266"/>
            </a:xfrm>
            <a:prstGeom prst="rect">
              <a:avLst/>
            </a:prstGeom>
            <a:noFill/>
          </p:spPr>
          <p:txBody>
            <a:bodyPr wrap="square" rtlCol="0">
              <a:spAutoFit/>
            </a:bodyPr>
            <a:lstStyle/>
            <a:p>
              <a:pPr defTabSz="456724"/>
              <a:r>
                <a:rPr lang="zh-CN" altLang="en-US" sz="1600" dirty="0">
                  <a:solidFill>
                    <a:prstClr val="white"/>
                  </a:solidFill>
                  <a:latin typeface="Arial" panose="020B0604020202020204"/>
                  <a:ea typeface="黑体" panose="02010600030101010101" charset="-122"/>
                </a:rPr>
                <a:t>Phase 1</a:t>
              </a:r>
            </a:p>
          </p:txBody>
        </p:sp>
      </p:grpSp>
      <p:grpSp>
        <p:nvGrpSpPr>
          <p:cNvPr id="3" name="组合 11"/>
          <p:cNvGrpSpPr/>
          <p:nvPr/>
        </p:nvGrpSpPr>
        <p:grpSpPr>
          <a:xfrm>
            <a:off x="3975821" y="1408462"/>
            <a:ext cx="1227314" cy="1119534"/>
            <a:chOff x="5301094" y="1877370"/>
            <a:chExt cx="1636419" cy="1492251"/>
          </a:xfrm>
          <a:solidFill>
            <a:srgbClr val="8D2963"/>
          </a:solidFill>
        </p:grpSpPr>
        <p:sp>
          <p:nvSpPr>
            <p:cNvPr id="13" name="矩形 78"/>
            <p:cNvSpPr>
              <a:spLocks noChangeArrowheads="1"/>
            </p:cNvSpPr>
            <p:nvPr/>
          </p:nvSpPr>
          <p:spPr bwMode="auto">
            <a:xfrm rot="2700000">
              <a:off x="5301094" y="1877370"/>
              <a:ext cx="1492251" cy="1492251"/>
            </a:xfrm>
            <a:prstGeom prst="rect">
              <a:avLst/>
            </a:prstGeom>
            <a:solidFill>
              <a:schemeClr val="accent2"/>
            </a:solidFill>
            <a:ln>
              <a:noFill/>
            </a:ln>
            <a:effectLst>
              <a:outerShdw blurRad="50800" dist="38100" dir="5400000" algn="t" rotWithShape="0">
                <a:prstClr val="black">
                  <a:alpha val="40000"/>
                </a:prstClr>
              </a:outerShdw>
            </a:effectLst>
          </p:spPr>
          <p:txBody>
            <a:bodyPr anchor="ctr"/>
            <a:lstStyle/>
            <a:p>
              <a:pPr algn="ctr" defTabSz="456724"/>
              <a:endParaRPr lang="zh-CN" altLang="zh-CN" sz="2000" dirty="0">
                <a:solidFill>
                  <a:srgbClr val="FFFFFF"/>
                </a:solidFill>
                <a:latin typeface="宋体" panose="02010600030101010101" pitchFamily="2" charset="-122"/>
                <a:ea typeface="黑体" panose="02010600030101010101" charset="-122"/>
                <a:sym typeface="宋体" panose="02010600030101010101" pitchFamily="2" charset="-122"/>
              </a:endParaRPr>
            </a:p>
          </p:txBody>
        </p:sp>
        <p:sp>
          <p:nvSpPr>
            <p:cNvPr id="14" name="文本框 13"/>
            <p:cNvSpPr txBox="1"/>
            <p:nvPr/>
          </p:nvSpPr>
          <p:spPr>
            <a:xfrm>
              <a:off x="5323827" y="2351715"/>
              <a:ext cx="1613686" cy="451266"/>
            </a:xfrm>
            <a:prstGeom prst="rect">
              <a:avLst/>
            </a:prstGeom>
            <a:noFill/>
          </p:spPr>
          <p:txBody>
            <a:bodyPr wrap="square" rtlCol="0">
              <a:spAutoFit/>
            </a:bodyPr>
            <a:lstStyle/>
            <a:p>
              <a:pPr defTabSz="456724"/>
              <a:r>
                <a:rPr lang="zh-CN" altLang="en-US" sz="1600" dirty="0">
                  <a:solidFill>
                    <a:prstClr val="white"/>
                  </a:solidFill>
                  <a:latin typeface="Arial" panose="020B0604020202020204"/>
                  <a:ea typeface="黑体" panose="02010600030101010101" charset="-122"/>
                </a:rPr>
                <a:t>Phase 2</a:t>
              </a:r>
            </a:p>
          </p:txBody>
        </p:sp>
      </p:grpSp>
      <p:grpSp>
        <p:nvGrpSpPr>
          <p:cNvPr id="6" name="组合 14"/>
          <p:cNvGrpSpPr/>
          <p:nvPr/>
        </p:nvGrpSpPr>
        <p:grpSpPr>
          <a:xfrm>
            <a:off x="6656921" y="1408039"/>
            <a:ext cx="1250665" cy="1119534"/>
            <a:chOff x="8875892" y="1876806"/>
            <a:chExt cx="1667553" cy="1492251"/>
          </a:xfrm>
        </p:grpSpPr>
        <p:sp>
          <p:nvSpPr>
            <p:cNvPr id="16" name="矩形 79"/>
            <p:cNvSpPr>
              <a:spLocks noChangeArrowheads="1"/>
            </p:cNvSpPr>
            <p:nvPr/>
          </p:nvSpPr>
          <p:spPr bwMode="auto">
            <a:xfrm rot="2700000">
              <a:off x="8876685" y="1876013"/>
              <a:ext cx="1492251" cy="1493837"/>
            </a:xfrm>
            <a:prstGeom prst="rect">
              <a:avLst/>
            </a:prstGeom>
            <a:solidFill>
              <a:schemeClr val="accent3"/>
            </a:solidFill>
            <a:ln>
              <a:noFill/>
            </a:ln>
            <a:effectLst>
              <a:outerShdw blurRad="50800" dist="38100" dir="5400000" algn="t" rotWithShape="0">
                <a:prstClr val="black">
                  <a:alpha val="40000"/>
                </a:prstClr>
              </a:outerShdw>
            </a:effectLst>
          </p:spPr>
          <p:txBody>
            <a:bodyPr anchor="ctr"/>
            <a:lstStyle/>
            <a:p>
              <a:pPr algn="ctr" defTabSz="456724"/>
              <a:endParaRPr lang="zh-CN" altLang="zh-CN" sz="2000" dirty="0">
                <a:solidFill>
                  <a:srgbClr val="FFFFFF"/>
                </a:solidFill>
                <a:latin typeface="宋体" panose="02010600030101010101" pitchFamily="2" charset="-122"/>
                <a:ea typeface="黑体" panose="02010600030101010101" charset="-122"/>
                <a:sym typeface="宋体" panose="02010600030101010101" pitchFamily="2" charset="-122"/>
              </a:endParaRPr>
            </a:p>
          </p:txBody>
        </p:sp>
        <p:sp>
          <p:nvSpPr>
            <p:cNvPr id="17" name="文本框 16"/>
            <p:cNvSpPr txBox="1"/>
            <p:nvPr/>
          </p:nvSpPr>
          <p:spPr>
            <a:xfrm>
              <a:off x="8929760" y="2351151"/>
              <a:ext cx="1613685" cy="451266"/>
            </a:xfrm>
            <a:prstGeom prst="rect">
              <a:avLst/>
            </a:prstGeom>
            <a:noFill/>
          </p:spPr>
          <p:txBody>
            <a:bodyPr wrap="square" rtlCol="0">
              <a:spAutoFit/>
            </a:bodyPr>
            <a:lstStyle/>
            <a:p>
              <a:pPr defTabSz="456724"/>
              <a:r>
                <a:rPr lang="zh-CN" altLang="en-US" sz="1600" dirty="0">
                  <a:solidFill>
                    <a:prstClr val="white"/>
                  </a:solidFill>
                  <a:latin typeface="Arial" panose="020B0604020202020204"/>
                  <a:ea typeface="黑体" panose="02010600030101010101" charset="-122"/>
                </a:rPr>
                <a:t>Phase 3</a:t>
              </a:r>
            </a:p>
          </p:txBody>
        </p:sp>
      </p:grpSp>
      <p:sp>
        <p:nvSpPr>
          <p:cNvPr id="18" name="矩形 17"/>
          <p:cNvSpPr/>
          <p:nvPr/>
        </p:nvSpPr>
        <p:spPr>
          <a:xfrm>
            <a:off x="697304" y="3231749"/>
            <a:ext cx="2364518" cy="346249"/>
          </a:xfrm>
          <a:prstGeom prst="rect">
            <a:avLst/>
          </a:prstGeom>
        </p:spPr>
        <p:txBody>
          <a:bodyPr wrap="square" lIns="68580" tIns="34290" rIns="68580" bIns="34290">
            <a:spAutoFit/>
          </a:bodyPr>
          <a:lstStyle/>
          <a:p>
            <a:pPr defTabSz="456724"/>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content, such as keywords, some brief introductions, and more.</a:t>
            </a:r>
          </a:p>
        </p:txBody>
      </p:sp>
      <p:sp>
        <p:nvSpPr>
          <p:cNvPr id="19" name="矩形 18"/>
          <p:cNvSpPr/>
          <p:nvPr/>
        </p:nvSpPr>
        <p:spPr>
          <a:xfrm>
            <a:off x="3383510" y="3231749"/>
            <a:ext cx="2364518" cy="346249"/>
          </a:xfrm>
          <a:prstGeom prst="rect">
            <a:avLst/>
          </a:prstGeom>
        </p:spPr>
        <p:txBody>
          <a:bodyPr wrap="square" lIns="68580" tIns="34290" rIns="68580" bIns="34290">
            <a:spAutoFit/>
          </a:bodyPr>
          <a:lstStyle/>
          <a:p>
            <a:pPr defTabSz="456724"/>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content, such as keywords, some brief introductions, and more.</a:t>
            </a:r>
          </a:p>
        </p:txBody>
      </p:sp>
      <p:sp>
        <p:nvSpPr>
          <p:cNvPr id="20" name="矩形 19"/>
          <p:cNvSpPr/>
          <p:nvPr/>
        </p:nvSpPr>
        <p:spPr>
          <a:xfrm>
            <a:off x="6117239" y="3231749"/>
            <a:ext cx="2364518" cy="346249"/>
          </a:xfrm>
          <a:prstGeom prst="rect">
            <a:avLst/>
          </a:prstGeom>
        </p:spPr>
        <p:txBody>
          <a:bodyPr wrap="square" lIns="68580" tIns="34290" rIns="68580" bIns="34290">
            <a:spAutoFit/>
          </a:bodyPr>
          <a:lstStyle/>
          <a:p>
            <a:pPr defTabSz="456724"/>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content, such as keywords, some brief introductions, and more.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drape"/>
      </p:transition>
    </mc:Choice>
    <mc:Fallback xmlns:p14="http://schemas.microsoft.com/office/powerpoint/2010/main"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25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5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0-#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25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50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0-#ppt_w/2"/>
                                          </p:val>
                                        </p:tav>
                                        <p:tav tm="100000">
                                          <p:val>
                                            <p:strVal val="#ppt_x"/>
                                          </p:val>
                                        </p:tav>
                                      </p:tavLst>
                                    </p:anim>
                                    <p:anim calcmode="lin" valueType="num">
                                      <p:cBhvr additive="base">
                                        <p:cTn id="36" dur="500" fill="hold"/>
                                        <p:tgtEl>
                                          <p:spTgt spid="8"/>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14" presetClass="entr" presetSubtype="1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par>
                          <p:cTn id="41" fill="hold">
                            <p:stCondLst>
                              <p:cond delay="3500"/>
                            </p:stCondLst>
                            <p:childTnLst>
                              <p:par>
                                <p:cTn id="42" presetID="14" presetClass="entr" presetSubtype="1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randombar(horizontal)">
                                      <p:cBhvr>
                                        <p:cTn id="44" dur="500"/>
                                        <p:tgtEl>
                                          <p:spTgt spid="19"/>
                                        </p:tgtEl>
                                      </p:cBhvr>
                                    </p:animEffect>
                                  </p:childTnLst>
                                </p:cTn>
                              </p:par>
                            </p:childTnLst>
                          </p:cTn>
                        </p:par>
                        <p:par>
                          <p:cTn id="45" fill="hold">
                            <p:stCondLst>
                              <p:cond delay="4000"/>
                            </p:stCondLst>
                            <p:childTnLst>
                              <p:par>
                                <p:cTn id="46" presetID="14" presetClass="entr" presetSubtype="10"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randombar(horizontal)">
                                      <p:cBhvr>
                                        <p:cTn id="4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8" grpId="0"/>
      <p:bldP spid="18"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flipH="1" flipV="1">
            <a:off x="3068216" y="1666843"/>
            <a:ext cx="2620953" cy="268298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3448830" y="2044470"/>
            <a:ext cx="2246345" cy="2247038"/>
          </a:xfrm>
          <a:prstGeom prst="ellipse">
            <a:avLst/>
          </a:prstGeom>
          <a:gradFill flip="none" rotWithShape="1">
            <a:gsLst>
              <a:gs pos="0">
                <a:schemeClr val="bg1"/>
              </a:gs>
              <a:gs pos="36000">
                <a:schemeClr val="bg1"/>
              </a:gs>
              <a:gs pos="100000">
                <a:schemeClr val="bg1">
                  <a:lumMod val="85000"/>
                </a:schemeClr>
              </a:gs>
            </a:gsLst>
            <a:lin ang="13200000" scaled="0"/>
            <a:tileRect/>
          </a:gradFill>
          <a:ln w="222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endParaRPr>
          </a:p>
        </p:txBody>
      </p:sp>
      <p:sp>
        <p:nvSpPr>
          <p:cNvPr id="9" name="文本框 8"/>
          <p:cNvSpPr txBox="1"/>
          <p:nvPr/>
        </p:nvSpPr>
        <p:spPr>
          <a:xfrm>
            <a:off x="3801813" y="2630640"/>
            <a:ext cx="1273629" cy="438582"/>
          </a:xfrm>
          <a:prstGeom prst="rect">
            <a:avLst/>
          </a:prstGeom>
          <a:noFill/>
        </p:spPr>
        <p:txBody>
          <a:bodyPr wrap="square" lIns="68580" tIns="34290" rIns="68580" bIns="34290" rtlCol="0">
            <a:spAutoFit/>
          </a:bodyPr>
          <a:lstStyle/>
          <a:p>
            <a:pPr algn="r"/>
            <a:r>
              <a:rPr lang="en-US" altLang="zh-CN" sz="2400" b="1" dirty="0">
                <a:solidFill>
                  <a:schemeClr val="tx1">
                    <a:lumMod val="75000"/>
                    <a:lumOff val="25000"/>
                  </a:schemeClr>
                </a:solidFill>
              </a:rPr>
              <a:t>83.5</a:t>
            </a:r>
            <a:r>
              <a:rPr lang="en-US" altLang="zh-CN" sz="1500" b="1" dirty="0">
                <a:solidFill>
                  <a:schemeClr val="tx1">
                    <a:lumMod val="75000"/>
                    <a:lumOff val="25000"/>
                  </a:schemeClr>
                </a:solidFill>
              </a:rPr>
              <a:t>%</a:t>
            </a:r>
            <a:endParaRPr lang="zh-CN" altLang="en-US" sz="2400" b="1" dirty="0">
              <a:solidFill>
                <a:schemeClr val="tx1">
                  <a:lumMod val="75000"/>
                  <a:lumOff val="25000"/>
                </a:schemeClr>
              </a:solidFill>
            </a:endParaRPr>
          </a:p>
        </p:txBody>
      </p:sp>
      <p:sp>
        <p:nvSpPr>
          <p:cNvPr id="10" name="文本框 9"/>
          <p:cNvSpPr txBox="1"/>
          <p:nvPr/>
        </p:nvSpPr>
        <p:spPr>
          <a:xfrm>
            <a:off x="3801813" y="3281270"/>
            <a:ext cx="1273629" cy="438582"/>
          </a:xfrm>
          <a:prstGeom prst="rect">
            <a:avLst/>
          </a:prstGeom>
          <a:noFill/>
        </p:spPr>
        <p:txBody>
          <a:bodyPr wrap="square" lIns="68580" tIns="34290" rIns="68580" bIns="34290" rtlCol="0">
            <a:spAutoFit/>
          </a:bodyPr>
          <a:lstStyle/>
          <a:p>
            <a:pPr algn="r"/>
            <a:r>
              <a:rPr lang="en-US" altLang="zh-CN" sz="2400" b="1" dirty="0">
                <a:solidFill>
                  <a:schemeClr val="tx1">
                    <a:lumMod val="75000"/>
                    <a:lumOff val="25000"/>
                  </a:schemeClr>
                </a:solidFill>
              </a:rPr>
              <a:t>66.1</a:t>
            </a:r>
            <a:r>
              <a:rPr lang="en-US" altLang="zh-CN" sz="1500" b="1" dirty="0">
                <a:solidFill>
                  <a:schemeClr val="tx1">
                    <a:lumMod val="75000"/>
                    <a:lumOff val="25000"/>
                  </a:schemeClr>
                </a:solidFill>
              </a:rPr>
              <a:t>%</a:t>
            </a:r>
            <a:endParaRPr lang="zh-CN" altLang="en-US" b="1" dirty="0">
              <a:solidFill>
                <a:schemeClr val="tx1">
                  <a:lumMod val="75000"/>
                  <a:lumOff val="25000"/>
                </a:schemeClr>
              </a:solidFill>
            </a:endParaRPr>
          </a:p>
        </p:txBody>
      </p:sp>
      <p:grpSp>
        <p:nvGrpSpPr>
          <p:cNvPr id="2" name="组合 10"/>
          <p:cNvGrpSpPr/>
          <p:nvPr/>
        </p:nvGrpSpPr>
        <p:grpSpPr>
          <a:xfrm>
            <a:off x="3489920" y="2078644"/>
            <a:ext cx="2178019" cy="2178690"/>
            <a:chOff x="4643987" y="2827601"/>
            <a:chExt cx="2904025" cy="2904024"/>
          </a:xfrm>
        </p:grpSpPr>
        <p:sp>
          <p:nvSpPr>
            <p:cNvPr id="12" name="弧形 11"/>
            <p:cNvSpPr/>
            <p:nvPr/>
          </p:nvSpPr>
          <p:spPr>
            <a:xfrm>
              <a:off x="4643987" y="2827601"/>
              <a:ext cx="2904024" cy="2904024"/>
            </a:xfrm>
            <a:prstGeom prst="arc">
              <a:avLst>
                <a:gd name="adj1" fmla="val 10813591"/>
                <a:gd name="adj2" fmla="val 0"/>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4000" dirty="0">
                <a:solidFill>
                  <a:schemeClr val="tx1">
                    <a:lumMod val="75000"/>
                    <a:lumOff val="25000"/>
                  </a:schemeClr>
                </a:solidFill>
              </a:endParaRPr>
            </a:p>
          </p:txBody>
        </p:sp>
        <p:sp>
          <p:nvSpPr>
            <p:cNvPr id="13" name="弧形 12"/>
            <p:cNvSpPr/>
            <p:nvPr/>
          </p:nvSpPr>
          <p:spPr>
            <a:xfrm rot="10800000">
              <a:off x="4643988" y="2827601"/>
              <a:ext cx="2904024" cy="2904024"/>
            </a:xfrm>
            <a:prstGeom prst="arc">
              <a:avLst>
                <a:gd name="adj1" fmla="val 10813591"/>
                <a:gd name="adj2" fmla="val 0"/>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4000" dirty="0">
                <a:solidFill>
                  <a:schemeClr val="tx1">
                    <a:lumMod val="75000"/>
                    <a:lumOff val="25000"/>
                  </a:schemeClr>
                </a:solidFill>
              </a:endParaRPr>
            </a:p>
          </p:txBody>
        </p:sp>
      </p:grpSp>
      <p:sp>
        <p:nvSpPr>
          <p:cNvPr id="14" name="圆角矩形 13"/>
          <p:cNvSpPr/>
          <p:nvPr/>
        </p:nvSpPr>
        <p:spPr>
          <a:xfrm>
            <a:off x="4451506" y="2363859"/>
            <a:ext cx="581317" cy="280413"/>
          </a:xfrm>
          <a:prstGeom prst="roundRect">
            <a:avLst>
              <a:gd name="adj" fmla="val 50000"/>
            </a:avLst>
          </a:prstGeom>
          <a:solidFill>
            <a:schemeClr val="bg1"/>
          </a:solidFill>
          <a:ln>
            <a:noFill/>
          </a:ln>
          <a:effectLst>
            <a:outerShdw blurRad="139700" sx="102000" sy="102000" algn="ctr" rotWithShape="0">
              <a:schemeClr val="bg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4000" dirty="0">
              <a:solidFill>
                <a:schemeClr val="tx1">
                  <a:lumMod val="75000"/>
                  <a:lumOff val="25000"/>
                </a:schemeClr>
              </a:solidFill>
            </a:endParaRPr>
          </a:p>
        </p:txBody>
      </p:sp>
      <p:sp>
        <p:nvSpPr>
          <p:cNvPr id="15" name="文本框 14"/>
          <p:cNvSpPr txBox="1"/>
          <p:nvPr/>
        </p:nvSpPr>
        <p:spPr>
          <a:xfrm>
            <a:off x="4394596" y="2366579"/>
            <a:ext cx="695132" cy="300082"/>
          </a:xfrm>
          <a:prstGeom prst="rect">
            <a:avLst/>
          </a:prstGeom>
          <a:noFill/>
        </p:spPr>
        <p:txBody>
          <a:bodyPr wrap="square" lIns="68580" tIns="34290" rIns="68580" bIns="34290" rtlCol="0">
            <a:spAutoFit/>
          </a:bodyPr>
          <a:lstStyle/>
          <a:p>
            <a:pPr algn="ctr"/>
            <a:r>
              <a:rPr lang="en-US" altLang="zh-CN" sz="1500" dirty="0">
                <a:solidFill>
                  <a:schemeClr val="tx1">
                    <a:lumMod val="75000"/>
                    <a:lumOff val="25000"/>
                  </a:schemeClr>
                </a:solidFill>
              </a:rPr>
              <a:t>2015</a:t>
            </a:r>
            <a:endParaRPr lang="zh-CN" altLang="en-US" sz="1500" dirty="0">
              <a:solidFill>
                <a:schemeClr val="tx1">
                  <a:lumMod val="75000"/>
                  <a:lumOff val="25000"/>
                </a:schemeClr>
              </a:solidFill>
            </a:endParaRPr>
          </a:p>
        </p:txBody>
      </p:sp>
      <p:sp>
        <p:nvSpPr>
          <p:cNvPr id="16" name="圆角矩形 15"/>
          <p:cNvSpPr/>
          <p:nvPr/>
        </p:nvSpPr>
        <p:spPr>
          <a:xfrm>
            <a:off x="4451506" y="3670580"/>
            <a:ext cx="581317" cy="280413"/>
          </a:xfrm>
          <a:prstGeom prst="roundRect">
            <a:avLst>
              <a:gd name="adj" fmla="val 50000"/>
            </a:avLst>
          </a:prstGeom>
          <a:solidFill>
            <a:schemeClr val="bg1"/>
          </a:solidFill>
          <a:ln>
            <a:noFill/>
          </a:ln>
          <a:effectLst>
            <a:outerShdw blurRad="139700" sx="102000" sy="102000" algn="ctr" rotWithShape="0">
              <a:schemeClr val="bg2">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4000" dirty="0">
              <a:solidFill>
                <a:schemeClr val="tx1">
                  <a:lumMod val="75000"/>
                  <a:lumOff val="25000"/>
                </a:schemeClr>
              </a:solidFill>
            </a:endParaRPr>
          </a:p>
        </p:txBody>
      </p:sp>
      <p:sp>
        <p:nvSpPr>
          <p:cNvPr id="17" name="文本框 16"/>
          <p:cNvSpPr txBox="1"/>
          <p:nvPr/>
        </p:nvSpPr>
        <p:spPr>
          <a:xfrm>
            <a:off x="4394596" y="3673300"/>
            <a:ext cx="695132" cy="300082"/>
          </a:xfrm>
          <a:prstGeom prst="rect">
            <a:avLst/>
          </a:prstGeom>
          <a:noFill/>
        </p:spPr>
        <p:txBody>
          <a:bodyPr wrap="square" lIns="68580" tIns="34290" rIns="68580" bIns="34290" rtlCol="0">
            <a:spAutoFit/>
          </a:bodyPr>
          <a:lstStyle/>
          <a:p>
            <a:pPr algn="ctr"/>
            <a:r>
              <a:rPr lang="en-US" altLang="zh-CN" sz="1500" dirty="0">
                <a:solidFill>
                  <a:schemeClr val="tx1">
                    <a:lumMod val="75000"/>
                    <a:lumOff val="25000"/>
                  </a:schemeClr>
                </a:solidFill>
              </a:rPr>
              <a:t>2014</a:t>
            </a:r>
            <a:endParaRPr lang="zh-CN" altLang="en-US" sz="1500" dirty="0">
              <a:solidFill>
                <a:schemeClr val="tx1">
                  <a:lumMod val="75000"/>
                  <a:lumOff val="25000"/>
                </a:schemeClr>
              </a:solidFill>
            </a:endParaRPr>
          </a:p>
        </p:txBody>
      </p:sp>
      <p:cxnSp>
        <p:nvCxnSpPr>
          <p:cNvPr id="18" name="直接连接符 17"/>
          <p:cNvCxnSpPr/>
          <p:nvPr/>
        </p:nvCxnSpPr>
        <p:spPr>
          <a:xfrm>
            <a:off x="3482992" y="3166280"/>
            <a:ext cx="1513552"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4996544" y="3133634"/>
            <a:ext cx="63246" cy="63266"/>
          </a:xfrm>
          <a:prstGeom prst="ellipse">
            <a:avLst/>
          </a:prstGeom>
          <a:solidFill>
            <a:schemeClr val="accent1"/>
          </a:solidFill>
          <a:ln>
            <a:noFill/>
          </a:ln>
          <a:effectLst>
            <a:outerShdw blurRad="63500" sx="102000" sy="102000" algn="ctr" rotWithShape="0">
              <a:schemeClr val="bg2">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4000" dirty="0">
              <a:solidFill>
                <a:schemeClr val="tx1">
                  <a:lumMod val="75000"/>
                  <a:lumOff val="25000"/>
                </a:schemeClr>
              </a:solidFill>
            </a:endParaRPr>
          </a:p>
        </p:txBody>
      </p:sp>
      <p:sp>
        <p:nvSpPr>
          <p:cNvPr id="20" name="弧形 19"/>
          <p:cNvSpPr/>
          <p:nvPr/>
        </p:nvSpPr>
        <p:spPr>
          <a:xfrm rot="10800000">
            <a:off x="3356686" y="1949578"/>
            <a:ext cx="2430626" cy="2431376"/>
          </a:xfrm>
          <a:prstGeom prst="arc">
            <a:avLst>
              <a:gd name="adj1" fmla="val 18248574"/>
              <a:gd name="adj2" fmla="val 0"/>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sz="4000" dirty="0">
              <a:solidFill>
                <a:schemeClr val="tx1">
                  <a:lumMod val="75000"/>
                  <a:lumOff val="25000"/>
                </a:schemeClr>
              </a:solidFill>
            </a:endParaRPr>
          </a:p>
        </p:txBody>
      </p:sp>
      <p:cxnSp>
        <p:nvCxnSpPr>
          <p:cNvPr id="21" name="直接连接符 20"/>
          <p:cNvCxnSpPr/>
          <p:nvPr/>
        </p:nvCxnSpPr>
        <p:spPr>
          <a:xfrm flipV="1">
            <a:off x="5242599" y="1872627"/>
            <a:ext cx="181901" cy="27300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5424501" y="1872626"/>
            <a:ext cx="63573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弧形 24"/>
          <p:cNvSpPr/>
          <p:nvPr/>
        </p:nvSpPr>
        <p:spPr>
          <a:xfrm>
            <a:off x="3356686" y="1949578"/>
            <a:ext cx="2430626" cy="2431376"/>
          </a:xfrm>
          <a:prstGeom prst="arc">
            <a:avLst>
              <a:gd name="adj1" fmla="val 18187057"/>
              <a:gd name="adj2" fmla="val 0"/>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sz="4000" dirty="0">
              <a:solidFill>
                <a:schemeClr val="tx1">
                  <a:lumMod val="75000"/>
                  <a:lumOff val="25000"/>
                </a:schemeClr>
              </a:solidFill>
            </a:endParaRPr>
          </a:p>
        </p:txBody>
      </p:sp>
      <p:cxnSp>
        <p:nvCxnSpPr>
          <p:cNvPr id="26" name="直接连接符 25"/>
          <p:cNvCxnSpPr/>
          <p:nvPr/>
        </p:nvCxnSpPr>
        <p:spPr>
          <a:xfrm flipV="1">
            <a:off x="3700463" y="4171584"/>
            <a:ext cx="192262" cy="28855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3065021" y="4460139"/>
            <a:ext cx="635735"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572191" y="2736254"/>
            <a:ext cx="2492828" cy="346249"/>
          </a:xfrm>
          <a:prstGeom prst="rect">
            <a:avLst/>
          </a:prstGeom>
        </p:spPr>
        <p:txBody>
          <a:bodyPr wrap="square" lIns="68580" tIns="34290" rIns="68580" bIns="34290">
            <a:spAutoFit/>
          </a:bodyPr>
          <a:lstStyle/>
          <a:p>
            <a:pPr defTabSz="456724"/>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content, such as keywords, some brief introductions, and more.</a:t>
            </a:r>
          </a:p>
        </p:txBody>
      </p:sp>
      <p:cxnSp>
        <p:nvCxnSpPr>
          <p:cNvPr id="29" name="直接连接符 28"/>
          <p:cNvCxnSpPr/>
          <p:nvPr/>
        </p:nvCxnSpPr>
        <p:spPr>
          <a:xfrm flipH="1" flipV="1">
            <a:off x="5562100" y="4331321"/>
            <a:ext cx="206393" cy="211279"/>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flipV="1">
            <a:off x="2740416" y="1240396"/>
            <a:ext cx="525070" cy="53749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圆角矩形 31"/>
          <p:cNvSpPr/>
          <p:nvPr/>
        </p:nvSpPr>
        <p:spPr>
          <a:xfrm>
            <a:off x="6123709" y="1774567"/>
            <a:ext cx="2362200" cy="247345"/>
          </a:xfrm>
          <a:prstGeom prst="roundRect">
            <a:avLst>
              <a:gd name="adj" fmla="val 2743"/>
            </a:avLst>
          </a:prstGeom>
          <a:solidFill>
            <a:schemeClr val="accent2"/>
          </a:solidFill>
          <a:ln w="222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endParaRPr>
          </a:p>
        </p:txBody>
      </p:sp>
      <p:sp>
        <p:nvSpPr>
          <p:cNvPr id="33" name="圆角矩形 32"/>
          <p:cNvSpPr/>
          <p:nvPr/>
        </p:nvSpPr>
        <p:spPr>
          <a:xfrm>
            <a:off x="637348" y="4028377"/>
            <a:ext cx="2362200" cy="247345"/>
          </a:xfrm>
          <a:prstGeom prst="roundRect">
            <a:avLst>
              <a:gd name="adj" fmla="val 0"/>
            </a:avLst>
          </a:prstGeom>
          <a:solidFill>
            <a:schemeClr val="accent1"/>
          </a:solidFill>
          <a:ln w="127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endParaRPr>
          </a:p>
        </p:txBody>
      </p:sp>
      <p:sp>
        <p:nvSpPr>
          <p:cNvPr id="34" name="矩形 33"/>
          <p:cNvSpPr/>
          <p:nvPr/>
        </p:nvSpPr>
        <p:spPr>
          <a:xfrm>
            <a:off x="572191" y="3292222"/>
            <a:ext cx="2492828" cy="532518"/>
          </a:xfrm>
          <a:prstGeom prst="rect">
            <a:avLst/>
          </a:prstGeom>
        </p:spPr>
        <p:txBody>
          <a:bodyPr wrap="square" lIns="68580" tIns="34290" rIns="68580" bIns="34290">
            <a:spAutoFit/>
          </a:bodyPr>
          <a:lstStyle/>
          <a:p>
            <a:pPr defTabSz="456724"/>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content, such as keywords, some brief introductions, and more.</a:t>
            </a:r>
          </a:p>
          <a:p>
            <a:pPr>
              <a:lnSpc>
                <a:spcPct val="150000"/>
              </a:lnSpc>
            </a:pPr>
            <a:endParaRPr lang="zh-CN" altLang="en-US" sz="900" dirty="0">
              <a:solidFill>
                <a:schemeClr val="tx1">
                  <a:lumMod val="50000"/>
                  <a:lumOff val="50000"/>
                </a:schemeClr>
              </a:solidFill>
              <a:ea typeface="微软雅黑" panose="020B0503020204020204" pitchFamily="34" charset="-122"/>
            </a:endParaRPr>
          </a:p>
        </p:txBody>
      </p:sp>
      <p:sp>
        <p:nvSpPr>
          <p:cNvPr id="35" name="文本框 34"/>
          <p:cNvSpPr txBox="1"/>
          <p:nvPr/>
        </p:nvSpPr>
        <p:spPr>
          <a:xfrm>
            <a:off x="6477204" y="1771242"/>
            <a:ext cx="1655210" cy="253916"/>
          </a:xfrm>
          <a:prstGeom prst="rect">
            <a:avLst/>
          </a:prstGeom>
          <a:noFill/>
        </p:spPr>
        <p:txBody>
          <a:bodyPr wrap="square" lIns="68580" tIns="34290" rIns="68580" bIns="34290" rtlCol="0">
            <a:spAutoFit/>
          </a:bodyPr>
          <a:lstStyle/>
          <a:p>
            <a:pPr lvl="0" algn="ctr" fontAlgn="base">
              <a:spcBef>
                <a:spcPct val="0"/>
              </a:spcBef>
              <a:spcAft>
                <a:spcPct val="0"/>
              </a:spcAft>
              <a:defRPr/>
            </a:pPr>
            <a:r>
              <a:rPr lang="zh-CN" altLang="en-US" sz="1200" dirty="0">
                <a:solidFill>
                  <a:schemeClr val="bg1"/>
                </a:solidFill>
                <a:latin typeface="微软雅黑"/>
                <a:ea typeface="微软雅黑"/>
              </a:rPr>
              <a:t>Click to add a title</a:t>
            </a:r>
          </a:p>
        </p:txBody>
      </p:sp>
      <p:sp>
        <p:nvSpPr>
          <p:cNvPr id="36" name="文本框 35"/>
          <p:cNvSpPr txBox="1"/>
          <p:nvPr/>
        </p:nvSpPr>
        <p:spPr>
          <a:xfrm>
            <a:off x="909119" y="4025051"/>
            <a:ext cx="1818663" cy="253916"/>
          </a:xfrm>
          <a:prstGeom prst="rect">
            <a:avLst/>
          </a:prstGeom>
          <a:noFill/>
        </p:spPr>
        <p:txBody>
          <a:bodyPr wrap="square" lIns="68580" tIns="34290" rIns="68580" bIns="34290" rtlCol="0">
            <a:spAutoFit/>
          </a:bodyPr>
          <a:lstStyle/>
          <a:p>
            <a:pPr lvl="0" algn="ctr" fontAlgn="base">
              <a:spcBef>
                <a:spcPct val="0"/>
              </a:spcBef>
              <a:spcAft>
                <a:spcPct val="0"/>
              </a:spcAft>
              <a:defRPr/>
            </a:pPr>
            <a:r>
              <a:rPr lang="zh-CN" altLang="en-US" sz="1200" dirty="0">
                <a:solidFill>
                  <a:schemeClr val="bg1"/>
                </a:solidFill>
                <a:latin typeface="微软雅黑"/>
                <a:ea typeface="微软雅黑"/>
              </a:rPr>
              <a:t>Click to add a title</a:t>
            </a:r>
          </a:p>
        </p:txBody>
      </p:sp>
      <p:sp>
        <p:nvSpPr>
          <p:cNvPr id="23" name="矩形 22"/>
          <p:cNvSpPr/>
          <p:nvPr/>
        </p:nvSpPr>
        <p:spPr>
          <a:xfrm>
            <a:off x="6058242" y="2078412"/>
            <a:ext cx="2492828" cy="346249"/>
          </a:xfrm>
          <a:prstGeom prst="rect">
            <a:avLst/>
          </a:prstGeom>
        </p:spPr>
        <p:txBody>
          <a:bodyPr wrap="square" lIns="68580" tIns="34290" rIns="68580" bIns="34290">
            <a:spAutoFit/>
          </a:bodyPr>
          <a:lstStyle/>
          <a:p>
            <a:pPr defTabSz="456724"/>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content, such as keywords, some brief introductions, and more.</a:t>
            </a:r>
          </a:p>
        </p:txBody>
      </p:sp>
      <p:sp>
        <p:nvSpPr>
          <p:cNvPr id="37" name="矩形 36"/>
          <p:cNvSpPr/>
          <p:nvPr/>
        </p:nvSpPr>
        <p:spPr>
          <a:xfrm>
            <a:off x="6058241" y="2480184"/>
            <a:ext cx="2548549" cy="532518"/>
          </a:xfrm>
          <a:prstGeom prst="rect">
            <a:avLst/>
          </a:prstGeom>
        </p:spPr>
        <p:txBody>
          <a:bodyPr wrap="square" lIns="68580" tIns="34290" rIns="68580" bIns="34290">
            <a:spAutoFit/>
          </a:bodyPr>
          <a:lstStyle/>
          <a:p>
            <a:pPr defTabSz="456724"/>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content, such as keywords, some brief introductions, and more.</a:t>
            </a:r>
          </a:p>
          <a:p>
            <a:pPr>
              <a:lnSpc>
                <a:spcPct val="150000"/>
              </a:lnSpc>
            </a:pPr>
            <a:endParaRPr lang="zh-CN" altLang="en-US" sz="900" dirty="0">
              <a:solidFill>
                <a:schemeClr val="tx1">
                  <a:lumMod val="50000"/>
                  <a:lumOff val="50000"/>
                </a:schemeClr>
              </a:solidFill>
              <a:ea typeface="微软雅黑" panose="020B0503020204020204" pitchFamily="34" charset="-122"/>
            </a:endParaRPr>
          </a:p>
        </p:txBody>
      </p:sp>
    </p:spTree>
    <p:extLst>
      <p:ext uri="{BB962C8B-B14F-4D97-AF65-F5344CB8AC3E}">
        <p14:creationId xmlns:p14="http://schemas.microsoft.com/office/powerpoint/2010/main" val="2580236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drape"/>
      </p:transition>
    </mc:Choice>
    <mc:Fallback xmlns:p14="http://schemas.microsoft.com/office/powerpoint/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4" presetClass="path" presetSubtype="0" decel="30000" fill="hold" grpId="1" nodeType="withEffect">
                                  <p:stCondLst>
                                    <p:cond delay="0"/>
                                  </p:stCondLst>
                                  <p:childTnLst>
                                    <p:animMotion origin="layout" path="M 0 0.03889 L 0 -0.14815 " pathEditMode="relative" rAng="0" ptsTypes="AA">
                                      <p:cBhvr>
                                        <p:cTn id="9" dur="750" spd="-100000" fill="hold"/>
                                        <p:tgtEl>
                                          <p:spTgt spid="8"/>
                                        </p:tgtEl>
                                        <p:attrNameLst>
                                          <p:attrName>ppt_x</p:attrName>
                                          <p:attrName>ppt_y</p:attrName>
                                        </p:attrNameLst>
                                      </p:cBhvr>
                                      <p:rCtr x="0" y="-9352"/>
                                    </p:animMotion>
                                  </p:childTnLst>
                                </p:cTn>
                              </p:par>
                              <p:par>
                                <p:cTn id="10" presetID="64" presetClass="path" presetSubtype="0" accel="30000" decel="30000" fill="hold" grpId="2" nodeType="withEffect">
                                  <p:stCondLst>
                                    <p:cond delay="750"/>
                                  </p:stCondLst>
                                  <p:childTnLst>
                                    <p:animMotion origin="layout" path="M 0 0.03842 L 0 1.11111E-6 " pathEditMode="relative" rAng="0" ptsTypes="AA">
                                      <p:cBhvr>
                                        <p:cTn id="11" dur="750" fill="hold"/>
                                        <p:tgtEl>
                                          <p:spTgt spid="8"/>
                                        </p:tgtEl>
                                        <p:attrNameLst>
                                          <p:attrName>ppt_x</p:attrName>
                                          <p:attrName>ppt_y</p:attrName>
                                        </p:attrNameLst>
                                      </p:cBhvr>
                                      <p:rCtr x="0" y="-1921"/>
                                    </p:animMotion>
                                  </p:childTnLst>
                                </p:cTn>
                              </p:par>
                              <p:par>
                                <p:cTn id="12" presetID="10" presetClass="entr" presetSubtype="0" fill="hold" nodeType="withEffect">
                                  <p:stCondLst>
                                    <p:cond delay="125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750"/>
                                        <p:tgtEl>
                                          <p:spTgt spid="2"/>
                                        </p:tgtEl>
                                      </p:cBhvr>
                                    </p:animEffect>
                                  </p:childTnLst>
                                </p:cTn>
                              </p:par>
                              <p:par>
                                <p:cTn id="15" presetID="22" presetClass="entr" presetSubtype="8" fill="hold" nodeType="withEffect">
                                  <p:stCondLst>
                                    <p:cond delay="150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750"/>
                                        <p:tgtEl>
                                          <p:spTgt spid="18"/>
                                        </p:tgtEl>
                                      </p:cBhvr>
                                    </p:animEffect>
                                  </p:childTnLst>
                                </p:cTn>
                              </p:par>
                              <p:par>
                                <p:cTn id="18" presetID="53" presetClass="entr" presetSubtype="16" fill="hold" grpId="0" nodeType="withEffect">
                                  <p:stCondLst>
                                    <p:cond delay="1500"/>
                                  </p:stCondLst>
                                  <p:childTnLst>
                                    <p:set>
                                      <p:cBhvr>
                                        <p:cTn id="19" dur="1" fill="hold">
                                          <p:stCondLst>
                                            <p:cond delay="0"/>
                                          </p:stCondLst>
                                        </p:cTn>
                                        <p:tgtEl>
                                          <p:spTgt spid="19"/>
                                        </p:tgtEl>
                                        <p:attrNameLst>
                                          <p:attrName>style.visibility</p:attrName>
                                        </p:attrNameLst>
                                      </p:cBhvr>
                                      <p:to>
                                        <p:strVal val="visible"/>
                                      </p:to>
                                    </p:set>
                                    <p:anim calcmode="lin" valueType="num">
                                      <p:cBhvr>
                                        <p:cTn id="20" dur="750" fill="hold"/>
                                        <p:tgtEl>
                                          <p:spTgt spid="19"/>
                                        </p:tgtEl>
                                        <p:attrNameLst>
                                          <p:attrName>ppt_w</p:attrName>
                                        </p:attrNameLst>
                                      </p:cBhvr>
                                      <p:tavLst>
                                        <p:tav tm="0">
                                          <p:val>
                                            <p:fltVal val="0"/>
                                          </p:val>
                                        </p:tav>
                                        <p:tav tm="100000">
                                          <p:val>
                                            <p:strVal val="#ppt_w"/>
                                          </p:val>
                                        </p:tav>
                                      </p:tavLst>
                                    </p:anim>
                                    <p:anim calcmode="lin" valueType="num">
                                      <p:cBhvr>
                                        <p:cTn id="21" dur="750" fill="hold"/>
                                        <p:tgtEl>
                                          <p:spTgt spid="19"/>
                                        </p:tgtEl>
                                        <p:attrNameLst>
                                          <p:attrName>ppt_h</p:attrName>
                                        </p:attrNameLst>
                                      </p:cBhvr>
                                      <p:tavLst>
                                        <p:tav tm="0">
                                          <p:val>
                                            <p:fltVal val="0"/>
                                          </p:val>
                                        </p:tav>
                                        <p:tav tm="100000">
                                          <p:val>
                                            <p:strVal val="#ppt_h"/>
                                          </p:val>
                                        </p:tav>
                                      </p:tavLst>
                                    </p:anim>
                                    <p:animEffect transition="in" filter="fade">
                                      <p:cBhvr>
                                        <p:cTn id="22" dur="750"/>
                                        <p:tgtEl>
                                          <p:spTgt spid="19"/>
                                        </p:tgtEl>
                                      </p:cBhvr>
                                    </p:animEffect>
                                  </p:childTnLst>
                                </p:cTn>
                              </p:par>
                              <p:par>
                                <p:cTn id="23" presetID="10" presetClass="entr" presetSubtype="0" fill="hold" nodeType="withEffect">
                                  <p:stCondLst>
                                    <p:cond delay="15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750"/>
                                        <p:tgtEl>
                                          <p:spTgt spid="7"/>
                                        </p:tgtEl>
                                      </p:cBhvr>
                                    </p:animEffect>
                                  </p:childTnLst>
                                </p:cTn>
                              </p:par>
                              <p:par>
                                <p:cTn id="26" presetID="10" presetClass="entr" presetSubtype="0" fill="hold" nodeType="withEffect">
                                  <p:stCondLst>
                                    <p:cond delay="150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750"/>
                                        <p:tgtEl>
                                          <p:spTgt spid="30"/>
                                        </p:tgtEl>
                                      </p:cBhvr>
                                    </p:animEffect>
                                  </p:childTnLst>
                                </p:cTn>
                              </p:par>
                              <p:par>
                                <p:cTn id="29" presetID="10" presetClass="entr" presetSubtype="0" fill="hold" nodeType="withEffect">
                                  <p:stCondLst>
                                    <p:cond delay="150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750"/>
                                        <p:tgtEl>
                                          <p:spTgt spid="29"/>
                                        </p:tgtEl>
                                      </p:cBhvr>
                                    </p:animEffect>
                                  </p:childTnLst>
                                </p:cTn>
                              </p:par>
                              <p:par>
                                <p:cTn id="32" presetID="53" presetClass="entr" presetSubtype="16" fill="hold" grpId="0" nodeType="withEffect">
                                  <p:stCondLst>
                                    <p:cond delay="1500"/>
                                  </p:stCondLst>
                                  <p:childTnLst>
                                    <p:set>
                                      <p:cBhvr>
                                        <p:cTn id="33" dur="1" fill="hold">
                                          <p:stCondLst>
                                            <p:cond delay="0"/>
                                          </p:stCondLst>
                                        </p:cTn>
                                        <p:tgtEl>
                                          <p:spTgt spid="9"/>
                                        </p:tgtEl>
                                        <p:attrNameLst>
                                          <p:attrName>style.visibility</p:attrName>
                                        </p:attrNameLst>
                                      </p:cBhvr>
                                      <p:to>
                                        <p:strVal val="visible"/>
                                      </p:to>
                                    </p:set>
                                    <p:anim calcmode="lin" valueType="num">
                                      <p:cBhvr>
                                        <p:cTn id="34" dur="750" fill="hold"/>
                                        <p:tgtEl>
                                          <p:spTgt spid="9"/>
                                        </p:tgtEl>
                                        <p:attrNameLst>
                                          <p:attrName>ppt_w</p:attrName>
                                        </p:attrNameLst>
                                      </p:cBhvr>
                                      <p:tavLst>
                                        <p:tav tm="0">
                                          <p:val>
                                            <p:fltVal val="0"/>
                                          </p:val>
                                        </p:tav>
                                        <p:tav tm="100000">
                                          <p:val>
                                            <p:strVal val="#ppt_w"/>
                                          </p:val>
                                        </p:tav>
                                      </p:tavLst>
                                    </p:anim>
                                    <p:anim calcmode="lin" valueType="num">
                                      <p:cBhvr>
                                        <p:cTn id="35" dur="750" fill="hold"/>
                                        <p:tgtEl>
                                          <p:spTgt spid="9"/>
                                        </p:tgtEl>
                                        <p:attrNameLst>
                                          <p:attrName>ppt_h</p:attrName>
                                        </p:attrNameLst>
                                      </p:cBhvr>
                                      <p:tavLst>
                                        <p:tav tm="0">
                                          <p:val>
                                            <p:fltVal val="0"/>
                                          </p:val>
                                        </p:tav>
                                        <p:tav tm="100000">
                                          <p:val>
                                            <p:strVal val="#ppt_h"/>
                                          </p:val>
                                        </p:tav>
                                      </p:tavLst>
                                    </p:anim>
                                    <p:animEffect transition="in" filter="fade">
                                      <p:cBhvr>
                                        <p:cTn id="36" dur="750"/>
                                        <p:tgtEl>
                                          <p:spTgt spid="9"/>
                                        </p:tgtEl>
                                      </p:cBhvr>
                                    </p:animEffect>
                                  </p:childTnLst>
                                </p:cTn>
                              </p:par>
                              <p:par>
                                <p:cTn id="37" presetID="53" presetClass="entr" presetSubtype="16" fill="hold" grpId="0" nodeType="withEffect">
                                  <p:stCondLst>
                                    <p:cond delay="1500"/>
                                  </p:stCondLst>
                                  <p:childTnLst>
                                    <p:set>
                                      <p:cBhvr>
                                        <p:cTn id="38" dur="1" fill="hold">
                                          <p:stCondLst>
                                            <p:cond delay="0"/>
                                          </p:stCondLst>
                                        </p:cTn>
                                        <p:tgtEl>
                                          <p:spTgt spid="10"/>
                                        </p:tgtEl>
                                        <p:attrNameLst>
                                          <p:attrName>style.visibility</p:attrName>
                                        </p:attrNameLst>
                                      </p:cBhvr>
                                      <p:to>
                                        <p:strVal val="visible"/>
                                      </p:to>
                                    </p:set>
                                    <p:anim calcmode="lin" valueType="num">
                                      <p:cBhvr>
                                        <p:cTn id="39" dur="750" fill="hold"/>
                                        <p:tgtEl>
                                          <p:spTgt spid="10"/>
                                        </p:tgtEl>
                                        <p:attrNameLst>
                                          <p:attrName>ppt_w</p:attrName>
                                        </p:attrNameLst>
                                      </p:cBhvr>
                                      <p:tavLst>
                                        <p:tav tm="0">
                                          <p:val>
                                            <p:fltVal val="0"/>
                                          </p:val>
                                        </p:tav>
                                        <p:tav tm="100000">
                                          <p:val>
                                            <p:strVal val="#ppt_w"/>
                                          </p:val>
                                        </p:tav>
                                      </p:tavLst>
                                    </p:anim>
                                    <p:anim calcmode="lin" valueType="num">
                                      <p:cBhvr>
                                        <p:cTn id="40" dur="750" fill="hold"/>
                                        <p:tgtEl>
                                          <p:spTgt spid="10"/>
                                        </p:tgtEl>
                                        <p:attrNameLst>
                                          <p:attrName>ppt_h</p:attrName>
                                        </p:attrNameLst>
                                      </p:cBhvr>
                                      <p:tavLst>
                                        <p:tav tm="0">
                                          <p:val>
                                            <p:fltVal val="0"/>
                                          </p:val>
                                        </p:tav>
                                        <p:tav tm="100000">
                                          <p:val>
                                            <p:strVal val="#ppt_h"/>
                                          </p:val>
                                        </p:tav>
                                      </p:tavLst>
                                    </p:anim>
                                    <p:animEffect transition="in" filter="fade">
                                      <p:cBhvr>
                                        <p:cTn id="41" dur="750"/>
                                        <p:tgtEl>
                                          <p:spTgt spid="10"/>
                                        </p:tgtEl>
                                      </p:cBhvr>
                                    </p:animEffect>
                                  </p:childTnLst>
                                </p:cTn>
                              </p:par>
                              <p:par>
                                <p:cTn id="42" presetID="10" presetClass="entr" presetSubtype="0" fill="hold" grpId="0" nodeType="withEffect">
                                  <p:stCondLst>
                                    <p:cond delay="150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750"/>
                                        <p:tgtEl>
                                          <p:spTgt spid="14"/>
                                        </p:tgtEl>
                                      </p:cBhvr>
                                    </p:animEffect>
                                  </p:childTnLst>
                                </p:cTn>
                              </p:par>
                              <p:par>
                                <p:cTn id="45" presetID="10" presetClass="entr" presetSubtype="0" fill="hold" grpId="0" nodeType="withEffect">
                                  <p:stCondLst>
                                    <p:cond delay="150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750"/>
                                        <p:tgtEl>
                                          <p:spTgt spid="15"/>
                                        </p:tgtEl>
                                      </p:cBhvr>
                                    </p:animEffect>
                                  </p:childTnLst>
                                </p:cTn>
                              </p:par>
                              <p:par>
                                <p:cTn id="48" presetID="10" presetClass="entr" presetSubtype="0" fill="hold" grpId="0" nodeType="withEffect">
                                  <p:stCondLst>
                                    <p:cond delay="150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750"/>
                                        <p:tgtEl>
                                          <p:spTgt spid="16"/>
                                        </p:tgtEl>
                                      </p:cBhvr>
                                    </p:animEffect>
                                  </p:childTnLst>
                                </p:cTn>
                              </p:par>
                              <p:par>
                                <p:cTn id="51" presetID="10" presetClass="entr" presetSubtype="0" fill="hold" grpId="0" nodeType="withEffect">
                                  <p:stCondLst>
                                    <p:cond delay="150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750"/>
                                        <p:tgtEl>
                                          <p:spTgt spid="17"/>
                                        </p:tgtEl>
                                      </p:cBhvr>
                                    </p:animEffect>
                                  </p:childTnLst>
                                </p:cTn>
                              </p:par>
                              <p:par>
                                <p:cTn id="54" presetID="22" presetClass="entr" presetSubtype="4" fill="hold" grpId="0" nodeType="withEffect">
                                  <p:stCondLst>
                                    <p:cond delay="1750"/>
                                  </p:stCondLst>
                                  <p:childTnLst>
                                    <p:set>
                                      <p:cBhvr>
                                        <p:cTn id="55" dur="1" fill="hold">
                                          <p:stCondLst>
                                            <p:cond delay="0"/>
                                          </p:stCondLst>
                                        </p:cTn>
                                        <p:tgtEl>
                                          <p:spTgt spid="25"/>
                                        </p:tgtEl>
                                        <p:attrNameLst>
                                          <p:attrName>style.visibility</p:attrName>
                                        </p:attrNameLst>
                                      </p:cBhvr>
                                      <p:to>
                                        <p:strVal val="visible"/>
                                      </p:to>
                                    </p:set>
                                    <p:animEffect transition="in" filter="wipe(down)">
                                      <p:cBhvr>
                                        <p:cTn id="56" dur="750"/>
                                        <p:tgtEl>
                                          <p:spTgt spid="25"/>
                                        </p:tgtEl>
                                      </p:cBhvr>
                                    </p:animEffect>
                                  </p:childTnLst>
                                </p:cTn>
                              </p:par>
                              <p:par>
                                <p:cTn id="57" presetID="22" presetClass="entr" presetSubtype="1" fill="hold" grpId="0" nodeType="withEffect">
                                  <p:stCondLst>
                                    <p:cond delay="175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750"/>
                                        <p:tgtEl>
                                          <p:spTgt spid="20"/>
                                        </p:tgtEl>
                                      </p:cBhvr>
                                    </p:animEffect>
                                  </p:childTnLst>
                                </p:cTn>
                              </p:par>
                              <p:par>
                                <p:cTn id="60" presetID="16" presetClass="entr" presetSubtype="42" fill="hold" nodeType="withEffect">
                                  <p:stCondLst>
                                    <p:cond delay="1750"/>
                                  </p:stCondLst>
                                  <p:childTnLst>
                                    <p:set>
                                      <p:cBhvr>
                                        <p:cTn id="61" dur="1" fill="hold">
                                          <p:stCondLst>
                                            <p:cond delay="0"/>
                                          </p:stCondLst>
                                        </p:cTn>
                                        <p:tgtEl>
                                          <p:spTgt spid="21"/>
                                        </p:tgtEl>
                                        <p:attrNameLst>
                                          <p:attrName>style.visibility</p:attrName>
                                        </p:attrNameLst>
                                      </p:cBhvr>
                                      <p:to>
                                        <p:strVal val="visible"/>
                                      </p:to>
                                    </p:set>
                                    <p:animEffect transition="in" filter="barn(outHorizontal)">
                                      <p:cBhvr>
                                        <p:cTn id="62" dur="750"/>
                                        <p:tgtEl>
                                          <p:spTgt spid="21"/>
                                        </p:tgtEl>
                                      </p:cBhvr>
                                    </p:animEffect>
                                  </p:childTnLst>
                                </p:cTn>
                              </p:par>
                              <p:par>
                                <p:cTn id="63" presetID="16" presetClass="entr" presetSubtype="42" fill="hold" nodeType="withEffect">
                                  <p:stCondLst>
                                    <p:cond delay="1750"/>
                                  </p:stCondLst>
                                  <p:childTnLst>
                                    <p:set>
                                      <p:cBhvr>
                                        <p:cTn id="64" dur="1" fill="hold">
                                          <p:stCondLst>
                                            <p:cond delay="0"/>
                                          </p:stCondLst>
                                        </p:cTn>
                                        <p:tgtEl>
                                          <p:spTgt spid="26"/>
                                        </p:tgtEl>
                                        <p:attrNameLst>
                                          <p:attrName>style.visibility</p:attrName>
                                        </p:attrNameLst>
                                      </p:cBhvr>
                                      <p:to>
                                        <p:strVal val="visible"/>
                                      </p:to>
                                    </p:set>
                                    <p:animEffect transition="in" filter="barn(outHorizontal)">
                                      <p:cBhvr>
                                        <p:cTn id="65" dur="750"/>
                                        <p:tgtEl>
                                          <p:spTgt spid="26"/>
                                        </p:tgtEl>
                                      </p:cBhvr>
                                    </p:animEffect>
                                  </p:childTnLst>
                                </p:cTn>
                              </p:par>
                              <p:par>
                                <p:cTn id="66" presetID="22" presetClass="entr" presetSubtype="8" fill="hold" nodeType="withEffect">
                                  <p:stCondLst>
                                    <p:cond delay="175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750"/>
                                        <p:tgtEl>
                                          <p:spTgt spid="22"/>
                                        </p:tgtEl>
                                      </p:cBhvr>
                                    </p:animEffect>
                                  </p:childTnLst>
                                </p:cTn>
                              </p:par>
                              <p:par>
                                <p:cTn id="69" presetID="22" presetClass="entr" presetSubtype="2" fill="hold" nodeType="withEffect">
                                  <p:stCondLst>
                                    <p:cond delay="1750"/>
                                  </p:stCondLst>
                                  <p:childTnLst>
                                    <p:set>
                                      <p:cBhvr>
                                        <p:cTn id="70" dur="1" fill="hold">
                                          <p:stCondLst>
                                            <p:cond delay="0"/>
                                          </p:stCondLst>
                                        </p:cTn>
                                        <p:tgtEl>
                                          <p:spTgt spid="27"/>
                                        </p:tgtEl>
                                        <p:attrNameLst>
                                          <p:attrName>style.visibility</p:attrName>
                                        </p:attrNameLst>
                                      </p:cBhvr>
                                      <p:to>
                                        <p:strVal val="visible"/>
                                      </p:to>
                                    </p:set>
                                    <p:animEffect transition="in" filter="wipe(right)">
                                      <p:cBhvr>
                                        <p:cTn id="71" dur="750"/>
                                        <p:tgtEl>
                                          <p:spTgt spid="27"/>
                                        </p:tgtEl>
                                      </p:cBhvr>
                                    </p:animEffect>
                                  </p:childTnLst>
                                </p:cTn>
                              </p:par>
                              <p:par>
                                <p:cTn id="72" presetID="17" presetClass="entr" presetSubtype="2" fill="hold" grpId="0" nodeType="withEffect">
                                  <p:stCondLst>
                                    <p:cond delay="2250"/>
                                  </p:stCondLst>
                                  <p:childTnLst>
                                    <p:set>
                                      <p:cBhvr>
                                        <p:cTn id="73" dur="1" fill="hold">
                                          <p:stCondLst>
                                            <p:cond delay="0"/>
                                          </p:stCondLst>
                                        </p:cTn>
                                        <p:tgtEl>
                                          <p:spTgt spid="33"/>
                                        </p:tgtEl>
                                        <p:attrNameLst>
                                          <p:attrName>style.visibility</p:attrName>
                                        </p:attrNameLst>
                                      </p:cBhvr>
                                      <p:to>
                                        <p:strVal val="visible"/>
                                      </p:to>
                                    </p:set>
                                    <p:anim calcmode="lin" valueType="num">
                                      <p:cBhvr>
                                        <p:cTn id="74" dur="750" fill="hold"/>
                                        <p:tgtEl>
                                          <p:spTgt spid="33"/>
                                        </p:tgtEl>
                                        <p:attrNameLst>
                                          <p:attrName>ppt_x</p:attrName>
                                        </p:attrNameLst>
                                      </p:cBhvr>
                                      <p:tavLst>
                                        <p:tav tm="0">
                                          <p:val>
                                            <p:strVal val="#ppt_x+#ppt_w/2"/>
                                          </p:val>
                                        </p:tav>
                                        <p:tav tm="100000">
                                          <p:val>
                                            <p:strVal val="#ppt_x"/>
                                          </p:val>
                                        </p:tav>
                                      </p:tavLst>
                                    </p:anim>
                                    <p:anim calcmode="lin" valueType="num">
                                      <p:cBhvr>
                                        <p:cTn id="75" dur="750" fill="hold"/>
                                        <p:tgtEl>
                                          <p:spTgt spid="33"/>
                                        </p:tgtEl>
                                        <p:attrNameLst>
                                          <p:attrName>ppt_y</p:attrName>
                                        </p:attrNameLst>
                                      </p:cBhvr>
                                      <p:tavLst>
                                        <p:tav tm="0">
                                          <p:val>
                                            <p:strVal val="#ppt_y"/>
                                          </p:val>
                                        </p:tav>
                                        <p:tav tm="100000">
                                          <p:val>
                                            <p:strVal val="#ppt_y"/>
                                          </p:val>
                                        </p:tav>
                                      </p:tavLst>
                                    </p:anim>
                                    <p:anim calcmode="lin" valueType="num">
                                      <p:cBhvr>
                                        <p:cTn id="76" dur="750" fill="hold"/>
                                        <p:tgtEl>
                                          <p:spTgt spid="33"/>
                                        </p:tgtEl>
                                        <p:attrNameLst>
                                          <p:attrName>ppt_w</p:attrName>
                                        </p:attrNameLst>
                                      </p:cBhvr>
                                      <p:tavLst>
                                        <p:tav tm="0">
                                          <p:val>
                                            <p:fltVal val="0"/>
                                          </p:val>
                                        </p:tav>
                                        <p:tav tm="100000">
                                          <p:val>
                                            <p:strVal val="#ppt_w"/>
                                          </p:val>
                                        </p:tav>
                                      </p:tavLst>
                                    </p:anim>
                                    <p:anim calcmode="lin" valueType="num">
                                      <p:cBhvr>
                                        <p:cTn id="77" dur="750" fill="hold"/>
                                        <p:tgtEl>
                                          <p:spTgt spid="33"/>
                                        </p:tgtEl>
                                        <p:attrNameLst>
                                          <p:attrName>ppt_h</p:attrName>
                                        </p:attrNameLst>
                                      </p:cBhvr>
                                      <p:tavLst>
                                        <p:tav tm="0">
                                          <p:val>
                                            <p:strVal val="#ppt_h"/>
                                          </p:val>
                                        </p:tav>
                                        <p:tav tm="100000">
                                          <p:val>
                                            <p:strVal val="#ppt_h"/>
                                          </p:val>
                                        </p:tav>
                                      </p:tavLst>
                                    </p:anim>
                                  </p:childTnLst>
                                </p:cTn>
                              </p:par>
                              <p:par>
                                <p:cTn id="78" presetID="17" presetClass="entr" presetSubtype="8" fill="hold" grpId="0" nodeType="withEffect">
                                  <p:stCondLst>
                                    <p:cond delay="2250"/>
                                  </p:stCondLst>
                                  <p:childTnLst>
                                    <p:set>
                                      <p:cBhvr>
                                        <p:cTn id="79" dur="1" fill="hold">
                                          <p:stCondLst>
                                            <p:cond delay="0"/>
                                          </p:stCondLst>
                                        </p:cTn>
                                        <p:tgtEl>
                                          <p:spTgt spid="32"/>
                                        </p:tgtEl>
                                        <p:attrNameLst>
                                          <p:attrName>style.visibility</p:attrName>
                                        </p:attrNameLst>
                                      </p:cBhvr>
                                      <p:to>
                                        <p:strVal val="visible"/>
                                      </p:to>
                                    </p:set>
                                    <p:anim calcmode="lin" valueType="num">
                                      <p:cBhvr>
                                        <p:cTn id="80" dur="750" fill="hold"/>
                                        <p:tgtEl>
                                          <p:spTgt spid="32"/>
                                        </p:tgtEl>
                                        <p:attrNameLst>
                                          <p:attrName>ppt_x</p:attrName>
                                        </p:attrNameLst>
                                      </p:cBhvr>
                                      <p:tavLst>
                                        <p:tav tm="0">
                                          <p:val>
                                            <p:strVal val="#ppt_x-#ppt_w/2"/>
                                          </p:val>
                                        </p:tav>
                                        <p:tav tm="100000">
                                          <p:val>
                                            <p:strVal val="#ppt_x"/>
                                          </p:val>
                                        </p:tav>
                                      </p:tavLst>
                                    </p:anim>
                                    <p:anim calcmode="lin" valueType="num">
                                      <p:cBhvr>
                                        <p:cTn id="81" dur="750" fill="hold"/>
                                        <p:tgtEl>
                                          <p:spTgt spid="32"/>
                                        </p:tgtEl>
                                        <p:attrNameLst>
                                          <p:attrName>ppt_y</p:attrName>
                                        </p:attrNameLst>
                                      </p:cBhvr>
                                      <p:tavLst>
                                        <p:tav tm="0">
                                          <p:val>
                                            <p:strVal val="#ppt_y"/>
                                          </p:val>
                                        </p:tav>
                                        <p:tav tm="100000">
                                          <p:val>
                                            <p:strVal val="#ppt_y"/>
                                          </p:val>
                                        </p:tav>
                                      </p:tavLst>
                                    </p:anim>
                                    <p:anim calcmode="lin" valueType="num">
                                      <p:cBhvr>
                                        <p:cTn id="82" dur="750" fill="hold"/>
                                        <p:tgtEl>
                                          <p:spTgt spid="32"/>
                                        </p:tgtEl>
                                        <p:attrNameLst>
                                          <p:attrName>ppt_w</p:attrName>
                                        </p:attrNameLst>
                                      </p:cBhvr>
                                      <p:tavLst>
                                        <p:tav tm="0">
                                          <p:val>
                                            <p:fltVal val="0"/>
                                          </p:val>
                                        </p:tav>
                                        <p:tav tm="100000">
                                          <p:val>
                                            <p:strVal val="#ppt_w"/>
                                          </p:val>
                                        </p:tav>
                                      </p:tavLst>
                                    </p:anim>
                                    <p:anim calcmode="lin" valueType="num">
                                      <p:cBhvr>
                                        <p:cTn id="83" dur="750" fill="hold"/>
                                        <p:tgtEl>
                                          <p:spTgt spid="32"/>
                                        </p:tgtEl>
                                        <p:attrNameLst>
                                          <p:attrName>ppt_h</p:attrName>
                                        </p:attrNameLst>
                                      </p:cBhvr>
                                      <p:tavLst>
                                        <p:tav tm="0">
                                          <p:val>
                                            <p:strVal val="#ppt_h"/>
                                          </p:val>
                                        </p:tav>
                                        <p:tav tm="100000">
                                          <p:val>
                                            <p:strVal val="#ppt_h"/>
                                          </p:val>
                                        </p:tav>
                                      </p:tavLst>
                                    </p:anim>
                                  </p:childTnLst>
                                </p:cTn>
                              </p:par>
                              <p:par>
                                <p:cTn id="84" presetID="10" presetClass="entr" presetSubtype="0" fill="hold" grpId="0" nodeType="withEffect">
                                  <p:stCondLst>
                                    <p:cond delay="22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750"/>
                                        <p:tgtEl>
                                          <p:spTgt spid="36"/>
                                        </p:tgtEl>
                                      </p:cBhvr>
                                    </p:animEffect>
                                  </p:childTnLst>
                                </p:cTn>
                              </p:par>
                              <p:par>
                                <p:cTn id="87" presetID="10" presetClass="entr" presetSubtype="0" fill="hold" grpId="0" nodeType="withEffect">
                                  <p:stCondLst>
                                    <p:cond delay="2250"/>
                                  </p:stCondLst>
                                  <p:childTnLst>
                                    <p:set>
                                      <p:cBhvr>
                                        <p:cTn id="88" dur="1" fill="hold">
                                          <p:stCondLst>
                                            <p:cond delay="0"/>
                                          </p:stCondLst>
                                        </p:cTn>
                                        <p:tgtEl>
                                          <p:spTgt spid="35"/>
                                        </p:tgtEl>
                                        <p:attrNameLst>
                                          <p:attrName>style.visibility</p:attrName>
                                        </p:attrNameLst>
                                      </p:cBhvr>
                                      <p:to>
                                        <p:strVal val="visible"/>
                                      </p:to>
                                    </p:set>
                                    <p:animEffect transition="in" filter="fade">
                                      <p:cBhvr>
                                        <p:cTn id="89" dur="750"/>
                                        <p:tgtEl>
                                          <p:spTgt spid="35"/>
                                        </p:tgtEl>
                                      </p:cBhvr>
                                    </p:animEffect>
                                  </p:childTnLst>
                                </p:cTn>
                              </p:par>
                              <p:par>
                                <p:cTn id="90" presetID="22" presetClass="entr" presetSubtype="2" fill="hold" grpId="0" nodeType="withEffect">
                                  <p:stCondLst>
                                    <p:cond delay="2250"/>
                                  </p:stCondLst>
                                  <p:childTnLst>
                                    <p:set>
                                      <p:cBhvr>
                                        <p:cTn id="91" dur="1" fill="hold">
                                          <p:stCondLst>
                                            <p:cond delay="0"/>
                                          </p:stCondLst>
                                        </p:cTn>
                                        <p:tgtEl>
                                          <p:spTgt spid="28"/>
                                        </p:tgtEl>
                                        <p:attrNameLst>
                                          <p:attrName>style.visibility</p:attrName>
                                        </p:attrNameLst>
                                      </p:cBhvr>
                                      <p:to>
                                        <p:strVal val="visible"/>
                                      </p:to>
                                    </p:set>
                                    <p:animEffect transition="in" filter="wipe(right)">
                                      <p:cBhvr>
                                        <p:cTn id="92" dur="850"/>
                                        <p:tgtEl>
                                          <p:spTgt spid="28"/>
                                        </p:tgtEl>
                                      </p:cBhvr>
                                    </p:animEffect>
                                  </p:childTnLst>
                                </p:cTn>
                              </p:par>
                              <p:par>
                                <p:cTn id="93" presetID="22" presetClass="entr" presetSubtype="2" fill="hold" grpId="0" nodeType="withEffect">
                                  <p:stCondLst>
                                    <p:cond delay="2250"/>
                                  </p:stCondLst>
                                  <p:childTnLst>
                                    <p:set>
                                      <p:cBhvr>
                                        <p:cTn id="94" dur="1" fill="hold">
                                          <p:stCondLst>
                                            <p:cond delay="0"/>
                                          </p:stCondLst>
                                        </p:cTn>
                                        <p:tgtEl>
                                          <p:spTgt spid="34"/>
                                        </p:tgtEl>
                                        <p:attrNameLst>
                                          <p:attrName>style.visibility</p:attrName>
                                        </p:attrNameLst>
                                      </p:cBhvr>
                                      <p:to>
                                        <p:strVal val="visible"/>
                                      </p:to>
                                    </p:set>
                                    <p:animEffect transition="in" filter="wipe(right)">
                                      <p:cBhvr>
                                        <p:cTn id="95" dur="850"/>
                                        <p:tgtEl>
                                          <p:spTgt spid="34"/>
                                        </p:tgtEl>
                                      </p:cBhvr>
                                    </p:animEffect>
                                  </p:childTnLst>
                                </p:cTn>
                              </p:par>
                              <p:par>
                                <p:cTn id="96" presetID="22" presetClass="entr" presetSubtype="8" fill="hold" grpId="0" nodeType="withEffect">
                                  <p:stCondLst>
                                    <p:cond delay="2250"/>
                                  </p:stCondLst>
                                  <p:childTnLst>
                                    <p:set>
                                      <p:cBhvr>
                                        <p:cTn id="97" dur="1" fill="hold">
                                          <p:stCondLst>
                                            <p:cond delay="0"/>
                                          </p:stCondLst>
                                        </p:cTn>
                                        <p:tgtEl>
                                          <p:spTgt spid="23"/>
                                        </p:tgtEl>
                                        <p:attrNameLst>
                                          <p:attrName>style.visibility</p:attrName>
                                        </p:attrNameLst>
                                      </p:cBhvr>
                                      <p:to>
                                        <p:strVal val="visible"/>
                                      </p:to>
                                    </p:set>
                                    <p:animEffect transition="in" filter="wipe(left)">
                                      <p:cBhvr>
                                        <p:cTn id="98" dur="850"/>
                                        <p:tgtEl>
                                          <p:spTgt spid="23"/>
                                        </p:tgtEl>
                                      </p:cBhvr>
                                    </p:animEffect>
                                  </p:childTnLst>
                                </p:cTn>
                              </p:par>
                              <p:par>
                                <p:cTn id="99" presetID="22" presetClass="entr" presetSubtype="8" fill="hold" grpId="0" nodeType="withEffect">
                                  <p:stCondLst>
                                    <p:cond delay="2250"/>
                                  </p:stCondLst>
                                  <p:childTnLst>
                                    <p:set>
                                      <p:cBhvr>
                                        <p:cTn id="100" dur="1" fill="hold">
                                          <p:stCondLst>
                                            <p:cond delay="0"/>
                                          </p:stCondLst>
                                        </p:cTn>
                                        <p:tgtEl>
                                          <p:spTgt spid="37"/>
                                        </p:tgtEl>
                                        <p:attrNameLst>
                                          <p:attrName>style.visibility</p:attrName>
                                        </p:attrNameLst>
                                      </p:cBhvr>
                                      <p:to>
                                        <p:strVal val="visible"/>
                                      </p:to>
                                    </p:set>
                                    <p:animEffect transition="in" filter="wipe(left)">
                                      <p:cBhvr>
                                        <p:cTn id="101" dur="8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9" grpId="0"/>
      <p:bldP spid="10" grpId="0"/>
      <p:bldP spid="14" grpId="0" animBg="1"/>
      <p:bldP spid="15" grpId="0"/>
      <p:bldP spid="16" grpId="0" animBg="1"/>
      <p:bldP spid="17" grpId="0"/>
      <p:bldP spid="19" grpId="0" animBg="1"/>
      <p:bldP spid="20" grpId="0" animBg="1"/>
      <p:bldP spid="25" grpId="0" animBg="1"/>
      <p:bldP spid="28" grpId="0"/>
      <p:bldP spid="32" grpId="0" animBg="1"/>
      <p:bldP spid="33" grpId="0" animBg="1"/>
      <p:bldP spid="34" grpId="0"/>
      <p:bldP spid="35" grpId="0"/>
      <p:bldP spid="36" grpId="0"/>
      <p:bldP spid="23"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a:xfrm>
            <a:off x="4932258" y="1585677"/>
            <a:ext cx="1731170" cy="1731706"/>
            <a:chOff x="6576341" y="1801131"/>
            <a:chExt cx="2308225" cy="2308225"/>
          </a:xfrm>
        </p:grpSpPr>
        <p:sp>
          <p:nvSpPr>
            <p:cNvPr id="5" name="流程图: 联系 4"/>
            <p:cNvSpPr/>
            <p:nvPr/>
          </p:nvSpPr>
          <p:spPr>
            <a:xfrm>
              <a:off x="6576341" y="1801131"/>
              <a:ext cx="2308225" cy="2308225"/>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90926">
                <a:defRPr/>
              </a:pPr>
              <a:endParaRPr lang="zh-CN" altLang="en-US" sz="1600">
                <a:solidFill>
                  <a:schemeClr val="bg1"/>
                </a:solidFill>
                <a:ea typeface="微软雅黑"/>
              </a:endParaRPr>
            </a:p>
          </p:txBody>
        </p:sp>
        <p:sp>
          <p:nvSpPr>
            <p:cNvPr id="7" name="流程图: 联系 2"/>
            <p:cNvSpPr/>
            <p:nvPr/>
          </p:nvSpPr>
          <p:spPr>
            <a:xfrm>
              <a:off x="7430416" y="2498044"/>
              <a:ext cx="606425" cy="361950"/>
            </a:xfrm>
            <a:custGeom>
              <a:avLst/>
              <a:gdLst/>
              <a:ahLst/>
              <a:cxnLst/>
              <a:rect l="l" t="t" r="r" b="b"/>
              <a:pathLst>
                <a:path w="1390228" h="832104">
                  <a:moveTo>
                    <a:pt x="704258" y="201168"/>
                  </a:moveTo>
                  <a:cubicBezTo>
                    <a:pt x="820410" y="201168"/>
                    <a:pt x="914570" y="295328"/>
                    <a:pt x="914570" y="411480"/>
                  </a:cubicBezTo>
                  <a:cubicBezTo>
                    <a:pt x="914570" y="527632"/>
                    <a:pt x="820410" y="621792"/>
                    <a:pt x="704258" y="621792"/>
                  </a:cubicBezTo>
                  <a:cubicBezTo>
                    <a:pt x="588106" y="621792"/>
                    <a:pt x="493946" y="527632"/>
                    <a:pt x="493946" y="411480"/>
                  </a:cubicBezTo>
                  <a:cubicBezTo>
                    <a:pt x="493946" y="295328"/>
                    <a:pt x="588106" y="201168"/>
                    <a:pt x="704258" y="201168"/>
                  </a:cubicBezTo>
                  <a:close/>
                  <a:moveTo>
                    <a:pt x="704258" y="118872"/>
                  </a:moveTo>
                  <a:cubicBezTo>
                    <a:pt x="537605" y="118872"/>
                    <a:pt x="402506" y="253971"/>
                    <a:pt x="402506" y="420624"/>
                  </a:cubicBezTo>
                  <a:cubicBezTo>
                    <a:pt x="402506" y="587277"/>
                    <a:pt x="537605" y="722376"/>
                    <a:pt x="704258" y="722376"/>
                  </a:cubicBezTo>
                  <a:cubicBezTo>
                    <a:pt x="870911" y="722376"/>
                    <a:pt x="1006010" y="587277"/>
                    <a:pt x="1006010" y="420624"/>
                  </a:cubicBezTo>
                  <a:cubicBezTo>
                    <a:pt x="1006010" y="253971"/>
                    <a:pt x="870911" y="118872"/>
                    <a:pt x="704258" y="118872"/>
                  </a:cubicBezTo>
                  <a:close/>
                  <a:moveTo>
                    <a:pt x="695114" y="0"/>
                  </a:moveTo>
                  <a:cubicBezTo>
                    <a:pt x="996332" y="0"/>
                    <a:pt x="1258449" y="167410"/>
                    <a:pt x="1390228" y="416052"/>
                  </a:cubicBezTo>
                  <a:cubicBezTo>
                    <a:pt x="1258449" y="664694"/>
                    <a:pt x="996332" y="832104"/>
                    <a:pt x="695114" y="832104"/>
                  </a:cubicBezTo>
                  <a:cubicBezTo>
                    <a:pt x="393896" y="832104"/>
                    <a:pt x="131779" y="664694"/>
                    <a:pt x="0" y="416052"/>
                  </a:cubicBezTo>
                  <a:cubicBezTo>
                    <a:pt x="131779" y="167410"/>
                    <a:pt x="393896" y="0"/>
                    <a:pt x="695114"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90926">
                <a:defRPr/>
              </a:pPr>
              <a:endParaRPr lang="zh-CN" altLang="en-US" sz="1600">
                <a:solidFill>
                  <a:schemeClr val="bg1"/>
                </a:solidFill>
                <a:ea typeface="微软雅黑"/>
              </a:endParaRPr>
            </a:p>
          </p:txBody>
        </p:sp>
        <p:sp>
          <p:nvSpPr>
            <p:cNvPr id="11" name="TextBox 1"/>
            <p:cNvSpPr txBox="1">
              <a:spLocks noChangeArrowheads="1"/>
            </p:cNvSpPr>
            <p:nvPr/>
          </p:nvSpPr>
          <p:spPr bwMode="auto">
            <a:xfrm>
              <a:off x="7154193" y="2948891"/>
              <a:ext cx="1325562" cy="369217"/>
            </a:xfrm>
            <a:prstGeom prst="rect">
              <a:avLst/>
            </a:prstGeom>
            <a:noFill/>
            <a:ln w="9525">
              <a:noFill/>
              <a:miter lim="800000"/>
              <a:headEnd/>
              <a:tailEnd/>
            </a:ln>
          </p:spPr>
          <p:txBody>
            <a:bodyPr>
              <a:spAutoFit/>
            </a:bodyPr>
            <a:lstStyle/>
            <a:p>
              <a:r>
                <a:rPr lang="zh-CN" altLang="en-US" sz="1200" dirty="0">
                  <a:solidFill>
                    <a:schemeClr val="bg1"/>
                  </a:solidFill>
                  <a:ea typeface="微软雅黑"/>
                </a:rPr>
                <a:t>Title</a:t>
              </a:r>
            </a:p>
          </p:txBody>
        </p:sp>
      </p:grpSp>
      <p:grpSp>
        <p:nvGrpSpPr>
          <p:cNvPr id="3" name="组合 19"/>
          <p:cNvGrpSpPr/>
          <p:nvPr/>
        </p:nvGrpSpPr>
        <p:grpSpPr>
          <a:xfrm>
            <a:off x="6402850" y="1574785"/>
            <a:ext cx="1731170" cy="1731706"/>
            <a:chOff x="8537132" y="1786617"/>
            <a:chExt cx="2308225" cy="2308225"/>
          </a:xfrm>
        </p:grpSpPr>
        <p:sp>
          <p:nvSpPr>
            <p:cNvPr id="4" name="流程图: 联系 3"/>
            <p:cNvSpPr/>
            <p:nvPr/>
          </p:nvSpPr>
          <p:spPr>
            <a:xfrm>
              <a:off x="8537132" y="1786617"/>
              <a:ext cx="2308225" cy="2308225"/>
            </a:xfrm>
            <a:prstGeom prst="flowChartConnector">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90926">
                <a:defRPr/>
              </a:pPr>
              <a:endParaRPr lang="zh-CN" altLang="en-US" sz="1600">
                <a:solidFill>
                  <a:schemeClr val="bg1"/>
                </a:solidFill>
                <a:ea typeface="微软雅黑"/>
              </a:endParaRPr>
            </a:p>
          </p:txBody>
        </p:sp>
        <p:sp>
          <p:nvSpPr>
            <p:cNvPr id="8" name="流程图: 联系 8"/>
            <p:cNvSpPr/>
            <p:nvPr/>
          </p:nvSpPr>
          <p:spPr>
            <a:xfrm>
              <a:off x="9332469" y="2296205"/>
              <a:ext cx="735013" cy="608012"/>
            </a:xfrm>
            <a:custGeom>
              <a:avLst/>
              <a:gdLst/>
              <a:ahLst/>
              <a:cxnLst/>
              <a:rect l="l" t="t" r="r" b="b"/>
              <a:pathLst>
                <a:path w="1604817" h="1325970">
                  <a:moveTo>
                    <a:pt x="799956" y="459069"/>
                  </a:moveTo>
                  <a:cubicBezTo>
                    <a:pt x="690362" y="459069"/>
                    <a:pt x="601518" y="547913"/>
                    <a:pt x="601518" y="657507"/>
                  </a:cubicBezTo>
                  <a:cubicBezTo>
                    <a:pt x="601518" y="767101"/>
                    <a:pt x="690362" y="855945"/>
                    <a:pt x="799956" y="855945"/>
                  </a:cubicBezTo>
                  <a:cubicBezTo>
                    <a:pt x="909550" y="855945"/>
                    <a:pt x="998394" y="767101"/>
                    <a:pt x="998394" y="657507"/>
                  </a:cubicBezTo>
                  <a:cubicBezTo>
                    <a:pt x="998394" y="547913"/>
                    <a:pt x="909550" y="459069"/>
                    <a:pt x="799956" y="459069"/>
                  </a:cubicBezTo>
                  <a:close/>
                  <a:moveTo>
                    <a:pt x="547021" y="232900"/>
                  </a:moveTo>
                  <a:cubicBezTo>
                    <a:pt x="404103" y="319399"/>
                    <a:pt x="309418" y="476602"/>
                    <a:pt x="309418" y="655921"/>
                  </a:cubicBezTo>
                  <a:cubicBezTo>
                    <a:pt x="309418" y="836772"/>
                    <a:pt x="405728" y="995128"/>
                    <a:pt x="550778" y="1080981"/>
                  </a:cubicBezTo>
                  <a:cubicBezTo>
                    <a:pt x="493176" y="968882"/>
                    <a:pt x="458643" y="818245"/>
                    <a:pt x="458643" y="652746"/>
                  </a:cubicBezTo>
                  <a:cubicBezTo>
                    <a:pt x="458643" y="491258"/>
                    <a:pt x="491523" y="343920"/>
                    <a:pt x="547021" y="232900"/>
                  </a:cubicBezTo>
                  <a:close/>
                  <a:moveTo>
                    <a:pt x="1051987" y="223793"/>
                  </a:moveTo>
                  <a:cubicBezTo>
                    <a:pt x="1109765" y="335983"/>
                    <a:pt x="1144443" y="486903"/>
                    <a:pt x="1144443" y="652746"/>
                  </a:cubicBezTo>
                  <a:cubicBezTo>
                    <a:pt x="1144443" y="822636"/>
                    <a:pt x="1108053" y="976864"/>
                    <a:pt x="1048230" y="1090088"/>
                  </a:cubicBezTo>
                  <a:cubicBezTo>
                    <a:pt x="1202626" y="1007087"/>
                    <a:pt x="1306368" y="843619"/>
                    <a:pt x="1306368" y="655921"/>
                  </a:cubicBezTo>
                  <a:cubicBezTo>
                    <a:pt x="1306368" y="469756"/>
                    <a:pt x="1204314" y="307427"/>
                    <a:pt x="1051987" y="223793"/>
                  </a:cubicBezTo>
                  <a:close/>
                  <a:moveTo>
                    <a:pt x="379617" y="6350"/>
                  </a:moveTo>
                  <a:cubicBezTo>
                    <a:pt x="151560" y="136519"/>
                    <a:pt x="0" y="382785"/>
                    <a:pt x="0" y="664451"/>
                  </a:cubicBezTo>
                  <a:cubicBezTo>
                    <a:pt x="0" y="948597"/>
                    <a:pt x="154243" y="1196719"/>
                    <a:pt x="385617" y="1325970"/>
                  </a:cubicBezTo>
                  <a:cubicBezTo>
                    <a:pt x="256537" y="1174439"/>
                    <a:pt x="174625" y="933386"/>
                    <a:pt x="174625" y="662270"/>
                  </a:cubicBezTo>
                  <a:cubicBezTo>
                    <a:pt x="174625" y="395617"/>
                    <a:pt x="253862" y="158046"/>
                    <a:pt x="379617" y="6350"/>
                  </a:cubicBezTo>
                  <a:close/>
                  <a:moveTo>
                    <a:pt x="1225200" y="0"/>
                  </a:moveTo>
                  <a:cubicBezTo>
                    <a:pt x="1350955" y="151696"/>
                    <a:pt x="1430192" y="389267"/>
                    <a:pt x="1430192" y="655920"/>
                  </a:cubicBezTo>
                  <a:cubicBezTo>
                    <a:pt x="1430192" y="927036"/>
                    <a:pt x="1348280" y="1168089"/>
                    <a:pt x="1219200" y="1319620"/>
                  </a:cubicBezTo>
                  <a:cubicBezTo>
                    <a:pt x="1450574" y="1190369"/>
                    <a:pt x="1604817" y="942247"/>
                    <a:pt x="1604817" y="658101"/>
                  </a:cubicBezTo>
                  <a:cubicBezTo>
                    <a:pt x="1604817" y="376435"/>
                    <a:pt x="1453257" y="130169"/>
                    <a:pt x="122520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90926">
                <a:defRPr/>
              </a:pPr>
              <a:endParaRPr lang="zh-CN" altLang="en-US" sz="1600">
                <a:solidFill>
                  <a:schemeClr val="bg1"/>
                </a:solidFill>
                <a:ea typeface="微软雅黑"/>
              </a:endParaRPr>
            </a:p>
          </p:txBody>
        </p:sp>
        <p:sp>
          <p:nvSpPr>
            <p:cNvPr id="12" name="TextBox 8"/>
            <p:cNvSpPr txBox="1">
              <a:spLocks noChangeArrowheads="1"/>
            </p:cNvSpPr>
            <p:nvPr/>
          </p:nvSpPr>
          <p:spPr bwMode="auto">
            <a:xfrm>
              <a:off x="8857806" y="2937557"/>
              <a:ext cx="1692272" cy="369217"/>
            </a:xfrm>
            <a:prstGeom prst="rect">
              <a:avLst/>
            </a:prstGeom>
            <a:noFill/>
            <a:ln w="9525">
              <a:noFill/>
              <a:miter lim="800000"/>
              <a:headEnd/>
              <a:tailEnd/>
            </a:ln>
          </p:spPr>
          <p:txBody>
            <a:bodyPr>
              <a:spAutoFit/>
            </a:bodyPr>
            <a:lstStyle/>
            <a:p>
              <a:pPr algn="ctr"/>
              <a:r>
                <a:rPr lang="zh-CN" altLang="en-US" sz="1200" dirty="0">
                  <a:solidFill>
                    <a:schemeClr val="bg1"/>
                  </a:solidFill>
                  <a:ea typeface="微软雅黑"/>
                </a:rPr>
                <a:t>Title</a:t>
              </a:r>
            </a:p>
          </p:txBody>
        </p:sp>
      </p:grpSp>
      <p:grpSp>
        <p:nvGrpSpPr>
          <p:cNvPr id="20" name="组合 20"/>
          <p:cNvGrpSpPr/>
          <p:nvPr/>
        </p:nvGrpSpPr>
        <p:grpSpPr>
          <a:xfrm>
            <a:off x="5942083" y="2886756"/>
            <a:ext cx="1378745" cy="1377976"/>
            <a:chOff x="7922767" y="3535359"/>
            <a:chExt cx="1838325" cy="1836737"/>
          </a:xfrm>
        </p:grpSpPr>
        <p:sp>
          <p:nvSpPr>
            <p:cNvPr id="6" name="流程图: 联系 5"/>
            <p:cNvSpPr/>
            <p:nvPr/>
          </p:nvSpPr>
          <p:spPr>
            <a:xfrm>
              <a:off x="7922767" y="3535359"/>
              <a:ext cx="1838325" cy="1836737"/>
            </a:xfrm>
            <a:prstGeom prst="flowChartConnector">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90926">
                <a:defRPr/>
              </a:pPr>
              <a:endParaRPr lang="zh-CN" altLang="en-US" sz="1600">
                <a:solidFill>
                  <a:schemeClr val="bg1"/>
                </a:solidFill>
                <a:ea typeface="微软雅黑"/>
              </a:endParaRPr>
            </a:p>
          </p:txBody>
        </p:sp>
        <p:sp>
          <p:nvSpPr>
            <p:cNvPr id="9" name="流程图: 联系 16"/>
            <p:cNvSpPr/>
            <p:nvPr/>
          </p:nvSpPr>
          <p:spPr>
            <a:xfrm>
              <a:off x="8803830" y="3938584"/>
              <a:ext cx="300037" cy="488950"/>
            </a:xfrm>
            <a:custGeom>
              <a:avLst/>
              <a:gdLst/>
              <a:ahLst/>
              <a:cxnLst/>
              <a:rect l="l" t="t" r="r" b="b"/>
              <a:pathLst>
                <a:path w="683660" h="1114145">
                  <a:moveTo>
                    <a:pt x="338942" y="34645"/>
                  </a:moveTo>
                  <a:cubicBezTo>
                    <a:pt x="386287" y="34645"/>
                    <a:pt x="424667" y="73025"/>
                    <a:pt x="424667" y="120370"/>
                  </a:cubicBezTo>
                  <a:cubicBezTo>
                    <a:pt x="424667" y="167715"/>
                    <a:pt x="386287" y="206095"/>
                    <a:pt x="338942" y="206095"/>
                  </a:cubicBezTo>
                  <a:cubicBezTo>
                    <a:pt x="291597" y="206095"/>
                    <a:pt x="253217" y="167715"/>
                    <a:pt x="253217" y="120370"/>
                  </a:cubicBezTo>
                  <a:cubicBezTo>
                    <a:pt x="253217" y="73025"/>
                    <a:pt x="291597" y="34645"/>
                    <a:pt x="338942" y="34645"/>
                  </a:cubicBezTo>
                  <a:close/>
                  <a:moveTo>
                    <a:pt x="38520" y="0"/>
                  </a:moveTo>
                  <a:cubicBezTo>
                    <a:pt x="47835" y="-28"/>
                    <a:pt x="57160" y="3498"/>
                    <a:pt x="64288" y="10584"/>
                  </a:cubicBezTo>
                  <a:lnTo>
                    <a:pt x="277636" y="222666"/>
                  </a:lnTo>
                  <a:cubicBezTo>
                    <a:pt x="278863" y="223886"/>
                    <a:pt x="279986" y="225172"/>
                    <a:pt x="279666" y="227527"/>
                  </a:cubicBezTo>
                  <a:lnTo>
                    <a:pt x="404988" y="227527"/>
                  </a:lnTo>
                  <a:cubicBezTo>
                    <a:pt x="404835" y="226271"/>
                    <a:pt x="405417" y="225650"/>
                    <a:pt x="406025" y="225046"/>
                  </a:cubicBezTo>
                  <a:lnTo>
                    <a:pt x="619372" y="12964"/>
                  </a:lnTo>
                  <a:cubicBezTo>
                    <a:pt x="633628" y="-1208"/>
                    <a:pt x="656674" y="-1139"/>
                    <a:pt x="670846" y="13117"/>
                  </a:cubicBezTo>
                  <a:lnTo>
                    <a:pt x="673076" y="15360"/>
                  </a:lnTo>
                  <a:cubicBezTo>
                    <a:pt x="687248" y="29617"/>
                    <a:pt x="687180" y="52663"/>
                    <a:pt x="672923" y="66835"/>
                  </a:cubicBezTo>
                  <a:lnTo>
                    <a:pt x="459576" y="278917"/>
                  </a:lnTo>
                  <a:lnTo>
                    <a:pt x="455624" y="280540"/>
                  </a:lnTo>
                  <a:lnTo>
                    <a:pt x="455624" y="622284"/>
                  </a:lnTo>
                  <a:lnTo>
                    <a:pt x="451314" y="632690"/>
                  </a:lnTo>
                  <a:lnTo>
                    <a:pt x="452447" y="635426"/>
                  </a:lnTo>
                  <a:lnTo>
                    <a:pt x="452447" y="1073649"/>
                  </a:lnTo>
                  <a:cubicBezTo>
                    <a:pt x="452447" y="1094699"/>
                    <a:pt x="435382" y="1111764"/>
                    <a:pt x="414332" y="1111764"/>
                  </a:cubicBezTo>
                  <a:lnTo>
                    <a:pt x="411020" y="1111764"/>
                  </a:lnTo>
                  <a:cubicBezTo>
                    <a:pt x="389970" y="1111764"/>
                    <a:pt x="372905" y="1094699"/>
                    <a:pt x="372905" y="1073649"/>
                  </a:cubicBezTo>
                  <a:lnTo>
                    <a:pt x="372905" y="642658"/>
                  </a:lnTo>
                  <a:lnTo>
                    <a:pt x="316716" y="642658"/>
                  </a:lnTo>
                  <a:lnTo>
                    <a:pt x="316716" y="1076030"/>
                  </a:lnTo>
                  <a:cubicBezTo>
                    <a:pt x="316716" y="1097080"/>
                    <a:pt x="299651" y="1114145"/>
                    <a:pt x="278601" y="1114145"/>
                  </a:cubicBezTo>
                  <a:lnTo>
                    <a:pt x="275289" y="1114145"/>
                  </a:lnTo>
                  <a:cubicBezTo>
                    <a:pt x="254239" y="1114145"/>
                    <a:pt x="237174" y="1097080"/>
                    <a:pt x="237174" y="1076030"/>
                  </a:cubicBezTo>
                  <a:lnTo>
                    <a:pt x="237174" y="637807"/>
                  </a:lnTo>
                  <a:cubicBezTo>
                    <a:pt x="237174" y="636704"/>
                    <a:pt x="237221" y="635612"/>
                    <a:pt x="238489" y="634633"/>
                  </a:cubicBezTo>
                  <a:cubicBezTo>
                    <a:pt x="235073" y="631601"/>
                    <a:pt x="233374" y="627141"/>
                    <a:pt x="233374" y="622284"/>
                  </a:cubicBezTo>
                  <a:lnTo>
                    <a:pt x="233374" y="280352"/>
                  </a:lnTo>
                  <a:lnTo>
                    <a:pt x="224084" y="276537"/>
                  </a:lnTo>
                  <a:lnTo>
                    <a:pt x="10737" y="64455"/>
                  </a:lnTo>
                  <a:cubicBezTo>
                    <a:pt x="-3519" y="50283"/>
                    <a:pt x="-3588" y="27237"/>
                    <a:pt x="10584" y="12980"/>
                  </a:cubicBezTo>
                  <a:lnTo>
                    <a:pt x="12814" y="10737"/>
                  </a:lnTo>
                  <a:cubicBezTo>
                    <a:pt x="19900" y="3609"/>
                    <a:pt x="29205" y="28"/>
                    <a:pt x="3852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90926">
                <a:defRPr/>
              </a:pPr>
              <a:endParaRPr lang="zh-CN" altLang="en-US" sz="1600">
                <a:solidFill>
                  <a:schemeClr val="bg1"/>
                </a:solidFill>
                <a:ea typeface="微软雅黑"/>
              </a:endParaRPr>
            </a:p>
          </p:txBody>
        </p:sp>
        <p:sp>
          <p:nvSpPr>
            <p:cNvPr id="10" name="圆角矩形 24"/>
            <p:cNvSpPr/>
            <p:nvPr/>
          </p:nvSpPr>
          <p:spPr>
            <a:xfrm rot="2733359" flipH="1">
              <a:off x="8571262" y="4136227"/>
              <a:ext cx="303212" cy="301625"/>
            </a:xfrm>
            <a:custGeom>
              <a:avLst/>
              <a:gdLst/>
              <a:ahLst/>
              <a:cxnLst/>
              <a:rect l="l" t="t" r="r" b="b"/>
              <a:pathLst>
                <a:path w="663787" h="661145">
                  <a:moveTo>
                    <a:pt x="458243" y="575693"/>
                  </a:moveTo>
                  <a:lnTo>
                    <a:pt x="445813" y="569527"/>
                  </a:lnTo>
                  <a:lnTo>
                    <a:pt x="449906" y="567192"/>
                  </a:lnTo>
                  <a:lnTo>
                    <a:pt x="99723" y="213549"/>
                  </a:lnTo>
                  <a:lnTo>
                    <a:pt x="99480" y="213841"/>
                  </a:lnTo>
                  <a:cubicBezTo>
                    <a:pt x="97834" y="209289"/>
                    <a:pt x="94955" y="205285"/>
                    <a:pt x="91419" y="201680"/>
                  </a:cubicBezTo>
                  <a:cubicBezTo>
                    <a:pt x="72081" y="181962"/>
                    <a:pt x="40421" y="181655"/>
                    <a:pt x="20703" y="200994"/>
                  </a:cubicBezTo>
                  <a:cubicBezTo>
                    <a:pt x="11800" y="209725"/>
                    <a:pt x="6855" y="220969"/>
                    <a:pt x="6465" y="232539"/>
                  </a:cubicBezTo>
                  <a:cubicBezTo>
                    <a:pt x="1137" y="236481"/>
                    <a:pt x="0" y="242181"/>
                    <a:pt x="0" y="248148"/>
                  </a:cubicBezTo>
                  <a:lnTo>
                    <a:pt x="0" y="483772"/>
                  </a:lnTo>
                  <a:cubicBezTo>
                    <a:pt x="0" y="509148"/>
                    <a:pt x="20572" y="529720"/>
                    <a:pt x="45948" y="529720"/>
                  </a:cubicBezTo>
                  <a:lnTo>
                    <a:pt x="46921" y="529720"/>
                  </a:lnTo>
                  <a:cubicBezTo>
                    <a:pt x="72297" y="529720"/>
                    <a:pt x="92869" y="509148"/>
                    <a:pt x="92869" y="483772"/>
                  </a:cubicBezTo>
                  <a:lnTo>
                    <a:pt x="92869" y="338096"/>
                  </a:lnTo>
                  <a:lnTo>
                    <a:pt x="321732" y="566706"/>
                  </a:lnTo>
                  <a:lnTo>
                    <a:pt x="167951" y="563721"/>
                  </a:lnTo>
                  <a:cubicBezTo>
                    <a:pt x="142579" y="563229"/>
                    <a:pt x="121612" y="583398"/>
                    <a:pt x="121120" y="608769"/>
                  </a:cubicBezTo>
                  <a:lnTo>
                    <a:pt x="121101" y="609742"/>
                  </a:lnTo>
                  <a:cubicBezTo>
                    <a:pt x="120608" y="635113"/>
                    <a:pt x="140777" y="656080"/>
                    <a:pt x="166149" y="656573"/>
                  </a:cubicBezTo>
                  <a:lnTo>
                    <a:pt x="401728" y="661145"/>
                  </a:lnTo>
                  <a:lnTo>
                    <a:pt x="409433" y="658128"/>
                  </a:lnTo>
                  <a:cubicBezTo>
                    <a:pt x="425832" y="663490"/>
                    <a:pt x="444366" y="659345"/>
                    <a:pt x="457556" y="646408"/>
                  </a:cubicBezTo>
                  <a:cubicBezTo>
                    <a:pt x="477274" y="627070"/>
                    <a:pt x="477581" y="595410"/>
                    <a:pt x="458243" y="575693"/>
                  </a:cubicBezTo>
                  <a:close/>
                  <a:moveTo>
                    <a:pt x="569072" y="221656"/>
                  </a:moveTo>
                  <a:lnTo>
                    <a:pt x="441982" y="92076"/>
                  </a:lnTo>
                  <a:cubicBezTo>
                    <a:pt x="435553" y="85521"/>
                    <a:pt x="425782" y="84231"/>
                    <a:pt x="418716" y="89562"/>
                  </a:cubicBezTo>
                  <a:cubicBezTo>
                    <a:pt x="419027" y="85888"/>
                    <a:pt x="417143" y="83751"/>
                    <a:pt x="415039" y="81859"/>
                  </a:cubicBezTo>
                  <a:cubicBezTo>
                    <a:pt x="408115" y="75628"/>
                    <a:pt x="398814" y="72038"/>
                    <a:pt x="388777" y="72567"/>
                  </a:cubicBezTo>
                  <a:lnTo>
                    <a:pt x="135408" y="85922"/>
                  </a:lnTo>
                  <a:cubicBezTo>
                    <a:pt x="115333" y="86980"/>
                    <a:pt x="99918" y="104111"/>
                    <a:pt x="100976" y="124185"/>
                  </a:cubicBezTo>
                  <a:lnTo>
                    <a:pt x="101142" y="127344"/>
                  </a:lnTo>
                  <a:cubicBezTo>
                    <a:pt x="102200" y="147418"/>
                    <a:pt x="119331" y="162834"/>
                    <a:pt x="139405" y="161775"/>
                  </a:cubicBezTo>
                  <a:lnTo>
                    <a:pt x="353315" y="150501"/>
                  </a:lnTo>
                  <a:lnTo>
                    <a:pt x="208787" y="292251"/>
                  </a:lnTo>
                  <a:cubicBezTo>
                    <a:pt x="200753" y="300130"/>
                    <a:pt x="200628" y="313029"/>
                    <a:pt x="208507" y="321063"/>
                  </a:cubicBezTo>
                  <a:lnTo>
                    <a:pt x="335597" y="450643"/>
                  </a:lnTo>
                  <a:cubicBezTo>
                    <a:pt x="343476" y="458676"/>
                    <a:pt x="356376" y="458802"/>
                    <a:pt x="364409" y="450923"/>
                  </a:cubicBezTo>
                  <a:lnTo>
                    <a:pt x="507413" y="310668"/>
                  </a:lnTo>
                  <a:lnTo>
                    <a:pt x="492194" y="521477"/>
                  </a:lnTo>
                  <a:cubicBezTo>
                    <a:pt x="490747" y="541526"/>
                    <a:pt x="505827" y="558954"/>
                    <a:pt x="525877" y="560401"/>
                  </a:cubicBezTo>
                  <a:lnTo>
                    <a:pt x="529032" y="560629"/>
                  </a:lnTo>
                  <a:cubicBezTo>
                    <a:pt x="549081" y="562076"/>
                    <a:pt x="566509" y="546996"/>
                    <a:pt x="567956" y="526946"/>
                  </a:cubicBezTo>
                  <a:lnTo>
                    <a:pt x="586225" y="273883"/>
                  </a:lnTo>
                  <a:cubicBezTo>
                    <a:pt x="586948" y="263858"/>
                    <a:pt x="583540" y="254489"/>
                    <a:pt x="577445" y="247445"/>
                  </a:cubicBezTo>
                  <a:lnTo>
                    <a:pt x="571374" y="244402"/>
                  </a:lnTo>
                  <a:cubicBezTo>
                    <a:pt x="576541" y="237513"/>
                    <a:pt x="575338" y="228045"/>
                    <a:pt x="569072" y="221656"/>
                  </a:cubicBezTo>
                  <a:close/>
                  <a:moveTo>
                    <a:pt x="639264" y="25699"/>
                  </a:moveTo>
                  <a:cubicBezTo>
                    <a:pt x="606113" y="-8102"/>
                    <a:pt x="551838" y="-8629"/>
                    <a:pt x="518037" y="24523"/>
                  </a:cubicBezTo>
                  <a:cubicBezTo>
                    <a:pt x="484235" y="57674"/>
                    <a:pt x="483709" y="111949"/>
                    <a:pt x="516860" y="145750"/>
                  </a:cubicBezTo>
                  <a:cubicBezTo>
                    <a:pt x="550012" y="179552"/>
                    <a:pt x="604287" y="180078"/>
                    <a:pt x="638088" y="146927"/>
                  </a:cubicBezTo>
                  <a:cubicBezTo>
                    <a:pt x="671889" y="113775"/>
                    <a:pt x="672416" y="59500"/>
                    <a:pt x="639264" y="25699"/>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90926">
                <a:defRPr/>
              </a:pPr>
              <a:endParaRPr lang="zh-CN" altLang="en-US" sz="1600">
                <a:solidFill>
                  <a:schemeClr val="bg1"/>
                </a:solidFill>
                <a:ea typeface="微软雅黑"/>
              </a:endParaRPr>
            </a:p>
          </p:txBody>
        </p:sp>
        <p:sp>
          <p:nvSpPr>
            <p:cNvPr id="13" name="TextBox 9"/>
            <p:cNvSpPr txBox="1">
              <a:spLocks noChangeArrowheads="1"/>
            </p:cNvSpPr>
            <p:nvPr/>
          </p:nvSpPr>
          <p:spPr bwMode="auto">
            <a:xfrm>
              <a:off x="8005319" y="4459284"/>
              <a:ext cx="1692273" cy="369219"/>
            </a:xfrm>
            <a:prstGeom prst="rect">
              <a:avLst/>
            </a:prstGeom>
            <a:noFill/>
            <a:ln w="9525">
              <a:noFill/>
              <a:miter lim="800000"/>
              <a:headEnd/>
              <a:tailEnd/>
            </a:ln>
          </p:spPr>
          <p:txBody>
            <a:bodyPr>
              <a:spAutoFit/>
            </a:bodyPr>
            <a:lstStyle/>
            <a:p>
              <a:pPr algn="ctr"/>
              <a:r>
                <a:rPr lang="zh-CN" altLang="en-US" sz="1200" dirty="0">
                  <a:solidFill>
                    <a:schemeClr val="bg1"/>
                  </a:solidFill>
                  <a:ea typeface="微软雅黑"/>
                </a:rPr>
                <a:t>Title</a:t>
              </a:r>
            </a:p>
          </p:txBody>
        </p:sp>
      </p:grpSp>
      <p:sp>
        <p:nvSpPr>
          <p:cNvPr id="14" name="流程图: 联系 13"/>
          <p:cNvSpPr/>
          <p:nvPr/>
        </p:nvSpPr>
        <p:spPr>
          <a:xfrm>
            <a:off x="7319629" y="3830013"/>
            <a:ext cx="179784" cy="179842"/>
          </a:xfrm>
          <a:prstGeom prst="flowChart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anchor="ctr"/>
          <a:lstStyle/>
          <a:p>
            <a:pPr algn="ctr" defTabSz="690926">
              <a:defRPr/>
            </a:pPr>
            <a:endParaRPr lang="zh-CN" altLang="en-US">
              <a:ea typeface="微软雅黑"/>
            </a:endParaRPr>
          </a:p>
        </p:txBody>
      </p:sp>
      <p:sp>
        <p:nvSpPr>
          <p:cNvPr id="15" name="流程图: 联系 14"/>
          <p:cNvSpPr/>
          <p:nvPr/>
        </p:nvSpPr>
        <p:spPr>
          <a:xfrm>
            <a:off x="7729210" y="3321294"/>
            <a:ext cx="158353" cy="158404"/>
          </a:xfrm>
          <a:prstGeom prst="flowChart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anchor="ctr"/>
          <a:lstStyle/>
          <a:p>
            <a:pPr algn="ctr" defTabSz="690926">
              <a:defRPr/>
            </a:pPr>
            <a:endParaRPr lang="zh-CN" altLang="en-US">
              <a:ea typeface="微软雅黑"/>
            </a:endParaRPr>
          </a:p>
        </p:txBody>
      </p:sp>
      <p:sp>
        <p:nvSpPr>
          <p:cNvPr id="16" name="流程图: 联系 15"/>
          <p:cNvSpPr/>
          <p:nvPr/>
        </p:nvSpPr>
        <p:spPr>
          <a:xfrm>
            <a:off x="5474167" y="3822876"/>
            <a:ext cx="196453" cy="196514"/>
          </a:xfrm>
          <a:prstGeom prst="flowChart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anchor="ctr"/>
          <a:lstStyle/>
          <a:p>
            <a:pPr algn="ctr" defTabSz="690926">
              <a:defRPr/>
            </a:pPr>
            <a:endParaRPr lang="zh-CN" altLang="en-US">
              <a:ea typeface="微软雅黑"/>
            </a:endParaRPr>
          </a:p>
        </p:txBody>
      </p:sp>
      <p:sp>
        <p:nvSpPr>
          <p:cNvPr id="17" name="流程图: 联系 16"/>
          <p:cNvSpPr/>
          <p:nvPr/>
        </p:nvSpPr>
        <p:spPr>
          <a:xfrm>
            <a:off x="5124125" y="3413174"/>
            <a:ext cx="398859" cy="398981"/>
          </a:xfrm>
          <a:prstGeom prst="flowChart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anchor="ctr"/>
          <a:lstStyle/>
          <a:p>
            <a:pPr algn="ctr" defTabSz="690926">
              <a:defRPr/>
            </a:pPr>
            <a:endParaRPr lang="zh-CN" altLang="en-US">
              <a:ea typeface="微软雅黑"/>
            </a:endParaRPr>
          </a:p>
        </p:txBody>
      </p:sp>
      <p:sp>
        <p:nvSpPr>
          <p:cNvPr id="18" name="流程图: 联系 17"/>
          <p:cNvSpPr/>
          <p:nvPr/>
        </p:nvSpPr>
        <p:spPr>
          <a:xfrm>
            <a:off x="5602749" y="3513217"/>
            <a:ext cx="298848" cy="298937"/>
          </a:xfrm>
          <a:prstGeom prst="flowChart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anchor="ctr"/>
          <a:lstStyle/>
          <a:p>
            <a:pPr algn="ctr" defTabSz="690926">
              <a:defRPr/>
            </a:pPr>
            <a:endParaRPr lang="zh-CN" altLang="en-US">
              <a:ea typeface="微软雅黑"/>
            </a:endParaRPr>
          </a:p>
        </p:txBody>
      </p:sp>
      <p:sp>
        <p:nvSpPr>
          <p:cNvPr id="19" name="流程图: 联系 18"/>
          <p:cNvSpPr/>
          <p:nvPr/>
        </p:nvSpPr>
        <p:spPr>
          <a:xfrm>
            <a:off x="7418452" y="3407046"/>
            <a:ext cx="314326" cy="313230"/>
          </a:xfrm>
          <a:prstGeom prst="flowChart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anchor="ctr"/>
          <a:lstStyle/>
          <a:p>
            <a:pPr algn="ctr" defTabSz="690926">
              <a:defRPr/>
            </a:pPr>
            <a:endParaRPr lang="zh-CN" altLang="en-US">
              <a:ea typeface="微软雅黑"/>
            </a:endParaRPr>
          </a:p>
        </p:txBody>
      </p:sp>
      <p:sp>
        <p:nvSpPr>
          <p:cNvPr id="22" name="Rectangle 5"/>
          <p:cNvSpPr>
            <a:spLocks/>
          </p:cNvSpPr>
          <p:nvPr/>
        </p:nvSpPr>
        <p:spPr bwMode="auto">
          <a:xfrm>
            <a:off x="763366" y="2014866"/>
            <a:ext cx="3874981" cy="1706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900" dirty="0">
                <a:solidFill>
                  <a:schemeClr val="tx1">
                    <a:lumMod val="50000"/>
                    <a:lumOff val="50000"/>
                  </a:schemeClr>
                </a:solidFill>
                <a:latin typeface="微软雅黑"/>
                <a:ea typeface="微软雅黑"/>
                <a:sym typeface="Gill Sans" charset="0"/>
              </a:rPr>
              <a:t>Add a detailed text description here, suggesting that it is relevant to the title and conforms to the overall language style, and the language description is as concise and vivid as possible.  Try to control the number of words per slide</a:t>
            </a:r>
            <a:r>
              <a:rPr lang="en-US" altLang="zh-CN" sz="900" dirty="0">
                <a:solidFill>
                  <a:schemeClr val="tx1">
                    <a:lumMod val="50000"/>
                    <a:lumOff val="50000"/>
                  </a:schemeClr>
                </a:solidFill>
                <a:latin typeface="微软雅黑"/>
                <a:ea typeface="微软雅黑"/>
                <a:sym typeface="Gill Sans" charset="0"/>
              </a:rPr>
              <a:t>200</a:t>
            </a:r>
            <a:r>
              <a:rPr lang="zh-CN" altLang="en-US" sz="900" dirty="0">
                <a:solidFill>
                  <a:schemeClr val="tx1">
                    <a:lumMod val="50000"/>
                    <a:lumOff val="50000"/>
                  </a:schemeClr>
                </a:solidFill>
                <a:latin typeface="微软雅黑"/>
                <a:ea typeface="微软雅黑"/>
                <a:sym typeface="Gill Sans" charset="0"/>
              </a:rPr>
              <a:t>within the word, according to statistics the best control of each slide per page</a:t>
            </a:r>
            <a:r>
              <a:rPr lang="en-US" altLang="zh-CN" sz="900" dirty="0">
                <a:solidFill>
                  <a:schemeClr val="tx1">
                    <a:lumMod val="50000"/>
                    <a:lumOff val="50000"/>
                  </a:schemeClr>
                </a:solidFill>
                <a:latin typeface="微软雅黑"/>
                <a:ea typeface="微软雅黑"/>
                <a:sym typeface="Gill Sans" charset="0"/>
              </a:rPr>
              <a:t>5th</a:t>
            </a:r>
            <a:r>
              <a:rPr lang="zh-CN" altLang="en-US" sz="900" dirty="0">
                <a:solidFill>
                  <a:schemeClr val="tx1">
                    <a:lumMod val="50000"/>
                    <a:lumOff val="50000"/>
                  </a:schemeClr>
                </a:solidFill>
                <a:latin typeface="微软雅黑"/>
                <a:ea typeface="微软雅黑"/>
                <a:sym typeface="Gill Sans" charset="0"/>
              </a:rPr>
              <a:t>Within minutes.</a:t>
            </a:r>
            <a:endParaRPr lang="en-US" sz="900" dirty="0">
              <a:solidFill>
                <a:schemeClr val="tx1">
                  <a:lumMod val="50000"/>
                  <a:lumOff val="50000"/>
                </a:schemeClr>
              </a:solidFill>
              <a:latin typeface="微软雅黑"/>
              <a:ea typeface="微软雅黑"/>
              <a:cs typeface="Lato Light" charset="0"/>
              <a:sym typeface="Lato Light" charset="0"/>
            </a:endParaRPr>
          </a:p>
        </p:txBody>
      </p:sp>
    </p:spTree>
    <p:extLst>
      <p:ext uri="{BB962C8B-B14F-4D97-AF65-F5344CB8AC3E}">
        <p14:creationId xmlns:p14="http://schemas.microsoft.com/office/powerpoint/2010/main" val="15793133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drape"/>
      </p:transition>
    </mc:Choice>
    <mc:Fallback xmlns:p14="http://schemas.microsoft.com/office/powerpoint/2010/main"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5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2"/>
                                        </p:tgtEl>
                                        <p:attrNameLst>
                                          <p:attrName>ppt_x</p:attrName>
                                          <p:attrName>ppt_y</p:attrName>
                                        </p:attrNameLst>
                                      </p:cBhvr>
                                    </p:animMotion>
                                    <p:animEffect transition="in" filter="fade">
                                      <p:cBhvr>
                                        <p:cTn id="9" dur="500"/>
                                        <p:tgtEl>
                                          <p:spTgt spid="2"/>
                                        </p:tgtEl>
                                      </p:cBhvr>
                                    </p:animEffect>
                                  </p:childTnLst>
                                </p:cTn>
                              </p:par>
                              <p:par>
                                <p:cTn id="10" presetID="52" presetClass="entr" presetSubtype="0" fill="hold" nodeType="withEffect">
                                  <p:stCondLst>
                                    <p:cond delay="200"/>
                                  </p:stCondLst>
                                  <p:childTnLst>
                                    <p:set>
                                      <p:cBhvr>
                                        <p:cTn id="11" dur="1" fill="hold">
                                          <p:stCondLst>
                                            <p:cond delay="0"/>
                                          </p:stCondLst>
                                        </p:cTn>
                                        <p:tgtEl>
                                          <p:spTgt spid="3"/>
                                        </p:tgtEl>
                                        <p:attrNameLst>
                                          <p:attrName>style.visibility</p:attrName>
                                        </p:attrNameLst>
                                      </p:cBhvr>
                                      <p:to>
                                        <p:strVal val="visible"/>
                                      </p:to>
                                    </p:set>
                                    <p:animScale>
                                      <p:cBhvr>
                                        <p:cTn id="12" dur="5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500" decel="50000" fill="hold">
                                          <p:stCondLst>
                                            <p:cond delay="0"/>
                                          </p:stCondLst>
                                        </p:cTn>
                                        <p:tgtEl>
                                          <p:spTgt spid="3"/>
                                        </p:tgtEl>
                                        <p:attrNameLst>
                                          <p:attrName>ppt_x</p:attrName>
                                          <p:attrName>ppt_y</p:attrName>
                                        </p:attrNameLst>
                                      </p:cBhvr>
                                    </p:animMotion>
                                    <p:animEffect transition="in" filter="fade">
                                      <p:cBhvr>
                                        <p:cTn id="14" dur="500"/>
                                        <p:tgtEl>
                                          <p:spTgt spid="3"/>
                                        </p:tgtEl>
                                      </p:cBhvr>
                                    </p:animEffect>
                                  </p:childTnLst>
                                </p:cTn>
                              </p:par>
                              <p:par>
                                <p:cTn id="15" presetID="52" presetClass="entr" presetSubtype="0" fill="hold" nodeType="withEffect">
                                  <p:stCondLst>
                                    <p:cond delay="400"/>
                                  </p:stCondLst>
                                  <p:childTnLst>
                                    <p:set>
                                      <p:cBhvr>
                                        <p:cTn id="16" dur="1" fill="hold">
                                          <p:stCondLst>
                                            <p:cond delay="0"/>
                                          </p:stCondLst>
                                        </p:cTn>
                                        <p:tgtEl>
                                          <p:spTgt spid="20"/>
                                        </p:tgtEl>
                                        <p:attrNameLst>
                                          <p:attrName>style.visibility</p:attrName>
                                        </p:attrNameLst>
                                      </p:cBhvr>
                                      <p:to>
                                        <p:strVal val="visible"/>
                                      </p:to>
                                    </p:set>
                                    <p:animScale>
                                      <p:cBhvr>
                                        <p:cTn id="17" dur="5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500" decel="50000" fill="hold">
                                          <p:stCondLst>
                                            <p:cond delay="0"/>
                                          </p:stCondLst>
                                        </p:cTn>
                                        <p:tgtEl>
                                          <p:spTgt spid="20"/>
                                        </p:tgtEl>
                                        <p:attrNameLst>
                                          <p:attrName>ppt_x</p:attrName>
                                          <p:attrName>ppt_y</p:attrName>
                                        </p:attrNameLst>
                                      </p:cBhvr>
                                    </p:animMotion>
                                    <p:animEffect transition="in" filter="fade">
                                      <p:cBhvr>
                                        <p:cTn id="19" dur="500"/>
                                        <p:tgtEl>
                                          <p:spTgt spid="20"/>
                                        </p:tgtEl>
                                      </p:cBhvr>
                                    </p:animEffect>
                                  </p:childTnLst>
                                </p:cTn>
                              </p:par>
                            </p:childTnLst>
                          </p:cTn>
                        </p:par>
                        <p:par>
                          <p:cTn id="20" fill="hold">
                            <p:stCondLst>
                              <p:cond delay="9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20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20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4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10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grpId="0" nodeType="withEffect">
                                  <p:stCondLst>
                                    <p:cond delay="20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par>
                          <p:cTn id="39" fill="hold">
                            <p:stCondLst>
                              <p:cond delay="1800"/>
                            </p:stCondLst>
                            <p:childTnLst>
                              <p:par>
                                <p:cTn id="40" presetID="2" presetClass="entr" presetSubtype="8"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0-#ppt_w/2"/>
                                          </p:val>
                                        </p:tav>
                                        <p:tav tm="100000">
                                          <p:val>
                                            <p:strVal val="#ppt_x"/>
                                          </p:val>
                                        </p:tav>
                                      </p:tavLst>
                                    </p:anim>
                                    <p:anim calcmode="lin" valueType="num">
                                      <p:cBhvr additive="base">
                                        <p:cTn id="43"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流程图: 联系 34"/>
          <p:cNvSpPr/>
          <p:nvPr/>
        </p:nvSpPr>
        <p:spPr>
          <a:xfrm>
            <a:off x="2529980" y="3051719"/>
            <a:ext cx="222006" cy="222075"/>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91012">
              <a:defRPr/>
            </a:pPr>
            <a:endParaRPr lang="zh-CN" altLang="en-US"/>
          </a:p>
        </p:txBody>
      </p:sp>
      <p:cxnSp>
        <p:nvCxnSpPr>
          <p:cNvPr id="36" name="直接连接符 35"/>
          <p:cNvCxnSpPr/>
          <p:nvPr/>
        </p:nvCxnSpPr>
        <p:spPr>
          <a:xfrm flipV="1">
            <a:off x="674643" y="3191838"/>
            <a:ext cx="1099460" cy="83278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2244544" y="3086087"/>
            <a:ext cx="274865" cy="68738"/>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2762561" y="2708030"/>
            <a:ext cx="673947" cy="412425"/>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3914877" y="2647226"/>
            <a:ext cx="957896" cy="348975"/>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flipV="1">
            <a:off x="6814458" y="1316402"/>
            <a:ext cx="1748518" cy="714598"/>
          </a:xfrm>
          <a:prstGeom prst="straightConnector1">
            <a:avLst/>
          </a:prstGeom>
          <a:ln w="508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70" idx="6"/>
          </p:cNvCxnSpPr>
          <p:nvPr/>
        </p:nvCxnSpPr>
        <p:spPr>
          <a:xfrm flipV="1">
            <a:off x="5382090" y="2418541"/>
            <a:ext cx="953396" cy="667546"/>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 name="组合 41"/>
          <p:cNvGrpSpPr/>
          <p:nvPr/>
        </p:nvGrpSpPr>
        <p:grpSpPr>
          <a:xfrm>
            <a:off x="6246186" y="1894676"/>
            <a:ext cx="632760" cy="632955"/>
            <a:chOff x="8328248" y="2436308"/>
            <a:chExt cx="843680" cy="843680"/>
          </a:xfrm>
        </p:grpSpPr>
        <p:sp>
          <p:nvSpPr>
            <p:cNvPr id="43" name="椭圆 42"/>
            <p:cNvSpPr/>
            <p:nvPr/>
          </p:nvSpPr>
          <p:spPr>
            <a:xfrm>
              <a:off x="8328248" y="2436308"/>
              <a:ext cx="843680" cy="8436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KSO_Shape"/>
            <p:cNvSpPr>
              <a:spLocks/>
            </p:cNvSpPr>
            <p:nvPr/>
          </p:nvSpPr>
          <p:spPr bwMode="auto">
            <a:xfrm>
              <a:off x="8480463" y="2653727"/>
              <a:ext cx="585453" cy="408841"/>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3" name="组合 68"/>
          <p:cNvGrpSpPr/>
          <p:nvPr/>
        </p:nvGrpSpPr>
        <p:grpSpPr>
          <a:xfrm>
            <a:off x="4872772" y="2831350"/>
            <a:ext cx="509318" cy="509475"/>
            <a:chOff x="6497030" y="3684820"/>
            <a:chExt cx="679090" cy="679090"/>
          </a:xfrm>
        </p:grpSpPr>
        <p:sp>
          <p:nvSpPr>
            <p:cNvPr id="70" name="椭圆 69"/>
            <p:cNvSpPr/>
            <p:nvPr/>
          </p:nvSpPr>
          <p:spPr>
            <a:xfrm>
              <a:off x="6497030" y="3684820"/>
              <a:ext cx="679090" cy="67909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1" name="KSO_Shape"/>
            <p:cNvSpPr>
              <a:spLocks/>
            </p:cNvSpPr>
            <p:nvPr/>
          </p:nvSpPr>
          <p:spPr bwMode="auto">
            <a:xfrm>
              <a:off x="6673239" y="3927267"/>
              <a:ext cx="412395" cy="222006"/>
            </a:xfrm>
            <a:custGeom>
              <a:avLst/>
              <a:gdLst/>
              <a:ahLst/>
              <a:cxnLst/>
              <a:rect l="0" t="0" r="r" b="b"/>
              <a:pathLst>
                <a:path w="1939925" h="1042987">
                  <a:moveTo>
                    <a:pt x="1635284" y="760412"/>
                  </a:moveTo>
                  <a:lnTo>
                    <a:pt x="1642579" y="760729"/>
                  </a:lnTo>
                  <a:lnTo>
                    <a:pt x="1649556" y="761046"/>
                  </a:lnTo>
                  <a:lnTo>
                    <a:pt x="1656533" y="761998"/>
                  </a:lnTo>
                  <a:lnTo>
                    <a:pt x="1663827" y="763266"/>
                  </a:lnTo>
                  <a:lnTo>
                    <a:pt x="1670487" y="764535"/>
                  </a:lnTo>
                  <a:lnTo>
                    <a:pt x="1677147" y="766755"/>
                  </a:lnTo>
                  <a:lnTo>
                    <a:pt x="1683807" y="768975"/>
                  </a:lnTo>
                  <a:lnTo>
                    <a:pt x="1690150" y="771512"/>
                  </a:lnTo>
                  <a:lnTo>
                    <a:pt x="1696493" y="774049"/>
                  </a:lnTo>
                  <a:lnTo>
                    <a:pt x="1702519" y="777221"/>
                  </a:lnTo>
                  <a:lnTo>
                    <a:pt x="1708227" y="781026"/>
                  </a:lnTo>
                  <a:lnTo>
                    <a:pt x="1714253" y="784515"/>
                  </a:lnTo>
                  <a:lnTo>
                    <a:pt x="1719644" y="788638"/>
                  </a:lnTo>
                  <a:lnTo>
                    <a:pt x="1725036" y="792444"/>
                  </a:lnTo>
                  <a:lnTo>
                    <a:pt x="1730110" y="796884"/>
                  </a:lnTo>
                  <a:lnTo>
                    <a:pt x="1735184" y="801641"/>
                  </a:lnTo>
                  <a:lnTo>
                    <a:pt x="1739942" y="806715"/>
                  </a:lnTo>
                  <a:lnTo>
                    <a:pt x="1744382" y="811789"/>
                  </a:lnTo>
                  <a:lnTo>
                    <a:pt x="1748187" y="817181"/>
                  </a:lnTo>
                  <a:lnTo>
                    <a:pt x="1752310" y="822572"/>
                  </a:lnTo>
                  <a:lnTo>
                    <a:pt x="1756116" y="828281"/>
                  </a:lnTo>
                  <a:lnTo>
                    <a:pt x="1759605" y="834307"/>
                  </a:lnTo>
                  <a:lnTo>
                    <a:pt x="1762776" y="840332"/>
                  </a:lnTo>
                  <a:lnTo>
                    <a:pt x="1765313" y="846675"/>
                  </a:lnTo>
                  <a:lnTo>
                    <a:pt x="1767850" y="853018"/>
                  </a:lnTo>
                  <a:lnTo>
                    <a:pt x="1770070" y="859678"/>
                  </a:lnTo>
                  <a:lnTo>
                    <a:pt x="1772290" y="866338"/>
                  </a:lnTo>
                  <a:lnTo>
                    <a:pt x="1773559" y="873315"/>
                  </a:lnTo>
                  <a:lnTo>
                    <a:pt x="1774827" y="880292"/>
                  </a:lnTo>
                  <a:lnTo>
                    <a:pt x="1775779" y="887270"/>
                  </a:lnTo>
                  <a:lnTo>
                    <a:pt x="1776096" y="894247"/>
                  </a:lnTo>
                  <a:lnTo>
                    <a:pt x="1776413" y="901541"/>
                  </a:lnTo>
                  <a:lnTo>
                    <a:pt x="1776096" y="908835"/>
                  </a:lnTo>
                  <a:lnTo>
                    <a:pt x="1775779" y="916130"/>
                  </a:lnTo>
                  <a:lnTo>
                    <a:pt x="1774827" y="923424"/>
                  </a:lnTo>
                  <a:lnTo>
                    <a:pt x="1773559" y="930401"/>
                  </a:lnTo>
                  <a:lnTo>
                    <a:pt x="1772290" y="937061"/>
                  </a:lnTo>
                  <a:lnTo>
                    <a:pt x="1770070" y="943721"/>
                  </a:lnTo>
                  <a:lnTo>
                    <a:pt x="1767850" y="950064"/>
                  </a:lnTo>
                  <a:lnTo>
                    <a:pt x="1765313" y="956724"/>
                  </a:lnTo>
                  <a:lnTo>
                    <a:pt x="1762776" y="962750"/>
                  </a:lnTo>
                  <a:lnTo>
                    <a:pt x="1759605" y="969093"/>
                  </a:lnTo>
                  <a:lnTo>
                    <a:pt x="1756116" y="975118"/>
                  </a:lnTo>
                  <a:lnTo>
                    <a:pt x="1752310" y="980510"/>
                  </a:lnTo>
                  <a:lnTo>
                    <a:pt x="1748187" y="986535"/>
                  </a:lnTo>
                  <a:lnTo>
                    <a:pt x="1744382" y="991610"/>
                  </a:lnTo>
                  <a:lnTo>
                    <a:pt x="1739942" y="997001"/>
                  </a:lnTo>
                  <a:lnTo>
                    <a:pt x="1735184" y="1001758"/>
                  </a:lnTo>
                  <a:lnTo>
                    <a:pt x="1730110" y="1006516"/>
                  </a:lnTo>
                  <a:lnTo>
                    <a:pt x="1725036" y="1010638"/>
                  </a:lnTo>
                  <a:lnTo>
                    <a:pt x="1719644" y="1015078"/>
                  </a:lnTo>
                  <a:lnTo>
                    <a:pt x="1714253" y="1018884"/>
                  </a:lnTo>
                  <a:lnTo>
                    <a:pt x="1708227" y="1022690"/>
                  </a:lnTo>
                  <a:lnTo>
                    <a:pt x="1702519" y="1025861"/>
                  </a:lnTo>
                  <a:lnTo>
                    <a:pt x="1696493" y="1029033"/>
                  </a:lnTo>
                  <a:lnTo>
                    <a:pt x="1690150" y="1032204"/>
                  </a:lnTo>
                  <a:lnTo>
                    <a:pt x="1683807" y="1034741"/>
                  </a:lnTo>
                  <a:lnTo>
                    <a:pt x="1677147" y="1036644"/>
                  </a:lnTo>
                  <a:lnTo>
                    <a:pt x="1670487" y="1038547"/>
                  </a:lnTo>
                  <a:lnTo>
                    <a:pt x="1663827" y="1040133"/>
                  </a:lnTo>
                  <a:lnTo>
                    <a:pt x="1656533" y="1041401"/>
                  </a:lnTo>
                  <a:lnTo>
                    <a:pt x="1649556" y="1042353"/>
                  </a:lnTo>
                  <a:lnTo>
                    <a:pt x="1642579" y="1042987"/>
                  </a:lnTo>
                  <a:lnTo>
                    <a:pt x="1635284" y="1042987"/>
                  </a:lnTo>
                  <a:lnTo>
                    <a:pt x="1627990" y="1042987"/>
                  </a:lnTo>
                  <a:lnTo>
                    <a:pt x="1620696" y="1042353"/>
                  </a:lnTo>
                  <a:lnTo>
                    <a:pt x="1613401" y="1041401"/>
                  </a:lnTo>
                  <a:lnTo>
                    <a:pt x="1606424" y="1040133"/>
                  </a:lnTo>
                  <a:lnTo>
                    <a:pt x="1599764" y="1038547"/>
                  </a:lnTo>
                  <a:lnTo>
                    <a:pt x="1593104" y="1036644"/>
                  </a:lnTo>
                  <a:lnTo>
                    <a:pt x="1586761" y="1034741"/>
                  </a:lnTo>
                  <a:lnTo>
                    <a:pt x="1580101" y="1032204"/>
                  </a:lnTo>
                  <a:lnTo>
                    <a:pt x="1574075" y="1029033"/>
                  </a:lnTo>
                  <a:lnTo>
                    <a:pt x="1567733" y="1025861"/>
                  </a:lnTo>
                  <a:lnTo>
                    <a:pt x="1562024" y="1022690"/>
                  </a:lnTo>
                  <a:lnTo>
                    <a:pt x="1556315" y="1018884"/>
                  </a:lnTo>
                  <a:lnTo>
                    <a:pt x="1550290" y="1015078"/>
                  </a:lnTo>
                  <a:lnTo>
                    <a:pt x="1545215" y="1010638"/>
                  </a:lnTo>
                  <a:lnTo>
                    <a:pt x="1540141" y="1006516"/>
                  </a:lnTo>
                  <a:lnTo>
                    <a:pt x="1535067" y="1001758"/>
                  </a:lnTo>
                  <a:lnTo>
                    <a:pt x="1530310" y="997001"/>
                  </a:lnTo>
                  <a:lnTo>
                    <a:pt x="1526187" y="991610"/>
                  </a:lnTo>
                  <a:lnTo>
                    <a:pt x="1521747" y="986535"/>
                  </a:lnTo>
                  <a:lnTo>
                    <a:pt x="1517624" y="980510"/>
                  </a:lnTo>
                  <a:lnTo>
                    <a:pt x="1514135" y="975118"/>
                  </a:lnTo>
                  <a:lnTo>
                    <a:pt x="1510964" y="969093"/>
                  </a:lnTo>
                  <a:lnTo>
                    <a:pt x="1507792" y="962750"/>
                  </a:lnTo>
                  <a:lnTo>
                    <a:pt x="1504621" y="956724"/>
                  </a:lnTo>
                  <a:lnTo>
                    <a:pt x="1502084" y="950064"/>
                  </a:lnTo>
                  <a:lnTo>
                    <a:pt x="1500181" y="943721"/>
                  </a:lnTo>
                  <a:lnTo>
                    <a:pt x="1498278" y="937061"/>
                  </a:lnTo>
                  <a:lnTo>
                    <a:pt x="1496692" y="930401"/>
                  </a:lnTo>
                  <a:lnTo>
                    <a:pt x="1495424" y="923424"/>
                  </a:lnTo>
                  <a:lnTo>
                    <a:pt x="1494472" y="916130"/>
                  </a:lnTo>
                  <a:lnTo>
                    <a:pt x="1493838" y="908835"/>
                  </a:lnTo>
                  <a:lnTo>
                    <a:pt x="1493838" y="901541"/>
                  </a:lnTo>
                  <a:lnTo>
                    <a:pt x="1493838" y="894247"/>
                  </a:lnTo>
                  <a:lnTo>
                    <a:pt x="1494472" y="887270"/>
                  </a:lnTo>
                  <a:lnTo>
                    <a:pt x="1495424" y="880292"/>
                  </a:lnTo>
                  <a:lnTo>
                    <a:pt x="1496692" y="873315"/>
                  </a:lnTo>
                  <a:lnTo>
                    <a:pt x="1498278" y="866338"/>
                  </a:lnTo>
                  <a:lnTo>
                    <a:pt x="1500181" y="859678"/>
                  </a:lnTo>
                  <a:lnTo>
                    <a:pt x="1502084" y="853018"/>
                  </a:lnTo>
                  <a:lnTo>
                    <a:pt x="1504621" y="846675"/>
                  </a:lnTo>
                  <a:lnTo>
                    <a:pt x="1507792" y="840332"/>
                  </a:lnTo>
                  <a:lnTo>
                    <a:pt x="1510964" y="834307"/>
                  </a:lnTo>
                  <a:lnTo>
                    <a:pt x="1514135" y="828281"/>
                  </a:lnTo>
                  <a:lnTo>
                    <a:pt x="1517624" y="822572"/>
                  </a:lnTo>
                  <a:lnTo>
                    <a:pt x="1521747" y="817181"/>
                  </a:lnTo>
                  <a:lnTo>
                    <a:pt x="1526187" y="811789"/>
                  </a:lnTo>
                  <a:lnTo>
                    <a:pt x="1530310" y="806715"/>
                  </a:lnTo>
                  <a:lnTo>
                    <a:pt x="1535067" y="801641"/>
                  </a:lnTo>
                  <a:lnTo>
                    <a:pt x="1540141" y="796884"/>
                  </a:lnTo>
                  <a:lnTo>
                    <a:pt x="1545215" y="792444"/>
                  </a:lnTo>
                  <a:lnTo>
                    <a:pt x="1550290" y="788638"/>
                  </a:lnTo>
                  <a:lnTo>
                    <a:pt x="1556315" y="784515"/>
                  </a:lnTo>
                  <a:lnTo>
                    <a:pt x="1562024" y="781026"/>
                  </a:lnTo>
                  <a:lnTo>
                    <a:pt x="1567733" y="777221"/>
                  </a:lnTo>
                  <a:lnTo>
                    <a:pt x="1574075" y="774049"/>
                  </a:lnTo>
                  <a:lnTo>
                    <a:pt x="1580101" y="771512"/>
                  </a:lnTo>
                  <a:lnTo>
                    <a:pt x="1586761" y="768975"/>
                  </a:lnTo>
                  <a:lnTo>
                    <a:pt x="1593104" y="766755"/>
                  </a:lnTo>
                  <a:lnTo>
                    <a:pt x="1599764" y="764535"/>
                  </a:lnTo>
                  <a:lnTo>
                    <a:pt x="1606424" y="763266"/>
                  </a:lnTo>
                  <a:lnTo>
                    <a:pt x="1613401" y="761998"/>
                  </a:lnTo>
                  <a:lnTo>
                    <a:pt x="1620696" y="761046"/>
                  </a:lnTo>
                  <a:lnTo>
                    <a:pt x="1627990" y="760729"/>
                  </a:lnTo>
                  <a:lnTo>
                    <a:pt x="1635284" y="760412"/>
                  </a:lnTo>
                  <a:close/>
                  <a:moveTo>
                    <a:pt x="221616" y="760412"/>
                  </a:moveTo>
                  <a:lnTo>
                    <a:pt x="228934" y="760729"/>
                  </a:lnTo>
                  <a:lnTo>
                    <a:pt x="235935" y="761046"/>
                  </a:lnTo>
                  <a:lnTo>
                    <a:pt x="243254" y="761998"/>
                  </a:lnTo>
                  <a:lnTo>
                    <a:pt x="249936" y="763266"/>
                  </a:lnTo>
                  <a:lnTo>
                    <a:pt x="256937" y="764535"/>
                  </a:lnTo>
                  <a:lnTo>
                    <a:pt x="263938" y="766755"/>
                  </a:lnTo>
                  <a:lnTo>
                    <a:pt x="270302" y="768975"/>
                  </a:lnTo>
                  <a:lnTo>
                    <a:pt x="276666" y="771512"/>
                  </a:lnTo>
                  <a:lnTo>
                    <a:pt x="283030" y="774049"/>
                  </a:lnTo>
                  <a:lnTo>
                    <a:pt x="289395" y="777221"/>
                  </a:lnTo>
                  <a:lnTo>
                    <a:pt x="295122" y="781026"/>
                  </a:lnTo>
                  <a:lnTo>
                    <a:pt x="300850" y="784515"/>
                  </a:lnTo>
                  <a:lnTo>
                    <a:pt x="306260" y="788638"/>
                  </a:lnTo>
                  <a:lnTo>
                    <a:pt x="311988" y="792444"/>
                  </a:lnTo>
                  <a:lnTo>
                    <a:pt x="317079" y="796884"/>
                  </a:lnTo>
                  <a:lnTo>
                    <a:pt x="321534" y="801641"/>
                  </a:lnTo>
                  <a:lnTo>
                    <a:pt x="326307" y="806715"/>
                  </a:lnTo>
                  <a:lnTo>
                    <a:pt x="331080" y="811789"/>
                  </a:lnTo>
                  <a:lnTo>
                    <a:pt x="335217" y="817181"/>
                  </a:lnTo>
                  <a:lnTo>
                    <a:pt x="339036" y="822572"/>
                  </a:lnTo>
                  <a:lnTo>
                    <a:pt x="342854" y="828281"/>
                  </a:lnTo>
                  <a:lnTo>
                    <a:pt x="346355" y="834307"/>
                  </a:lnTo>
                  <a:lnTo>
                    <a:pt x="349219" y="840332"/>
                  </a:lnTo>
                  <a:lnTo>
                    <a:pt x="352082" y="846675"/>
                  </a:lnTo>
                  <a:lnTo>
                    <a:pt x="354628" y="853018"/>
                  </a:lnTo>
                  <a:lnTo>
                    <a:pt x="356856" y="859678"/>
                  </a:lnTo>
                  <a:lnTo>
                    <a:pt x="359083" y="866338"/>
                  </a:lnTo>
                  <a:lnTo>
                    <a:pt x="360674" y="873315"/>
                  </a:lnTo>
                  <a:lnTo>
                    <a:pt x="361629" y="880292"/>
                  </a:lnTo>
                  <a:lnTo>
                    <a:pt x="362902" y="887270"/>
                  </a:lnTo>
                  <a:lnTo>
                    <a:pt x="363220" y="894247"/>
                  </a:lnTo>
                  <a:lnTo>
                    <a:pt x="363538" y="901541"/>
                  </a:lnTo>
                  <a:lnTo>
                    <a:pt x="363220" y="908835"/>
                  </a:lnTo>
                  <a:lnTo>
                    <a:pt x="362902" y="916130"/>
                  </a:lnTo>
                  <a:lnTo>
                    <a:pt x="361629" y="923424"/>
                  </a:lnTo>
                  <a:lnTo>
                    <a:pt x="360674" y="930401"/>
                  </a:lnTo>
                  <a:lnTo>
                    <a:pt x="359083" y="937061"/>
                  </a:lnTo>
                  <a:lnTo>
                    <a:pt x="356856" y="943721"/>
                  </a:lnTo>
                  <a:lnTo>
                    <a:pt x="354628" y="950064"/>
                  </a:lnTo>
                  <a:lnTo>
                    <a:pt x="352082" y="956724"/>
                  </a:lnTo>
                  <a:lnTo>
                    <a:pt x="349219" y="962750"/>
                  </a:lnTo>
                  <a:lnTo>
                    <a:pt x="346355" y="969093"/>
                  </a:lnTo>
                  <a:lnTo>
                    <a:pt x="342854" y="975118"/>
                  </a:lnTo>
                  <a:lnTo>
                    <a:pt x="339036" y="980510"/>
                  </a:lnTo>
                  <a:lnTo>
                    <a:pt x="335217" y="986535"/>
                  </a:lnTo>
                  <a:lnTo>
                    <a:pt x="331080" y="991610"/>
                  </a:lnTo>
                  <a:lnTo>
                    <a:pt x="326307" y="997001"/>
                  </a:lnTo>
                  <a:lnTo>
                    <a:pt x="321534" y="1001758"/>
                  </a:lnTo>
                  <a:lnTo>
                    <a:pt x="317079" y="1006516"/>
                  </a:lnTo>
                  <a:lnTo>
                    <a:pt x="311988" y="1010638"/>
                  </a:lnTo>
                  <a:lnTo>
                    <a:pt x="306260" y="1015078"/>
                  </a:lnTo>
                  <a:lnTo>
                    <a:pt x="300850" y="1018884"/>
                  </a:lnTo>
                  <a:lnTo>
                    <a:pt x="295122" y="1022690"/>
                  </a:lnTo>
                  <a:lnTo>
                    <a:pt x="289395" y="1025861"/>
                  </a:lnTo>
                  <a:lnTo>
                    <a:pt x="283030" y="1029033"/>
                  </a:lnTo>
                  <a:lnTo>
                    <a:pt x="276666" y="1032204"/>
                  </a:lnTo>
                  <a:lnTo>
                    <a:pt x="270302" y="1034741"/>
                  </a:lnTo>
                  <a:lnTo>
                    <a:pt x="263938" y="1036644"/>
                  </a:lnTo>
                  <a:lnTo>
                    <a:pt x="256937" y="1038547"/>
                  </a:lnTo>
                  <a:lnTo>
                    <a:pt x="249936" y="1040133"/>
                  </a:lnTo>
                  <a:lnTo>
                    <a:pt x="243254" y="1041401"/>
                  </a:lnTo>
                  <a:lnTo>
                    <a:pt x="235935" y="1042353"/>
                  </a:lnTo>
                  <a:lnTo>
                    <a:pt x="228934" y="1042987"/>
                  </a:lnTo>
                  <a:lnTo>
                    <a:pt x="221616" y="1042987"/>
                  </a:lnTo>
                  <a:lnTo>
                    <a:pt x="213978" y="1042987"/>
                  </a:lnTo>
                  <a:lnTo>
                    <a:pt x="207296" y="1042353"/>
                  </a:lnTo>
                  <a:lnTo>
                    <a:pt x="199977" y="1041401"/>
                  </a:lnTo>
                  <a:lnTo>
                    <a:pt x="192977" y="1040133"/>
                  </a:lnTo>
                  <a:lnTo>
                    <a:pt x="185976" y="1038547"/>
                  </a:lnTo>
                  <a:lnTo>
                    <a:pt x="179612" y="1036644"/>
                  </a:lnTo>
                  <a:lnTo>
                    <a:pt x="172611" y="1034741"/>
                  </a:lnTo>
                  <a:lnTo>
                    <a:pt x="166565" y="1032204"/>
                  </a:lnTo>
                  <a:lnTo>
                    <a:pt x="159883" y="1029033"/>
                  </a:lnTo>
                  <a:lnTo>
                    <a:pt x="154155" y="1025861"/>
                  </a:lnTo>
                  <a:lnTo>
                    <a:pt x="147791" y="1022690"/>
                  </a:lnTo>
                  <a:lnTo>
                    <a:pt x="142063" y="1018884"/>
                  </a:lnTo>
                  <a:lnTo>
                    <a:pt x="136653" y="1015078"/>
                  </a:lnTo>
                  <a:lnTo>
                    <a:pt x="131243" y="1010638"/>
                  </a:lnTo>
                  <a:lnTo>
                    <a:pt x="126152" y="1006516"/>
                  </a:lnTo>
                  <a:lnTo>
                    <a:pt x="121379" y="1001758"/>
                  </a:lnTo>
                  <a:lnTo>
                    <a:pt x="116606" y="997001"/>
                  </a:lnTo>
                  <a:lnTo>
                    <a:pt x="111833" y="991610"/>
                  </a:lnTo>
                  <a:lnTo>
                    <a:pt x="108014" y="986535"/>
                  </a:lnTo>
                  <a:lnTo>
                    <a:pt x="103877" y="980510"/>
                  </a:lnTo>
                  <a:lnTo>
                    <a:pt x="100377" y="975118"/>
                  </a:lnTo>
                  <a:lnTo>
                    <a:pt x="96558" y="969093"/>
                  </a:lnTo>
                  <a:lnTo>
                    <a:pt x="93694" y="962750"/>
                  </a:lnTo>
                  <a:lnTo>
                    <a:pt x="90831" y="956724"/>
                  </a:lnTo>
                  <a:lnTo>
                    <a:pt x="88285" y="950064"/>
                  </a:lnTo>
                  <a:lnTo>
                    <a:pt x="86057" y="943721"/>
                  </a:lnTo>
                  <a:lnTo>
                    <a:pt x="84148" y="937061"/>
                  </a:lnTo>
                  <a:lnTo>
                    <a:pt x="82557" y="930401"/>
                  </a:lnTo>
                  <a:lnTo>
                    <a:pt x="81284" y="923424"/>
                  </a:lnTo>
                  <a:lnTo>
                    <a:pt x="80330" y="916130"/>
                  </a:lnTo>
                  <a:lnTo>
                    <a:pt x="80011" y="908835"/>
                  </a:lnTo>
                  <a:lnTo>
                    <a:pt x="79375" y="901541"/>
                  </a:lnTo>
                  <a:lnTo>
                    <a:pt x="80011" y="894247"/>
                  </a:lnTo>
                  <a:lnTo>
                    <a:pt x="80330" y="887270"/>
                  </a:lnTo>
                  <a:lnTo>
                    <a:pt x="81284" y="880292"/>
                  </a:lnTo>
                  <a:lnTo>
                    <a:pt x="82557" y="873315"/>
                  </a:lnTo>
                  <a:lnTo>
                    <a:pt x="84148" y="866338"/>
                  </a:lnTo>
                  <a:lnTo>
                    <a:pt x="86057" y="859678"/>
                  </a:lnTo>
                  <a:lnTo>
                    <a:pt x="88285" y="853018"/>
                  </a:lnTo>
                  <a:lnTo>
                    <a:pt x="90831" y="846675"/>
                  </a:lnTo>
                  <a:lnTo>
                    <a:pt x="93694" y="840332"/>
                  </a:lnTo>
                  <a:lnTo>
                    <a:pt x="96558" y="834307"/>
                  </a:lnTo>
                  <a:lnTo>
                    <a:pt x="100377" y="828281"/>
                  </a:lnTo>
                  <a:lnTo>
                    <a:pt x="103877" y="822572"/>
                  </a:lnTo>
                  <a:lnTo>
                    <a:pt x="108014" y="817181"/>
                  </a:lnTo>
                  <a:lnTo>
                    <a:pt x="111833" y="811789"/>
                  </a:lnTo>
                  <a:lnTo>
                    <a:pt x="116606" y="806715"/>
                  </a:lnTo>
                  <a:lnTo>
                    <a:pt x="121379" y="801641"/>
                  </a:lnTo>
                  <a:lnTo>
                    <a:pt x="126152" y="796884"/>
                  </a:lnTo>
                  <a:lnTo>
                    <a:pt x="131243" y="792444"/>
                  </a:lnTo>
                  <a:lnTo>
                    <a:pt x="136653" y="788638"/>
                  </a:lnTo>
                  <a:lnTo>
                    <a:pt x="142063" y="784515"/>
                  </a:lnTo>
                  <a:lnTo>
                    <a:pt x="147791" y="781026"/>
                  </a:lnTo>
                  <a:lnTo>
                    <a:pt x="154155" y="777221"/>
                  </a:lnTo>
                  <a:lnTo>
                    <a:pt x="159883" y="774049"/>
                  </a:lnTo>
                  <a:lnTo>
                    <a:pt x="166565" y="771512"/>
                  </a:lnTo>
                  <a:lnTo>
                    <a:pt x="172611" y="768975"/>
                  </a:lnTo>
                  <a:lnTo>
                    <a:pt x="179612" y="766755"/>
                  </a:lnTo>
                  <a:lnTo>
                    <a:pt x="185976" y="764535"/>
                  </a:lnTo>
                  <a:lnTo>
                    <a:pt x="192977" y="763266"/>
                  </a:lnTo>
                  <a:lnTo>
                    <a:pt x="199977" y="761998"/>
                  </a:lnTo>
                  <a:lnTo>
                    <a:pt x="207296" y="761046"/>
                  </a:lnTo>
                  <a:lnTo>
                    <a:pt x="213978" y="760729"/>
                  </a:lnTo>
                  <a:lnTo>
                    <a:pt x="221616" y="760412"/>
                  </a:lnTo>
                  <a:close/>
                  <a:moveTo>
                    <a:pt x="1403413" y="254952"/>
                  </a:moveTo>
                  <a:lnTo>
                    <a:pt x="1403413" y="450215"/>
                  </a:lnTo>
                  <a:lnTo>
                    <a:pt x="1774869" y="450215"/>
                  </a:lnTo>
                  <a:lnTo>
                    <a:pt x="1729073" y="258444"/>
                  </a:lnTo>
                  <a:lnTo>
                    <a:pt x="1403413" y="254952"/>
                  </a:lnTo>
                  <a:close/>
                  <a:moveTo>
                    <a:pt x="1365250" y="217487"/>
                  </a:moveTo>
                  <a:lnTo>
                    <a:pt x="1766918" y="217487"/>
                  </a:lnTo>
                  <a:lnTo>
                    <a:pt x="1886179" y="749300"/>
                  </a:lnTo>
                  <a:lnTo>
                    <a:pt x="1939925" y="749300"/>
                  </a:lnTo>
                  <a:lnTo>
                    <a:pt x="1939925" y="860425"/>
                  </a:lnTo>
                  <a:lnTo>
                    <a:pt x="1886179" y="860425"/>
                  </a:lnTo>
                  <a:lnTo>
                    <a:pt x="1792043" y="860425"/>
                  </a:lnTo>
                  <a:lnTo>
                    <a:pt x="1790134" y="854075"/>
                  </a:lnTo>
                  <a:lnTo>
                    <a:pt x="1788226" y="847408"/>
                  </a:lnTo>
                  <a:lnTo>
                    <a:pt x="1785682" y="841375"/>
                  </a:lnTo>
                  <a:lnTo>
                    <a:pt x="1783138" y="835025"/>
                  </a:lnTo>
                  <a:lnTo>
                    <a:pt x="1779958" y="829310"/>
                  </a:lnTo>
                  <a:lnTo>
                    <a:pt x="1777095" y="823595"/>
                  </a:lnTo>
                  <a:lnTo>
                    <a:pt x="1773915" y="817563"/>
                  </a:lnTo>
                  <a:lnTo>
                    <a:pt x="1770417" y="812165"/>
                  </a:lnTo>
                  <a:lnTo>
                    <a:pt x="1766600" y="806768"/>
                  </a:lnTo>
                  <a:lnTo>
                    <a:pt x="1762784" y="801688"/>
                  </a:lnTo>
                  <a:lnTo>
                    <a:pt x="1758650" y="796608"/>
                  </a:lnTo>
                  <a:lnTo>
                    <a:pt x="1754197" y="791528"/>
                  </a:lnTo>
                  <a:lnTo>
                    <a:pt x="1749427" y="786765"/>
                  </a:lnTo>
                  <a:lnTo>
                    <a:pt x="1744975" y="782320"/>
                  </a:lnTo>
                  <a:lnTo>
                    <a:pt x="1740204" y="778193"/>
                  </a:lnTo>
                  <a:lnTo>
                    <a:pt x="1735116" y="774065"/>
                  </a:lnTo>
                  <a:lnTo>
                    <a:pt x="1730027" y="770255"/>
                  </a:lnTo>
                  <a:lnTo>
                    <a:pt x="1724621" y="766445"/>
                  </a:lnTo>
                  <a:lnTo>
                    <a:pt x="1718578" y="762953"/>
                  </a:lnTo>
                  <a:lnTo>
                    <a:pt x="1713172" y="759460"/>
                  </a:lnTo>
                  <a:lnTo>
                    <a:pt x="1707447" y="756285"/>
                  </a:lnTo>
                  <a:lnTo>
                    <a:pt x="1701087" y="753745"/>
                  </a:lnTo>
                  <a:lnTo>
                    <a:pt x="1695044" y="750887"/>
                  </a:lnTo>
                  <a:lnTo>
                    <a:pt x="1689002" y="748665"/>
                  </a:lnTo>
                  <a:lnTo>
                    <a:pt x="1682641" y="746442"/>
                  </a:lnTo>
                  <a:lnTo>
                    <a:pt x="1676281" y="744855"/>
                  </a:lnTo>
                  <a:lnTo>
                    <a:pt x="1669602" y="743267"/>
                  </a:lnTo>
                  <a:lnTo>
                    <a:pt x="1663242" y="741680"/>
                  </a:lnTo>
                  <a:lnTo>
                    <a:pt x="1656245" y="741045"/>
                  </a:lnTo>
                  <a:lnTo>
                    <a:pt x="1649248" y="740410"/>
                  </a:lnTo>
                  <a:lnTo>
                    <a:pt x="1642252" y="739775"/>
                  </a:lnTo>
                  <a:lnTo>
                    <a:pt x="1635573" y="739775"/>
                  </a:lnTo>
                  <a:lnTo>
                    <a:pt x="1628577" y="739775"/>
                  </a:lnTo>
                  <a:lnTo>
                    <a:pt x="1621262" y="740410"/>
                  </a:lnTo>
                  <a:lnTo>
                    <a:pt x="1614901" y="741045"/>
                  </a:lnTo>
                  <a:lnTo>
                    <a:pt x="1607905" y="741680"/>
                  </a:lnTo>
                  <a:lnTo>
                    <a:pt x="1601226" y="743267"/>
                  </a:lnTo>
                  <a:lnTo>
                    <a:pt x="1594866" y="744855"/>
                  </a:lnTo>
                  <a:lnTo>
                    <a:pt x="1588187" y="746442"/>
                  </a:lnTo>
                  <a:lnTo>
                    <a:pt x="1581827" y="748665"/>
                  </a:lnTo>
                  <a:lnTo>
                    <a:pt x="1575466" y="750887"/>
                  </a:lnTo>
                  <a:lnTo>
                    <a:pt x="1569423" y="753745"/>
                  </a:lnTo>
                  <a:lnTo>
                    <a:pt x="1563381" y="756285"/>
                  </a:lnTo>
                  <a:lnTo>
                    <a:pt x="1557656" y="759460"/>
                  </a:lnTo>
                  <a:lnTo>
                    <a:pt x="1551932" y="762953"/>
                  </a:lnTo>
                  <a:lnTo>
                    <a:pt x="1546526" y="766445"/>
                  </a:lnTo>
                  <a:lnTo>
                    <a:pt x="1541119" y="770255"/>
                  </a:lnTo>
                  <a:lnTo>
                    <a:pt x="1536031" y="774065"/>
                  </a:lnTo>
                  <a:lnTo>
                    <a:pt x="1530942" y="778193"/>
                  </a:lnTo>
                  <a:lnTo>
                    <a:pt x="1525854" y="782320"/>
                  </a:lnTo>
                  <a:lnTo>
                    <a:pt x="1521083" y="786765"/>
                  </a:lnTo>
                  <a:lnTo>
                    <a:pt x="1516631" y="791528"/>
                  </a:lnTo>
                  <a:lnTo>
                    <a:pt x="1512179" y="796608"/>
                  </a:lnTo>
                  <a:lnTo>
                    <a:pt x="1508044" y="801688"/>
                  </a:lnTo>
                  <a:lnTo>
                    <a:pt x="1504228" y="806768"/>
                  </a:lnTo>
                  <a:lnTo>
                    <a:pt x="1500412" y="812165"/>
                  </a:lnTo>
                  <a:lnTo>
                    <a:pt x="1496913" y="817563"/>
                  </a:lnTo>
                  <a:lnTo>
                    <a:pt x="1493733" y="823595"/>
                  </a:lnTo>
                  <a:lnTo>
                    <a:pt x="1490553" y="829310"/>
                  </a:lnTo>
                  <a:lnTo>
                    <a:pt x="1487690" y="835025"/>
                  </a:lnTo>
                  <a:lnTo>
                    <a:pt x="1485146" y="841375"/>
                  </a:lnTo>
                  <a:lnTo>
                    <a:pt x="1482920" y="847408"/>
                  </a:lnTo>
                  <a:lnTo>
                    <a:pt x="1480694" y="854075"/>
                  </a:lnTo>
                  <a:lnTo>
                    <a:pt x="1478786" y="860425"/>
                  </a:lnTo>
                  <a:lnTo>
                    <a:pt x="1365250" y="860425"/>
                  </a:lnTo>
                  <a:lnTo>
                    <a:pt x="1365250" y="217487"/>
                  </a:lnTo>
                  <a:close/>
                  <a:moveTo>
                    <a:pt x="0" y="0"/>
                  </a:moveTo>
                  <a:lnTo>
                    <a:pt x="1312863" y="0"/>
                  </a:lnTo>
                  <a:lnTo>
                    <a:pt x="1312863" y="860425"/>
                  </a:lnTo>
                  <a:lnTo>
                    <a:pt x="378643" y="860425"/>
                  </a:lnTo>
                  <a:lnTo>
                    <a:pt x="376737" y="854077"/>
                  </a:lnTo>
                  <a:lnTo>
                    <a:pt x="374514" y="847412"/>
                  </a:lnTo>
                  <a:lnTo>
                    <a:pt x="371973" y="841382"/>
                  </a:lnTo>
                  <a:lnTo>
                    <a:pt x="369431" y="835034"/>
                  </a:lnTo>
                  <a:lnTo>
                    <a:pt x="366572" y="829322"/>
                  </a:lnTo>
                  <a:lnTo>
                    <a:pt x="363713" y="823609"/>
                  </a:lnTo>
                  <a:lnTo>
                    <a:pt x="360537" y="817578"/>
                  </a:lnTo>
                  <a:lnTo>
                    <a:pt x="356725" y="812183"/>
                  </a:lnTo>
                  <a:lnTo>
                    <a:pt x="353231" y="806787"/>
                  </a:lnTo>
                  <a:lnTo>
                    <a:pt x="349101" y="801709"/>
                  </a:lnTo>
                  <a:lnTo>
                    <a:pt x="344654" y="796631"/>
                  </a:lnTo>
                  <a:lnTo>
                    <a:pt x="340842" y="791553"/>
                  </a:lnTo>
                  <a:lnTo>
                    <a:pt x="336078" y="786792"/>
                  </a:lnTo>
                  <a:lnTo>
                    <a:pt x="331313" y="782349"/>
                  </a:lnTo>
                  <a:lnTo>
                    <a:pt x="326548" y="778223"/>
                  </a:lnTo>
                  <a:lnTo>
                    <a:pt x="321466" y="774097"/>
                  </a:lnTo>
                  <a:lnTo>
                    <a:pt x="316065" y="770288"/>
                  </a:lnTo>
                  <a:lnTo>
                    <a:pt x="310665" y="766480"/>
                  </a:lnTo>
                  <a:lnTo>
                    <a:pt x="305265" y="762989"/>
                  </a:lnTo>
                  <a:lnTo>
                    <a:pt x="299547" y="759497"/>
                  </a:lnTo>
                  <a:lnTo>
                    <a:pt x="293512" y="756323"/>
                  </a:lnTo>
                  <a:lnTo>
                    <a:pt x="287794" y="753784"/>
                  </a:lnTo>
                  <a:lnTo>
                    <a:pt x="281759" y="750928"/>
                  </a:lnTo>
                  <a:lnTo>
                    <a:pt x="275406" y="748706"/>
                  </a:lnTo>
                  <a:lnTo>
                    <a:pt x="269053" y="746484"/>
                  </a:lnTo>
                  <a:lnTo>
                    <a:pt x="262700" y="744898"/>
                  </a:lnTo>
                  <a:lnTo>
                    <a:pt x="256347" y="743311"/>
                  </a:lnTo>
                  <a:lnTo>
                    <a:pt x="249358" y="741724"/>
                  </a:lnTo>
                  <a:lnTo>
                    <a:pt x="242687" y="741089"/>
                  </a:lnTo>
                  <a:lnTo>
                    <a:pt x="236017" y="740454"/>
                  </a:lnTo>
                  <a:lnTo>
                    <a:pt x="229028" y="739819"/>
                  </a:lnTo>
                  <a:lnTo>
                    <a:pt x="222040" y="739819"/>
                  </a:lnTo>
                  <a:lnTo>
                    <a:pt x="214734" y="739819"/>
                  </a:lnTo>
                  <a:lnTo>
                    <a:pt x="208063" y="740454"/>
                  </a:lnTo>
                  <a:lnTo>
                    <a:pt x="201075" y="741089"/>
                  </a:lnTo>
                  <a:lnTo>
                    <a:pt x="194404" y="741724"/>
                  </a:lnTo>
                  <a:lnTo>
                    <a:pt x="187733" y="743311"/>
                  </a:lnTo>
                  <a:lnTo>
                    <a:pt x="181063" y="744898"/>
                  </a:lnTo>
                  <a:lnTo>
                    <a:pt x="175027" y="746484"/>
                  </a:lnTo>
                  <a:lnTo>
                    <a:pt x="168356" y="748706"/>
                  </a:lnTo>
                  <a:lnTo>
                    <a:pt x="162321" y="750928"/>
                  </a:lnTo>
                  <a:lnTo>
                    <a:pt x="155968" y="753784"/>
                  </a:lnTo>
                  <a:lnTo>
                    <a:pt x="150250" y="756323"/>
                  </a:lnTo>
                  <a:lnTo>
                    <a:pt x="144532" y="759497"/>
                  </a:lnTo>
                  <a:lnTo>
                    <a:pt x="138497" y="762989"/>
                  </a:lnTo>
                  <a:lnTo>
                    <a:pt x="133097" y="766480"/>
                  </a:lnTo>
                  <a:lnTo>
                    <a:pt x="127697" y="770288"/>
                  </a:lnTo>
                  <a:lnTo>
                    <a:pt x="122297" y="774097"/>
                  </a:lnTo>
                  <a:lnTo>
                    <a:pt x="117532" y="778223"/>
                  </a:lnTo>
                  <a:lnTo>
                    <a:pt x="112449" y="782349"/>
                  </a:lnTo>
                  <a:lnTo>
                    <a:pt x="107685" y="786792"/>
                  </a:lnTo>
                  <a:lnTo>
                    <a:pt x="103555" y="791553"/>
                  </a:lnTo>
                  <a:lnTo>
                    <a:pt x="99108" y="796631"/>
                  </a:lnTo>
                  <a:lnTo>
                    <a:pt x="94661" y="801709"/>
                  </a:lnTo>
                  <a:lnTo>
                    <a:pt x="90849" y="806787"/>
                  </a:lnTo>
                  <a:lnTo>
                    <a:pt x="87037" y="812183"/>
                  </a:lnTo>
                  <a:lnTo>
                    <a:pt x="83543" y="817578"/>
                  </a:lnTo>
                  <a:lnTo>
                    <a:pt x="80049" y="823609"/>
                  </a:lnTo>
                  <a:lnTo>
                    <a:pt x="77190" y="829322"/>
                  </a:lnTo>
                  <a:lnTo>
                    <a:pt x="74331" y="835034"/>
                  </a:lnTo>
                  <a:lnTo>
                    <a:pt x="71790" y="841382"/>
                  </a:lnTo>
                  <a:lnTo>
                    <a:pt x="69566" y="847412"/>
                  </a:lnTo>
                  <a:lnTo>
                    <a:pt x="67660" y="854077"/>
                  </a:lnTo>
                  <a:lnTo>
                    <a:pt x="65754" y="860425"/>
                  </a:lnTo>
                  <a:lnTo>
                    <a:pt x="0" y="860425"/>
                  </a:lnTo>
                  <a:lnTo>
                    <a:pt x="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4" name="组合 71"/>
          <p:cNvGrpSpPr/>
          <p:nvPr/>
        </p:nvGrpSpPr>
        <p:grpSpPr>
          <a:xfrm>
            <a:off x="3405559" y="2321874"/>
            <a:ext cx="509318" cy="509475"/>
            <a:chOff x="4540745" y="3005730"/>
            <a:chExt cx="679090" cy="679090"/>
          </a:xfrm>
        </p:grpSpPr>
        <p:sp>
          <p:nvSpPr>
            <p:cNvPr id="73" name="椭圆 72"/>
            <p:cNvSpPr/>
            <p:nvPr/>
          </p:nvSpPr>
          <p:spPr>
            <a:xfrm>
              <a:off x="4540745" y="3005730"/>
              <a:ext cx="679090" cy="6790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4" name="KSO_Shape"/>
            <p:cNvSpPr/>
            <p:nvPr/>
          </p:nvSpPr>
          <p:spPr>
            <a:xfrm>
              <a:off x="4663586" y="3279988"/>
              <a:ext cx="433407" cy="165417"/>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grpSp>
      <p:grpSp>
        <p:nvGrpSpPr>
          <p:cNvPr id="5" name="组合 74"/>
          <p:cNvGrpSpPr/>
          <p:nvPr/>
        </p:nvGrpSpPr>
        <p:grpSpPr>
          <a:xfrm>
            <a:off x="1735226" y="2803116"/>
            <a:ext cx="509318" cy="509475"/>
            <a:chOff x="2313635" y="3647187"/>
            <a:chExt cx="679090" cy="679090"/>
          </a:xfrm>
        </p:grpSpPr>
        <p:sp>
          <p:nvSpPr>
            <p:cNvPr id="76" name="椭圆 75"/>
            <p:cNvSpPr/>
            <p:nvPr/>
          </p:nvSpPr>
          <p:spPr>
            <a:xfrm>
              <a:off x="2313635" y="3647187"/>
              <a:ext cx="679090" cy="6790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7" name="KSO_Shape"/>
            <p:cNvSpPr>
              <a:spLocks/>
            </p:cNvSpPr>
            <p:nvPr/>
          </p:nvSpPr>
          <p:spPr bwMode="auto">
            <a:xfrm>
              <a:off x="2522728" y="3846909"/>
              <a:ext cx="260904" cy="279646"/>
            </a:xfrm>
            <a:custGeom>
              <a:avLst/>
              <a:gdLst>
                <a:gd name="T0" fmla="*/ 1079664 w 8375649"/>
                <a:gd name="T1" fmla="*/ 1200052 h 8974137"/>
                <a:gd name="T2" fmla="*/ 1320120 w 8375649"/>
                <a:gd name="T3" fmla="*/ 1200052 h 8974137"/>
                <a:gd name="T4" fmla="*/ 1320120 w 8375649"/>
                <a:gd name="T5" fmla="*/ 1440190 h 8974137"/>
                <a:gd name="T6" fmla="*/ 1079664 w 8375649"/>
                <a:gd name="T7" fmla="*/ 1440190 h 8974137"/>
                <a:gd name="T8" fmla="*/ 719776 w 8375649"/>
                <a:gd name="T9" fmla="*/ 1200052 h 8974137"/>
                <a:gd name="T10" fmla="*/ 959914 w 8375649"/>
                <a:gd name="T11" fmla="*/ 1200052 h 8974137"/>
                <a:gd name="T12" fmla="*/ 959914 w 8375649"/>
                <a:gd name="T13" fmla="*/ 1440190 h 8974137"/>
                <a:gd name="T14" fmla="*/ 719776 w 8375649"/>
                <a:gd name="T15" fmla="*/ 1440190 h 8974137"/>
                <a:gd name="T16" fmla="*/ 359570 w 8375649"/>
                <a:gd name="T17" fmla="*/ 1200052 h 8974137"/>
                <a:gd name="T18" fmla="*/ 599707 w 8375649"/>
                <a:gd name="T19" fmla="*/ 1200052 h 8974137"/>
                <a:gd name="T20" fmla="*/ 599707 w 8375649"/>
                <a:gd name="T21" fmla="*/ 1440190 h 8974137"/>
                <a:gd name="T22" fmla="*/ 359570 w 8375649"/>
                <a:gd name="T23" fmla="*/ 1440190 h 8974137"/>
                <a:gd name="T24" fmla="*/ 1079664 w 8375649"/>
                <a:gd name="T25" fmla="*/ 839846 h 8974137"/>
                <a:gd name="T26" fmla="*/ 1320120 w 8375649"/>
                <a:gd name="T27" fmla="*/ 839846 h 8974137"/>
                <a:gd name="T28" fmla="*/ 1320120 w 8375649"/>
                <a:gd name="T29" fmla="*/ 1080302 h 8974137"/>
                <a:gd name="T30" fmla="*/ 1079664 w 8375649"/>
                <a:gd name="T31" fmla="*/ 1080302 h 8974137"/>
                <a:gd name="T32" fmla="*/ 719776 w 8375649"/>
                <a:gd name="T33" fmla="*/ 839846 h 8974137"/>
                <a:gd name="T34" fmla="*/ 959914 w 8375649"/>
                <a:gd name="T35" fmla="*/ 839846 h 8974137"/>
                <a:gd name="T36" fmla="*/ 959914 w 8375649"/>
                <a:gd name="T37" fmla="*/ 1080302 h 8974137"/>
                <a:gd name="T38" fmla="*/ 719776 w 8375649"/>
                <a:gd name="T39" fmla="*/ 1080302 h 8974137"/>
                <a:gd name="T40" fmla="*/ 180089 w 8375649"/>
                <a:gd name="T41" fmla="*/ 719406 h 8974137"/>
                <a:gd name="T42" fmla="*/ 180089 w 8375649"/>
                <a:gd name="T43" fmla="*/ 1577419 h 8974137"/>
                <a:gd name="T44" fmla="*/ 840163 w 8375649"/>
                <a:gd name="T45" fmla="*/ 1629397 h 8974137"/>
                <a:gd name="T46" fmla="*/ 1500238 w 8375649"/>
                <a:gd name="T47" fmla="*/ 1577419 h 8974137"/>
                <a:gd name="T48" fmla="*/ 1500238 w 8375649"/>
                <a:gd name="T49" fmla="*/ 719406 h 8974137"/>
                <a:gd name="T50" fmla="*/ 180089 w 8375649"/>
                <a:gd name="T51" fmla="*/ 719406 h 8974137"/>
                <a:gd name="T52" fmla="*/ 479986 w 8375649"/>
                <a:gd name="T53" fmla="*/ 0 h 8974137"/>
                <a:gd name="T54" fmla="*/ 599794 w 8375649"/>
                <a:gd name="T55" fmla="*/ 120529 h 8974137"/>
                <a:gd name="T56" fmla="*/ 599794 w 8375649"/>
                <a:gd name="T57" fmla="*/ 186819 h 8974137"/>
                <a:gd name="T58" fmla="*/ 840163 w 8375649"/>
                <a:gd name="T59" fmla="*/ 180040 h 8974137"/>
                <a:gd name="T60" fmla="*/ 959972 w 8375649"/>
                <a:gd name="T61" fmla="*/ 182300 h 8974137"/>
                <a:gd name="T62" fmla="*/ 959972 w 8375649"/>
                <a:gd name="T63" fmla="*/ 300568 h 8974137"/>
                <a:gd name="T64" fmla="*/ 1109920 w 8375649"/>
                <a:gd name="T65" fmla="*/ 450476 h 8974137"/>
                <a:gd name="T66" fmla="*/ 1119716 w 8375649"/>
                <a:gd name="T67" fmla="*/ 448969 h 8974137"/>
                <a:gd name="T68" fmla="*/ 1080533 w 8375649"/>
                <a:gd name="T69" fmla="*/ 360079 h 8974137"/>
                <a:gd name="T70" fmla="*/ 1080533 w 8375649"/>
                <a:gd name="T71" fmla="*/ 120529 h 8974137"/>
                <a:gd name="T72" fmla="*/ 1199588 w 8375649"/>
                <a:gd name="T73" fmla="*/ 0 h 8974137"/>
                <a:gd name="T74" fmla="*/ 1320149 w 8375649"/>
                <a:gd name="T75" fmla="*/ 120529 h 8974137"/>
                <a:gd name="T76" fmla="*/ 1320149 w 8375649"/>
                <a:gd name="T77" fmla="*/ 205652 h 8974137"/>
                <a:gd name="T78" fmla="*/ 1607990 w 8375649"/>
                <a:gd name="T79" fmla="*/ 246330 h 8974137"/>
                <a:gd name="T80" fmla="*/ 1680327 w 8375649"/>
                <a:gd name="T81" fmla="*/ 334467 h 8974137"/>
                <a:gd name="T82" fmla="*/ 1680327 w 8375649"/>
                <a:gd name="T83" fmla="*/ 1644463 h 8974137"/>
                <a:gd name="T84" fmla="*/ 1608744 w 8375649"/>
                <a:gd name="T85" fmla="*/ 1732600 h 8974137"/>
                <a:gd name="T86" fmla="*/ 840163 w 8375649"/>
                <a:gd name="T87" fmla="*/ 1800397 h 8974137"/>
                <a:gd name="T88" fmla="*/ 70830 w 8375649"/>
                <a:gd name="T89" fmla="*/ 1732600 h 8974137"/>
                <a:gd name="T90" fmla="*/ 0 w 8375649"/>
                <a:gd name="T91" fmla="*/ 1644463 h 8974137"/>
                <a:gd name="T92" fmla="*/ 0 w 8375649"/>
                <a:gd name="T93" fmla="*/ 334467 h 8974137"/>
                <a:gd name="T94" fmla="*/ 71583 w 8375649"/>
                <a:gd name="T95" fmla="*/ 246330 h 8974137"/>
                <a:gd name="T96" fmla="*/ 239616 w 8375649"/>
                <a:gd name="T97" fmla="*/ 219212 h 8974137"/>
                <a:gd name="T98" fmla="*/ 239616 w 8375649"/>
                <a:gd name="T99" fmla="*/ 300568 h 8974137"/>
                <a:gd name="T100" fmla="*/ 389565 w 8375649"/>
                <a:gd name="T101" fmla="*/ 450476 h 8974137"/>
                <a:gd name="T102" fmla="*/ 400114 w 8375649"/>
                <a:gd name="T103" fmla="*/ 448969 h 8974137"/>
                <a:gd name="T104" fmla="*/ 360178 w 8375649"/>
                <a:gd name="T105" fmla="*/ 360079 h 8974137"/>
                <a:gd name="T106" fmla="*/ 360178 w 8375649"/>
                <a:gd name="T107" fmla="*/ 120529 h 8974137"/>
                <a:gd name="T108" fmla="*/ 479986 w 8375649"/>
                <a:gd name="T109" fmla="*/ 0 h 897413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375649" h="8974137">
                  <a:moveTo>
                    <a:pt x="5381624" y="5981700"/>
                  </a:moveTo>
                  <a:lnTo>
                    <a:pt x="6580187" y="5981700"/>
                  </a:lnTo>
                  <a:lnTo>
                    <a:pt x="6580187" y="7178675"/>
                  </a:lnTo>
                  <a:lnTo>
                    <a:pt x="5381624" y="7178675"/>
                  </a:lnTo>
                  <a:lnTo>
                    <a:pt x="5381624" y="5981700"/>
                  </a:lnTo>
                  <a:close/>
                  <a:moveTo>
                    <a:pt x="3587749" y="5981700"/>
                  </a:moveTo>
                  <a:lnTo>
                    <a:pt x="4784724" y="5981700"/>
                  </a:lnTo>
                  <a:lnTo>
                    <a:pt x="4784724" y="7178675"/>
                  </a:lnTo>
                  <a:lnTo>
                    <a:pt x="3587749" y="7178675"/>
                  </a:lnTo>
                  <a:lnTo>
                    <a:pt x="3587749" y="5981700"/>
                  </a:lnTo>
                  <a:close/>
                  <a:moveTo>
                    <a:pt x="1792287" y="5981700"/>
                  </a:moveTo>
                  <a:lnTo>
                    <a:pt x="2989262" y="5981700"/>
                  </a:lnTo>
                  <a:lnTo>
                    <a:pt x="2989262" y="7178675"/>
                  </a:lnTo>
                  <a:lnTo>
                    <a:pt x="1792287" y="7178675"/>
                  </a:lnTo>
                  <a:lnTo>
                    <a:pt x="1792287" y="5981700"/>
                  </a:lnTo>
                  <a:close/>
                  <a:moveTo>
                    <a:pt x="5381624" y="4186238"/>
                  </a:moveTo>
                  <a:lnTo>
                    <a:pt x="6580187" y="4186238"/>
                  </a:lnTo>
                  <a:lnTo>
                    <a:pt x="6580187" y="5384800"/>
                  </a:lnTo>
                  <a:lnTo>
                    <a:pt x="5381624" y="5384800"/>
                  </a:lnTo>
                  <a:lnTo>
                    <a:pt x="5381624" y="4186238"/>
                  </a:lnTo>
                  <a:close/>
                  <a:moveTo>
                    <a:pt x="3587750" y="4186238"/>
                  </a:moveTo>
                  <a:lnTo>
                    <a:pt x="4784724" y="4186238"/>
                  </a:lnTo>
                  <a:lnTo>
                    <a:pt x="4784724" y="5384800"/>
                  </a:lnTo>
                  <a:lnTo>
                    <a:pt x="3587750" y="5384800"/>
                  </a:lnTo>
                  <a:lnTo>
                    <a:pt x="3587750" y="4186238"/>
                  </a:lnTo>
                  <a:close/>
                  <a:moveTo>
                    <a:pt x="897659" y="3585900"/>
                  </a:moveTo>
                  <a:cubicBezTo>
                    <a:pt x="897659" y="3585900"/>
                    <a:pt x="897659" y="3585900"/>
                    <a:pt x="897659" y="7862696"/>
                  </a:cubicBezTo>
                  <a:cubicBezTo>
                    <a:pt x="1461044" y="7952813"/>
                    <a:pt x="2655418" y="8121782"/>
                    <a:pt x="4187824" y="8121782"/>
                  </a:cubicBezTo>
                  <a:cubicBezTo>
                    <a:pt x="5723986" y="8121782"/>
                    <a:pt x="6914605" y="7952813"/>
                    <a:pt x="7477990" y="7862696"/>
                  </a:cubicBezTo>
                  <a:lnTo>
                    <a:pt x="7477990" y="3585900"/>
                  </a:lnTo>
                  <a:cubicBezTo>
                    <a:pt x="7477990" y="3585900"/>
                    <a:pt x="7477990" y="3585900"/>
                    <a:pt x="897659" y="3585900"/>
                  </a:cubicBezTo>
                  <a:close/>
                  <a:moveTo>
                    <a:pt x="2392506" y="0"/>
                  </a:moveTo>
                  <a:cubicBezTo>
                    <a:pt x="2723025" y="0"/>
                    <a:pt x="2989694" y="270350"/>
                    <a:pt x="2989694" y="600779"/>
                  </a:cubicBezTo>
                  <a:cubicBezTo>
                    <a:pt x="2989694" y="600779"/>
                    <a:pt x="2989694" y="600779"/>
                    <a:pt x="2989694" y="931207"/>
                  </a:cubicBezTo>
                  <a:cubicBezTo>
                    <a:pt x="3361528" y="912433"/>
                    <a:pt x="3763409" y="897413"/>
                    <a:pt x="4187824" y="897413"/>
                  </a:cubicBezTo>
                  <a:cubicBezTo>
                    <a:pt x="4390643" y="897413"/>
                    <a:pt x="4589705" y="901168"/>
                    <a:pt x="4785012" y="908678"/>
                  </a:cubicBezTo>
                  <a:cubicBezTo>
                    <a:pt x="4785012" y="908678"/>
                    <a:pt x="4785012" y="908678"/>
                    <a:pt x="4785012" y="1498193"/>
                  </a:cubicBezTo>
                  <a:cubicBezTo>
                    <a:pt x="4785012" y="1911228"/>
                    <a:pt x="5119287" y="2245412"/>
                    <a:pt x="5532435" y="2245412"/>
                  </a:cubicBezTo>
                  <a:cubicBezTo>
                    <a:pt x="5551215" y="2245412"/>
                    <a:pt x="5566238" y="2241657"/>
                    <a:pt x="5581262" y="2237902"/>
                  </a:cubicBezTo>
                  <a:cubicBezTo>
                    <a:pt x="5461073" y="2129011"/>
                    <a:pt x="5385955" y="1971306"/>
                    <a:pt x="5385955" y="1794827"/>
                  </a:cubicBezTo>
                  <a:cubicBezTo>
                    <a:pt x="5385955" y="1794827"/>
                    <a:pt x="5385955" y="1794827"/>
                    <a:pt x="5385955" y="600779"/>
                  </a:cubicBezTo>
                  <a:cubicBezTo>
                    <a:pt x="5385955" y="270350"/>
                    <a:pt x="5648868" y="0"/>
                    <a:pt x="5979387" y="0"/>
                  </a:cubicBezTo>
                  <a:cubicBezTo>
                    <a:pt x="6309906" y="0"/>
                    <a:pt x="6580331" y="270350"/>
                    <a:pt x="6580331" y="600779"/>
                  </a:cubicBezTo>
                  <a:cubicBezTo>
                    <a:pt x="6580331" y="600779"/>
                    <a:pt x="6580331" y="600779"/>
                    <a:pt x="6580331" y="1025079"/>
                  </a:cubicBezTo>
                  <a:cubicBezTo>
                    <a:pt x="7440431" y="1115196"/>
                    <a:pt x="7977524" y="1220332"/>
                    <a:pt x="8015083" y="1227842"/>
                  </a:cubicBezTo>
                  <a:cubicBezTo>
                    <a:pt x="8225413" y="1269146"/>
                    <a:pt x="8375649" y="1453134"/>
                    <a:pt x="8375649" y="1667162"/>
                  </a:cubicBezTo>
                  <a:cubicBezTo>
                    <a:pt x="8375649" y="1667162"/>
                    <a:pt x="8375649" y="1667162"/>
                    <a:pt x="8375649" y="8196879"/>
                  </a:cubicBezTo>
                  <a:cubicBezTo>
                    <a:pt x="8375649" y="8407152"/>
                    <a:pt x="8225413" y="8591140"/>
                    <a:pt x="8018839" y="8636199"/>
                  </a:cubicBezTo>
                  <a:cubicBezTo>
                    <a:pt x="7954989" y="8651218"/>
                    <a:pt x="6433851" y="8974137"/>
                    <a:pt x="4187824" y="8974137"/>
                  </a:cubicBezTo>
                  <a:cubicBezTo>
                    <a:pt x="1938042" y="8974137"/>
                    <a:pt x="416904" y="8651218"/>
                    <a:pt x="353054" y="8636199"/>
                  </a:cubicBezTo>
                  <a:cubicBezTo>
                    <a:pt x="146480" y="8591140"/>
                    <a:pt x="0" y="8407152"/>
                    <a:pt x="0" y="8196879"/>
                  </a:cubicBezTo>
                  <a:cubicBezTo>
                    <a:pt x="0" y="8196879"/>
                    <a:pt x="0" y="8196879"/>
                    <a:pt x="0" y="1667162"/>
                  </a:cubicBezTo>
                  <a:cubicBezTo>
                    <a:pt x="0" y="1453134"/>
                    <a:pt x="150236" y="1269146"/>
                    <a:pt x="356810" y="1227842"/>
                  </a:cubicBezTo>
                  <a:cubicBezTo>
                    <a:pt x="386857" y="1220332"/>
                    <a:pt x="691085" y="1160254"/>
                    <a:pt x="1194375" y="1092667"/>
                  </a:cubicBezTo>
                  <a:cubicBezTo>
                    <a:pt x="1194375" y="1092667"/>
                    <a:pt x="1194375" y="1092667"/>
                    <a:pt x="1194375" y="1498193"/>
                  </a:cubicBezTo>
                  <a:cubicBezTo>
                    <a:pt x="1194375" y="1911228"/>
                    <a:pt x="1528650" y="2245412"/>
                    <a:pt x="1941798" y="2245412"/>
                  </a:cubicBezTo>
                  <a:cubicBezTo>
                    <a:pt x="1960578" y="2245412"/>
                    <a:pt x="1975601" y="2241657"/>
                    <a:pt x="1994381" y="2237902"/>
                  </a:cubicBezTo>
                  <a:cubicBezTo>
                    <a:pt x="1870436" y="2129011"/>
                    <a:pt x="1795319" y="1971306"/>
                    <a:pt x="1795319" y="1794827"/>
                  </a:cubicBezTo>
                  <a:cubicBezTo>
                    <a:pt x="1795319" y="1794827"/>
                    <a:pt x="1795319" y="1794827"/>
                    <a:pt x="1795319" y="600779"/>
                  </a:cubicBezTo>
                  <a:cubicBezTo>
                    <a:pt x="1795319" y="270350"/>
                    <a:pt x="2061987" y="0"/>
                    <a:pt x="2392506" y="0"/>
                  </a:cubicBezTo>
                  <a:close/>
                </a:path>
              </a:pathLst>
            </a:custGeom>
            <a:solidFill>
              <a:schemeClr val="bg1"/>
            </a:solidFill>
            <a:ln>
              <a:noFill/>
            </a:ln>
          </p:spPr>
          <p:txBody>
            <a:bodyPr anchor="ctr" anchorCtr="1"/>
            <a:lstStyle/>
            <a:p>
              <a:endParaRPr lang="zh-CN" altLang="en-US"/>
            </a:p>
          </p:txBody>
        </p:sp>
      </p:grpSp>
      <p:grpSp>
        <p:nvGrpSpPr>
          <p:cNvPr id="6" name="组合 77"/>
          <p:cNvGrpSpPr/>
          <p:nvPr/>
        </p:nvGrpSpPr>
        <p:grpSpPr>
          <a:xfrm>
            <a:off x="377349" y="1294071"/>
            <a:ext cx="2391408" cy="1444623"/>
            <a:chOff x="431369" y="2209314"/>
            <a:chExt cx="3188543" cy="1925567"/>
          </a:xfrm>
        </p:grpSpPr>
        <p:sp>
          <p:nvSpPr>
            <p:cNvPr id="79" name="TextBox 1"/>
            <p:cNvSpPr txBox="1">
              <a:spLocks noChangeArrowheads="1"/>
            </p:cNvSpPr>
            <p:nvPr/>
          </p:nvSpPr>
          <p:spPr bwMode="auto">
            <a:xfrm>
              <a:off x="1667326" y="2209314"/>
              <a:ext cx="1403958" cy="369217"/>
            </a:xfrm>
            <a:prstGeom prst="rect">
              <a:avLst/>
            </a:prstGeom>
            <a:noFill/>
            <a:ln w="9525">
              <a:noFill/>
              <a:miter lim="800000"/>
              <a:headEnd/>
              <a:tailEnd/>
            </a:ln>
          </p:spPr>
          <p:txBody>
            <a:bodyPr wrap="square">
              <a:spAutoFit/>
            </a:bodyPr>
            <a:lstStyle/>
            <a:p>
              <a:pPr algn="ctr"/>
              <a:r>
                <a:rPr lang="zh-CN" altLang="en-US" sz="1200" dirty="0">
                  <a:solidFill>
                    <a:schemeClr val="tx1">
                      <a:lumMod val="75000"/>
                      <a:lumOff val="25000"/>
                    </a:schemeClr>
                  </a:solidFill>
                  <a:latin typeface="微软雅黑" pitchFamily="34" charset="-122"/>
                  <a:ea typeface="微软雅黑" pitchFamily="34" charset="-122"/>
                </a:rPr>
                <a:t>Add a title</a:t>
              </a:r>
            </a:p>
          </p:txBody>
        </p:sp>
        <p:sp>
          <p:nvSpPr>
            <p:cNvPr id="80" name="矩形 79"/>
            <p:cNvSpPr/>
            <p:nvPr/>
          </p:nvSpPr>
          <p:spPr>
            <a:xfrm>
              <a:off x="431369" y="2659892"/>
              <a:ext cx="3188543" cy="1474989"/>
            </a:xfrm>
            <a:prstGeom prst="rect">
              <a:avLst/>
            </a:prstGeom>
            <a:noFill/>
          </p:spPr>
          <p:txBody>
            <a:bodyPr wrap="square" rtlCol="0">
              <a:spAutoFit/>
            </a:bodyPr>
            <a:lstStyle/>
            <a:p>
              <a:pPr>
                <a:lnSpc>
                  <a:spcPct val="150000"/>
                </a:lnSpc>
              </a:pPr>
              <a:r>
                <a:rPr lang="zh-CN" altLang="en-US" sz="900" dirty="0">
                  <a:solidFill>
                    <a:schemeClr val="tx1">
                      <a:lumMod val="50000"/>
                      <a:lumOff val="50000"/>
                    </a:schemeClr>
                  </a:solidFill>
                  <a:latin typeface="微软雅黑" pitchFamily="34" charset="-122"/>
                  <a:ea typeface="微软雅黑" pitchFamily="34" charset="-122"/>
                </a:rPr>
                <a:t>Add a detailed text description here, suggesting that it is relevant to the title and conforms to the overall language style, and the language description is as concise and vivid as possible.</a:t>
              </a:r>
            </a:p>
          </p:txBody>
        </p:sp>
      </p:grpSp>
      <p:grpSp>
        <p:nvGrpSpPr>
          <p:cNvPr id="7" name="组合 80"/>
          <p:cNvGrpSpPr/>
          <p:nvPr/>
        </p:nvGrpSpPr>
        <p:grpSpPr>
          <a:xfrm>
            <a:off x="2983170" y="1027258"/>
            <a:ext cx="2882481" cy="1191737"/>
            <a:chOff x="3936310" y="1665514"/>
            <a:chExt cx="3843307" cy="1588492"/>
          </a:xfrm>
        </p:grpSpPr>
        <p:sp>
          <p:nvSpPr>
            <p:cNvPr id="82" name="TextBox 25"/>
            <p:cNvSpPr txBox="1">
              <a:spLocks noChangeArrowheads="1"/>
            </p:cNvSpPr>
            <p:nvPr/>
          </p:nvSpPr>
          <p:spPr bwMode="auto">
            <a:xfrm>
              <a:off x="4178475" y="1665514"/>
              <a:ext cx="1403958" cy="369218"/>
            </a:xfrm>
            <a:prstGeom prst="rect">
              <a:avLst/>
            </a:prstGeom>
            <a:noFill/>
            <a:ln w="9525">
              <a:noFill/>
              <a:miter lim="800000"/>
              <a:headEnd/>
              <a:tailEnd/>
            </a:ln>
          </p:spPr>
          <p:txBody>
            <a:bodyPr wrap="square">
              <a:spAutoFit/>
            </a:bodyPr>
            <a:lstStyle/>
            <a:p>
              <a:pPr algn="ctr"/>
              <a:r>
                <a:rPr lang="zh-CN" altLang="en-US" sz="1200" dirty="0">
                  <a:solidFill>
                    <a:schemeClr val="tx1">
                      <a:lumMod val="75000"/>
                      <a:lumOff val="25000"/>
                    </a:schemeClr>
                  </a:solidFill>
                  <a:latin typeface="微软雅黑" pitchFamily="34" charset="-122"/>
                  <a:ea typeface="微软雅黑" pitchFamily="34" charset="-122"/>
                </a:rPr>
                <a:t>Add a title</a:t>
              </a:r>
            </a:p>
          </p:txBody>
        </p:sp>
        <p:sp>
          <p:nvSpPr>
            <p:cNvPr id="83" name="矩形 82"/>
            <p:cNvSpPr/>
            <p:nvPr/>
          </p:nvSpPr>
          <p:spPr>
            <a:xfrm>
              <a:off x="3936310" y="2055928"/>
              <a:ext cx="3843307" cy="1198078"/>
            </a:xfrm>
            <a:prstGeom prst="rect">
              <a:avLst/>
            </a:prstGeom>
            <a:noFill/>
          </p:spPr>
          <p:txBody>
            <a:bodyPr wrap="square" rtlCol="0">
              <a:spAutoFit/>
            </a:bodyPr>
            <a:lstStyle/>
            <a:p>
              <a:pPr>
                <a:lnSpc>
                  <a:spcPct val="150000"/>
                </a:lnSpc>
              </a:pPr>
              <a:r>
                <a:rPr lang="zh-CN" altLang="en-US" sz="900" dirty="0">
                  <a:solidFill>
                    <a:schemeClr val="tx1">
                      <a:lumMod val="50000"/>
                      <a:lumOff val="50000"/>
                    </a:schemeClr>
                  </a:solidFill>
                  <a:latin typeface="微软雅黑" pitchFamily="34" charset="-122"/>
                  <a:ea typeface="微软雅黑" pitchFamily="34" charset="-122"/>
                </a:rPr>
                <a:t>Add a detailed text description here, suggesting that it is relevant to the title and conforms to the overall language style, and the language description is as concise and vivid as possible.</a:t>
              </a:r>
            </a:p>
          </p:txBody>
        </p:sp>
      </p:grpSp>
      <p:grpSp>
        <p:nvGrpSpPr>
          <p:cNvPr id="8" name="组合 83"/>
          <p:cNvGrpSpPr/>
          <p:nvPr/>
        </p:nvGrpSpPr>
        <p:grpSpPr>
          <a:xfrm>
            <a:off x="3311861" y="3514037"/>
            <a:ext cx="2780716" cy="1394103"/>
            <a:chOff x="4415812" y="4594791"/>
            <a:chExt cx="3707620" cy="1858230"/>
          </a:xfrm>
        </p:grpSpPr>
        <p:sp>
          <p:nvSpPr>
            <p:cNvPr id="85" name="TextBox 26"/>
            <p:cNvSpPr txBox="1">
              <a:spLocks noChangeArrowheads="1"/>
            </p:cNvSpPr>
            <p:nvPr/>
          </p:nvSpPr>
          <p:spPr bwMode="auto">
            <a:xfrm>
              <a:off x="5898108" y="4594791"/>
              <a:ext cx="1805283" cy="369218"/>
            </a:xfrm>
            <a:prstGeom prst="rect">
              <a:avLst/>
            </a:prstGeom>
            <a:noFill/>
            <a:ln w="9525">
              <a:noFill/>
              <a:miter lim="800000"/>
              <a:headEnd/>
              <a:tailEnd/>
            </a:ln>
          </p:spPr>
          <p:txBody>
            <a:bodyPr wrap="square">
              <a:spAutoFit/>
            </a:bodyPr>
            <a:lstStyle/>
            <a:p>
              <a:pPr algn="ctr"/>
              <a:r>
                <a:rPr lang="zh-CN" altLang="en-US" sz="1200" dirty="0">
                  <a:solidFill>
                    <a:schemeClr val="tx1">
                      <a:lumMod val="75000"/>
                      <a:lumOff val="25000"/>
                    </a:schemeClr>
                  </a:solidFill>
                  <a:latin typeface="微软雅黑" pitchFamily="34" charset="-122"/>
                  <a:ea typeface="微软雅黑" pitchFamily="34" charset="-122"/>
                </a:rPr>
                <a:t>Add a title</a:t>
              </a:r>
            </a:p>
          </p:txBody>
        </p:sp>
        <p:sp>
          <p:nvSpPr>
            <p:cNvPr id="86" name="矩形 85"/>
            <p:cNvSpPr/>
            <p:nvPr/>
          </p:nvSpPr>
          <p:spPr>
            <a:xfrm>
              <a:off x="4415812" y="4978030"/>
              <a:ext cx="3707620" cy="1474991"/>
            </a:xfrm>
            <a:prstGeom prst="rect">
              <a:avLst/>
            </a:prstGeom>
            <a:noFill/>
          </p:spPr>
          <p:txBody>
            <a:bodyPr wrap="square" rtlCol="0">
              <a:spAutoFit/>
            </a:bodyPr>
            <a:lstStyle/>
            <a:p>
              <a:pPr>
                <a:lnSpc>
                  <a:spcPct val="150000"/>
                </a:lnSpc>
              </a:pPr>
              <a:r>
                <a:rPr lang="zh-CN" altLang="en-US" sz="900" dirty="0">
                  <a:solidFill>
                    <a:schemeClr val="tx1">
                      <a:lumMod val="50000"/>
                      <a:lumOff val="50000"/>
                    </a:schemeClr>
                  </a:solidFill>
                  <a:latin typeface="微软雅黑" pitchFamily="34" charset="-122"/>
                  <a:ea typeface="微软雅黑" pitchFamily="34" charset="-122"/>
                </a:rPr>
                <a:t>Add a detailed text description here, suggesting that it is relevant to the title and conforms to the overall language style, and the language description is as concise and vivid as possible.</a:t>
              </a:r>
            </a:p>
          </p:txBody>
        </p:sp>
      </p:grpSp>
      <p:grpSp>
        <p:nvGrpSpPr>
          <p:cNvPr id="9" name="组合 86"/>
          <p:cNvGrpSpPr/>
          <p:nvPr/>
        </p:nvGrpSpPr>
        <p:grpSpPr>
          <a:xfrm>
            <a:off x="6246190" y="2579419"/>
            <a:ext cx="2466271" cy="1406761"/>
            <a:chOff x="8328248" y="3349019"/>
            <a:chExt cx="3288360" cy="1875103"/>
          </a:xfrm>
        </p:grpSpPr>
        <p:sp>
          <p:nvSpPr>
            <p:cNvPr id="88" name="TextBox 26"/>
            <p:cNvSpPr txBox="1">
              <a:spLocks noChangeArrowheads="1"/>
            </p:cNvSpPr>
            <p:nvPr/>
          </p:nvSpPr>
          <p:spPr bwMode="auto">
            <a:xfrm>
              <a:off x="8419619" y="3349019"/>
              <a:ext cx="1805283" cy="369218"/>
            </a:xfrm>
            <a:prstGeom prst="rect">
              <a:avLst/>
            </a:prstGeom>
            <a:noFill/>
            <a:ln w="9525">
              <a:noFill/>
              <a:miter lim="800000"/>
              <a:headEnd/>
              <a:tailEnd/>
            </a:ln>
          </p:spPr>
          <p:txBody>
            <a:bodyPr wrap="square">
              <a:spAutoFit/>
            </a:bodyPr>
            <a:lstStyle/>
            <a:p>
              <a:pPr algn="ctr"/>
              <a:r>
                <a:rPr lang="zh-CN" altLang="en-US" sz="1200" dirty="0">
                  <a:solidFill>
                    <a:schemeClr val="tx1">
                      <a:lumMod val="75000"/>
                      <a:lumOff val="25000"/>
                    </a:schemeClr>
                  </a:solidFill>
                  <a:latin typeface="微软雅黑" pitchFamily="34" charset="-122"/>
                  <a:ea typeface="微软雅黑" pitchFamily="34" charset="-122"/>
                </a:rPr>
                <a:t>Add a title</a:t>
              </a:r>
            </a:p>
          </p:txBody>
        </p:sp>
        <p:sp>
          <p:nvSpPr>
            <p:cNvPr id="89" name="矩形 88"/>
            <p:cNvSpPr/>
            <p:nvPr/>
          </p:nvSpPr>
          <p:spPr>
            <a:xfrm>
              <a:off x="8328248" y="3749130"/>
              <a:ext cx="3288360" cy="1474992"/>
            </a:xfrm>
            <a:prstGeom prst="rect">
              <a:avLst/>
            </a:prstGeom>
            <a:noFill/>
          </p:spPr>
          <p:txBody>
            <a:bodyPr wrap="square" rtlCol="0">
              <a:spAutoFit/>
            </a:bodyPr>
            <a:lstStyle/>
            <a:p>
              <a:pPr>
                <a:lnSpc>
                  <a:spcPct val="150000"/>
                </a:lnSpc>
              </a:pPr>
              <a:r>
                <a:rPr lang="zh-CN" altLang="en-US" sz="900" dirty="0">
                  <a:solidFill>
                    <a:schemeClr val="tx1">
                      <a:lumMod val="50000"/>
                      <a:lumOff val="50000"/>
                    </a:schemeClr>
                  </a:solidFill>
                  <a:latin typeface="微软雅黑" pitchFamily="34" charset="-122"/>
                  <a:ea typeface="微软雅黑" pitchFamily="34" charset="-122"/>
                </a:rPr>
                <a:t>Add a detailed text description here, suggesting that it is relevant to the title and conforms to the overall language style, and the language description is as concise and vivid as possible.</a:t>
              </a:r>
            </a:p>
          </p:txBody>
        </p:sp>
      </p:grpSp>
    </p:spTree>
    <p:extLst>
      <p:ext uri="{BB962C8B-B14F-4D97-AF65-F5344CB8AC3E}">
        <p14:creationId xmlns:p14="http://schemas.microsoft.com/office/powerpoint/2010/main" val="776304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drape"/>
      </p:transition>
    </mc:Choice>
    <mc:Fallback xmlns:p14="http://schemas.microsoft.com/office/powerpoint/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200"/>
                                        <p:tgtEl>
                                          <p:spTgt spid="36"/>
                                        </p:tgtEl>
                                      </p:cBhvr>
                                    </p:animEffect>
                                  </p:childTnLst>
                                </p:cTn>
                              </p:par>
                            </p:childTnLst>
                          </p:cTn>
                        </p:par>
                        <p:par>
                          <p:cTn id="8" fill="hold">
                            <p:stCondLst>
                              <p:cond delay="2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700"/>
                            </p:stCondLst>
                            <p:childTnLst>
                              <p:par>
                                <p:cTn id="15" presetID="1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ppt_y</p:attrName>
                                        </p:attrNameLst>
                                      </p:cBhvr>
                                      <p:tavLst>
                                        <p:tav tm="0">
                                          <p:val>
                                            <p:strVal val="#ppt_y+#ppt_h*1.125000"/>
                                          </p:val>
                                        </p:tav>
                                        <p:tav tm="100000">
                                          <p:val>
                                            <p:strVal val="#ppt_y"/>
                                          </p:val>
                                        </p:tav>
                                      </p:tavLst>
                                    </p:anim>
                                    <p:animEffect transition="in" filter="wipe(up)">
                                      <p:cBhvr>
                                        <p:cTn id="18" dur="50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wipe(left)">
                                      <p:cBhvr>
                                        <p:cTn id="21" dur="200"/>
                                        <p:tgtEl>
                                          <p:spTgt spid="37"/>
                                        </p:tgtEl>
                                      </p:cBhvr>
                                    </p:animEffect>
                                  </p:childTnLst>
                                </p:cTn>
                              </p:par>
                              <p:par>
                                <p:cTn id="22" presetID="53" presetClass="entr" presetSubtype="16" fill="hold" grpId="0" nodeType="withEffect">
                                  <p:stCondLst>
                                    <p:cond delay="100"/>
                                  </p:stCondLst>
                                  <p:childTnLst>
                                    <p:set>
                                      <p:cBhvr>
                                        <p:cTn id="23" dur="1" fill="hold">
                                          <p:stCondLst>
                                            <p:cond delay="0"/>
                                          </p:stCondLst>
                                        </p:cTn>
                                        <p:tgtEl>
                                          <p:spTgt spid="35"/>
                                        </p:tgtEl>
                                        <p:attrNameLst>
                                          <p:attrName>style.visibility</p:attrName>
                                        </p:attrNameLst>
                                      </p:cBhvr>
                                      <p:to>
                                        <p:strVal val="visible"/>
                                      </p:to>
                                    </p:set>
                                    <p:anim calcmode="lin" valueType="num">
                                      <p:cBhvr>
                                        <p:cTn id="24" dur="400" fill="hold"/>
                                        <p:tgtEl>
                                          <p:spTgt spid="35"/>
                                        </p:tgtEl>
                                        <p:attrNameLst>
                                          <p:attrName>ppt_w</p:attrName>
                                        </p:attrNameLst>
                                      </p:cBhvr>
                                      <p:tavLst>
                                        <p:tav tm="0">
                                          <p:val>
                                            <p:fltVal val="0"/>
                                          </p:val>
                                        </p:tav>
                                        <p:tav tm="100000">
                                          <p:val>
                                            <p:strVal val="#ppt_w"/>
                                          </p:val>
                                        </p:tav>
                                      </p:tavLst>
                                    </p:anim>
                                    <p:anim calcmode="lin" valueType="num">
                                      <p:cBhvr>
                                        <p:cTn id="25" dur="400" fill="hold"/>
                                        <p:tgtEl>
                                          <p:spTgt spid="35"/>
                                        </p:tgtEl>
                                        <p:attrNameLst>
                                          <p:attrName>ppt_h</p:attrName>
                                        </p:attrNameLst>
                                      </p:cBhvr>
                                      <p:tavLst>
                                        <p:tav tm="0">
                                          <p:val>
                                            <p:fltVal val="0"/>
                                          </p:val>
                                        </p:tav>
                                        <p:tav tm="100000">
                                          <p:val>
                                            <p:strVal val="#ppt_h"/>
                                          </p:val>
                                        </p:tav>
                                      </p:tavLst>
                                    </p:anim>
                                    <p:animEffect transition="in" filter="fade">
                                      <p:cBhvr>
                                        <p:cTn id="26" dur="400"/>
                                        <p:tgtEl>
                                          <p:spTgt spid="35"/>
                                        </p:tgtEl>
                                      </p:cBhvr>
                                    </p:animEffect>
                                  </p:childTnLst>
                                </p:cTn>
                              </p:par>
                              <p:par>
                                <p:cTn id="27" presetID="22" presetClass="entr" presetSubtype="8" fill="hold" nodeType="withEffect">
                                  <p:stCondLst>
                                    <p:cond delay="50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200"/>
                                        <p:tgtEl>
                                          <p:spTgt spid="38"/>
                                        </p:tgtEl>
                                      </p:cBhvr>
                                    </p:animEffect>
                                  </p:childTnLst>
                                </p:cTn>
                              </p:par>
                            </p:childTnLst>
                          </p:cTn>
                        </p:par>
                        <p:par>
                          <p:cTn id="30" fill="hold">
                            <p:stCondLst>
                              <p:cond delay="1400"/>
                            </p:stCondLst>
                            <p:childTnLst>
                              <p:par>
                                <p:cTn id="31" presetID="53" presetClass="entr" presetSubtype="16"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childTnLst>
                          </p:cTn>
                        </p:par>
                        <p:par>
                          <p:cTn id="36" fill="hold">
                            <p:stCondLst>
                              <p:cond delay="1900"/>
                            </p:stCondLst>
                            <p:childTnLst>
                              <p:par>
                                <p:cTn id="37" presetID="12" presetClass="entr" presetSubtype="4"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p:tgtEl>
                                          <p:spTgt spid="7"/>
                                        </p:tgtEl>
                                        <p:attrNameLst>
                                          <p:attrName>ppt_y</p:attrName>
                                        </p:attrNameLst>
                                      </p:cBhvr>
                                      <p:tavLst>
                                        <p:tav tm="0">
                                          <p:val>
                                            <p:strVal val="#ppt_y+#ppt_h*1.125000"/>
                                          </p:val>
                                        </p:tav>
                                        <p:tav tm="100000">
                                          <p:val>
                                            <p:strVal val="#ppt_y"/>
                                          </p:val>
                                        </p:tav>
                                      </p:tavLst>
                                    </p:anim>
                                    <p:animEffect transition="in" filter="wipe(up)">
                                      <p:cBhvr>
                                        <p:cTn id="40" dur="500"/>
                                        <p:tgtEl>
                                          <p:spTgt spid="7"/>
                                        </p:tgtEl>
                                      </p:cBhvr>
                                    </p:animEffect>
                                  </p:childTnLst>
                                </p:cTn>
                              </p:par>
                              <p:par>
                                <p:cTn id="41" presetID="22" presetClass="entr" presetSubtype="8"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left)">
                                      <p:cBhvr>
                                        <p:cTn id="43" dur="200"/>
                                        <p:tgtEl>
                                          <p:spTgt spid="39"/>
                                        </p:tgtEl>
                                      </p:cBhvr>
                                    </p:animEffect>
                                  </p:childTnLst>
                                </p:cTn>
                              </p:par>
                            </p:childTnLst>
                          </p:cTn>
                        </p:par>
                        <p:par>
                          <p:cTn id="44" fill="hold">
                            <p:stCondLst>
                              <p:cond delay="2400"/>
                            </p:stCondLst>
                            <p:childTnLst>
                              <p:par>
                                <p:cTn id="45" presetID="53" presetClass="entr" presetSubtype="16" fill="hold" nodeType="after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p:cTn id="47" dur="500" fill="hold"/>
                                        <p:tgtEl>
                                          <p:spTgt spid="3"/>
                                        </p:tgtEl>
                                        <p:attrNameLst>
                                          <p:attrName>ppt_w</p:attrName>
                                        </p:attrNameLst>
                                      </p:cBhvr>
                                      <p:tavLst>
                                        <p:tav tm="0">
                                          <p:val>
                                            <p:fltVal val="0"/>
                                          </p:val>
                                        </p:tav>
                                        <p:tav tm="100000">
                                          <p:val>
                                            <p:strVal val="#ppt_w"/>
                                          </p:val>
                                        </p:tav>
                                      </p:tavLst>
                                    </p:anim>
                                    <p:anim calcmode="lin" valueType="num">
                                      <p:cBhvr>
                                        <p:cTn id="48" dur="500" fill="hold"/>
                                        <p:tgtEl>
                                          <p:spTgt spid="3"/>
                                        </p:tgtEl>
                                        <p:attrNameLst>
                                          <p:attrName>ppt_h</p:attrName>
                                        </p:attrNameLst>
                                      </p:cBhvr>
                                      <p:tavLst>
                                        <p:tav tm="0">
                                          <p:val>
                                            <p:fltVal val="0"/>
                                          </p:val>
                                        </p:tav>
                                        <p:tav tm="100000">
                                          <p:val>
                                            <p:strVal val="#ppt_h"/>
                                          </p:val>
                                        </p:tav>
                                      </p:tavLst>
                                    </p:anim>
                                    <p:animEffect transition="in" filter="fade">
                                      <p:cBhvr>
                                        <p:cTn id="49" dur="500"/>
                                        <p:tgtEl>
                                          <p:spTgt spid="3"/>
                                        </p:tgtEl>
                                      </p:cBhvr>
                                    </p:animEffect>
                                  </p:childTnLst>
                                </p:cTn>
                              </p:par>
                            </p:childTnLst>
                          </p:cTn>
                        </p:par>
                        <p:par>
                          <p:cTn id="50" fill="hold">
                            <p:stCondLst>
                              <p:cond delay="2900"/>
                            </p:stCondLst>
                            <p:childTnLst>
                              <p:par>
                                <p:cTn id="51" presetID="12" presetClass="entr" presetSubtype="1" fill="hold"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p:tgtEl>
                                          <p:spTgt spid="8"/>
                                        </p:tgtEl>
                                        <p:attrNameLst>
                                          <p:attrName>ppt_y</p:attrName>
                                        </p:attrNameLst>
                                      </p:cBhvr>
                                      <p:tavLst>
                                        <p:tav tm="0">
                                          <p:val>
                                            <p:strVal val="#ppt_y-#ppt_h*1.125000"/>
                                          </p:val>
                                        </p:tav>
                                        <p:tav tm="100000">
                                          <p:val>
                                            <p:strVal val="#ppt_y"/>
                                          </p:val>
                                        </p:tav>
                                      </p:tavLst>
                                    </p:anim>
                                    <p:animEffect transition="in" filter="wipe(down)">
                                      <p:cBhvr>
                                        <p:cTn id="54" dur="500"/>
                                        <p:tgtEl>
                                          <p:spTgt spid="8"/>
                                        </p:tgtEl>
                                      </p:cBhvr>
                                    </p:animEffect>
                                  </p:childTnLst>
                                </p:cTn>
                              </p:par>
                              <p:par>
                                <p:cTn id="55" presetID="22" presetClass="entr" presetSubtype="8" fill="hold" nodeType="with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wipe(left)">
                                      <p:cBhvr>
                                        <p:cTn id="57" dur="200"/>
                                        <p:tgtEl>
                                          <p:spTgt spid="41"/>
                                        </p:tgtEl>
                                      </p:cBhvr>
                                    </p:animEffect>
                                  </p:childTnLst>
                                </p:cTn>
                              </p:par>
                            </p:childTnLst>
                          </p:cTn>
                        </p:par>
                        <p:par>
                          <p:cTn id="58" fill="hold">
                            <p:stCondLst>
                              <p:cond delay="3400"/>
                            </p:stCondLst>
                            <p:childTnLst>
                              <p:par>
                                <p:cTn id="59" presetID="53" presetClass="entr" presetSubtype="16"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p:cTn id="61" dur="500" fill="hold"/>
                                        <p:tgtEl>
                                          <p:spTgt spid="2"/>
                                        </p:tgtEl>
                                        <p:attrNameLst>
                                          <p:attrName>ppt_w</p:attrName>
                                        </p:attrNameLst>
                                      </p:cBhvr>
                                      <p:tavLst>
                                        <p:tav tm="0">
                                          <p:val>
                                            <p:fltVal val="0"/>
                                          </p:val>
                                        </p:tav>
                                        <p:tav tm="100000">
                                          <p:val>
                                            <p:strVal val="#ppt_w"/>
                                          </p:val>
                                        </p:tav>
                                      </p:tavLst>
                                    </p:anim>
                                    <p:anim calcmode="lin" valueType="num">
                                      <p:cBhvr>
                                        <p:cTn id="62" dur="500" fill="hold"/>
                                        <p:tgtEl>
                                          <p:spTgt spid="2"/>
                                        </p:tgtEl>
                                        <p:attrNameLst>
                                          <p:attrName>ppt_h</p:attrName>
                                        </p:attrNameLst>
                                      </p:cBhvr>
                                      <p:tavLst>
                                        <p:tav tm="0">
                                          <p:val>
                                            <p:fltVal val="0"/>
                                          </p:val>
                                        </p:tav>
                                        <p:tav tm="100000">
                                          <p:val>
                                            <p:strVal val="#ppt_h"/>
                                          </p:val>
                                        </p:tav>
                                      </p:tavLst>
                                    </p:anim>
                                    <p:animEffect transition="in" filter="fade">
                                      <p:cBhvr>
                                        <p:cTn id="63" dur="500"/>
                                        <p:tgtEl>
                                          <p:spTgt spid="2"/>
                                        </p:tgtEl>
                                      </p:cBhvr>
                                    </p:animEffect>
                                  </p:childTnLst>
                                </p:cTn>
                              </p:par>
                            </p:childTnLst>
                          </p:cTn>
                        </p:par>
                        <p:par>
                          <p:cTn id="64" fill="hold">
                            <p:stCondLst>
                              <p:cond delay="3900"/>
                            </p:stCondLst>
                            <p:childTnLst>
                              <p:par>
                                <p:cTn id="65" presetID="12" presetClass="entr" presetSubtype="1" fill="hold" nodeType="after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500"/>
                                        <p:tgtEl>
                                          <p:spTgt spid="9"/>
                                        </p:tgtEl>
                                        <p:attrNameLst>
                                          <p:attrName>ppt_y</p:attrName>
                                        </p:attrNameLst>
                                      </p:cBhvr>
                                      <p:tavLst>
                                        <p:tav tm="0">
                                          <p:val>
                                            <p:strVal val="#ppt_y-#ppt_h*1.125000"/>
                                          </p:val>
                                        </p:tav>
                                        <p:tav tm="100000">
                                          <p:val>
                                            <p:strVal val="#ppt_y"/>
                                          </p:val>
                                        </p:tav>
                                      </p:tavLst>
                                    </p:anim>
                                    <p:animEffect transition="in" filter="wipe(down)">
                                      <p:cBhvr>
                                        <p:cTn id="68" dur="500"/>
                                        <p:tgtEl>
                                          <p:spTgt spid="9"/>
                                        </p:tgtEl>
                                      </p:cBhvr>
                                    </p:animEffect>
                                  </p:childTnLst>
                                </p:cTn>
                              </p:par>
                              <p:par>
                                <p:cTn id="69" presetID="22" presetClass="entr" presetSubtype="8" fill="hold" nodeType="with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wipe(left)">
                                      <p:cBhvr>
                                        <p:cTn id="71" dur="2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8105989B-940A-4687-91E4-5690025BA754}"/>
              </a:ext>
            </a:extLst>
          </p:cNvPr>
          <p:cNvPicPr>
            <a:picLocks noChangeAspect="1"/>
          </p:cNvPicPr>
          <p:nvPr/>
        </p:nvPicPr>
        <p:blipFill>
          <a:blip r:embed="rId3"/>
          <a:stretch>
            <a:fillRect/>
          </a:stretch>
        </p:blipFill>
        <p:spPr>
          <a:xfrm>
            <a:off x="-256589" y="24764"/>
            <a:ext cx="4834772" cy="5145088"/>
          </a:xfrm>
          <a:prstGeom prst="rect">
            <a:avLst/>
          </a:prstGeom>
        </p:spPr>
      </p:pic>
      <p:sp>
        <p:nvSpPr>
          <p:cNvPr id="7" name="流程图: 离页连接符 6"/>
          <p:cNvSpPr/>
          <p:nvPr/>
        </p:nvSpPr>
        <p:spPr>
          <a:xfrm>
            <a:off x="2561631" y="1918058"/>
            <a:ext cx="1269176" cy="1330201"/>
          </a:xfrm>
          <a:prstGeom prst="flowChartOffpageConnector">
            <a:avLst/>
          </a:prstGeom>
          <a:gradFill>
            <a:gsLst>
              <a:gs pos="0">
                <a:srgbClr val="0695EA"/>
              </a:gs>
              <a:gs pos="100000">
                <a:srgbClr val="9D4EFB"/>
              </a:gs>
            </a:gsLst>
            <a:lin ang="5400000" scaled="1"/>
          </a:gradFill>
          <a:ln w="12700" cap="flat" cmpd="sng" algn="ctr">
            <a:noFill/>
            <a:prstDash val="solid"/>
            <a:miter lim="800000"/>
          </a:ln>
          <a:effectLst/>
        </p:spPr>
        <p:txBody>
          <a:bodyPr lIns="68580" tIns="34290" rIns="68580" bIns="34290" rtlCol="0" anchor="ctr"/>
          <a:lstStyle/>
          <a:p>
            <a:pPr algn="ctr" defTabSz="685800">
              <a:lnSpc>
                <a:spcPct val="130000"/>
              </a:lnSpc>
              <a:defRPr/>
            </a:pPr>
            <a:r>
              <a:rPr lang="en-US" altLang="zh-CN" sz="7200" b="1" kern="0" dirty="0">
                <a:solidFill>
                  <a:prstClr val="white"/>
                </a:solidFill>
                <a:latin typeface="Arial"/>
                <a:ea typeface="微软雅黑"/>
              </a:rPr>
              <a:t>2</a:t>
            </a:r>
            <a:endParaRPr lang="zh-CN" altLang="en-US" sz="7200" b="1" kern="0" dirty="0">
              <a:solidFill>
                <a:prstClr val="white"/>
              </a:solidFill>
              <a:latin typeface="Arial"/>
              <a:ea typeface="微软雅黑"/>
            </a:endParaRPr>
          </a:p>
        </p:txBody>
      </p:sp>
      <p:cxnSp>
        <p:nvCxnSpPr>
          <p:cNvPr id="8" name="直接连接符 7"/>
          <p:cNvCxnSpPr/>
          <p:nvPr/>
        </p:nvCxnSpPr>
        <p:spPr>
          <a:xfrm>
            <a:off x="3983207" y="2555709"/>
            <a:ext cx="4314825" cy="0"/>
          </a:xfrm>
          <a:prstGeom prst="line">
            <a:avLst/>
          </a:prstGeom>
          <a:noFill/>
          <a:ln w="12700" cap="flat" cmpd="sng" algn="ctr">
            <a:solidFill>
              <a:schemeClr val="bg1"/>
            </a:solidFill>
            <a:prstDash val="solid"/>
            <a:miter lim="800000"/>
          </a:ln>
          <a:effectLst/>
        </p:spPr>
      </p:cxnSp>
      <p:sp>
        <p:nvSpPr>
          <p:cNvPr id="9" name="文本框 32"/>
          <p:cNvSpPr txBox="1"/>
          <p:nvPr/>
        </p:nvSpPr>
        <p:spPr>
          <a:xfrm>
            <a:off x="4355976" y="1996480"/>
            <a:ext cx="3421449" cy="720903"/>
          </a:xfrm>
          <a:prstGeom prst="rect">
            <a:avLst/>
          </a:prstGeom>
          <a:noFill/>
        </p:spPr>
        <p:txBody>
          <a:bodyPr wrap="none" lIns="68580" tIns="34290" rIns="68580" bIns="34290" rtlCol="0">
            <a:spAutoFit/>
          </a:bodyPr>
          <a:lstStyle/>
          <a:p>
            <a:pPr>
              <a:lnSpc>
                <a:spcPct val="150000"/>
              </a:lnSpc>
            </a:pPr>
            <a:r>
              <a:rPr lang="zh-CN" altLang="en-US" sz="3200" dirty="0">
                <a:solidFill>
                  <a:schemeClr val="tx1">
                    <a:lumMod val="65000"/>
                    <a:lumOff val="35000"/>
                  </a:schemeClr>
                </a:solidFill>
                <a:latin typeface="微软雅黑" pitchFamily="34" charset="-122"/>
                <a:ea typeface="微软雅黑" pitchFamily="34" charset="-122"/>
              </a:rPr>
              <a:t>Click here to add a title</a:t>
            </a:r>
            <a:endParaRPr lang="en-US" altLang="zh-CN" sz="3200" dirty="0">
              <a:solidFill>
                <a:schemeClr val="tx1">
                  <a:lumMod val="65000"/>
                  <a:lumOff val="35000"/>
                </a:schemeClr>
              </a:solidFill>
              <a:latin typeface="微软雅黑" pitchFamily="34" charset="-122"/>
              <a:ea typeface="微软雅黑" pitchFamily="34" charset="-122"/>
            </a:endParaRPr>
          </a:p>
        </p:txBody>
      </p:sp>
      <p:sp>
        <p:nvSpPr>
          <p:cNvPr id="23" name="TextBox 22"/>
          <p:cNvSpPr txBox="1"/>
          <p:nvPr/>
        </p:nvSpPr>
        <p:spPr>
          <a:xfrm>
            <a:off x="4498583" y="2861401"/>
            <a:ext cx="1375698" cy="307777"/>
          </a:xfrm>
          <a:prstGeom prst="rect">
            <a:avLst/>
          </a:prstGeom>
          <a:noFill/>
        </p:spPr>
        <p:txBody>
          <a:bodyPr wrap="none" rtlCol="0">
            <a:spAutoFit/>
          </a:bodyPr>
          <a:lstStyle/>
          <a:p>
            <a:pPr>
              <a:buFont typeface="Wingdings" pitchFamily="2" charset="2"/>
              <a:buChar char="l"/>
            </a:pPr>
            <a:r>
              <a:rPr lang="zh-CN" altLang="en-US" sz="1400" dirty="0">
                <a:solidFill>
                  <a:schemeClr val="tx1">
                    <a:lumMod val="65000"/>
                    <a:lumOff val="35000"/>
                  </a:schemeClr>
                </a:solidFill>
                <a:latin typeface="思源黑体 CN Bold" pitchFamily="34" charset="-122"/>
                <a:ea typeface="思源黑体 CN Bold" pitchFamily="34" charset="-122"/>
              </a:rPr>
              <a:t>   Add a section title</a:t>
            </a:r>
          </a:p>
        </p:txBody>
      </p:sp>
      <p:sp>
        <p:nvSpPr>
          <p:cNvPr id="26" name="TextBox 25"/>
          <p:cNvSpPr txBox="1"/>
          <p:nvPr/>
        </p:nvSpPr>
        <p:spPr>
          <a:xfrm>
            <a:off x="6500172" y="2861399"/>
            <a:ext cx="1204176" cy="276999"/>
          </a:xfrm>
          <a:prstGeom prst="rect">
            <a:avLst/>
          </a:prstGeom>
          <a:noFill/>
        </p:spPr>
        <p:txBody>
          <a:bodyPr wrap="none" rtlCol="0">
            <a:spAutoFit/>
          </a:bodyPr>
          <a:lstStyle/>
          <a:p>
            <a:pPr>
              <a:buFont typeface="Wingdings" pitchFamily="2" charset="2"/>
              <a:buChar char="l"/>
            </a:pPr>
            <a:r>
              <a:rPr lang="zh-CN" altLang="en-US" sz="1200" dirty="0">
                <a:solidFill>
                  <a:schemeClr val="tx1">
                    <a:lumMod val="65000"/>
                    <a:lumOff val="35000"/>
                  </a:schemeClr>
                </a:solidFill>
                <a:latin typeface="思源黑体 CN Bold" pitchFamily="34" charset="-122"/>
                <a:ea typeface="思源黑体 CN Bold" pitchFamily="34" charset="-122"/>
              </a:rPr>
              <a:t>   Add a section title</a:t>
            </a:r>
          </a:p>
        </p:txBody>
      </p:sp>
      <p:sp>
        <p:nvSpPr>
          <p:cNvPr id="29" name="TextBox 28"/>
          <p:cNvSpPr txBox="1"/>
          <p:nvPr/>
        </p:nvSpPr>
        <p:spPr>
          <a:xfrm>
            <a:off x="4498583" y="3365455"/>
            <a:ext cx="1375698" cy="307777"/>
          </a:xfrm>
          <a:prstGeom prst="rect">
            <a:avLst/>
          </a:prstGeom>
          <a:noFill/>
        </p:spPr>
        <p:txBody>
          <a:bodyPr wrap="none" rtlCol="0">
            <a:spAutoFit/>
          </a:bodyPr>
          <a:lstStyle/>
          <a:p>
            <a:pPr>
              <a:buFont typeface="Wingdings" pitchFamily="2" charset="2"/>
              <a:buChar char="l"/>
            </a:pPr>
            <a:r>
              <a:rPr lang="zh-CN" altLang="en-US" sz="1400" dirty="0">
                <a:solidFill>
                  <a:schemeClr val="tx1">
                    <a:lumMod val="65000"/>
                    <a:lumOff val="35000"/>
                  </a:schemeClr>
                </a:solidFill>
                <a:latin typeface="思源黑体 CN Bold" pitchFamily="34" charset="-122"/>
                <a:ea typeface="思源黑体 CN Bold" pitchFamily="34" charset="-122"/>
              </a:rPr>
              <a:t>   Add a section title</a:t>
            </a:r>
          </a:p>
        </p:txBody>
      </p:sp>
      <p:sp>
        <p:nvSpPr>
          <p:cNvPr id="32" name="TextBox 31"/>
          <p:cNvSpPr txBox="1"/>
          <p:nvPr/>
        </p:nvSpPr>
        <p:spPr>
          <a:xfrm>
            <a:off x="6500172" y="3397602"/>
            <a:ext cx="1204176" cy="276999"/>
          </a:xfrm>
          <a:prstGeom prst="rect">
            <a:avLst/>
          </a:prstGeom>
          <a:noFill/>
        </p:spPr>
        <p:txBody>
          <a:bodyPr wrap="none" rtlCol="0">
            <a:spAutoFit/>
          </a:bodyPr>
          <a:lstStyle/>
          <a:p>
            <a:pPr>
              <a:buFont typeface="Wingdings" pitchFamily="2" charset="2"/>
              <a:buChar char="l"/>
            </a:pPr>
            <a:r>
              <a:rPr lang="zh-CN" altLang="en-US" sz="1200" dirty="0">
                <a:solidFill>
                  <a:schemeClr val="tx1">
                    <a:lumMod val="65000"/>
                    <a:lumOff val="35000"/>
                  </a:schemeClr>
                </a:solidFill>
                <a:latin typeface="思源黑体 CN Bold" pitchFamily="34" charset="-122"/>
                <a:ea typeface="思源黑体 CN Bold" pitchFamily="34" charset="-122"/>
              </a:rPr>
              <a:t>   Add a section title</a:t>
            </a:r>
          </a:p>
        </p:txBody>
      </p:sp>
    </p:spTree>
    <p:extLst>
      <p:ext uri="{BB962C8B-B14F-4D97-AF65-F5344CB8AC3E}">
        <p14:creationId xmlns:p14="http://schemas.microsoft.com/office/powerpoint/2010/main" val="17914277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drape"/>
      </p:transition>
    </mc:Choice>
    <mc:Fallback xmlns:p14="http://schemas.microsoft.com/office/powerpoint/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anim calcmode="lin" valueType="num">
                                      <p:cBhvr>
                                        <p:cTn id="22" dur="500" fill="hold"/>
                                        <p:tgtEl>
                                          <p:spTgt spid="23"/>
                                        </p:tgtEl>
                                        <p:attrNameLst>
                                          <p:attrName>ppt_x</p:attrName>
                                        </p:attrNameLst>
                                      </p:cBhvr>
                                      <p:tavLst>
                                        <p:tav tm="0">
                                          <p:val>
                                            <p:strVal val="#ppt_x"/>
                                          </p:val>
                                        </p:tav>
                                        <p:tav tm="100000">
                                          <p:val>
                                            <p:strVal val="#ppt_x"/>
                                          </p:val>
                                        </p:tav>
                                      </p:tavLst>
                                    </p:anim>
                                    <p:anim calcmode="lin" valueType="num">
                                      <p:cBhvr>
                                        <p:cTn id="23" dur="500" fill="hold"/>
                                        <p:tgtEl>
                                          <p:spTgt spid="2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anim calcmode="lin" valueType="num">
                                      <p:cBhvr>
                                        <p:cTn id="27" dur="500" fill="hold"/>
                                        <p:tgtEl>
                                          <p:spTgt spid="26"/>
                                        </p:tgtEl>
                                        <p:attrNameLst>
                                          <p:attrName>ppt_x</p:attrName>
                                        </p:attrNameLst>
                                      </p:cBhvr>
                                      <p:tavLst>
                                        <p:tav tm="0">
                                          <p:val>
                                            <p:strVal val="#ppt_x"/>
                                          </p:val>
                                        </p:tav>
                                        <p:tav tm="100000">
                                          <p:val>
                                            <p:strVal val="#ppt_x"/>
                                          </p:val>
                                        </p:tav>
                                      </p:tavLst>
                                    </p:anim>
                                    <p:anim calcmode="lin" valueType="num">
                                      <p:cBhvr>
                                        <p:cTn id="28" dur="500" fill="hold"/>
                                        <p:tgtEl>
                                          <p:spTgt spid="2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anim calcmode="lin" valueType="num">
                                      <p:cBhvr>
                                        <p:cTn id="32" dur="500" fill="hold"/>
                                        <p:tgtEl>
                                          <p:spTgt spid="29"/>
                                        </p:tgtEl>
                                        <p:attrNameLst>
                                          <p:attrName>ppt_x</p:attrName>
                                        </p:attrNameLst>
                                      </p:cBhvr>
                                      <p:tavLst>
                                        <p:tav tm="0">
                                          <p:val>
                                            <p:strVal val="#ppt_x"/>
                                          </p:val>
                                        </p:tav>
                                        <p:tav tm="100000">
                                          <p:val>
                                            <p:strVal val="#ppt_x"/>
                                          </p:val>
                                        </p:tav>
                                      </p:tavLst>
                                    </p:anim>
                                    <p:anim calcmode="lin" valueType="num">
                                      <p:cBhvr>
                                        <p:cTn id="33" dur="500" fill="hold"/>
                                        <p:tgtEl>
                                          <p:spTgt spid="2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anim calcmode="lin" valueType="num">
                                      <p:cBhvr>
                                        <p:cTn id="37" dur="500" fill="hold"/>
                                        <p:tgtEl>
                                          <p:spTgt spid="32"/>
                                        </p:tgtEl>
                                        <p:attrNameLst>
                                          <p:attrName>ppt_x</p:attrName>
                                        </p:attrNameLst>
                                      </p:cBhvr>
                                      <p:tavLst>
                                        <p:tav tm="0">
                                          <p:val>
                                            <p:strVal val="#ppt_x"/>
                                          </p:val>
                                        </p:tav>
                                        <p:tav tm="100000">
                                          <p:val>
                                            <p:strVal val="#ppt_x"/>
                                          </p:val>
                                        </p:tav>
                                      </p:tavLst>
                                    </p:anim>
                                    <p:anim calcmode="lin" valueType="num">
                                      <p:cBhvr>
                                        <p:cTn id="38"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23" grpId="0"/>
      <p:bldP spid="26" grpId="0"/>
      <p:bldP spid="29" grpId="0"/>
      <p:bldP spid="32"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DIAGRAM" val="4f9f2b66-9f0c-4269-aa9a-e4eccf71595d"/>
</p:tagLst>
</file>

<file path=ppt/tags/tag2.xml><?xml version="1.0" encoding="utf-8"?>
<p:tagLst xmlns:a="http://schemas.openxmlformats.org/drawingml/2006/main" xmlns:r="http://schemas.openxmlformats.org/officeDocument/2006/relationships" xmlns:p="http://schemas.openxmlformats.org/presentationml/2006/main">
  <p:tag name="ISLIDE.DIAGRAM" val="ce1d7887-c8a7-4343-acda-edf0059f50f7"/>
</p:tagLst>
</file>

<file path=ppt/tags/tag3.xml><?xml version="1.0" encoding="utf-8"?>
<p:tagLst xmlns:a="http://schemas.openxmlformats.org/drawingml/2006/main" xmlns:r="http://schemas.openxmlformats.org/officeDocument/2006/relationships" xmlns:p="http://schemas.openxmlformats.org/presentationml/2006/main">
  <p:tag name="ISLIDE.DIAGRAM" val="ff046462-8c9a-41de-be9b-b891edde3d06"/>
</p:tagLst>
</file>

<file path=ppt/tags/tag4.xml><?xml version="1.0" encoding="utf-8"?>
<p:tagLst xmlns:a="http://schemas.openxmlformats.org/drawingml/2006/main" xmlns:r="http://schemas.openxmlformats.org/officeDocument/2006/relationships" xmlns:p="http://schemas.openxmlformats.org/presentationml/2006/main">
  <p:tag name="ISLIDE.DIAGRAM" val="2a3a6766-90ff-4dc9-b46d-9cca8353303c"/>
</p:tagLst>
</file>

<file path=ppt/tags/tag5.xml><?xml version="1.0" encoding="utf-8"?>
<p:tagLst xmlns:a="http://schemas.openxmlformats.org/drawingml/2006/main" xmlns:r="http://schemas.openxmlformats.org/officeDocument/2006/relationships" xmlns:p="http://schemas.openxmlformats.org/presentationml/2006/main">
  <p:tag name="ISLIDE.DIAGRAM" val="671382a3-739f-45b9-96a8-4765735085f6"/>
</p:tagLst>
</file>

<file path=ppt/theme/theme1.xml><?xml version="1.0" encoding="utf-8"?>
<a:theme xmlns:a="http://schemas.openxmlformats.org/drawingml/2006/main" name="https://www.freeppt7.com">
  <a:themeElements>
    <a:clrScheme name="自定义 95">
      <a:dk1>
        <a:srgbClr val="000000"/>
      </a:dk1>
      <a:lt1>
        <a:srgbClr val="FFFFFF"/>
      </a:lt1>
      <a:dk2>
        <a:srgbClr val="768394"/>
      </a:dk2>
      <a:lt2>
        <a:srgbClr val="F0F0F0"/>
      </a:lt2>
      <a:accent1>
        <a:srgbClr val="FF3F94"/>
      </a:accent1>
      <a:accent2>
        <a:srgbClr val="6669F5"/>
      </a:accent2>
      <a:accent3>
        <a:srgbClr val="FDDC07"/>
      </a:accent3>
      <a:accent4>
        <a:srgbClr val="FF3F94"/>
      </a:accent4>
      <a:accent5>
        <a:srgbClr val="6669F5"/>
      </a:accent5>
      <a:accent6>
        <a:srgbClr val="FDDC07"/>
      </a:accent6>
      <a:hlink>
        <a:srgbClr val="FF3F94"/>
      </a:hlink>
      <a:folHlink>
        <a:srgbClr val="6669F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TotalTime>
  <Words>1982</Words>
  <Application>Microsoft Office PowerPoint</Application>
  <PresentationFormat>自定义</PresentationFormat>
  <Paragraphs>265</Paragraphs>
  <Slides>25</Slides>
  <Notes>8</Notes>
  <HiddenSlides>0</HiddenSlides>
  <MMClips>1</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25</vt:i4>
      </vt:variant>
    </vt:vector>
  </HeadingPairs>
  <TitlesOfParts>
    <vt:vector size="34" baseType="lpstr">
      <vt:lpstr>Gulim</vt:lpstr>
      <vt:lpstr>思源黑体 CN Bold</vt:lpstr>
      <vt:lpstr>宋体</vt:lpstr>
      <vt:lpstr>微软雅黑</vt:lpstr>
      <vt:lpstr>Arial</vt:lpstr>
      <vt:lpstr>Calibri</vt:lpstr>
      <vt:lpstr>Open Sans</vt:lpstr>
      <vt:lpstr>Wingdings</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之灵 宇</cp:lastModifiedBy>
  <cp:revision>41</cp:revision>
  <dcterms:created xsi:type="dcterms:W3CDTF">2017-05-26T07:48:51Z</dcterms:created>
  <dcterms:modified xsi:type="dcterms:W3CDTF">2019-06-17T03:13:55Z</dcterms:modified>
</cp:coreProperties>
</file>