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72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9" r:id="rId19"/>
    <p:sldId id="274" r:id="rId20"/>
    <p:sldId id="275" r:id="rId21"/>
    <p:sldId id="276" r:id="rId22"/>
    <p:sldId id="277" r:id="rId23"/>
    <p:sldId id="280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322B"/>
    <a:srgbClr val="A5441D"/>
    <a:srgbClr val="190F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ln w="28456" cap="sq">
              <a:solidFill>
                <a:schemeClr val="bg1">
                  <a:lumMod val="85000"/>
                </a:schemeClr>
              </a:solidFill>
              <a:miter lim="800000"/>
            </a:ln>
            <a:effectLst/>
          </c:spPr>
          <c:marker>
            <c:symbol val="circle"/>
            <c:size val="3"/>
            <c:spPr>
              <a:solidFill>
                <a:schemeClr val="bg1">
                  <a:lumMod val="85000"/>
                </a:schemeClr>
              </a:solidFill>
              <a:ln w="44265" cap="rnd">
                <a:solidFill>
                  <a:schemeClr val="bg1">
                    <a:lumMod val="85000"/>
                  </a:schemeClr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2764898801355115E-2"/>
                  <c:y val="7.48401254357138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36-4396-BDDB-9C59503162F6}"/>
                </c:ext>
              </c:extLst>
            </c:dLbl>
            <c:dLbl>
              <c:idx val="2"/>
              <c:layout>
                <c:manualLayout>
                  <c:x val="-2.4370335447725516E-2"/>
                  <c:y val="9.99947447604251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36-4396-BDDB-9C59503162F6}"/>
                </c:ext>
              </c:extLst>
            </c:dLbl>
            <c:spPr>
              <a:noFill/>
              <a:ln w="2529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94">
                    <a:solidFill>
                      <a:schemeClr val="bg1">
                        <a:lumMod val="85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2.6</c:v>
                </c:pt>
                <c:pt idx="2">
                  <c:v>3</c:v>
                </c:pt>
                <c:pt idx="3">
                  <c:v>2.8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8636-4396-BDDB-9C59503162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ln w="28456" cap="rnd">
              <a:solidFill>
                <a:schemeClr val="bg1">
                  <a:alpha val="6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bg1"/>
              </a:solidFill>
              <a:ln w="44265" cap="rnd">
                <a:solidFill>
                  <a:schemeClr val="bg1">
                    <a:alpha val="60000"/>
                  </a:schemeClr>
                </a:solidFill>
                <a:round/>
              </a:ln>
              <a:effectLst/>
            </c:spPr>
          </c:marker>
          <c:dLbls>
            <c:spPr>
              <a:noFill/>
              <a:ln w="2529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94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3.2</c:v>
                </c:pt>
                <c:pt idx="2">
                  <c:v>3.7</c:v>
                </c:pt>
                <c:pt idx="3">
                  <c:v>1.5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8636-4396-BDDB-9C59503162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444096"/>
        <c:axId val="127445632"/>
      </c:lineChart>
      <c:catAx>
        <c:axId val="127444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7445632"/>
        <c:crosses val="autoZero"/>
        <c:auto val="1"/>
        <c:lblAlgn val="ctr"/>
        <c:lblOffset val="100"/>
        <c:noMultiLvlLbl val="0"/>
      </c:catAx>
      <c:valAx>
        <c:axId val="1274456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7444096"/>
        <c:crosses val="autoZero"/>
        <c:crossBetween val="between"/>
      </c:valAx>
      <c:spPr>
        <a:noFill/>
        <a:ln w="25364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644FF-28D8-41E5-8BA4-899F00F78B59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B7AFC-2395-4441-B2CC-3CBD92D610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4797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272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097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639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4105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142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010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162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6014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177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492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98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FFC36-3684-4FA5-91E9-B2147189F88B}" type="datetimeFigureOut">
              <a:rPr lang="zh-CN" altLang="en-US" smtClean="0"/>
              <a:pPr/>
              <a:t>2018/5/17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1FF37-A178-4420-AA6F-022FBF8F048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505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4833271" y="1833356"/>
            <a:ext cx="268535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8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2020</a:t>
            </a:r>
            <a:endParaRPr lang="zh-CN" altLang="en-US" sz="8800" b="0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779570" y="3022440"/>
            <a:ext cx="467788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ANNUAL REPORT</a:t>
            </a:r>
            <a:endParaRPr lang="zh-CN" altLang="en-US" sz="4400" b="0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4296348" y="3791881"/>
            <a:ext cx="37309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4017355" y="3909388"/>
            <a:ext cx="431720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WE ARE THE BEST TEAM&amp;VENTURE ENTREPRENEUR</a:t>
            </a:r>
            <a:endParaRPr lang="zh-CN" altLang="en-US" sz="1400" b="0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129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本框 35"/>
          <p:cNvSpPr txBox="1">
            <a:spLocks noChangeArrowheads="1"/>
          </p:cNvSpPr>
          <p:nvPr/>
        </p:nvSpPr>
        <p:spPr bwMode="auto">
          <a:xfrm>
            <a:off x="4113213" y="2212975"/>
            <a:ext cx="1371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800" b="1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多渠道数据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871663" y="3062288"/>
            <a:ext cx="3830637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多渠道融合互联互通，一站式解决</a:t>
            </a:r>
          </a:p>
        </p:txBody>
      </p:sp>
      <p:sp>
        <p:nvSpPr>
          <p:cNvPr id="38" name="文本框 7"/>
          <p:cNvSpPr txBox="1">
            <a:spLocks noChangeArrowheads="1"/>
          </p:cNvSpPr>
          <p:nvPr/>
        </p:nvSpPr>
        <p:spPr bwMode="auto">
          <a:xfrm>
            <a:off x="1733550" y="3765550"/>
            <a:ext cx="37512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Never put off what you can do today until tomorrow. </a:t>
            </a:r>
            <a:endParaRPr lang="zh-CN" altLang="en-US" sz="18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39" name="Group 4"/>
          <p:cNvGrpSpPr>
            <a:grpSpLocks noChangeAspect="1"/>
          </p:cNvGrpSpPr>
          <p:nvPr/>
        </p:nvGrpSpPr>
        <p:grpSpPr bwMode="auto">
          <a:xfrm>
            <a:off x="5068888" y="4746625"/>
            <a:ext cx="314325" cy="550863"/>
            <a:chOff x="3249" y="2790"/>
            <a:chExt cx="198" cy="347"/>
          </a:xfrm>
        </p:grpSpPr>
        <p:sp>
          <p:nvSpPr>
            <p:cNvPr id="40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49" y="2790"/>
              <a:ext cx="198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Freeform 5"/>
            <p:cNvSpPr>
              <a:spLocks/>
            </p:cNvSpPr>
            <p:nvPr/>
          </p:nvSpPr>
          <p:spPr bwMode="auto">
            <a:xfrm>
              <a:off x="3249" y="2792"/>
              <a:ext cx="198" cy="343"/>
            </a:xfrm>
            <a:custGeom>
              <a:avLst/>
              <a:gdLst>
                <a:gd name="T0" fmla="*/ 12 w 198"/>
                <a:gd name="T1" fmla="*/ 229 h 343"/>
                <a:gd name="T2" fmla="*/ 0 w 198"/>
                <a:gd name="T3" fmla="*/ 244 h 343"/>
                <a:gd name="T4" fmla="*/ 98 w 198"/>
                <a:gd name="T5" fmla="*/ 343 h 343"/>
                <a:gd name="T6" fmla="*/ 198 w 198"/>
                <a:gd name="T7" fmla="*/ 244 h 343"/>
                <a:gd name="T8" fmla="*/ 183 w 198"/>
                <a:gd name="T9" fmla="*/ 229 h 343"/>
                <a:gd name="T10" fmla="*/ 108 w 198"/>
                <a:gd name="T11" fmla="*/ 304 h 343"/>
                <a:gd name="T12" fmla="*/ 108 w 198"/>
                <a:gd name="T13" fmla="*/ 0 h 343"/>
                <a:gd name="T14" fmla="*/ 88 w 198"/>
                <a:gd name="T15" fmla="*/ 0 h 343"/>
                <a:gd name="T16" fmla="*/ 88 w 198"/>
                <a:gd name="T17" fmla="*/ 304 h 343"/>
                <a:gd name="T18" fmla="*/ 12 w 198"/>
                <a:gd name="T19" fmla="*/ 229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343">
                  <a:moveTo>
                    <a:pt x="12" y="229"/>
                  </a:moveTo>
                  <a:lnTo>
                    <a:pt x="0" y="244"/>
                  </a:lnTo>
                  <a:lnTo>
                    <a:pt x="98" y="343"/>
                  </a:lnTo>
                  <a:lnTo>
                    <a:pt x="198" y="244"/>
                  </a:lnTo>
                  <a:lnTo>
                    <a:pt x="183" y="229"/>
                  </a:lnTo>
                  <a:lnTo>
                    <a:pt x="108" y="304"/>
                  </a:lnTo>
                  <a:lnTo>
                    <a:pt x="108" y="0"/>
                  </a:lnTo>
                  <a:lnTo>
                    <a:pt x="88" y="0"/>
                  </a:lnTo>
                  <a:lnTo>
                    <a:pt x="88" y="304"/>
                  </a:lnTo>
                  <a:lnTo>
                    <a:pt x="12" y="22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</p:grpSp>
      <p:sp>
        <p:nvSpPr>
          <p:cNvPr id="42" name="文本框 7"/>
          <p:cNvSpPr txBox="1">
            <a:spLocks noChangeArrowheads="1"/>
          </p:cNvSpPr>
          <p:nvPr/>
        </p:nvSpPr>
        <p:spPr bwMode="auto">
          <a:xfrm>
            <a:off x="4557713" y="5446713"/>
            <a:ext cx="1022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80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MORE+</a:t>
            </a:r>
            <a:endParaRPr lang="zh-CN" altLang="en-US" sz="18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aphicFrame>
        <p:nvGraphicFramePr>
          <p:cNvPr id="43" name="图表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225227"/>
              </p:ext>
            </p:extLst>
          </p:nvPr>
        </p:nvGraphicFramePr>
        <p:xfrm>
          <a:off x="5478463" y="2300288"/>
          <a:ext cx="6140450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4" name="图片 4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735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42" grpId="0"/>
      <p:bldGraphic spid="4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4"/>
          <p:cNvGrpSpPr>
            <a:grpSpLocks noChangeAspect="1"/>
          </p:cNvGrpSpPr>
          <p:nvPr/>
        </p:nvGrpSpPr>
        <p:grpSpPr bwMode="auto">
          <a:xfrm>
            <a:off x="2522206" y="2863850"/>
            <a:ext cx="654050" cy="654050"/>
            <a:chOff x="3612" y="1930"/>
            <a:chExt cx="460" cy="460"/>
          </a:xfrm>
          <a:solidFill>
            <a:schemeClr val="bg1">
              <a:alpha val="40000"/>
            </a:schemeClr>
          </a:solidFill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3612" y="1930"/>
              <a:ext cx="460" cy="460"/>
            </a:xfrm>
            <a:custGeom>
              <a:avLst/>
              <a:gdLst>
                <a:gd name="T0" fmla="*/ 551 w 192"/>
                <a:gd name="T1" fmla="*/ 0 h 192"/>
                <a:gd name="T2" fmla="*/ 0 w 192"/>
                <a:gd name="T3" fmla="*/ 551 h 192"/>
                <a:gd name="T4" fmla="*/ 551 w 192"/>
                <a:gd name="T5" fmla="*/ 1102 h 192"/>
                <a:gd name="T6" fmla="*/ 1102 w 192"/>
                <a:gd name="T7" fmla="*/ 551 h 192"/>
                <a:gd name="T8" fmla="*/ 551 w 192"/>
                <a:gd name="T9" fmla="*/ 0 h 192"/>
                <a:gd name="T10" fmla="*/ 551 w 192"/>
                <a:gd name="T11" fmla="*/ 1057 h 192"/>
                <a:gd name="T12" fmla="*/ 46 w 192"/>
                <a:gd name="T13" fmla="*/ 551 h 192"/>
                <a:gd name="T14" fmla="*/ 551 w 192"/>
                <a:gd name="T15" fmla="*/ 46 h 192"/>
                <a:gd name="T16" fmla="*/ 1057 w 192"/>
                <a:gd name="T17" fmla="*/ 551 h 192"/>
                <a:gd name="T18" fmla="*/ 551 w 192"/>
                <a:gd name="T19" fmla="*/ 1057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2" h="192">
                  <a:moveTo>
                    <a:pt x="96" y="0"/>
                  </a:moveTo>
                  <a:cubicBezTo>
                    <a:pt x="43" y="0"/>
                    <a:pt x="0" y="43"/>
                    <a:pt x="0" y="96"/>
                  </a:cubicBezTo>
                  <a:cubicBezTo>
                    <a:pt x="0" y="149"/>
                    <a:pt x="43" y="192"/>
                    <a:pt x="96" y="192"/>
                  </a:cubicBezTo>
                  <a:cubicBezTo>
                    <a:pt x="149" y="192"/>
                    <a:pt x="192" y="149"/>
                    <a:pt x="192" y="96"/>
                  </a:cubicBezTo>
                  <a:cubicBezTo>
                    <a:pt x="192" y="43"/>
                    <a:pt x="149" y="0"/>
                    <a:pt x="96" y="0"/>
                  </a:cubicBezTo>
                  <a:close/>
                  <a:moveTo>
                    <a:pt x="96" y="184"/>
                  </a:moveTo>
                  <a:cubicBezTo>
                    <a:pt x="48" y="184"/>
                    <a:pt x="8" y="144"/>
                    <a:pt x="8" y="96"/>
                  </a:cubicBezTo>
                  <a:cubicBezTo>
                    <a:pt x="8" y="47"/>
                    <a:pt x="48" y="8"/>
                    <a:pt x="96" y="8"/>
                  </a:cubicBezTo>
                  <a:cubicBezTo>
                    <a:pt x="145" y="8"/>
                    <a:pt x="184" y="47"/>
                    <a:pt x="184" y="96"/>
                  </a:cubicBezTo>
                  <a:cubicBezTo>
                    <a:pt x="184" y="144"/>
                    <a:pt x="145" y="184"/>
                    <a:pt x="96" y="1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3727" y="2007"/>
              <a:ext cx="135" cy="191"/>
            </a:xfrm>
            <a:custGeom>
              <a:avLst/>
              <a:gdLst>
                <a:gd name="T0" fmla="*/ 115 w 135"/>
                <a:gd name="T1" fmla="*/ 172 h 191"/>
                <a:gd name="T2" fmla="*/ 0 w 135"/>
                <a:gd name="T3" fmla="*/ 172 h 191"/>
                <a:gd name="T4" fmla="*/ 0 w 135"/>
                <a:gd name="T5" fmla="*/ 191 h 191"/>
                <a:gd name="T6" fmla="*/ 135 w 135"/>
                <a:gd name="T7" fmla="*/ 191 h 191"/>
                <a:gd name="T8" fmla="*/ 135 w 135"/>
                <a:gd name="T9" fmla="*/ 0 h 191"/>
                <a:gd name="T10" fmla="*/ 115 w 135"/>
                <a:gd name="T11" fmla="*/ 0 h 191"/>
                <a:gd name="T12" fmla="*/ 115 w 135"/>
                <a:gd name="T13" fmla="*/ 172 h 1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5" h="191">
                  <a:moveTo>
                    <a:pt x="115" y="172"/>
                  </a:moveTo>
                  <a:lnTo>
                    <a:pt x="0" y="172"/>
                  </a:lnTo>
                  <a:lnTo>
                    <a:pt x="0" y="191"/>
                  </a:lnTo>
                  <a:lnTo>
                    <a:pt x="135" y="191"/>
                  </a:lnTo>
                  <a:lnTo>
                    <a:pt x="135" y="0"/>
                  </a:lnTo>
                  <a:lnTo>
                    <a:pt x="115" y="0"/>
                  </a:lnTo>
                  <a:lnTo>
                    <a:pt x="115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6" name="Freeform 10"/>
          <p:cNvSpPr>
            <a:spLocks noEditPoints="1"/>
          </p:cNvSpPr>
          <p:nvPr/>
        </p:nvSpPr>
        <p:spPr bwMode="auto">
          <a:xfrm>
            <a:off x="5393010" y="2795326"/>
            <a:ext cx="987426" cy="627590"/>
          </a:xfrm>
          <a:custGeom>
            <a:avLst/>
            <a:gdLst>
              <a:gd name="T0" fmla="*/ 773 w 240"/>
              <a:gd name="T1" fmla="*/ 46 h 152"/>
              <a:gd name="T2" fmla="*/ 1081 w 240"/>
              <a:gd name="T3" fmla="*/ 358 h 152"/>
              <a:gd name="T4" fmla="*/ 1081 w 240"/>
              <a:gd name="T5" fmla="*/ 358 h 152"/>
              <a:gd name="T6" fmla="*/ 1081 w 240"/>
              <a:gd name="T7" fmla="*/ 363 h 152"/>
              <a:gd name="T8" fmla="*/ 1076 w 240"/>
              <a:gd name="T9" fmla="*/ 415 h 152"/>
              <a:gd name="T10" fmla="*/ 1126 w 240"/>
              <a:gd name="T11" fmla="*/ 415 h 152"/>
              <a:gd name="T12" fmla="*/ 1327 w 240"/>
              <a:gd name="T13" fmla="*/ 622 h 152"/>
              <a:gd name="T14" fmla="*/ 1126 w 240"/>
              <a:gd name="T15" fmla="*/ 831 h 152"/>
              <a:gd name="T16" fmla="*/ 1115 w 240"/>
              <a:gd name="T17" fmla="*/ 831 h 152"/>
              <a:gd name="T18" fmla="*/ 275 w 240"/>
              <a:gd name="T19" fmla="*/ 831 h 152"/>
              <a:gd name="T20" fmla="*/ 45 w 240"/>
              <a:gd name="T21" fmla="*/ 600 h 152"/>
              <a:gd name="T22" fmla="*/ 201 w 240"/>
              <a:gd name="T23" fmla="*/ 379 h 152"/>
              <a:gd name="T24" fmla="*/ 230 w 240"/>
              <a:gd name="T25" fmla="*/ 370 h 152"/>
              <a:gd name="T26" fmla="*/ 234 w 240"/>
              <a:gd name="T27" fmla="*/ 346 h 152"/>
              <a:gd name="T28" fmla="*/ 366 w 240"/>
              <a:gd name="T29" fmla="*/ 231 h 152"/>
              <a:gd name="T30" fmla="*/ 428 w 240"/>
              <a:gd name="T31" fmla="*/ 243 h 152"/>
              <a:gd name="T32" fmla="*/ 469 w 240"/>
              <a:gd name="T33" fmla="*/ 264 h 152"/>
              <a:gd name="T34" fmla="*/ 493 w 240"/>
              <a:gd name="T35" fmla="*/ 219 h 152"/>
              <a:gd name="T36" fmla="*/ 773 w 240"/>
              <a:gd name="T37" fmla="*/ 46 h 152"/>
              <a:gd name="T38" fmla="*/ 773 w 240"/>
              <a:gd name="T39" fmla="*/ 0 h 152"/>
              <a:gd name="T40" fmla="*/ 452 w 240"/>
              <a:gd name="T41" fmla="*/ 202 h 152"/>
              <a:gd name="T42" fmla="*/ 366 w 240"/>
              <a:gd name="T43" fmla="*/ 185 h 152"/>
              <a:gd name="T44" fmla="*/ 189 w 240"/>
              <a:gd name="T45" fmla="*/ 334 h 152"/>
              <a:gd name="T46" fmla="*/ 0 w 240"/>
              <a:gd name="T47" fmla="*/ 600 h 152"/>
              <a:gd name="T48" fmla="*/ 275 w 240"/>
              <a:gd name="T49" fmla="*/ 876 h 152"/>
              <a:gd name="T50" fmla="*/ 1126 w 240"/>
              <a:gd name="T51" fmla="*/ 876 h 152"/>
              <a:gd name="T52" fmla="*/ 1126 w 240"/>
              <a:gd name="T53" fmla="*/ 876 h 152"/>
              <a:gd name="T54" fmla="*/ 1373 w 240"/>
              <a:gd name="T55" fmla="*/ 622 h 152"/>
              <a:gd name="T56" fmla="*/ 1126 w 240"/>
              <a:gd name="T57" fmla="*/ 370 h 152"/>
              <a:gd name="T58" fmla="*/ 1126 w 240"/>
              <a:gd name="T59" fmla="*/ 358 h 152"/>
              <a:gd name="T60" fmla="*/ 773 w 240"/>
              <a:gd name="T61" fmla="*/ 0 h 15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40" h="152">
                <a:moveTo>
                  <a:pt x="135" y="8"/>
                </a:moveTo>
                <a:cubicBezTo>
                  <a:pt x="164" y="8"/>
                  <a:pt x="189" y="32"/>
                  <a:pt x="189" y="62"/>
                </a:cubicBezTo>
                <a:cubicBezTo>
                  <a:pt x="189" y="62"/>
                  <a:pt x="189" y="62"/>
                  <a:pt x="189" y="62"/>
                </a:cubicBezTo>
                <a:cubicBezTo>
                  <a:pt x="189" y="63"/>
                  <a:pt x="189" y="63"/>
                  <a:pt x="189" y="63"/>
                </a:cubicBezTo>
                <a:cubicBezTo>
                  <a:pt x="188" y="72"/>
                  <a:pt x="188" y="72"/>
                  <a:pt x="188" y="72"/>
                </a:cubicBezTo>
                <a:cubicBezTo>
                  <a:pt x="197" y="72"/>
                  <a:pt x="197" y="72"/>
                  <a:pt x="197" y="72"/>
                </a:cubicBezTo>
                <a:cubicBezTo>
                  <a:pt x="216" y="72"/>
                  <a:pt x="232" y="88"/>
                  <a:pt x="232" y="108"/>
                </a:cubicBezTo>
                <a:cubicBezTo>
                  <a:pt x="232" y="127"/>
                  <a:pt x="216" y="143"/>
                  <a:pt x="197" y="144"/>
                </a:cubicBezTo>
                <a:cubicBezTo>
                  <a:pt x="195" y="144"/>
                  <a:pt x="195" y="144"/>
                  <a:pt x="195" y="144"/>
                </a:cubicBezTo>
                <a:cubicBezTo>
                  <a:pt x="48" y="144"/>
                  <a:pt x="48" y="144"/>
                  <a:pt x="48" y="144"/>
                </a:cubicBezTo>
                <a:cubicBezTo>
                  <a:pt x="26" y="144"/>
                  <a:pt x="8" y="126"/>
                  <a:pt x="8" y="104"/>
                </a:cubicBezTo>
                <a:cubicBezTo>
                  <a:pt x="8" y="86"/>
                  <a:pt x="19" y="71"/>
                  <a:pt x="35" y="66"/>
                </a:cubicBezTo>
                <a:cubicBezTo>
                  <a:pt x="40" y="64"/>
                  <a:pt x="40" y="64"/>
                  <a:pt x="40" y="64"/>
                </a:cubicBezTo>
                <a:cubicBezTo>
                  <a:pt x="41" y="60"/>
                  <a:pt x="41" y="60"/>
                  <a:pt x="41" y="60"/>
                </a:cubicBezTo>
                <a:cubicBezTo>
                  <a:pt x="43" y="48"/>
                  <a:pt x="53" y="40"/>
                  <a:pt x="64" y="40"/>
                </a:cubicBezTo>
                <a:cubicBezTo>
                  <a:pt x="68" y="40"/>
                  <a:pt x="72" y="40"/>
                  <a:pt x="75" y="42"/>
                </a:cubicBezTo>
                <a:cubicBezTo>
                  <a:pt x="82" y="46"/>
                  <a:pt x="82" y="46"/>
                  <a:pt x="82" y="46"/>
                </a:cubicBezTo>
                <a:cubicBezTo>
                  <a:pt x="86" y="38"/>
                  <a:pt x="86" y="38"/>
                  <a:pt x="86" y="38"/>
                </a:cubicBezTo>
                <a:cubicBezTo>
                  <a:pt x="95" y="20"/>
                  <a:pt x="114" y="8"/>
                  <a:pt x="135" y="8"/>
                </a:cubicBezTo>
                <a:moveTo>
                  <a:pt x="135" y="0"/>
                </a:moveTo>
                <a:cubicBezTo>
                  <a:pt x="110" y="0"/>
                  <a:pt x="89" y="14"/>
                  <a:pt x="79" y="35"/>
                </a:cubicBezTo>
                <a:cubicBezTo>
                  <a:pt x="74" y="33"/>
                  <a:pt x="70" y="32"/>
                  <a:pt x="64" y="32"/>
                </a:cubicBezTo>
                <a:cubicBezTo>
                  <a:pt x="49" y="32"/>
                  <a:pt x="35" y="43"/>
                  <a:pt x="33" y="58"/>
                </a:cubicBezTo>
                <a:cubicBezTo>
                  <a:pt x="14" y="65"/>
                  <a:pt x="0" y="82"/>
                  <a:pt x="0" y="104"/>
                </a:cubicBezTo>
                <a:cubicBezTo>
                  <a:pt x="0" y="130"/>
                  <a:pt x="22" y="152"/>
                  <a:pt x="48" y="152"/>
                </a:cubicBezTo>
                <a:cubicBezTo>
                  <a:pt x="197" y="152"/>
                  <a:pt x="197" y="152"/>
                  <a:pt x="197" y="152"/>
                </a:cubicBezTo>
                <a:cubicBezTo>
                  <a:pt x="197" y="152"/>
                  <a:pt x="197" y="152"/>
                  <a:pt x="197" y="152"/>
                </a:cubicBezTo>
                <a:cubicBezTo>
                  <a:pt x="221" y="151"/>
                  <a:pt x="240" y="132"/>
                  <a:pt x="240" y="108"/>
                </a:cubicBezTo>
                <a:cubicBezTo>
                  <a:pt x="240" y="83"/>
                  <a:pt x="221" y="64"/>
                  <a:pt x="197" y="64"/>
                </a:cubicBezTo>
                <a:cubicBezTo>
                  <a:pt x="197" y="63"/>
                  <a:pt x="197" y="62"/>
                  <a:pt x="197" y="62"/>
                </a:cubicBezTo>
                <a:cubicBezTo>
                  <a:pt x="197" y="27"/>
                  <a:pt x="169" y="0"/>
                  <a:pt x="135" y="0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" name="Freeform 14"/>
          <p:cNvSpPr>
            <a:spLocks noEditPoints="1"/>
          </p:cNvSpPr>
          <p:nvPr/>
        </p:nvSpPr>
        <p:spPr bwMode="auto">
          <a:xfrm>
            <a:off x="8720138" y="2874963"/>
            <a:ext cx="792162" cy="544512"/>
          </a:xfrm>
          <a:custGeom>
            <a:avLst/>
            <a:gdLst>
              <a:gd name="T0" fmla="*/ 2147483646 w 200"/>
              <a:gd name="T1" fmla="*/ 0 h 136"/>
              <a:gd name="T2" fmla="*/ 691054403 w 200"/>
              <a:gd name="T3" fmla="*/ 0 h 136"/>
              <a:gd name="T4" fmla="*/ 0 w 200"/>
              <a:gd name="T5" fmla="*/ 769523576 h 136"/>
              <a:gd name="T6" fmla="*/ 0 w 200"/>
              <a:gd name="T7" fmla="*/ 2147483646 h 136"/>
              <a:gd name="T8" fmla="*/ 2147483646 w 200"/>
              <a:gd name="T9" fmla="*/ 2147483646 h 136"/>
              <a:gd name="T10" fmla="*/ 2147483646 w 200"/>
              <a:gd name="T11" fmla="*/ 769523576 h 136"/>
              <a:gd name="T12" fmla="*/ 2147483646 w 200"/>
              <a:gd name="T13" fmla="*/ 0 h 136"/>
              <a:gd name="T14" fmla="*/ 753876811 w 200"/>
              <a:gd name="T15" fmla="*/ 128252595 h 136"/>
              <a:gd name="T16" fmla="*/ 2147483646 w 200"/>
              <a:gd name="T17" fmla="*/ 128252595 h 136"/>
              <a:gd name="T18" fmla="*/ 2147483646 w 200"/>
              <a:gd name="T19" fmla="*/ 769523576 h 136"/>
              <a:gd name="T20" fmla="*/ 2010340802 w 200"/>
              <a:gd name="T21" fmla="*/ 769523576 h 136"/>
              <a:gd name="T22" fmla="*/ 1570579989 w 200"/>
              <a:gd name="T23" fmla="*/ 1202382590 h 136"/>
              <a:gd name="T24" fmla="*/ 1130819177 w 200"/>
              <a:gd name="T25" fmla="*/ 769523576 h 136"/>
              <a:gd name="T26" fmla="*/ 172762611 w 200"/>
              <a:gd name="T27" fmla="*/ 769523576 h 136"/>
              <a:gd name="T28" fmla="*/ 753876811 w 200"/>
              <a:gd name="T29" fmla="*/ 128252595 h 136"/>
              <a:gd name="T30" fmla="*/ 2147483646 w 200"/>
              <a:gd name="T31" fmla="*/ 2052069544 h 136"/>
              <a:gd name="T32" fmla="*/ 125644815 w 200"/>
              <a:gd name="T33" fmla="*/ 2052069544 h 136"/>
              <a:gd name="T34" fmla="*/ 125644815 w 200"/>
              <a:gd name="T35" fmla="*/ 897780175 h 136"/>
              <a:gd name="T36" fmla="*/ 1020878973 w 200"/>
              <a:gd name="T37" fmla="*/ 897780175 h 136"/>
              <a:gd name="T38" fmla="*/ 1570579989 w 200"/>
              <a:gd name="T39" fmla="*/ 1330639189 h 136"/>
              <a:gd name="T40" fmla="*/ 2120284966 w 200"/>
              <a:gd name="T41" fmla="*/ 897780175 h 136"/>
              <a:gd name="T42" fmla="*/ 2147483646 w 200"/>
              <a:gd name="T43" fmla="*/ 897780175 h 136"/>
              <a:gd name="T44" fmla="*/ 2147483646 w 200"/>
              <a:gd name="T45" fmla="*/ 2052069544 h 1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00" h="136">
                <a:moveTo>
                  <a:pt x="157" y="0"/>
                </a:moveTo>
                <a:cubicBezTo>
                  <a:pt x="44" y="0"/>
                  <a:pt x="44" y="0"/>
                  <a:pt x="44" y="0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136"/>
                  <a:pt x="0" y="136"/>
                  <a:pt x="0" y="136"/>
                </a:cubicBezTo>
                <a:cubicBezTo>
                  <a:pt x="200" y="136"/>
                  <a:pt x="200" y="136"/>
                  <a:pt x="200" y="136"/>
                </a:cubicBezTo>
                <a:cubicBezTo>
                  <a:pt x="200" y="48"/>
                  <a:pt x="200" y="48"/>
                  <a:pt x="200" y="48"/>
                </a:cubicBezTo>
                <a:lnTo>
                  <a:pt x="157" y="0"/>
                </a:lnTo>
                <a:close/>
                <a:moveTo>
                  <a:pt x="48" y="8"/>
                </a:moveTo>
                <a:cubicBezTo>
                  <a:pt x="153" y="8"/>
                  <a:pt x="153" y="8"/>
                  <a:pt x="153" y="8"/>
                </a:cubicBezTo>
                <a:cubicBezTo>
                  <a:pt x="190" y="48"/>
                  <a:pt x="190" y="48"/>
                  <a:pt x="190" y="48"/>
                </a:cubicBezTo>
                <a:cubicBezTo>
                  <a:pt x="128" y="48"/>
                  <a:pt x="128" y="48"/>
                  <a:pt x="128" y="48"/>
                </a:cubicBezTo>
                <a:cubicBezTo>
                  <a:pt x="128" y="63"/>
                  <a:pt x="115" y="75"/>
                  <a:pt x="100" y="75"/>
                </a:cubicBezTo>
                <a:cubicBezTo>
                  <a:pt x="85" y="75"/>
                  <a:pt x="72" y="63"/>
                  <a:pt x="72" y="48"/>
                </a:cubicBezTo>
                <a:cubicBezTo>
                  <a:pt x="11" y="48"/>
                  <a:pt x="11" y="48"/>
                  <a:pt x="11" y="48"/>
                </a:cubicBezTo>
                <a:lnTo>
                  <a:pt x="48" y="8"/>
                </a:lnTo>
                <a:close/>
                <a:moveTo>
                  <a:pt x="192" y="128"/>
                </a:moveTo>
                <a:cubicBezTo>
                  <a:pt x="8" y="128"/>
                  <a:pt x="8" y="128"/>
                  <a:pt x="8" y="128"/>
                </a:cubicBezTo>
                <a:cubicBezTo>
                  <a:pt x="8" y="56"/>
                  <a:pt x="8" y="56"/>
                  <a:pt x="8" y="56"/>
                </a:cubicBezTo>
                <a:cubicBezTo>
                  <a:pt x="65" y="56"/>
                  <a:pt x="65" y="56"/>
                  <a:pt x="65" y="56"/>
                </a:cubicBezTo>
                <a:cubicBezTo>
                  <a:pt x="69" y="71"/>
                  <a:pt x="84" y="83"/>
                  <a:pt x="100" y="83"/>
                </a:cubicBezTo>
                <a:cubicBezTo>
                  <a:pt x="117" y="83"/>
                  <a:pt x="132" y="71"/>
                  <a:pt x="135" y="56"/>
                </a:cubicBezTo>
                <a:cubicBezTo>
                  <a:pt x="192" y="56"/>
                  <a:pt x="192" y="56"/>
                  <a:pt x="192" y="56"/>
                </a:cubicBezTo>
                <a:lnTo>
                  <a:pt x="192" y="128"/>
                </a:ln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文本框 17"/>
          <p:cNvSpPr txBox="1">
            <a:spLocks noChangeArrowheads="1"/>
          </p:cNvSpPr>
          <p:nvPr/>
        </p:nvSpPr>
        <p:spPr bwMode="auto">
          <a:xfrm>
            <a:off x="2149475" y="3867150"/>
            <a:ext cx="1676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60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130</a:t>
            </a:r>
            <a:endParaRPr lang="zh-CN" altLang="en-US" sz="6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5389563" y="3905250"/>
            <a:ext cx="1676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60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10</a:t>
            </a:r>
            <a:endParaRPr lang="zh-CN" altLang="en-US" sz="60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0" name="文本框 19"/>
          <p:cNvSpPr txBox="1">
            <a:spLocks noChangeArrowheads="1"/>
          </p:cNvSpPr>
          <p:nvPr/>
        </p:nvSpPr>
        <p:spPr bwMode="auto">
          <a:xfrm>
            <a:off x="8372475" y="3905250"/>
            <a:ext cx="2279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60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250+</a:t>
            </a:r>
            <a:endParaRPr lang="zh-CN" altLang="en-US" sz="60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flipH="1">
            <a:off x="4068763" y="4030663"/>
            <a:ext cx="434975" cy="763587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H="1">
            <a:off x="7065963" y="4030663"/>
            <a:ext cx="434975" cy="763587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4"/>
          <p:cNvSpPr>
            <a:spLocks noChangeArrowheads="1"/>
          </p:cNvSpPr>
          <p:nvPr/>
        </p:nvSpPr>
        <p:spPr bwMode="auto">
          <a:xfrm>
            <a:off x="1775658" y="5057578"/>
            <a:ext cx="20120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27" name="矩形 4"/>
          <p:cNvSpPr>
            <a:spLocks noChangeArrowheads="1"/>
          </p:cNvSpPr>
          <p:nvPr/>
        </p:nvSpPr>
        <p:spPr bwMode="auto">
          <a:xfrm>
            <a:off x="4749635" y="5057577"/>
            <a:ext cx="20120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28" name="矩形 4"/>
          <p:cNvSpPr>
            <a:spLocks noChangeArrowheads="1"/>
          </p:cNvSpPr>
          <p:nvPr/>
        </p:nvSpPr>
        <p:spPr bwMode="auto">
          <a:xfrm>
            <a:off x="8246126" y="5057577"/>
            <a:ext cx="20120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996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/>
      <p:bldP spid="20" grpId="0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3"/>
          <p:cNvSpPr>
            <a:spLocks noEditPoints="1"/>
          </p:cNvSpPr>
          <p:nvPr/>
        </p:nvSpPr>
        <p:spPr bwMode="auto">
          <a:xfrm>
            <a:off x="6931025" y="2552700"/>
            <a:ext cx="722313" cy="593725"/>
          </a:xfrm>
          <a:custGeom>
            <a:avLst/>
            <a:gdLst>
              <a:gd name="T0" fmla="*/ 2147483646 w 244"/>
              <a:gd name="T1" fmla="*/ 2147483646 h 200"/>
              <a:gd name="T2" fmla="*/ 2147483646 w 244"/>
              <a:gd name="T3" fmla="*/ 2147483646 h 200"/>
              <a:gd name="T4" fmla="*/ 2147483646 w 244"/>
              <a:gd name="T5" fmla="*/ 2147483646 h 200"/>
              <a:gd name="T6" fmla="*/ 2147483646 w 244"/>
              <a:gd name="T7" fmla="*/ 2147483646 h 200"/>
              <a:gd name="T8" fmla="*/ 2147483646 w 244"/>
              <a:gd name="T9" fmla="*/ 2147483646 h 200"/>
              <a:gd name="T10" fmla="*/ 2147483646 w 244"/>
              <a:gd name="T11" fmla="*/ 2147483646 h 200"/>
              <a:gd name="T12" fmla="*/ 2147483646 w 244"/>
              <a:gd name="T13" fmla="*/ 2147483646 h 200"/>
              <a:gd name="T14" fmla="*/ 2147483646 w 244"/>
              <a:gd name="T15" fmla="*/ 2147483646 h 200"/>
              <a:gd name="T16" fmla="*/ 2147483646 w 244"/>
              <a:gd name="T17" fmla="*/ 2147483646 h 200"/>
              <a:gd name="T18" fmla="*/ 2147483646 w 244"/>
              <a:gd name="T19" fmla="*/ 2147483646 h 200"/>
              <a:gd name="T20" fmla="*/ 2147483646 w 244"/>
              <a:gd name="T21" fmla="*/ 2147483646 h 200"/>
              <a:gd name="T22" fmla="*/ 2147483646 w 244"/>
              <a:gd name="T23" fmla="*/ 2147483646 h 200"/>
              <a:gd name="T24" fmla="*/ 2147483646 w 244"/>
              <a:gd name="T25" fmla="*/ 2147483646 h 200"/>
              <a:gd name="T26" fmla="*/ 2147483646 w 244"/>
              <a:gd name="T27" fmla="*/ 2147483646 h 200"/>
              <a:gd name="T28" fmla="*/ 2147483646 w 244"/>
              <a:gd name="T29" fmla="*/ 2147483646 h 200"/>
              <a:gd name="T30" fmla="*/ 2147483646 w 244"/>
              <a:gd name="T31" fmla="*/ 2147483646 h 200"/>
              <a:gd name="T32" fmla="*/ 2147483646 w 244"/>
              <a:gd name="T33" fmla="*/ 2147483646 h 200"/>
              <a:gd name="T34" fmla="*/ 2147483646 w 244"/>
              <a:gd name="T35" fmla="*/ 2147483646 h 200"/>
              <a:gd name="T36" fmla="*/ 2147483646 w 244"/>
              <a:gd name="T37" fmla="*/ 2147483646 h 200"/>
              <a:gd name="T38" fmla="*/ 2147483646 w 244"/>
              <a:gd name="T39" fmla="*/ 2147483646 h 200"/>
              <a:gd name="T40" fmla="*/ 2147483646 w 244"/>
              <a:gd name="T41" fmla="*/ 2147483646 h 200"/>
              <a:gd name="T42" fmla="*/ 2147483646 w 244"/>
              <a:gd name="T43" fmla="*/ 2147483646 h 200"/>
              <a:gd name="T44" fmla="*/ 2147483646 w 244"/>
              <a:gd name="T45" fmla="*/ 2147483646 h 200"/>
              <a:gd name="T46" fmla="*/ 2147483646 w 244"/>
              <a:gd name="T47" fmla="*/ 2147483646 h 200"/>
              <a:gd name="T48" fmla="*/ 2147483646 w 244"/>
              <a:gd name="T49" fmla="*/ 2147483646 h 200"/>
              <a:gd name="T50" fmla="*/ 2147483646 w 244"/>
              <a:gd name="T51" fmla="*/ 2147483646 h 200"/>
              <a:gd name="T52" fmla="*/ 2147483646 w 244"/>
              <a:gd name="T53" fmla="*/ 2147483646 h 200"/>
              <a:gd name="T54" fmla="*/ 2147483646 w 244"/>
              <a:gd name="T55" fmla="*/ 2147483646 h 200"/>
              <a:gd name="T56" fmla="*/ 2147483646 w 244"/>
              <a:gd name="T57" fmla="*/ 2147483646 h 200"/>
              <a:gd name="T58" fmla="*/ 2147483646 w 244"/>
              <a:gd name="T59" fmla="*/ 2147483646 h 200"/>
              <a:gd name="T60" fmla="*/ 2147483646 w 244"/>
              <a:gd name="T61" fmla="*/ 2147483646 h 200"/>
              <a:gd name="T62" fmla="*/ 0 w 244"/>
              <a:gd name="T63" fmla="*/ 2147483646 h 200"/>
              <a:gd name="T64" fmla="*/ 0 w 244"/>
              <a:gd name="T65" fmla="*/ 2147483646 h 200"/>
              <a:gd name="T66" fmla="*/ 2147483646 w 244"/>
              <a:gd name="T67" fmla="*/ 2147483646 h 200"/>
              <a:gd name="T68" fmla="*/ 2147483646 w 244"/>
              <a:gd name="T69" fmla="*/ 0 h 200"/>
              <a:gd name="T70" fmla="*/ 2147483646 w 244"/>
              <a:gd name="T71" fmla="*/ 2147483646 h 200"/>
              <a:gd name="T72" fmla="*/ 2147483646 w 244"/>
              <a:gd name="T73" fmla="*/ 2147483646 h 200"/>
              <a:gd name="T74" fmla="*/ 2147483646 w 244"/>
              <a:gd name="T75" fmla="*/ 2147483646 h 200"/>
              <a:gd name="T76" fmla="*/ 2147483646 w 244"/>
              <a:gd name="T77" fmla="*/ 0 h 200"/>
              <a:gd name="T78" fmla="*/ 2147483646 w 244"/>
              <a:gd name="T79" fmla="*/ 2147483646 h 200"/>
              <a:gd name="T80" fmla="*/ 2147483646 w 244"/>
              <a:gd name="T81" fmla="*/ 2147483646 h 200"/>
              <a:gd name="T82" fmla="*/ 2147483646 w 244"/>
              <a:gd name="T83" fmla="*/ 2147483646 h 200"/>
              <a:gd name="T84" fmla="*/ 2147483646 w 244"/>
              <a:gd name="T85" fmla="*/ 2147483646 h 200"/>
              <a:gd name="T86" fmla="*/ 2147483646 w 244"/>
              <a:gd name="T87" fmla="*/ 2147483646 h 200"/>
              <a:gd name="T88" fmla="*/ 2147483646 w 244"/>
              <a:gd name="T89" fmla="*/ 2147483646 h 200"/>
              <a:gd name="T90" fmla="*/ 2147483646 w 244"/>
              <a:gd name="T91" fmla="*/ 2147483646 h 200"/>
              <a:gd name="T92" fmla="*/ 2147483646 w 244"/>
              <a:gd name="T93" fmla="*/ 2147483646 h 200"/>
              <a:gd name="T94" fmla="*/ 2147483646 w 244"/>
              <a:gd name="T95" fmla="*/ 2147483646 h 200"/>
              <a:gd name="T96" fmla="*/ 2147483646 w 244"/>
              <a:gd name="T97" fmla="*/ 2147483646 h 200"/>
              <a:gd name="T98" fmla="*/ 2147483646 w 244"/>
              <a:gd name="T99" fmla="*/ 2147483646 h 200"/>
              <a:gd name="T100" fmla="*/ 2147483646 w 244"/>
              <a:gd name="T101" fmla="*/ 2147483646 h 200"/>
              <a:gd name="T102" fmla="*/ 2147483646 w 244"/>
              <a:gd name="T103" fmla="*/ 2147483646 h 200"/>
              <a:gd name="T104" fmla="*/ 2147483646 w 244"/>
              <a:gd name="T105" fmla="*/ 2147483646 h 200"/>
              <a:gd name="T106" fmla="*/ 2147483646 w 244"/>
              <a:gd name="T107" fmla="*/ 2147483646 h 200"/>
              <a:gd name="T108" fmla="*/ 2147483646 w 244"/>
              <a:gd name="T109" fmla="*/ 2147483646 h 200"/>
              <a:gd name="T110" fmla="*/ 2147483646 w 244"/>
              <a:gd name="T111" fmla="*/ 2147483646 h 200"/>
              <a:gd name="T112" fmla="*/ 2147483646 w 244"/>
              <a:gd name="T113" fmla="*/ 2147483646 h 200"/>
              <a:gd name="T114" fmla="*/ 2147483646 w 244"/>
              <a:gd name="T115" fmla="*/ 2147483646 h 200"/>
              <a:gd name="T116" fmla="*/ 2147483646 w 244"/>
              <a:gd name="T117" fmla="*/ 2147483646 h 20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44" h="200">
                <a:moveTo>
                  <a:pt x="221" y="66"/>
                </a:moveTo>
                <a:cubicBezTo>
                  <a:pt x="214" y="66"/>
                  <a:pt x="207" y="72"/>
                  <a:pt x="207" y="80"/>
                </a:cubicBezTo>
                <a:cubicBezTo>
                  <a:pt x="207" y="87"/>
                  <a:pt x="214" y="93"/>
                  <a:pt x="221" y="93"/>
                </a:cubicBezTo>
                <a:cubicBezTo>
                  <a:pt x="229" y="93"/>
                  <a:pt x="235" y="87"/>
                  <a:pt x="235" y="80"/>
                </a:cubicBezTo>
                <a:cubicBezTo>
                  <a:pt x="235" y="72"/>
                  <a:pt x="229" y="66"/>
                  <a:pt x="221" y="66"/>
                </a:cubicBezTo>
                <a:close/>
                <a:moveTo>
                  <a:pt x="23" y="66"/>
                </a:moveTo>
                <a:cubicBezTo>
                  <a:pt x="15" y="66"/>
                  <a:pt x="9" y="72"/>
                  <a:pt x="9" y="80"/>
                </a:cubicBezTo>
                <a:cubicBezTo>
                  <a:pt x="9" y="87"/>
                  <a:pt x="15" y="93"/>
                  <a:pt x="23" y="93"/>
                </a:cubicBezTo>
                <a:cubicBezTo>
                  <a:pt x="31" y="93"/>
                  <a:pt x="37" y="87"/>
                  <a:pt x="37" y="80"/>
                </a:cubicBezTo>
                <a:cubicBezTo>
                  <a:pt x="37" y="72"/>
                  <a:pt x="31" y="66"/>
                  <a:pt x="23" y="66"/>
                </a:cubicBezTo>
                <a:close/>
                <a:moveTo>
                  <a:pt x="180" y="41"/>
                </a:moveTo>
                <a:cubicBezTo>
                  <a:pt x="169" y="41"/>
                  <a:pt x="160" y="50"/>
                  <a:pt x="160" y="61"/>
                </a:cubicBezTo>
                <a:cubicBezTo>
                  <a:pt x="160" y="73"/>
                  <a:pt x="169" y="82"/>
                  <a:pt x="180" y="82"/>
                </a:cubicBezTo>
                <a:cubicBezTo>
                  <a:pt x="191" y="82"/>
                  <a:pt x="201" y="73"/>
                  <a:pt x="201" y="61"/>
                </a:cubicBezTo>
                <a:cubicBezTo>
                  <a:pt x="201" y="50"/>
                  <a:pt x="191" y="41"/>
                  <a:pt x="180" y="41"/>
                </a:cubicBezTo>
                <a:close/>
                <a:moveTo>
                  <a:pt x="244" y="166"/>
                </a:moveTo>
                <a:cubicBezTo>
                  <a:pt x="220" y="166"/>
                  <a:pt x="220" y="166"/>
                  <a:pt x="220" y="166"/>
                </a:cubicBezTo>
                <a:cubicBezTo>
                  <a:pt x="220" y="123"/>
                  <a:pt x="220" y="123"/>
                  <a:pt x="220" y="123"/>
                </a:cubicBezTo>
                <a:cubicBezTo>
                  <a:pt x="220" y="115"/>
                  <a:pt x="218" y="108"/>
                  <a:pt x="215" y="102"/>
                </a:cubicBezTo>
                <a:cubicBezTo>
                  <a:pt x="217" y="102"/>
                  <a:pt x="219" y="101"/>
                  <a:pt x="221" y="101"/>
                </a:cubicBezTo>
                <a:cubicBezTo>
                  <a:pt x="234" y="101"/>
                  <a:pt x="244" y="111"/>
                  <a:pt x="244" y="124"/>
                </a:cubicBezTo>
                <a:lnTo>
                  <a:pt x="244" y="166"/>
                </a:lnTo>
                <a:close/>
                <a:moveTo>
                  <a:pt x="64" y="41"/>
                </a:moveTo>
                <a:cubicBezTo>
                  <a:pt x="53" y="41"/>
                  <a:pt x="43" y="50"/>
                  <a:pt x="43" y="61"/>
                </a:cubicBezTo>
                <a:cubicBezTo>
                  <a:pt x="43" y="73"/>
                  <a:pt x="53" y="82"/>
                  <a:pt x="64" y="82"/>
                </a:cubicBezTo>
                <a:cubicBezTo>
                  <a:pt x="75" y="82"/>
                  <a:pt x="84" y="73"/>
                  <a:pt x="84" y="61"/>
                </a:cubicBezTo>
                <a:cubicBezTo>
                  <a:pt x="84" y="50"/>
                  <a:pt x="75" y="41"/>
                  <a:pt x="64" y="41"/>
                </a:cubicBezTo>
                <a:close/>
                <a:moveTo>
                  <a:pt x="23" y="101"/>
                </a:moveTo>
                <a:cubicBezTo>
                  <a:pt x="25" y="101"/>
                  <a:pt x="27" y="102"/>
                  <a:pt x="29" y="102"/>
                </a:cubicBezTo>
                <a:cubicBezTo>
                  <a:pt x="26" y="108"/>
                  <a:pt x="24" y="115"/>
                  <a:pt x="24" y="123"/>
                </a:cubicBezTo>
                <a:cubicBezTo>
                  <a:pt x="24" y="166"/>
                  <a:pt x="24" y="166"/>
                  <a:pt x="24" y="16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111"/>
                  <a:pt x="11" y="101"/>
                  <a:pt x="23" y="101"/>
                </a:cubicBezTo>
                <a:close/>
                <a:moveTo>
                  <a:pt x="122" y="0"/>
                </a:moveTo>
                <a:cubicBezTo>
                  <a:pt x="105" y="0"/>
                  <a:pt x="92" y="13"/>
                  <a:pt x="92" y="30"/>
                </a:cubicBezTo>
                <a:cubicBezTo>
                  <a:pt x="92" y="47"/>
                  <a:pt x="105" y="60"/>
                  <a:pt x="122" y="60"/>
                </a:cubicBezTo>
                <a:cubicBezTo>
                  <a:pt x="139" y="60"/>
                  <a:pt x="152" y="47"/>
                  <a:pt x="152" y="30"/>
                </a:cubicBezTo>
                <a:cubicBezTo>
                  <a:pt x="152" y="13"/>
                  <a:pt x="139" y="0"/>
                  <a:pt x="122" y="0"/>
                </a:cubicBezTo>
                <a:close/>
                <a:moveTo>
                  <a:pt x="213" y="182"/>
                </a:moveTo>
                <a:cubicBezTo>
                  <a:pt x="177" y="182"/>
                  <a:pt x="177" y="182"/>
                  <a:pt x="177" y="182"/>
                </a:cubicBezTo>
                <a:cubicBezTo>
                  <a:pt x="177" y="116"/>
                  <a:pt x="177" y="116"/>
                  <a:pt x="177" y="116"/>
                </a:cubicBezTo>
                <a:cubicBezTo>
                  <a:pt x="177" y="107"/>
                  <a:pt x="175" y="99"/>
                  <a:pt x="171" y="91"/>
                </a:cubicBezTo>
                <a:cubicBezTo>
                  <a:pt x="174" y="90"/>
                  <a:pt x="177" y="90"/>
                  <a:pt x="180" y="90"/>
                </a:cubicBezTo>
                <a:cubicBezTo>
                  <a:pt x="198" y="90"/>
                  <a:pt x="213" y="104"/>
                  <a:pt x="213" y="123"/>
                </a:cubicBezTo>
                <a:lnTo>
                  <a:pt x="213" y="182"/>
                </a:lnTo>
                <a:close/>
                <a:moveTo>
                  <a:pt x="67" y="116"/>
                </a:moveTo>
                <a:cubicBezTo>
                  <a:pt x="67" y="182"/>
                  <a:pt x="67" y="182"/>
                  <a:pt x="67" y="182"/>
                </a:cubicBezTo>
                <a:cubicBezTo>
                  <a:pt x="31" y="182"/>
                  <a:pt x="31" y="182"/>
                  <a:pt x="31" y="182"/>
                </a:cubicBezTo>
                <a:cubicBezTo>
                  <a:pt x="31" y="123"/>
                  <a:pt x="31" y="123"/>
                  <a:pt x="31" y="123"/>
                </a:cubicBezTo>
                <a:cubicBezTo>
                  <a:pt x="31" y="104"/>
                  <a:pt x="46" y="90"/>
                  <a:pt x="64" y="90"/>
                </a:cubicBezTo>
                <a:cubicBezTo>
                  <a:pt x="67" y="90"/>
                  <a:pt x="70" y="90"/>
                  <a:pt x="73" y="91"/>
                </a:cubicBezTo>
                <a:cubicBezTo>
                  <a:pt x="69" y="99"/>
                  <a:pt x="67" y="107"/>
                  <a:pt x="67" y="116"/>
                </a:cubicBezTo>
                <a:close/>
                <a:moveTo>
                  <a:pt x="74" y="200"/>
                </a:moveTo>
                <a:cubicBezTo>
                  <a:pt x="170" y="200"/>
                  <a:pt x="170" y="200"/>
                  <a:pt x="170" y="200"/>
                </a:cubicBezTo>
                <a:cubicBezTo>
                  <a:pt x="170" y="116"/>
                  <a:pt x="170" y="116"/>
                  <a:pt x="170" y="116"/>
                </a:cubicBezTo>
                <a:cubicBezTo>
                  <a:pt x="170" y="90"/>
                  <a:pt x="148" y="69"/>
                  <a:pt x="122" y="69"/>
                </a:cubicBezTo>
                <a:cubicBezTo>
                  <a:pt x="96" y="69"/>
                  <a:pt x="74" y="90"/>
                  <a:pt x="74" y="116"/>
                </a:cubicBezTo>
                <a:lnTo>
                  <a:pt x="74" y="200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4672013" y="2620963"/>
            <a:ext cx="628650" cy="606425"/>
          </a:xfrm>
          <a:custGeom>
            <a:avLst/>
            <a:gdLst>
              <a:gd name="T0" fmla="*/ 2147483646 w 103"/>
              <a:gd name="T1" fmla="*/ 2147483646 h 100"/>
              <a:gd name="T2" fmla="*/ 2147483646 w 103"/>
              <a:gd name="T3" fmla="*/ 2147483646 h 100"/>
              <a:gd name="T4" fmla="*/ 2147483646 w 103"/>
              <a:gd name="T5" fmla="*/ 2147483646 h 100"/>
              <a:gd name="T6" fmla="*/ 2147483646 w 103"/>
              <a:gd name="T7" fmla="*/ 2147483646 h 100"/>
              <a:gd name="T8" fmla="*/ 2147483646 w 103"/>
              <a:gd name="T9" fmla="*/ 2147483646 h 100"/>
              <a:gd name="T10" fmla="*/ 2147483646 w 103"/>
              <a:gd name="T11" fmla="*/ 2147483646 h 100"/>
              <a:gd name="T12" fmla="*/ 2147483646 w 103"/>
              <a:gd name="T13" fmla="*/ 2147483646 h 100"/>
              <a:gd name="T14" fmla="*/ 2147483646 w 103"/>
              <a:gd name="T15" fmla="*/ 2147483646 h 100"/>
              <a:gd name="T16" fmla="*/ 2147483646 w 103"/>
              <a:gd name="T17" fmla="*/ 2147483646 h 100"/>
              <a:gd name="T18" fmla="*/ 2147483646 w 103"/>
              <a:gd name="T19" fmla="*/ 2147483646 h 100"/>
              <a:gd name="T20" fmla="*/ 2147483646 w 103"/>
              <a:gd name="T21" fmla="*/ 2147483646 h 100"/>
              <a:gd name="T22" fmla="*/ 2147483646 w 103"/>
              <a:gd name="T23" fmla="*/ 2147483646 h 100"/>
              <a:gd name="T24" fmla="*/ 2147483646 w 103"/>
              <a:gd name="T25" fmla="*/ 2147483646 h 100"/>
              <a:gd name="T26" fmla="*/ 2147483646 w 103"/>
              <a:gd name="T27" fmla="*/ 2147483646 h 100"/>
              <a:gd name="T28" fmla="*/ 2147483646 w 103"/>
              <a:gd name="T29" fmla="*/ 2147483646 h 100"/>
              <a:gd name="T30" fmla="*/ 2147483646 w 103"/>
              <a:gd name="T31" fmla="*/ 2147483646 h 100"/>
              <a:gd name="T32" fmla="*/ 2147483646 w 103"/>
              <a:gd name="T33" fmla="*/ 2147483646 h 100"/>
              <a:gd name="T34" fmla="*/ 2147483646 w 103"/>
              <a:gd name="T35" fmla="*/ 2147483646 h 100"/>
              <a:gd name="T36" fmla="*/ 2147483646 w 103"/>
              <a:gd name="T37" fmla="*/ 2147483646 h 100"/>
              <a:gd name="T38" fmla="*/ 2147483646 w 103"/>
              <a:gd name="T39" fmla="*/ 2147483646 h 100"/>
              <a:gd name="T40" fmla="*/ 2147483646 w 103"/>
              <a:gd name="T41" fmla="*/ 2147483646 h 1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3" h="100">
                <a:moveTo>
                  <a:pt x="103" y="28"/>
                </a:moveTo>
                <a:cubicBezTo>
                  <a:pt x="96" y="15"/>
                  <a:pt x="83" y="6"/>
                  <a:pt x="67" y="3"/>
                </a:cubicBezTo>
                <a:cubicBezTo>
                  <a:pt x="38" y="0"/>
                  <a:pt x="15" y="21"/>
                  <a:pt x="8" y="50"/>
                </a:cubicBezTo>
                <a:cubicBezTo>
                  <a:pt x="0" y="87"/>
                  <a:pt x="9" y="99"/>
                  <a:pt x="27" y="100"/>
                </a:cubicBezTo>
                <a:cubicBezTo>
                  <a:pt x="30" y="97"/>
                  <a:pt x="34" y="95"/>
                  <a:pt x="39" y="93"/>
                </a:cubicBezTo>
                <a:lnTo>
                  <a:pt x="103" y="28"/>
                </a:lnTo>
                <a:close/>
                <a:moveTo>
                  <a:pt x="51" y="25"/>
                </a:moveTo>
                <a:cubicBezTo>
                  <a:pt x="52" y="18"/>
                  <a:pt x="58" y="14"/>
                  <a:pt x="65" y="15"/>
                </a:cubicBezTo>
                <a:cubicBezTo>
                  <a:pt x="72" y="16"/>
                  <a:pt x="77" y="22"/>
                  <a:pt x="76" y="29"/>
                </a:cubicBezTo>
                <a:cubicBezTo>
                  <a:pt x="75" y="36"/>
                  <a:pt x="69" y="41"/>
                  <a:pt x="62" y="40"/>
                </a:cubicBezTo>
                <a:cubicBezTo>
                  <a:pt x="55" y="39"/>
                  <a:pt x="50" y="32"/>
                  <a:pt x="51" y="25"/>
                </a:cubicBezTo>
                <a:close/>
                <a:moveTo>
                  <a:pt x="25" y="39"/>
                </a:moveTo>
                <a:cubicBezTo>
                  <a:pt x="25" y="34"/>
                  <a:pt x="30" y="30"/>
                  <a:pt x="35" y="31"/>
                </a:cubicBezTo>
                <a:cubicBezTo>
                  <a:pt x="40" y="32"/>
                  <a:pt x="44" y="37"/>
                  <a:pt x="43" y="42"/>
                </a:cubicBezTo>
                <a:cubicBezTo>
                  <a:pt x="43" y="47"/>
                  <a:pt x="38" y="51"/>
                  <a:pt x="33" y="50"/>
                </a:cubicBezTo>
                <a:cubicBezTo>
                  <a:pt x="28" y="49"/>
                  <a:pt x="24" y="44"/>
                  <a:pt x="25" y="39"/>
                </a:cubicBezTo>
                <a:close/>
                <a:moveTo>
                  <a:pt x="27" y="81"/>
                </a:moveTo>
                <a:cubicBezTo>
                  <a:pt x="22" y="81"/>
                  <a:pt x="19" y="76"/>
                  <a:pt x="19" y="71"/>
                </a:cubicBezTo>
                <a:cubicBezTo>
                  <a:pt x="20" y="66"/>
                  <a:pt x="25" y="62"/>
                  <a:pt x="30" y="63"/>
                </a:cubicBezTo>
                <a:cubicBezTo>
                  <a:pt x="35" y="63"/>
                  <a:pt x="39" y="68"/>
                  <a:pt x="38" y="73"/>
                </a:cubicBezTo>
                <a:cubicBezTo>
                  <a:pt x="37" y="79"/>
                  <a:pt x="33" y="82"/>
                  <a:pt x="27" y="81"/>
                </a:cubicBezTo>
                <a:close/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1962150" y="2681288"/>
            <a:ext cx="971550" cy="608012"/>
          </a:xfrm>
          <a:custGeom>
            <a:avLst/>
            <a:gdLst>
              <a:gd name="T0" fmla="*/ 2147483646 w 260"/>
              <a:gd name="T1" fmla="*/ 2147483646 h 162"/>
              <a:gd name="T2" fmla="*/ 2147483646 w 260"/>
              <a:gd name="T3" fmla="*/ 0 h 162"/>
              <a:gd name="T4" fmla="*/ 2147483646 w 260"/>
              <a:gd name="T5" fmla="*/ 2147483646 h 162"/>
              <a:gd name="T6" fmla="*/ 2147483646 w 260"/>
              <a:gd name="T7" fmla="*/ 2147483646 h 162"/>
              <a:gd name="T8" fmla="*/ 2147483646 w 260"/>
              <a:gd name="T9" fmla="*/ 2147483646 h 162"/>
              <a:gd name="T10" fmla="*/ 0 w 260"/>
              <a:gd name="T11" fmla="*/ 2147483646 h 162"/>
              <a:gd name="T12" fmla="*/ 2147483646 w 260"/>
              <a:gd name="T13" fmla="*/ 2147483646 h 162"/>
              <a:gd name="T14" fmla="*/ 2147483646 w 260"/>
              <a:gd name="T15" fmla="*/ 2147483646 h 162"/>
              <a:gd name="T16" fmla="*/ 2147483646 w 260"/>
              <a:gd name="T17" fmla="*/ 2147483646 h 162"/>
              <a:gd name="T18" fmla="*/ 2147483646 w 260"/>
              <a:gd name="T19" fmla="*/ 2147483646 h 162"/>
              <a:gd name="T20" fmla="*/ 2147483646 w 260"/>
              <a:gd name="T21" fmla="*/ 2147483646 h 162"/>
              <a:gd name="T22" fmla="*/ 2147483646 w 260"/>
              <a:gd name="T23" fmla="*/ 2147483646 h 162"/>
              <a:gd name="T24" fmla="*/ 2147483646 w 260"/>
              <a:gd name="T25" fmla="*/ 2147483646 h 162"/>
              <a:gd name="T26" fmla="*/ 2147483646 w 260"/>
              <a:gd name="T27" fmla="*/ 2147483646 h 162"/>
              <a:gd name="T28" fmla="*/ 2147483646 w 260"/>
              <a:gd name="T29" fmla="*/ 2147483646 h 162"/>
              <a:gd name="T30" fmla="*/ 2147483646 w 260"/>
              <a:gd name="T31" fmla="*/ 2147483646 h 162"/>
              <a:gd name="T32" fmla="*/ 2147483646 w 260"/>
              <a:gd name="T33" fmla="*/ 2147483646 h 162"/>
              <a:gd name="T34" fmla="*/ 2147483646 w 260"/>
              <a:gd name="T35" fmla="*/ 2147483646 h 16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close/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Freeform 7"/>
          <p:cNvSpPr>
            <a:spLocks noEditPoints="1"/>
          </p:cNvSpPr>
          <p:nvPr/>
        </p:nvSpPr>
        <p:spPr bwMode="auto">
          <a:xfrm>
            <a:off x="9366250" y="2554288"/>
            <a:ext cx="546100" cy="592137"/>
          </a:xfrm>
          <a:custGeom>
            <a:avLst/>
            <a:gdLst>
              <a:gd name="T0" fmla="*/ 2147483646 w 100"/>
              <a:gd name="T1" fmla="*/ 2147483646 h 132"/>
              <a:gd name="T2" fmla="*/ 2147483646 w 100"/>
              <a:gd name="T3" fmla="*/ 2147483646 h 132"/>
              <a:gd name="T4" fmla="*/ 2147483646 w 100"/>
              <a:gd name="T5" fmla="*/ 2147483646 h 132"/>
              <a:gd name="T6" fmla="*/ 2147483646 w 100"/>
              <a:gd name="T7" fmla="*/ 2147483646 h 132"/>
              <a:gd name="T8" fmla="*/ 2147483646 w 100"/>
              <a:gd name="T9" fmla="*/ 2147483646 h 132"/>
              <a:gd name="T10" fmla="*/ 2147483646 w 100"/>
              <a:gd name="T11" fmla="*/ 2147483646 h 132"/>
              <a:gd name="T12" fmla="*/ 2147483646 w 100"/>
              <a:gd name="T13" fmla="*/ 2147483646 h 132"/>
              <a:gd name="T14" fmla="*/ 2147483646 w 100"/>
              <a:gd name="T15" fmla="*/ 2147483646 h 132"/>
              <a:gd name="T16" fmla="*/ 2147483646 w 100"/>
              <a:gd name="T17" fmla="*/ 2147483646 h 132"/>
              <a:gd name="T18" fmla="*/ 2147483646 w 100"/>
              <a:gd name="T19" fmla="*/ 2147483646 h 132"/>
              <a:gd name="T20" fmla="*/ 2147483646 w 100"/>
              <a:gd name="T21" fmla="*/ 2147483646 h 132"/>
              <a:gd name="T22" fmla="*/ 2147483646 w 100"/>
              <a:gd name="T23" fmla="*/ 2147483646 h 132"/>
              <a:gd name="T24" fmla="*/ 2147483646 w 100"/>
              <a:gd name="T25" fmla="*/ 2147483646 h 132"/>
              <a:gd name="T26" fmla="*/ 2147483646 w 100"/>
              <a:gd name="T27" fmla="*/ 2147483646 h 132"/>
              <a:gd name="T28" fmla="*/ 2147483646 w 100"/>
              <a:gd name="T29" fmla="*/ 2147483646 h 132"/>
              <a:gd name="T30" fmla="*/ 2147483646 w 100"/>
              <a:gd name="T31" fmla="*/ 2147483646 h 132"/>
              <a:gd name="T32" fmla="*/ 2147483646 w 100"/>
              <a:gd name="T33" fmla="*/ 0 h 132"/>
              <a:gd name="T34" fmla="*/ 2147483646 w 100"/>
              <a:gd name="T35" fmla="*/ 2147483646 h 132"/>
              <a:gd name="T36" fmla="*/ 2147483646 w 100"/>
              <a:gd name="T37" fmla="*/ 2147483646 h 132"/>
              <a:gd name="T38" fmla="*/ 0 w 100"/>
              <a:gd name="T39" fmla="*/ 2147483646 h 132"/>
              <a:gd name="T40" fmla="*/ 0 w 100"/>
              <a:gd name="T41" fmla="*/ 2147483646 h 132"/>
              <a:gd name="T42" fmla="*/ 2147483646 w 100"/>
              <a:gd name="T43" fmla="*/ 2147483646 h 132"/>
              <a:gd name="T44" fmla="*/ 2147483646 w 100"/>
              <a:gd name="T45" fmla="*/ 2147483646 h 132"/>
              <a:gd name="T46" fmla="*/ 2147483646 w 100"/>
              <a:gd name="T47" fmla="*/ 2147483646 h 132"/>
              <a:gd name="T48" fmla="*/ 2147483646 w 100"/>
              <a:gd name="T49" fmla="*/ 2147483646 h 132"/>
              <a:gd name="T50" fmla="*/ 2147483646 w 100"/>
              <a:gd name="T51" fmla="*/ 2147483646 h 132"/>
              <a:gd name="T52" fmla="*/ 2147483646 w 100"/>
              <a:gd name="T53" fmla="*/ 2147483646 h 132"/>
              <a:gd name="T54" fmla="*/ 2147483646 w 100"/>
              <a:gd name="T55" fmla="*/ 2147483646 h 132"/>
              <a:gd name="T56" fmla="*/ 2147483646 w 100"/>
              <a:gd name="T57" fmla="*/ 2147483646 h 132"/>
              <a:gd name="T58" fmla="*/ 2147483646 w 100"/>
              <a:gd name="T59" fmla="*/ 2147483646 h 132"/>
              <a:gd name="T60" fmla="*/ 2147483646 w 100"/>
              <a:gd name="T61" fmla="*/ 2147483646 h 132"/>
              <a:gd name="T62" fmla="*/ 2147483646 w 100"/>
              <a:gd name="T63" fmla="*/ 2147483646 h 132"/>
              <a:gd name="T64" fmla="*/ 2147483646 w 100"/>
              <a:gd name="T65" fmla="*/ 2147483646 h 132"/>
              <a:gd name="T66" fmla="*/ 2147483646 w 100"/>
              <a:gd name="T67" fmla="*/ 2147483646 h 132"/>
              <a:gd name="T68" fmla="*/ 2147483646 w 100"/>
              <a:gd name="T69" fmla="*/ 2147483646 h 132"/>
              <a:gd name="T70" fmla="*/ 2147483646 w 100"/>
              <a:gd name="T71" fmla="*/ 2147483646 h 132"/>
              <a:gd name="T72" fmla="*/ 2147483646 w 100"/>
              <a:gd name="T73" fmla="*/ 2147483646 h 13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00" h="132">
                <a:moveTo>
                  <a:pt x="50" y="70"/>
                </a:moveTo>
                <a:cubicBezTo>
                  <a:pt x="39" y="70"/>
                  <a:pt x="30" y="79"/>
                  <a:pt x="30" y="90"/>
                </a:cubicBezTo>
                <a:cubicBezTo>
                  <a:pt x="30" y="102"/>
                  <a:pt x="39" y="111"/>
                  <a:pt x="50" y="111"/>
                </a:cubicBezTo>
                <a:cubicBezTo>
                  <a:pt x="61" y="111"/>
                  <a:pt x="70" y="102"/>
                  <a:pt x="70" y="90"/>
                </a:cubicBezTo>
                <a:cubicBezTo>
                  <a:pt x="70" y="79"/>
                  <a:pt x="61" y="70"/>
                  <a:pt x="50" y="70"/>
                </a:cubicBezTo>
                <a:close/>
                <a:moveTo>
                  <a:pt x="53" y="93"/>
                </a:moveTo>
                <a:cubicBezTo>
                  <a:pt x="53" y="102"/>
                  <a:pt x="53" y="102"/>
                  <a:pt x="53" y="102"/>
                </a:cubicBezTo>
                <a:cubicBezTo>
                  <a:pt x="53" y="104"/>
                  <a:pt x="52" y="105"/>
                  <a:pt x="50" y="105"/>
                </a:cubicBezTo>
                <a:cubicBezTo>
                  <a:pt x="48" y="105"/>
                  <a:pt x="47" y="104"/>
                  <a:pt x="47" y="102"/>
                </a:cubicBezTo>
                <a:cubicBezTo>
                  <a:pt x="47" y="93"/>
                  <a:pt x="47" y="93"/>
                  <a:pt x="47" y="93"/>
                </a:cubicBezTo>
                <a:cubicBezTo>
                  <a:pt x="44" y="91"/>
                  <a:pt x="41" y="88"/>
                  <a:pt x="41" y="84"/>
                </a:cubicBezTo>
                <a:cubicBezTo>
                  <a:pt x="41" y="80"/>
                  <a:pt x="45" y="76"/>
                  <a:pt x="50" y="76"/>
                </a:cubicBezTo>
                <a:cubicBezTo>
                  <a:pt x="55" y="76"/>
                  <a:pt x="59" y="80"/>
                  <a:pt x="59" y="84"/>
                </a:cubicBezTo>
                <a:cubicBezTo>
                  <a:pt x="59" y="88"/>
                  <a:pt x="56" y="91"/>
                  <a:pt x="53" y="93"/>
                </a:cubicBezTo>
                <a:close/>
                <a:moveTo>
                  <a:pt x="86" y="50"/>
                </a:moveTo>
                <a:cubicBezTo>
                  <a:pt x="86" y="36"/>
                  <a:pt x="86" y="36"/>
                  <a:pt x="86" y="36"/>
                </a:cubicBezTo>
                <a:cubicBezTo>
                  <a:pt x="86" y="16"/>
                  <a:pt x="70" y="0"/>
                  <a:pt x="50" y="0"/>
                </a:cubicBezTo>
                <a:cubicBezTo>
                  <a:pt x="30" y="0"/>
                  <a:pt x="14" y="16"/>
                  <a:pt x="14" y="36"/>
                </a:cubicBezTo>
                <a:cubicBezTo>
                  <a:pt x="14" y="50"/>
                  <a:pt x="14" y="50"/>
                  <a:pt x="14" y="50"/>
                </a:cubicBezTo>
                <a:cubicBezTo>
                  <a:pt x="6" y="53"/>
                  <a:pt x="0" y="60"/>
                  <a:pt x="0" y="69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23"/>
                  <a:pt x="9" y="132"/>
                  <a:pt x="20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91" y="132"/>
                  <a:pt x="100" y="123"/>
                  <a:pt x="100" y="112"/>
                </a:cubicBezTo>
                <a:cubicBezTo>
                  <a:pt x="100" y="69"/>
                  <a:pt x="100" y="69"/>
                  <a:pt x="100" y="69"/>
                </a:cubicBezTo>
                <a:cubicBezTo>
                  <a:pt x="100" y="60"/>
                  <a:pt x="94" y="53"/>
                  <a:pt x="86" y="50"/>
                </a:cubicBezTo>
                <a:close/>
                <a:moveTo>
                  <a:pt x="50" y="115"/>
                </a:moveTo>
                <a:cubicBezTo>
                  <a:pt x="36" y="115"/>
                  <a:pt x="25" y="104"/>
                  <a:pt x="25" y="90"/>
                </a:cubicBezTo>
                <a:cubicBezTo>
                  <a:pt x="25" y="77"/>
                  <a:pt x="36" y="66"/>
                  <a:pt x="50" y="66"/>
                </a:cubicBezTo>
                <a:cubicBezTo>
                  <a:pt x="64" y="66"/>
                  <a:pt x="75" y="77"/>
                  <a:pt x="75" y="90"/>
                </a:cubicBezTo>
                <a:cubicBezTo>
                  <a:pt x="75" y="104"/>
                  <a:pt x="64" y="115"/>
                  <a:pt x="50" y="115"/>
                </a:cubicBezTo>
                <a:close/>
                <a:moveTo>
                  <a:pt x="76" y="49"/>
                </a:moveTo>
                <a:cubicBezTo>
                  <a:pt x="24" y="49"/>
                  <a:pt x="24" y="49"/>
                  <a:pt x="24" y="49"/>
                </a:cubicBezTo>
                <a:cubicBezTo>
                  <a:pt x="24" y="36"/>
                  <a:pt x="24" y="36"/>
                  <a:pt x="24" y="36"/>
                </a:cubicBezTo>
                <a:cubicBezTo>
                  <a:pt x="24" y="22"/>
                  <a:pt x="36" y="11"/>
                  <a:pt x="50" y="11"/>
                </a:cubicBezTo>
                <a:cubicBezTo>
                  <a:pt x="64" y="11"/>
                  <a:pt x="76" y="22"/>
                  <a:pt x="76" y="36"/>
                </a:cubicBezTo>
                <a:lnTo>
                  <a:pt x="76" y="49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矩形 3"/>
          <p:cNvSpPr>
            <a:spLocks noChangeArrowheads="1"/>
          </p:cNvSpPr>
          <p:nvPr/>
        </p:nvSpPr>
        <p:spPr bwMode="auto">
          <a:xfrm>
            <a:off x="1712913" y="3740150"/>
            <a:ext cx="139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 TEXT</a:t>
            </a:r>
            <a:endParaRPr lang="zh-CN" altLang="en-US" sz="2000" b="1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5" name="矩形 4"/>
          <p:cNvSpPr>
            <a:spLocks noChangeArrowheads="1"/>
          </p:cNvSpPr>
          <p:nvPr/>
        </p:nvSpPr>
        <p:spPr bwMode="auto">
          <a:xfrm>
            <a:off x="1603375" y="4181475"/>
            <a:ext cx="1612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6" name="矩形 3"/>
          <p:cNvSpPr>
            <a:spLocks noChangeArrowheads="1"/>
          </p:cNvSpPr>
          <p:nvPr/>
        </p:nvSpPr>
        <p:spPr bwMode="auto">
          <a:xfrm>
            <a:off x="4232275" y="3740150"/>
            <a:ext cx="1395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 TEXT</a:t>
            </a:r>
            <a:endParaRPr lang="zh-CN" altLang="en-US" sz="2000" b="1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7" name="矩形 4"/>
          <p:cNvSpPr>
            <a:spLocks noChangeArrowheads="1"/>
          </p:cNvSpPr>
          <p:nvPr/>
        </p:nvSpPr>
        <p:spPr bwMode="auto">
          <a:xfrm>
            <a:off x="4124325" y="4181475"/>
            <a:ext cx="16113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8" name="矩形 3"/>
          <p:cNvSpPr>
            <a:spLocks noChangeArrowheads="1"/>
          </p:cNvSpPr>
          <p:nvPr/>
        </p:nvSpPr>
        <p:spPr bwMode="auto">
          <a:xfrm>
            <a:off x="6608763" y="3740150"/>
            <a:ext cx="1395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 TEXT</a:t>
            </a:r>
            <a:endParaRPr lang="zh-CN" altLang="en-US" sz="2000" b="1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矩形 4"/>
          <p:cNvSpPr>
            <a:spLocks noChangeArrowheads="1"/>
          </p:cNvSpPr>
          <p:nvPr/>
        </p:nvSpPr>
        <p:spPr bwMode="auto">
          <a:xfrm>
            <a:off x="6500813" y="4181475"/>
            <a:ext cx="16113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20" name="矩形 3"/>
          <p:cNvSpPr>
            <a:spLocks noChangeArrowheads="1"/>
          </p:cNvSpPr>
          <p:nvPr/>
        </p:nvSpPr>
        <p:spPr bwMode="auto">
          <a:xfrm>
            <a:off x="8912225" y="3740150"/>
            <a:ext cx="1395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 TEXT</a:t>
            </a:r>
            <a:endParaRPr lang="zh-CN" altLang="en-US" sz="2000" b="1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1" name="矩形 4"/>
          <p:cNvSpPr>
            <a:spLocks noChangeArrowheads="1"/>
          </p:cNvSpPr>
          <p:nvPr/>
        </p:nvSpPr>
        <p:spPr bwMode="auto">
          <a:xfrm>
            <a:off x="8804275" y="4181475"/>
            <a:ext cx="1612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22" name="半闭框 21"/>
          <p:cNvSpPr/>
          <p:nvPr/>
        </p:nvSpPr>
        <p:spPr>
          <a:xfrm>
            <a:off x="4079875" y="2303463"/>
            <a:ext cx="484188" cy="552450"/>
          </a:xfrm>
          <a:prstGeom prst="halfFrame">
            <a:avLst>
              <a:gd name="adj1" fmla="val 7501"/>
              <a:gd name="adj2" fmla="val 844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半闭框 22"/>
          <p:cNvSpPr/>
          <p:nvPr/>
        </p:nvSpPr>
        <p:spPr>
          <a:xfrm rot="5400000">
            <a:off x="5217319" y="2277269"/>
            <a:ext cx="484188" cy="552450"/>
          </a:xfrm>
          <a:prstGeom prst="halfFrame">
            <a:avLst>
              <a:gd name="adj1" fmla="val 7501"/>
              <a:gd name="adj2" fmla="val 844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" name="半闭框 23"/>
          <p:cNvSpPr/>
          <p:nvPr/>
        </p:nvSpPr>
        <p:spPr>
          <a:xfrm rot="10800000">
            <a:off x="5267325" y="4613275"/>
            <a:ext cx="485775" cy="552450"/>
          </a:xfrm>
          <a:prstGeom prst="halfFrame">
            <a:avLst>
              <a:gd name="adj1" fmla="val 7501"/>
              <a:gd name="adj2" fmla="val 844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半闭框 24"/>
          <p:cNvSpPr/>
          <p:nvPr/>
        </p:nvSpPr>
        <p:spPr>
          <a:xfrm rot="16200000">
            <a:off x="4106069" y="4668044"/>
            <a:ext cx="484188" cy="552450"/>
          </a:xfrm>
          <a:prstGeom prst="halfFrame">
            <a:avLst>
              <a:gd name="adj1" fmla="val 7501"/>
              <a:gd name="adj2" fmla="val 844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243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直角三角形 5"/>
          <p:cNvSpPr/>
          <p:nvPr/>
        </p:nvSpPr>
        <p:spPr>
          <a:xfrm rot="9399340">
            <a:off x="3628177" y="2495740"/>
            <a:ext cx="5095542" cy="2425837"/>
          </a:xfrm>
          <a:prstGeom prst="rtTriangle">
            <a:avLst/>
          </a:prstGeom>
          <a:solidFill>
            <a:srgbClr val="A5441D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直角三角形 6"/>
          <p:cNvSpPr/>
          <p:nvPr/>
        </p:nvSpPr>
        <p:spPr>
          <a:xfrm rot="19744246" flipH="1">
            <a:off x="3121571" y="1572555"/>
            <a:ext cx="4158893" cy="2582625"/>
          </a:xfrm>
          <a:prstGeom prst="rtTriangle">
            <a:avLst/>
          </a:prstGeom>
          <a:solidFill>
            <a:srgbClr val="A5441D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671689" y="2425990"/>
            <a:ext cx="6546368" cy="18620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bg1"/>
                </a:solidFill>
                <a:effectLst/>
                <a:latin typeface="华文细黑" panose="02010600040101010101" pitchFamily="2" charset="-122"/>
                <a:ea typeface="华文细黑" panose="02010600040101010101" pitchFamily="2" charset="-122"/>
              </a:rPr>
              <a:t>PART 3</a:t>
            </a:r>
            <a:endParaRPr lang="zh-CN" altLang="en-US" sz="11500" dirty="0">
              <a:solidFill>
                <a:schemeClr val="bg1"/>
              </a:solidFill>
              <a:effectLst/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669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2080489" y="1921055"/>
            <a:ext cx="7586025" cy="4018340"/>
            <a:chOff x="1528763" y="2281238"/>
            <a:chExt cx="5130800" cy="2717800"/>
          </a:xfrm>
          <a:solidFill>
            <a:schemeClr val="bg1">
              <a:alpha val="10000"/>
            </a:schemeClr>
          </a:solidFill>
        </p:grpSpPr>
        <p:sp>
          <p:nvSpPr>
            <p:cNvPr id="27" name="Freeform 10"/>
            <p:cNvSpPr>
              <a:spLocks/>
            </p:cNvSpPr>
            <p:nvPr/>
          </p:nvSpPr>
          <p:spPr bwMode="auto">
            <a:xfrm>
              <a:off x="4721225" y="2371725"/>
              <a:ext cx="38100" cy="22225"/>
            </a:xfrm>
            <a:custGeom>
              <a:avLst/>
              <a:gdLst>
                <a:gd name="T0" fmla="*/ 51612800 w 15"/>
                <a:gd name="T1" fmla="*/ 0 h 8"/>
                <a:gd name="T2" fmla="*/ 58064400 w 15"/>
                <a:gd name="T3" fmla="*/ 7717631 h 8"/>
                <a:gd name="T4" fmla="*/ 77419200 w 15"/>
                <a:gd name="T5" fmla="*/ 54026197 h 8"/>
                <a:gd name="T6" fmla="*/ 32258000 w 15"/>
                <a:gd name="T7" fmla="*/ 30873303 h 8"/>
                <a:gd name="T8" fmla="*/ 51612800 w 15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8"/>
                <a:gd name="T17" fmla="*/ 15 w 15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8">
                  <a:moveTo>
                    <a:pt x="8" y="0"/>
                  </a:moveTo>
                  <a:cubicBezTo>
                    <a:pt x="9" y="0"/>
                    <a:pt x="9" y="0"/>
                    <a:pt x="9" y="1"/>
                  </a:cubicBezTo>
                  <a:cubicBezTo>
                    <a:pt x="10" y="4"/>
                    <a:pt x="15" y="4"/>
                    <a:pt x="12" y="7"/>
                  </a:cubicBezTo>
                  <a:cubicBezTo>
                    <a:pt x="8" y="8"/>
                    <a:pt x="10" y="2"/>
                    <a:pt x="5" y="4"/>
                  </a:cubicBezTo>
                  <a:cubicBezTo>
                    <a:pt x="0" y="2"/>
                    <a:pt x="11" y="4"/>
                    <a:pt x="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auto">
            <a:xfrm>
              <a:off x="5259388" y="2371725"/>
              <a:ext cx="73025" cy="38100"/>
            </a:xfrm>
            <a:custGeom>
              <a:avLst/>
              <a:gdLst>
                <a:gd name="T0" fmla="*/ 177543920 w 29"/>
                <a:gd name="T1" fmla="*/ 70967600 h 15"/>
                <a:gd name="T2" fmla="*/ 107794972 w 29"/>
                <a:gd name="T3" fmla="*/ 90322400 h 15"/>
                <a:gd name="T4" fmla="*/ 19021753 w 29"/>
                <a:gd name="T5" fmla="*/ 90322400 h 15"/>
                <a:gd name="T6" fmla="*/ 0 w 29"/>
                <a:gd name="T7" fmla="*/ 70967600 h 15"/>
                <a:gd name="T8" fmla="*/ 139497895 w 29"/>
                <a:gd name="T9" fmla="*/ 0 h 15"/>
                <a:gd name="T10" fmla="*/ 171203335 w 29"/>
                <a:gd name="T11" fmla="*/ 19354800 h 15"/>
                <a:gd name="T12" fmla="*/ 152179064 w 29"/>
                <a:gd name="T13" fmla="*/ 25806400 h 15"/>
                <a:gd name="T14" fmla="*/ 177543920 w 29"/>
                <a:gd name="T15" fmla="*/ 70967600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9"/>
                <a:gd name="T25" fmla="*/ 0 h 15"/>
                <a:gd name="T26" fmla="*/ 29 w 29"/>
                <a:gd name="T27" fmla="*/ 15 h 1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9" h="15">
                  <a:moveTo>
                    <a:pt x="28" y="11"/>
                  </a:moveTo>
                  <a:cubicBezTo>
                    <a:pt x="24" y="11"/>
                    <a:pt x="17" y="9"/>
                    <a:pt x="17" y="14"/>
                  </a:cubicBezTo>
                  <a:cubicBezTo>
                    <a:pt x="14" y="12"/>
                    <a:pt x="9" y="15"/>
                    <a:pt x="3" y="14"/>
                  </a:cubicBezTo>
                  <a:cubicBezTo>
                    <a:pt x="3" y="11"/>
                    <a:pt x="2" y="11"/>
                    <a:pt x="0" y="11"/>
                  </a:cubicBezTo>
                  <a:cubicBezTo>
                    <a:pt x="3" y="3"/>
                    <a:pt x="11" y="0"/>
                    <a:pt x="22" y="0"/>
                  </a:cubicBezTo>
                  <a:cubicBezTo>
                    <a:pt x="21" y="4"/>
                    <a:pt x="26" y="1"/>
                    <a:pt x="27" y="3"/>
                  </a:cubicBezTo>
                  <a:cubicBezTo>
                    <a:pt x="27" y="4"/>
                    <a:pt x="24" y="4"/>
                    <a:pt x="24" y="4"/>
                  </a:cubicBezTo>
                  <a:cubicBezTo>
                    <a:pt x="23" y="6"/>
                    <a:pt x="29" y="5"/>
                    <a:pt x="28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Freeform 12"/>
            <p:cNvSpPr>
              <a:spLocks/>
            </p:cNvSpPr>
            <p:nvPr/>
          </p:nvSpPr>
          <p:spPr bwMode="auto">
            <a:xfrm>
              <a:off x="4837113" y="2373313"/>
              <a:ext cx="38100" cy="23812"/>
            </a:xfrm>
            <a:custGeom>
              <a:avLst/>
              <a:gdLst>
                <a:gd name="T0" fmla="*/ 96774000 w 15"/>
                <a:gd name="T1" fmla="*/ 14001456 h 9"/>
                <a:gd name="T2" fmla="*/ 90322400 w 15"/>
                <a:gd name="T3" fmla="*/ 48999804 h 9"/>
                <a:gd name="T4" fmla="*/ 51612800 w 15"/>
                <a:gd name="T5" fmla="*/ 63001260 h 9"/>
                <a:gd name="T6" fmla="*/ 6451600 w 15"/>
                <a:gd name="T7" fmla="*/ 28000266 h 9"/>
                <a:gd name="T8" fmla="*/ 58064400 w 15"/>
                <a:gd name="T9" fmla="*/ 28000266 h 9"/>
                <a:gd name="T10" fmla="*/ 96774000 w 15"/>
                <a:gd name="T11" fmla="*/ 14001456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9"/>
                <a:gd name="T20" fmla="*/ 15 w 15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9">
                  <a:moveTo>
                    <a:pt x="15" y="2"/>
                  </a:moveTo>
                  <a:cubicBezTo>
                    <a:pt x="14" y="3"/>
                    <a:pt x="13" y="5"/>
                    <a:pt x="14" y="7"/>
                  </a:cubicBezTo>
                  <a:cubicBezTo>
                    <a:pt x="11" y="7"/>
                    <a:pt x="10" y="8"/>
                    <a:pt x="8" y="9"/>
                  </a:cubicBezTo>
                  <a:cubicBezTo>
                    <a:pt x="6" y="7"/>
                    <a:pt x="0" y="9"/>
                    <a:pt x="1" y="4"/>
                  </a:cubicBezTo>
                  <a:cubicBezTo>
                    <a:pt x="5" y="5"/>
                    <a:pt x="6" y="1"/>
                    <a:pt x="9" y="4"/>
                  </a:cubicBezTo>
                  <a:cubicBezTo>
                    <a:pt x="12" y="4"/>
                    <a:pt x="11" y="0"/>
                    <a:pt x="1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Freeform 13"/>
            <p:cNvSpPr>
              <a:spLocks/>
            </p:cNvSpPr>
            <p:nvPr/>
          </p:nvSpPr>
          <p:spPr bwMode="auto">
            <a:xfrm>
              <a:off x="4610100" y="2384425"/>
              <a:ext cx="47625" cy="25400"/>
            </a:xfrm>
            <a:custGeom>
              <a:avLst/>
              <a:gdLst>
                <a:gd name="T0" fmla="*/ 113091829 w 19"/>
                <a:gd name="T1" fmla="*/ 0 h 10"/>
                <a:gd name="T2" fmla="*/ 94244862 w 19"/>
                <a:gd name="T3" fmla="*/ 32258000 h 10"/>
                <a:gd name="T4" fmla="*/ 69111395 w 19"/>
                <a:gd name="T5" fmla="*/ 58064400 h 10"/>
                <a:gd name="T6" fmla="*/ 50264428 w 19"/>
                <a:gd name="T7" fmla="*/ 38709600 h 10"/>
                <a:gd name="T8" fmla="*/ 25130961 w 19"/>
                <a:gd name="T9" fmla="*/ 45161200 h 10"/>
                <a:gd name="T10" fmla="*/ 6283993 w 19"/>
                <a:gd name="T11" fmla="*/ 32258000 h 10"/>
                <a:gd name="T12" fmla="*/ 50264428 w 19"/>
                <a:gd name="T13" fmla="*/ 19354800 h 10"/>
                <a:gd name="T14" fmla="*/ 50264428 w 19"/>
                <a:gd name="T15" fmla="*/ 12903200 h 10"/>
                <a:gd name="T16" fmla="*/ 113091829 w 19"/>
                <a:gd name="T17" fmla="*/ 0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0"/>
                <a:gd name="T29" fmla="*/ 19 w 19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0">
                  <a:moveTo>
                    <a:pt x="18" y="0"/>
                  </a:moveTo>
                  <a:cubicBezTo>
                    <a:pt x="19" y="4"/>
                    <a:pt x="15" y="2"/>
                    <a:pt x="15" y="5"/>
                  </a:cubicBezTo>
                  <a:cubicBezTo>
                    <a:pt x="15" y="5"/>
                    <a:pt x="13" y="8"/>
                    <a:pt x="11" y="9"/>
                  </a:cubicBezTo>
                  <a:cubicBezTo>
                    <a:pt x="8" y="10"/>
                    <a:pt x="9" y="6"/>
                    <a:pt x="8" y="6"/>
                  </a:cubicBezTo>
                  <a:cubicBezTo>
                    <a:pt x="8" y="6"/>
                    <a:pt x="6" y="8"/>
                    <a:pt x="4" y="7"/>
                  </a:cubicBezTo>
                  <a:cubicBezTo>
                    <a:pt x="3" y="7"/>
                    <a:pt x="3" y="4"/>
                    <a:pt x="1" y="5"/>
                  </a:cubicBezTo>
                  <a:cubicBezTo>
                    <a:pt x="0" y="1"/>
                    <a:pt x="7" y="5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12" y="1"/>
                    <a:pt x="13" y="1"/>
                    <a:pt x="1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Freeform 14"/>
            <p:cNvSpPr>
              <a:spLocks/>
            </p:cNvSpPr>
            <p:nvPr/>
          </p:nvSpPr>
          <p:spPr bwMode="auto">
            <a:xfrm>
              <a:off x="4794250" y="2384425"/>
              <a:ext cx="38100" cy="12700"/>
            </a:xfrm>
            <a:custGeom>
              <a:avLst/>
              <a:gdLst>
                <a:gd name="T0" fmla="*/ 90322400 w 15"/>
                <a:gd name="T1" fmla="*/ 32258000 h 5"/>
                <a:gd name="T2" fmla="*/ 19354800 w 15"/>
                <a:gd name="T3" fmla="*/ 32258000 h 5"/>
                <a:gd name="T4" fmla="*/ 45161200 w 15"/>
                <a:gd name="T5" fmla="*/ 0 h 5"/>
                <a:gd name="T6" fmla="*/ 90322400 w 15"/>
                <a:gd name="T7" fmla="*/ 3225800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"/>
                <a:gd name="T13" fmla="*/ 0 h 5"/>
                <a:gd name="T14" fmla="*/ 15 w 15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" h="5">
                  <a:moveTo>
                    <a:pt x="14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0" y="0"/>
                    <a:pt x="7" y="4"/>
                    <a:pt x="7" y="0"/>
                  </a:cubicBezTo>
                  <a:cubicBezTo>
                    <a:pt x="8" y="3"/>
                    <a:pt x="15" y="0"/>
                    <a:pt x="14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Freeform 15"/>
            <p:cNvSpPr>
              <a:spLocks/>
            </p:cNvSpPr>
            <p:nvPr/>
          </p:nvSpPr>
          <p:spPr bwMode="auto">
            <a:xfrm>
              <a:off x="4740275" y="2400300"/>
              <a:ext cx="46038" cy="19050"/>
            </a:xfrm>
            <a:custGeom>
              <a:avLst/>
              <a:gdLst>
                <a:gd name="T0" fmla="*/ 78499905 w 18"/>
                <a:gd name="T1" fmla="*/ 0 h 7"/>
                <a:gd name="T2" fmla="*/ 78499905 w 18"/>
                <a:gd name="T3" fmla="*/ 44438207 h 7"/>
                <a:gd name="T4" fmla="*/ 0 w 18"/>
                <a:gd name="T5" fmla="*/ 29625471 h 7"/>
                <a:gd name="T6" fmla="*/ 78499905 w 18"/>
                <a:gd name="T7" fmla="*/ 0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"/>
                <a:gd name="T13" fmla="*/ 0 h 7"/>
                <a:gd name="T14" fmla="*/ 18 w 18"/>
                <a:gd name="T15" fmla="*/ 7 h 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" h="7">
                  <a:moveTo>
                    <a:pt x="12" y="0"/>
                  </a:moveTo>
                  <a:cubicBezTo>
                    <a:pt x="18" y="2"/>
                    <a:pt x="12" y="2"/>
                    <a:pt x="12" y="6"/>
                  </a:cubicBezTo>
                  <a:cubicBezTo>
                    <a:pt x="8" y="5"/>
                    <a:pt x="2" y="7"/>
                    <a:pt x="0" y="4"/>
                  </a:cubicBezTo>
                  <a:cubicBezTo>
                    <a:pt x="2" y="1"/>
                    <a:pt x="10" y="3"/>
                    <a:pt x="1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Freeform 16"/>
            <p:cNvSpPr>
              <a:spLocks/>
            </p:cNvSpPr>
            <p:nvPr/>
          </p:nvSpPr>
          <p:spPr bwMode="auto">
            <a:xfrm>
              <a:off x="2497138" y="2416175"/>
              <a:ext cx="20637" cy="14288"/>
            </a:xfrm>
            <a:custGeom>
              <a:avLst/>
              <a:gdLst>
                <a:gd name="T0" fmla="*/ 0 w 8"/>
                <a:gd name="T1" fmla="*/ 0 h 5"/>
                <a:gd name="T2" fmla="*/ 53235721 w 8"/>
                <a:gd name="T3" fmla="*/ 40829389 h 5"/>
                <a:gd name="T4" fmla="*/ 0 w 8"/>
                <a:gd name="T5" fmla="*/ 0 h 5"/>
                <a:gd name="T6" fmla="*/ 0 60000 65536"/>
                <a:gd name="T7" fmla="*/ 0 60000 65536"/>
                <a:gd name="T8" fmla="*/ 0 60000 65536"/>
                <a:gd name="T9" fmla="*/ 0 w 8"/>
                <a:gd name="T10" fmla="*/ 0 h 5"/>
                <a:gd name="T11" fmla="*/ 8 w 8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5">
                  <a:moveTo>
                    <a:pt x="0" y="0"/>
                  </a:moveTo>
                  <a:cubicBezTo>
                    <a:pt x="5" y="0"/>
                    <a:pt x="8" y="0"/>
                    <a:pt x="8" y="5"/>
                  </a:cubicBezTo>
                  <a:cubicBezTo>
                    <a:pt x="5" y="3"/>
                    <a:pt x="0" y="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Freeform 17"/>
            <p:cNvSpPr>
              <a:spLocks/>
            </p:cNvSpPr>
            <p:nvPr/>
          </p:nvSpPr>
          <p:spPr bwMode="auto">
            <a:xfrm>
              <a:off x="5284788" y="2414588"/>
              <a:ext cx="82550" cy="44450"/>
            </a:xfrm>
            <a:custGeom>
              <a:avLst/>
              <a:gdLst>
                <a:gd name="T0" fmla="*/ 181469915 w 33"/>
                <a:gd name="T1" fmla="*/ 23152894 h 16"/>
                <a:gd name="T2" fmla="*/ 200241285 w 33"/>
                <a:gd name="T3" fmla="*/ 77179091 h 16"/>
                <a:gd name="T4" fmla="*/ 112635723 w 33"/>
                <a:gd name="T5" fmla="*/ 115770025 h 16"/>
                <a:gd name="T6" fmla="*/ 93864353 w 33"/>
                <a:gd name="T7" fmla="*/ 100334763 h 16"/>
                <a:gd name="T8" fmla="*/ 62575402 w 33"/>
                <a:gd name="T9" fmla="*/ 100334763 h 16"/>
                <a:gd name="T10" fmla="*/ 62575402 w 33"/>
                <a:gd name="T11" fmla="*/ 77179091 h 16"/>
                <a:gd name="T12" fmla="*/ 31288952 w 33"/>
                <a:gd name="T13" fmla="*/ 92617131 h 16"/>
                <a:gd name="T14" fmla="*/ 43804032 w 33"/>
                <a:gd name="T15" fmla="*/ 69461459 h 16"/>
                <a:gd name="T16" fmla="*/ 6258791 w 33"/>
                <a:gd name="T17" fmla="*/ 61743828 h 16"/>
                <a:gd name="T18" fmla="*/ 25030161 w 33"/>
                <a:gd name="T19" fmla="*/ 38590934 h 16"/>
                <a:gd name="T20" fmla="*/ 50060321 w 33"/>
                <a:gd name="T21" fmla="*/ 15435263 h 16"/>
                <a:gd name="T22" fmla="*/ 131409594 w 33"/>
                <a:gd name="T23" fmla="*/ 7717631 h 16"/>
                <a:gd name="T24" fmla="*/ 131409594 w 33"/>
                <a:gd name="T25" fmla="*/ 23152894 h 16"/>
                <a:gd name="T26" fmla="*/ 181469915 w 33"/>
                <a:gd name="T27" fmla="*/ 23152894 h 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"/>
                <a:gd name="T43" fmla="*/ 0 h 16"/>
                <a:gd name="T44" fmla="*/ 33 w 33"/>
                <a:gd name="T45" fmla="*/ 16 h 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" h="16">
                  <a:moveTo>
                    <a:pt x="29" y="3"/>
                  </a:moveTo>
                  <a:cubicBezTo>
                    <a:pt x="28" y="8"/>
                    <a:pt x="24" y="11"/>
                    <a:pt x="32" y="10"/>
                  </a:cubicBezTo>
                  <a:cubicBezTo>
                    <a:pt x="33" y="16"/>
                    <a:pt x="23" y="15"/>
                    <a:pt x="18" y="15"/>
                  </a:cubicBezTo>
                  <a:cubicBezTo>
                    <a:pt x="16" y="14"/>
                    <a:pt x="16" y="14"/>
                    <a:pt x="15" y="13"/>
                  </a:cubicBezTo>
                  <a:cubicBezTo>
                    <a:pt x="12" y="11"/>
                    <a:pt x="13" y="15"/>
                    <a:pt x="10" y="13"/>
                  </a:cubicBezTo>
                  <a:cubicBezTo>
                    <a:pt x="9" y="13"/>
                    <a:pt x="10" y="11"/>
                    <a:pt x="10" y="10"/>
                  </a:cubicBezTo>
                  <a:cubicBezTo>
                    <a:pt x="9" y="10"/>
                    <a:pt x="7" y="13"/>
                    <a:pt x="5" y="12"/>
                  </a:cubicBezTo>
                  <a:cubicBezTo>
                    <a:pt x="5" y="12"/>
                    <a:pt x="7" y="10"/>
                    <a:pt x="7" y="9"/>
                  </a:cubicBezTo>
                  <a:cubicBezTo>
                    <a:pt x="6" y="8"/>
                    <a:pt x="0" y="11"/>
                    <a:pt x="1" y="8"/>
                  </a:cubicBezTo>
                  <a:cubicBezTo>
                    <a:pt x="0" y="5"/>
                    <a:pt x="3" y="6"/>
                    <a:pt x="4" y="5"/>
                  </a:cubicBezTo>
                  <a:cubicBezTo>
                    <a:pt x="6" y="3"/>
                    <a:pt x="5" y="3"/>
                    <a:pt x="8" y="2"/>
                  </a:cubicBezTo>
                  <a:cubicBezTo>
                    <a:pt x="9" y="2"/>
                    <a:pt x="15" y="0"/>
                    <a:pt x="21" y="1"/>
                  </a:cubicBezTo>
                  <a:cubicBezTo>
                    <a:pt x="21" y="1"/>
                    <a:pt x="21" y="3"/>
                    <a:pt x="21" y="3"/>
                  </a:cubicBezTo>
                  <a:cubicBezTo>
                    <a:pt x="23" y="5"/>
                    <a:pt x="28" y="2"/>
                    <a:pt x="2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Freeform 18"/>
            <p:cNvSpPr>
              <a:spLocks/>
            </p:cNvSpPr>
            <p:nvPr/>
          </p:nvSpPr>
          <p:spPr bwMode="auto">
            <a:xfrm>
              <a:off x="5249863" y="2414588"/>
              <a:ext cx="34925" cy="23812"/>
            </a:xfrm>
            <a:custGeom>
              <a:avLst/>
              <a:gdLst>
                <a:gd name="T0" fmla="*/ 93827356 w 13"/>
                <a:gd name="T1" fmla="*/ 35000994 h 9"/>
                <a:gd name="T2" fmla="*/ 64957813 w 13"/>
                <a:gd name="T3" fmla="*/ 35000994 h 9"/>
                <a:gd name="T4" fmla="*/ 50523042 w 13"/>
                <a:gd name="T5" fmla="*/ 56000532 h 9"/>
                <a:gd name="T6" fmla="*/ 0 w 13"/>
                <a:gd name="T7" fmla="*/ 35000994 h 9"/>
                <a:gd name="T8" fmla="*/ 93827356 w 13"/>
                <a:gd name="T9" fmla="*/ 35000994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"/>
                <a:gd name="T16" fmla="*/ 0 h 9"/>
                <a:gd name="T17" fmla="*/ 13 w 13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" h="9">
                  <a:moveTo>
                    <a:pt x="13" y="5"/>
                  </a:moveTo>
                  <a:cubicBezTo>
                    <a:pt x="12" y="7"/>
                    <a:pt x="10" y="5"/>
                    <a:pt x="9" y="5"/>
                  </a:cubicBezTo>
                  <a:cubicBezTo>
                    <a:pt x="7" y="5"/>
                    <a:pt x="7" y="7"/>
                    <a:pt x="7" y="8"/>
                  </a:cubicBezTo>
                  <a:cubicBezTo>
                    <a:pt x="3" y="9"/>
                    <a:pt x="4" y="4"/>
                    <a:pt x="0" y="5"/>
                  </a:cubicBezTo>
                  <a:cubicBezTo>
                    <a:pt x="3" y="0"/>
                    <a:pt x="9" y="3"/>
                    <a:pt x="13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Freeform 19"/>
            <p:cNvSpPr>
              <a:spLocks/>
            </p:cNvSpPr>
            <p:nvPr/>
          </p:nvSpPr>
          <p:spPr bwMode="auto">
            <a:xfrm>
              <a:off x="2422525" y="2441575"/>
              <a:ext cx="84138" cy="49213"/>
            </a:xfrm>
            <a:custGeom>
              <a:avLst/>
              <a:gdLst>
                <a:gd name="T0" fmla="*/ 156014799 w 33"/>
                <a:gd name="T1" fmla="*/ 37374539 h 18"/>
                <a:gd name="T2" fmla="*/ 182018540 w 33"/>
                <a:gd name="T3" fmla="*/ 74751813 h 18"/>
                <a:gd name="T4" fmla="*/ 208019732 w 33"/>
                <a:gd name="T5" fmla="*/ 127076168 h 18"/>
                <a:gd name="T6" fmla="*/ 182018540 w 33"/>
                <a:gd name="T7" fmla="*/ 127076168 h 18"/>
                <a:gd name="T8" fmla="*/ 182018540 w 33"/>
                <a:gd name="T9" fmla="*/ 112126352 h 18"/>
                <a:gd name="T10" fmla="*/ 162516371 w 33"/>
                <a:gd name="T11" fmla="*/ 97176537 h 18"/>
                <a:gd name="T12" fmla="*/ 45503360 w 33"/>
                <a:gd name="T13" fmla="*/ 89701629 h 18"/>
                <a:gd name="T14" fmla="*/ 71507101 w 33"/>
                <a:gd name="T15" fmla="*/ 67276905 h 18"/>
                <a:gd name="T16" fmla="*/ 52004933 w 33"/>
                <a:gd name="T17" fmla="*/ 44849447 h 18"/>
                <a:gd name="T18" fmla="*/ 0 w 33"/>
                <a:gd name="T19" fmla="*/ 14949816 h 18"/>
                <a:gd name="T20" fmla="*/ 71507101 w 33"/>
                <a:gd name="T21" fmla="*/ 14949816 h 18"/>
                <a:gd name="T22" fmla="*/ 91009270 w 33"/>
                <a:gd name="T23" fmla="*/ 37374539 h 18"/>
                <a:gd name="T24" fmla="*/ 130013607 w 33"/>
                <a:gd name="T25" fmla="*/ 37374539 h 18"/>
                <a:gd name="T26" fmla="*/ 156014799 w 33"/>
                <a:gd name="T27" fmla="*/ 37374539 h 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"/>
                <a:gd name="T43" fmla="*/ 0 h 18"/>
                <a:gd name="T44" fmla="*/ 33 w 33"/>
                <a:gd name="T45" fmla="*/ 18 h 1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" h="18">
                  <a:moveTo>
                    <a:pt x="24" y="5"/>
                  </a:moveTo>
                  <a:cubicBezTo>
                    <a:pt x="26" y="6"/>
                    <a:pt x="27" y="8"/>
                    <a:pt x="28" y="10"/>
                  </a:cubicBezTo>
                  <a:cubicBezTo>
                    <a:pt x="30" y="12"/>
                    <a:pt x="33" y="14"/>
                    <a:pt x="32" y="17"/>
                  </a:cubicBezTo>
                  <a:cubicBezTo>
                    <a:pt x="32" y="17"/>
                    <a:pt x="29" y="18"/>
                    <a:pt x="28" y="17"/>
                  </a:cubicBezTo>
                  <a:cubicBezTo>
                    <a:pt x="28" y="17"/>
                    <a:pt x="29" y="15"/>
                    <a:pt x="28" y="15"/>
                  </a:cubicBezTo>
                  <a:cubicBezTo>
                    <a:pt x="28" y="14"/>
                    <a:pt x="24" y="17"/>
                    <a:pt x="25" y="13"/>
                  </a:cubicBezTo>
                  <a:cubicBezTo>
                    <a:pt x="17" y="13"/>
                    <a:pt x="12" y="13"/>
                    <a:pt x="7" y="12"/>
                  </a:cubicBezTo>
                  <a:cubicBezTo>
                    <a:pt x="6" y="9"/>
                    <a:pt x="9" y="9"/>
                    <a:pt x="11" y="9"/>
                  </a:cubicBezTo>
                  <a:cubicBezTo>
                    <a:pt x="11" y="7"/>
                    <a:pt x="8" y="8"/>
                    <a:pt x="8" y="6"/>
                  </a:cubicBezTo>
                  <a:cubicBezTo>
                    <a:pt x="3" y="4"/>
                    <a:pt x="1" y="8"/>
                    <a:pt x="0" y="2"/>
                  </a:cubicBezTo>
                  <a:cubicBezTo>
                    <a:pt x="3" y="0"/>
                    <a:pt x="8" y="1"/>
                    <a:pt x="11" y="2"/>
                  </a:cubicBezTo>
                  <a:cubicBezTo>
                    <a:pt x="13" y="2"/>
                    <a:pt x="14" y="2"/>
                    <a:pt x="14" y="5"/>
                  </a:cubicBezTo>
                  <a:cubicBezTo>
                    <a:pt x="16" y="6"/>
                    <a:pt x="20" y="0"/>
                    <a:pt x="20" y="5"/>
                  </a:cubicBezTo>
                  <a:cubicBezTo>
                    <a:pt x="20" y="6"/>
                    <a:pt x="24" y="7"/>
                    <a:pt x="24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Freeform 20"/>
            <p:cNvSpPr>
              <a:spLocks/>
            </p:cNvSpPr>
            <p:nvPr/>
          </p:nvSpPr>
          <p:spPr bwMode="auto">
            <a:xfrm>
              <a:off x="5370513" y="2441575"/>
              <a:ext cx="80962" cy="46038"/>
            </a:xfrm>
            <a:custGeom>
              <a:avLst/>
              <a:gdLst>
                <a:gd name="T0" fmla="*/ 78248546 w 33"/>
                <a:gd name="T1" fmla="*/ 0 h 17"/>
                <a:gd name="T2" fmla="*/ 114362505 w 33"/>
                <a:gd name="T3" fmla="*/ 36670621 h 17"/>
                <a:gd name="T4" fmla="*/ 120383134 w 33"/>
                <a:gd name="T5" fmla="*/ 14667165 h 17"/>
                <a:gd name="T6" fmla="*/ 138440113 w 33"/>
                <a:gd name="T7" fmla="*/ 36670621 h 17"/>
                <a:gd name="T8" fmla="*/ 156497093 w 33"/>
                <a:gd name="T9" fmla="*/ 36670621 h 17"/>
                <a:gd name="T10" fmla="*/ 156497093 w 33"/>
                <a:gd name="T11" fmla="*/ 44004204 h 17"/>
                <a:gd name="T12" fmla="*/ 192613505 w 33"/>
                <a:gd name="T13" fmla="*/ 51337786 h 17"/>
                <a:gd name="T14" fmla="*/ 132421938 w 33"/>
                <a:gd name="T15" fmla="*/ 73338534 h 17"/>
                <a:gd name="T16" fmla="*/ 120383134 w 33"/>
                <a:gd name="T17" fmla="*/ 95341990 h 17"/>
                <a:gd name="T18" fmla="*/ 48152763 w 33"/>
                <a:gd name="T19" fmla="*/ 95341990 h 17"/>
                <a:gd name="T20" fmla="*/ 36113959 w 33"/>
                <a:gd name="T21" fmla="*/ 117342738 h 17"/>
                <a:gd name="T22" fmla="*/ 6018175 w 33"/>
                <a:gd name="T23" fmla="*/ 110009155 h 17"/>
                <a:gd name="T24" fmla="*/ 6018175 w 33"/>
                <a:gd name="T25" fmla="*/ 73338534 h 17"/>
                <a:gd name="T26" fmla="*/ 24077608 w 33"/>
                <a:gd name="T27" fmla="*/ 73338534 h 17"/>
                <a:gd name="T28" fmla="*/ 30095783 w 33"/>
                <a:gd name="T29" fmla="*/ 44004204 h 17"/>
                <a:gd name="T30" fmla="*/ 48152763 w 33"/>
                <a:gd name="T31" fmla="*/ 44004204 h 17"/>
                <a:gd name="T32" fmla="*/ 78248546 w 33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"/>
                <a:gd name="T52" fmla="*/ 0 h 17"/>
                <a:gd name="T53" fmla="*/ 33 w 33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" h="17">
                  <a:moveTo>
                    <a:pt x="13" y="0"/>
                  </a:moveTo>
                  <a:cubicBezTo>
                    <a:pt x="14" y="3"/>
                    <a:pt x="20" y="0"/>
                    <a:pt x="19" y="5"/>
                  </a:cubicBezTo>
                  <a:cubicBezTo>
                    <a:pt x="20" y="6"/>
                    <a:pt x="20" y="2"/>
                    <a:pt x="20" y="2"/>
                  </a:cubicBezTo>
                  <a:cubicBezTo>
                    <a:pt x="22" y="2"/>
                    <a:pt x="22" y="4"/>
                    <a:pt x="23" y="5"/>
                  </a:cubicBezTo>
                  <a:cubicBezTo>
                    <a:pt x="24" y="5"/>
                    <a:pt x="26" y="4"/>
                    <a:pt x="26" y="5"/>
                  </a:cubicBezTo>
                  <a:cubicBezTo>
                    <a:pt x="26" y="5"/>
                    <a:pt x="26" y="6"/>
                    <a:pt x="26" y="6"/>
                  </a:cubicBezTo>
                  <a:cubicBezTo>
                    <a:pt x="28" y="7"/>
                    <a:pt x="32" y="5"/>
                    <a:pt x="32" y="7"/>
                  </a:cubicBezTo>
                  <a:cubicBezTo>
                    <a:pt x="33" y="13"/>
                    <a:pt x="25" y="9"/>
                    <a:pt x="22" y="10"/>
                  </a:cubicBezTo>
                  <a:cubicBezTo>
                    <a:pt x="20" y="10"/>
                    <a:pt x="21" y="13"/>
                    <a:pt x="20" y="13"/>
                  </a:cubicBezTo>
                  <a:cubicBezTo>
                    <a:pt x="17" y="15"/>
                    <a:pt x="9" y="14"/>
                    <a:pt x="8" y="13"/>
                  </a:cubicBezTo>
                  <a:cubicBezTo>
                    <a:pt x="6" y="13"/>
                    <a:pt x="7" y="15"/>
                    <a:pt x="6" y="16"/>
                  </a:cubicBezTo>
                  <a:cubicBezTo>
                    <a:pt x="4" y="13"/>
                    <a:pt x="4" y="17"/>
                    <a:pt x="1" y="15"/>
                  </a:cubicBezTo>
                  <a:cubicBezTo>
                    <a:pt x="1" y="14"/>
                    <a:pt x="0" y="11"/>
                    <a:pt x="1" y="10"/>
                  </a:cubicBezTo>
                  <a:cubicBezTo>
                    <a:pt x="1" y="10"/>
                    <a:pt x="3" y="11"/>
                    <a:pt x="4" y="10"/>
                  </a:cubicBezTo>
                  <a:cubicBezTo>
                    <a:pt x="5" y="9"/>
                    <a:pt x="4" y="7"/>
                    <a:pt x="5" y="6"/>
                  </a:cubicBezTo>
                  <a:cubicBezTo>
                    <a:pt x="5" y="6"/>
                    <a:pt x="7" y="7"/>
                    <a:pt x="8" y="6"/>
                  </a:cubicBezTo>
                  <a:cubicBezTo>
                    <a:pt x="9" y="4"/>
                    <a:pt x="12" y="3"/>
                    <a:pt x="1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Freeform 21"/>
            <p:cNvSpPr>
              <a:spLocks/>
            </p:cNvSpPr>
            <p:nvPr/>
          </p:nvSpPr>
          <p:spPr bwMode="auto">
            <a:xfrm>
              <a:off x="2278063" y="2473325"/>
              <a:ext cx="15875" cy="26988"/>
            </a:xfrm>
            <a:custGeom>
              <a:avLst/>
              <a:gdLst>
                <a:gd name="T0" fmla="*/ 42002604 w 6"/>
                <a:gd name="T1" fmla="*/ 36417607 h 10"/>
                <a:gd name="T2" fmla="*/ 42002604 w 6"/>
                <a:gd name="T3" fmla="*/ 36417607 h 10"/>
                <a:gd name="T4" fmla="*/ 0 60000 65536"/>
                <a:gd name="T5" fmla="*/ 0 60000 65536"/>
                <a:gd name="T6" fmla="*/ 0 w 6"/>
                <a:gd name="T7" fmla="*/ 0 h 10"/>
                <a:gd name="T8" fmla="*/ 6 w 6"/>
                <a:gd name="T9" fmla="*/ 10 h 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" h="10">
                  <a:moveTo>
                    <a:pt x="6" y="5"/>
                  </a:moveTo>
                  <a:cubicBezTo>
                    <a:pt x="3" y="10"/>
                    <a:pt x="0" y="0"/>
                    <a:pt x="6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Freeform 22"/>
            <p:cNvSpPr>
              <a:spLocks/>
            </p:cNvSpPr>
            <p:nvPr/>
          </p:nvSpPr>
          <p:spPr bwMode="auto">
            <a:xfrm>
              <a:off x="2311400" y="2478088"/>
              <a:ext cx="44450" cy="30162"/>
            </a:xfrm>
            <a:custGeom>
              <a:avLst/>
              <a:gdLst>
                <a:gd name="T0" fmla="*/ 103669747 w 18"/>
                <a:gd name="T1" fmla="*/ 22555692 h 11"/>
                <a:gd name="T2" fmla="*/ 24393172 w 18"/>
                <a:gd name="T3" fmla="*/ 75185640 h 11"/>
                <a:gd name="T4" fmla="*/ 0 w 18"/>
                <a:gd name="T5" fmla="*/ 45111384 h 11"/>
                <a:gd name="T6" fmla="*/ 54883403 w 18"/>
                <a:gd name="T7" fmla="*/ 22555692 h 11"/>
                <a:gd name="T8" fmla="*/ 103669747 w 18"/>
                <a:gd name="T9" fmla="*/ 22555692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1"/>
                <a:gd name="T17" fmla="*/ 18 w 18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1">
                  <a:moveTo>
                    <a:pt x="17" y="3"/>
                  </a:moveTo>
                  <a:cubicBezTo>
                    <a:pt x="18" y="11"/>
                    <a:pt x="8" y="7"/>
                    <a:pt x="4" y="10"/>
                  </a:cubicBezTo>
                  <a:cubicBezTo>
                    <a:pt x="2" y="10"/>
                    <a:pt x="3" y="6"/>
                    <a:pt x="0" y="6"/>
                  </a:cubicBezTo>
                  <a:cubicBezTo>
                    <a:pt x="1" y="2"/>
                    <a:pt x="8" y="7"/>
                    <a:pt x="9" y="3"/>
                  </a:cubicBezTo>
                  <a:cubicBezTo>
                    <a:pt x="9" y="0"/>
                    <a:pt x="12" y="5"/>
                    <a:pt x="1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Freeform 23"/>
            <p:cNvSpPr>
              <a:spLocks/>
            </p:cNvSpPr>
            <p:nvPr/>
          </p:nvSpPr>
          <p:spPr bwMode="auto">
            <a:xfrm>
              <a:off x="2563813" y="2484438"/>
              <a:ext cx="38100" cy="22225"/>
            </a:xfrm>
            <a:custGeom>
              <a:avLst/>
              <a:gdLst>
                <a:gd name="T0" fmla="*/ 79386113 w 16"/>
                <a:gd name="T1" fmla="*/ 23152894 h 8"/>
                <a:gd name="T2" fmla="*/ 79386113 w 16"/>
                <a:gd name="T3" fmla="*/ 38590934 h 8"/>
                <a:gd name="T4" fmla="*/ 56704706 w 16"/>
                <a:gd name="T5" fmla="*/ 54026197 h 8"/>
                <a:gd name="T6" fmla="*/ 45362813 w 16"/>
                <a:gd name="T7" fmla="*/ 61743828 h 8"/>
                <a:gd name="T8" fmla="*/ 22681406 w 16"/>
                <a:gd name="T9" fmla="*/ 54026197 h 8"/>
                <a:gd name="T10" fmla="*/ 17011650 w 16"/>
                <a:gd name="T11" fmla="*/ 61743828 h 8"/>
                <a:gd name="T12" fmla="*/ 5669756 w 16"/>
                <a:gd name="T13" fmla="*/ 54026197 h 8"/>
                <a:gd name="T14" fmla="*/ 79386113 w 16"/>
                <a:gd name="T15" fmla="*/ 23152894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8"/>
                <a:gd name="T26" fmla="*/ 16 w 16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8">
                  <a:moveTo>
                    <a:pt x="14" y="3"/>
                  </a:moveTo>
                  <a:cubicBezTo>
                    <a:pt x="16" y="4"/>
                    <a:pt x="15" y="5"/>
                    <a:pt x="14" y="5"/>
                  </a:cubicBezTo>
                  <a:cubicBezTo>
                    <a:pt x="13" y="7"/>
                    <a:pt x="12" y="6"/>
                    <a:pt x="10" y="7"/>
                  </a:cubicBezTo>
                  <a:cubicBezTo>
                    <a:pt x="9" y="7"/>
                    <a:pt x="8" y="8"/>
                    <a:pt x="8" y="8"/>
                  </a:cubicBezTo>
                  <a:cubicBezTo>
                    <a:pt x="7" y="8"/>
                    <a:pt x="6" y="7"/>
                    <a:pt x="4" y="7"/>
                  </a:cubicBezTo>
                  <a:cubicBezTo>
                    <a:pt x="4" y="7"/>
                    <a:pt x="3" y="8"/>
                    <a:pt x="3" y="8"/>
                  </a:cubicBezTo>
                  <a:cubicBezTo>
                    <a:pt x="1" y="8"/>
                    <a:pt x="1" y="8"/>
                    <a:pt x="1" y="7"/>
                  </a:cubicBezTo>
                  <a:cubicBezTo>
                    <a:pt x="0" y="0"/>
                    <a:pt x="13" y="7"/>
                    <a:pt x="1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Freeform 24"/>
            <p:cNvSpPr>
              <a:spLocks/>
            </p:cNvSpPr>
            <p:nvPr/>
          </p:nvSpPr>
          <p:spPr bwMode="auto">
            <a:xfrm>
              <a:off x="2414588" y="2495550"/>
              <a:ext cx="22225" cy="12700"/>
            </a:xfrm>
            <a:custGeom>
              <a:avLst/>
              <a:gdLst>
                <a:gd name="T0" fmla="*/ 0 w 9"/>
                <a:gd name="T1" fmla="*/ 19354800 h 5"/>
                <a:gd name="T2" fmla="*/ 42686817 w 9"/>
                <a:gd name="T3" fmla="*/ 25806400 h 5"/>
                <a:gd name="T4" fmla="*/ 0 w 9"/>
                <a:gd name="T5" fmla="*/ 19354800 h 5"/>
                <a:gd name="T6" fmla="*/ 0 60000 65536"/>
                <a:gd name="T7" fmla="*/ 0 60000 65536"/>
                <a:gd name="T8" fmla="*/ 0 60000 65536"/>
                <a:gd name="T9" fmla="*/ 0 w 9"/>
                <a:gd name="T10" fmla="*/ 0 h 5"/>
                <a:gd name="T11" fmla="*/ 9 w 9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" h="5">
                  <a:moveTo>
                    <a:pt x="0" y="3"/>
                  </a:moveTo>
                  <a:cubicBezTo>
                    <a:pt x="0" y="1"/>
                    <a:pt x="9" y="0"/>
                    <a:pt x="7" y="4"/>
                  </a:cubicBezTo>
                  <a:cubicBezTo>
                    <a:pt x="4" y="3"/>
                    <a:pt x="4" y="5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Freeform 25"/>
            <p:cNvSpPr>
              <a:spLocks/>
            </p:cNvSpPr>
            <p:nvPr/>
          </p:nvSpPr>
          <p:spPr bwMode="auto">
            <a:xfrm>
              <a:off x="2635250" y="2498725"/>
              <a:ext cx="12700" cy="12700"/>
            </a:xfrm>
            <a:custGeom>
              <a:avLst/>
              <a:gdLst>
                <a:gd name="T0" fmla="*/ 0 w 5"/>
                <a:gd name="T1" fmla="*/ 0 h 5"/>
                <a:gd name="T2" fmla="*/ 25806400 w 5"/>
                <a:gd name="T3" fmla="*/ 32258000 h 5"/>
                <a:gd name="T4" fmla="*/ 0 w 5"/>
                <a:gd name="T5" fmla="*/ 32258000 h 5"/>
                <a:gd name="T6" fmla="*/ 0 w 5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5"/>
                <a:gd name="T14" fmla="*/ 5 w 5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5">
                  <a:moveTo>
                    <a:pt x="0" y="0"/>
                  </a:moveTo>
                  <a:cubicBezTo>
                    <a:pt x="3" y="0"/>
                    <a:pt x="5" y="2"/>
                    <a:pt x="4" y="5"/>
                  </a:cubicBezTo>
                  <a:cubicBezTo>
                    <a:pt x="0" y="5"/>
                    <a:pt x="0" y="5"/>
                    <a:pt x="0" y="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Freeform 26"/>
            <p:cNvSpPr>
              <a:spLocks/>
            </p:cNvSpPr>
            <p:nvPr/>
          </p:nvSpPr>
          <p:spPr bwMode="auto">
            <a:xfrm>
              <a:off x="2541588" y="2519363"/>
              <a:ext cx="249237" cy="82550"/>
            </a:xfrm>
            <a:custGeom>
              <a:avLst/>
              <a:gdLst>
                <a:gd name="T0" fmla="*/ 621190822 w 100"/>
                <a:gd name="T1" fmla="*/ 121147628 h 30"/>
                <a:gd name="T2" fmla="*/ 621190822 w 100"/>
                <a:gd name="T3" fmla="*/ 174147480 h 30"/>
                <a:gd name="T4" fmla="*/ 596344385 w 100"/>
                <a:gd name="T5" fmla="*/ 196862488 h 30"/>
                <a:gd name="T6" fmla="*/ 490740176 w 100"/>
                <a:gd name="T7" fmla="*/ 196862488 h 30"/>
                <a:gd name="T8" fmla="*/ 453469275 w 100"/>
                <a:gd name="T9" fmla="*/ 219577497 h 30"/>
                <a:gd name="T10" fmla="*/ 428622838 w 100"/>
                <a:gd name="T11" fmla="*/ 212007662 h 30"/>
                <a:gd name="T12" fmla="*/ 422409360 w 100"/>
                <a:gd name="T13" fmla="*/ 219577497 h 30"/>
                <a:gd name="T14" fmla="*/ 385138459 w 100"/>
                <a:gd name="T15" fmla="*/ 219577497 h 30"/>
                <a:gd name="T16" fmla="*/ 385138459 w 100"/>
                <a:gd name="T17" fmla="*/ 212007662 h 30"/>
                <a:gd name="T18" fmla="*/ 366503009 w 100"/>
                <a:gd name="T19" fmla="*/ 219577497 h 30"/>
                <a:gd name="T20" fmla="*/ 335443094 w 100"/>
                <a:gd name="T21" fmla="*/ 196862488 h 30"/>
                <a:gd name="T22" fmla="*/ 204992448 w 100"/>
                <a:gd name="T23" fmla="*/ 196862488 h 30"/>
                <a:gd name="T24" fmla="*/ 211205926 w 100"/>
                <a:gd name="T25" fmla="*/ 174147480 h 30"/>
                <a:gd name="T26" fmla="*/ 192567983 w 100"/>
                <a:gd name="T27" fmla="*/ 166577645 h 30"/>
                <a:gd name="T28" fmla="*/ 173932533 w 100"/>
                <a:gd name="T29" fmla="*/ 121147628 h 30"/>
                <a:gd name="T30" fmla="*/ 192567983 w 100"/>
                <a:gd name="T31" fmla="*/ 106002455 h 30"/>
                <a:gd name="T32" fmla="*/ 173932533 w 100"/>
                <a:gd name="T33" fmla="*/ 60572438 h 30"/>
                <a:gd name="T34" fmla="*/ 99390731 w 100"/>
                <a:gd name="T35" fmla="*/ 68145025 h 30"/>
                <a:gd name="T36" fmla="*/ 80755280 w 100"/>
                <a:gd name="T37" fmla="*/ 53002603 h 30"/>
                <a:gd name="T38" fmla="*/ 62119830 w 100"/>
                <a:gd name="T39" fmla="*/ 37857430 h 30"/>
                <a:gd name="T40" fmla="*/ 31059915 w 100"/>
                <a:gd name="T41" fmla="*/ 53002603 h 30"/>
                <a:gd name="T42" fmla="*/ 12424464 w 100"/>
                <a:gd name="T43" fmla="*/ 7572587 h 30"/>
                <a:gd name="T44" fmla="*/ 105601717 w 100"/>
                <a:gd name="T45" fmla="*/ 0 h 30"/>
                <a:gd name="T46" fmla="*/ 124237167 w 100"/>
                <a:gd name="T47" fmla="*/ 7572587 h 30"/>
                <a:gd name="T48" fmla="*/ 124237167 w 100"/>
                <a:gd name="T49" fmla="*/ 30287595 h 30"/>
                <a:gd name="T50" fmla="*/ 149086096 w 100"/>
                <a:gd name="T51" fmla="*/ 53002603 h 30"/>
                <a:gd name="T52" fmla="*/ 229841377 w 100"/>
                <a:gd name="T53" fmla="*/ 53002603 h 30"/>
                <a:gd name="T54" fmla="*/ 229841377 w 100"/>
                <a:gd name="T55" fmla="*/ 106002455 h 30"/>
                <a:gd name="T56" fmla="*/ 291958714 w 100"/>
                <a:gd name="T57" fmla="*/ 113575042 h 30"/>
                <a:gd name="T58" fmla="*/ 291958714 w 100"/>
                <a:gd name="T59" fmla="*/ 136290050 h 30"/>
                <a:gd name="T60" fmla="*/ 304383179 w 100"/>
                <a:gd name="T61" fmla="*/ 121147628 h 30"/>
                <a:gd name="T62" fmla="*/ 409984896 w 100"/>
                <a:gd name="T63" fmla="*/ 121147628 h 30"/>
                <a:gd name="T64" fmla="*/ 428622838 w 100"/>
                <a:gd name="T65" fmla="*/ 136290050 h 30"/>
                <a:gd name="T66" fmla="*/ 453469275 w 100"/>
                <a:gd name="T67" fmla="*/ 113575042 h 30"/>
                <a:gd name="T68" fmla="*/ 478315711 w 100"/>
                <a:gd name="T69" fmla="*/ 113575042 h 30"/>
                <a:gd name="T70" fmla="*/ 621190822 w 100"/>
                <a:gd name="T71" fmla="*/ 121147628 h 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00"/>
                <a:gd name="T109" fmla="*/ 0 h 30"/>
                <a:gd name="T110" fmla="*/ 100 w 100"/>
                <a:gd name="T111" fmla="*/ 30 h 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00" h="30">
                  <a:moveTo>
                    <a:pt x="100" y="16"/>
                  </a:moveTo>
                  <a:cubicBezTo>
                    <a:pt x="100" y="23"/>
                    <a:pt x="100" y="23"/>
                    <a:pt x="100" y="23"/>
                  </a:cubicBezTo>
                  <a:cubicBezTo>
                    <a:pt x="98" y="23"/>
                    <a:pt x="96" y="24"/>
                    <a:pt x="96" y="26"/>
                  </a:cubicBezTo>
                  <a:cubicBezTo>
                    <a:pt x="89" y="27"/>
                    <a:pt x="84" y="26"/>
                    <a:pt x="79" y="26"/>
                  </a:cubicBezTo>
                  <a:cubicBezTo>
                    <a:pt x="77" y="26"/>
                    <a:pt x="75" y="29"/>
                    <a:pt x="73" y="29"/>
                  </a:cubicBezTo>
                  <a:cubicBezTo>
                    <a:pt x="71" y="29"/>
                    <a:pt x="71" y="28"/>
                    <a:pt x="69" y="28"/>
                  </a:cubicBezTo>
                  <a:cubicBezTo>
                    <a:pt x="70" y="28"/>
                    <a:pt x="68" y="29"/>
                    <a:pt x="68" y="29"/>
                  </a:cubicBezTo>
                  <a:cubicBezTo>
                    <a:pt x="67" y="29"/>
                    <a:pt x="62" y="29"/>
                    <a:pt x="62" y="29"/>
                  </a:cubicBezTo>
                  <a:cubicBezTo>
                    <a:pt x="62" y="29"/>
                    <a:pt x="62" y="28"/>
                    <a:pt x="62" y="28"/>
                  </a:cubicBezTo>
                  <a:cubicBezTo>
                    <a:pt x="61" y="27"/>
                    <a:pt x="59" y="29"/>
                    <a:pt x="59" y="29"/>
                  </a:cubicBezTo>
                  <a:cubicBezTo>
                    <a:pt x="56" y="28"/>
                    <a:pt x="56" y="26"/>
                    <a:pt x="54" y="26"/>
                  </a:cubicBezTo>
                  <a:cubicBezTo>
                    <a:pt x="48" y="26"/>
                    <a:pt x="41" y="30"/>
                    <a:pt x="33" y="26"/>
                  </a:cubicBezTo>
                  <a:cubicBezTo>
                    <a:pt x="33" y="25"/>
                    <a:pt x="34" y="25"/>
                    <a:pt x="34" y="23"/>
                  </a:cubicBezTo>
                  <a:cubicBezTo>
                    <a:pt x="34" y="21"/>
                    <a:pt x="32" y="23"/>
                    <a:pt x="31" y="22"/>
                  </a:cubicBezTo>
                  <a:cubicBezTo>
                    <a:pt x="30" y="20"/>
                    <a:pt x="31" y="17"/>
                    <a:pt x="28" y="16"/>
                  </a:cubicBezTo>
                  <a:cubicBezTo>
                    <a:pt x="29" y="15"/>
                    <a:pt x="31" y="15"/>
                    <a:pt x="31" y="14"/>
                  </a:cubicBezTo>
                  <a:cubicBezTo>
                    <a:pt x="31" y="11"/>
                    <a:pt x="27" y="12"/>
                    <a:pt x="28" y="8"/>
                  </a:cubicBezTo>
                  <a:cubicBezTo>
                    <a:pt x="26" y="10"/>
                    <a:pt x="20" y="9"/>
                    <a:pt x="16" y="9"/>
                  </a:cubicBezTo>
                  <a:cubicBezTo>
                    <a:pt x="13" y="11"/>
                    <a:pt x="14" y="7"/>
                    <a:pt x="13" y="7"/>
                  </a:cubicBezTo>
                  <a:cubicBezTo>
                    <a:pt x="12" y="6"/>
                    <a:pt x="10" y="7"/>
                    <a:pt x="10" y="5"/>
                  </a:cubicBezTo>
                  <a:cubicBezTo>
                    <a:pt x="9" y="6"/>
                    <a:pt x="7" y="7"/>
                    <a:pt x="5" y="7"/>
                  </a:cubicBezTo>
                  <a:cubicBezTo>
                    <a:pt x="9" y="2"/>
                    <a:pt x="0" y="6"/>
                    <a:pt x="2" y="1"/>
                  </a:cubicBezTo>
                  <a:cubicBezTo>
                    <a:pt x="8" y="2"/>
                    <a:pt x="12" y="0"/>
                    <a:pt x="17" y="0"/>
                  </a:cubicBezTo>
                  <a:cubicBezTo>
                    <a:pt x="17" y="1"/>
                    <a:pt x="19" y="0"/>
                    <a:pt x="20" y="1"/>
                  </a:cubicBezTo>
                  <a:cubicBezTo>
                    <a:pt x="20" y="1"/>
                    <a:pt x="20" y="3"/>
                    <a:pt x="20" y="4"/>
                  </a:cubicBezTo>
                  <a:cubicBezTo>
                    <a:pt x="21" y="5"/>
                    <a:pt x="25" y="3"/>
                    <a:pt x="24" y="7"/>
                  </a:cubicBezTo>
                  <a:cubicBezTo>
                    <a:pt x="28" y="3"/>
                    <a:pt x="32" y="7"/>
                    <a:pt x="37" y="7"/>
                  </a:cubicBezTo>
                  <a:cubicBezTo>
                    <a:pt x="36" y="11"/>
                    <a:pt x="39" y="11"/>
                    <a:pt x="37" y="14"/>
                  </a:cubicBezTo>
                  <a:cubicBezTo>
                    <a:pt x="39" y="14"/>
                    <a:pt x="43" y="13"/>
                    <a:pt x="47" y="15"/>
                  </a:cubicBezTo>
                  <a:cubicBezTo>
                    <a:pt x="48" y="15"/>
                    <a:pt x="40" y="18"/>
                    <a:pt x="47" y="18"/>
                  </a:cubicBezTo>
                  <a:cubicBezTo>
                    <a:pt x="48" y="18"/>
                    <a:pt x="48" y="16"/>
                    <a:pt x="49" y="16"/>
                  </a:cubicBezTo>
                  <a:cubicBezTo>
                    <a:pt x="54" y="16"/>
                    <a:pt x="60" y="16"/>
                    <a:pt x="66" y="16"/>
                  </a:cubicBezTo>
                  <a:cubicBezTo>
                    <a:pt x="67" y="16"/>
                    <a:pt x="69" y="18"/>
                    <a:pt x="69" y="18"/>
                  </a:cubicBezTo>
                  <a:cubicBezTo>
                    <a:pt x="72" y="17"/>
                    <a:pt x="66" y="15"/>
                    <a:pt x="73" y="15"/>
                  </a:cubicBezTo>
                  <a:cubicBezTo>
                    <a:pt x="75" y="15"/>
                    <a:pt x="76" y="15"/>
                    <a:pt x="77" y="15"/>
                  </a:cubicBezTo>
                  <a:cubicBezTo>
                    <a:pt x="83" y="14"/>
                    <a:pt x="92" y="14"/>
                    <a:pt x="100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Freeform 27"/>
            <p:cNvSpPr>
              <a:spLocks/>
            </p:cNvSpPr>
            <p:nvPr/>
          </p:nvSpPr>
          <p:spPr bwMode="auto">
            <a:xfrm>
              <a:off x="4676775" y="2514600"/>
              <a:ext cx="252413" cy="196850"/>
            </a:xfrm>
            <a:custGeom>
              <a:avLst/>
              <a:gdLst>
                <a:gd name="T0" fmla="*/ 522441903 w 100"/>
                <a:gd name="T1" fmla="*/ 14949664 h 72"/>
                <a:gd name="T2" fmla="*/ 630752322 w 100"/>
                <a:gd name="T3" fmla="*/ 7474832 h 72"/>
                <a:gd name="T4" fmla="*/ 624381417 w 100"/>
                <a:gd name="T5" fmla="*/ 59798656 h 72"/>
                <a:gd name="T6" fmla="*/ 503326667 w 100"/>
                <a:gd name="T7" fmla="*/ 74748319 h 72"/>
                <a:gd name="T8" fmla="*/ 490584859 w 100"/>
                <a:gd name="T9" fmla="*/ 97172815 h 72"/>
                <a:gd name="T10" fmla="*/ 471472146 w 100"/>
                <a:gd name="T11" fmla="*/ 97172815 h 72"/>
                <a:gd name="T12" fmla="*/ 452356910 w 100"/>
                <a:gd name="T13" fmla="*/ 119597311 h 72"/>
                <a:gd name="T14" fmla="*/ 433244197 w 100"/>
                <a:gd name="T15" fmla="*/ 112122479 h 72"/>
                <a:gd name="T16" fmla="*/ 401387153 w 100"/>
                <a:gd name="T17" fmla="*/ 119597311 h 72"/>
                <a:gd name="T18" fmla="*/ 363159204 w 100"/>
                <a:gd name="T19" fmla="*/ 127072143 h 72"/>
                <a:gd name="T20" fmla="*/ 356788300 w 100"/>
                <a:gd name="T21" fmla="*/ 149499373 h 72"/>
                <a:gd name="T22" fmla="*/ 312189447 w 100"/>
                <a:gd name="T23" fmla="*/ 179398701 h 72"/>
                <a:gd name="T24" fmla="*/ 280334926 w 100"/>
                <a:gd name="T25" fmla="*/ 201823197 h 72"/>
                <a:gd name="T26" fmla="*/ 267590594 w 100"/>
                <a:gd name="T27" fmla="*/ 224247692 h 72"/>
                <a:gd name="T28" fmla="*/ 254848785 w 100"/>
                <a:gd name="T29" fmla="*/ 246672188 h 72"/>
                <a:gd name="T30" fmla="*/ 210249932 w 100"/>
                <a:gd name="T31" fmla="*/ 269096684 h 72"/>
                <a:gd name="T32" fmla="*/ 203879028 w 100"/>
                <a:gd name="T33" fmla="*/ 276571516 h 72"/>
                <a:gd name="T34" fmla="*/ 165651080 w 100"/>
                <a:gd name="T35" fmla="*/ 298996012 h 72"/>
                <a:gd name="T36" fmla="*/ 146538367 w 100"/>
                <a:gd name="T37" fmla="*/ 336370172 h 72"/>
                <a:gd name="T38" fmla="*/ 159280175 w 100"/>
                <a:gd name="T39" fmla="*/ 403646393 h 72"/>
                <a:gd name="T40" fmla="*/ 127425655 w 100"/>
                <a:gd name="T41" fmla="*/ 426070889 h 72"/>
                <a:gd name="T42" fmla="*/ 146538367 w 100"/>
                <a:gd name="T43" fmla="*/ 463445049 h 72"/>
                <a:gd name="T44" fmla="*/ 140167463 w 100"/>
                <a:gd name="T45" fmla="*/ 478394713 h 72"/>
                <a:gd name="T46" fmla="*/ 146538367 w 100"/>
                <a:gd name="T47" fmla="*/ 485869544 h 72"/>
                <a:gd name="T48" fmla="*/ 159280175 w 100"/>
                <a:gd name="T49" fmla="*/ 478394713 h 72"/>
                <a:gd name="T50" fmla="*/ 184766316 w 100"/>
                <a:gd name="T51" fmla="*/ 493344376 h 72"/>
                <a:gd name="T52" fmla="*/ 172024508 w 100"/>
                <a:gd name="T53" fmla="*/ 538193368 h 72"/>
                <a:gd name="T54" fmla="*/ 95568610 w 100"/>
                <a:gd name="T55" fmla="*/ 538193368 h 72"/>
                <a:gd name="T56" fmla="*/ 101939514 w 100"/>
                <a:gd name="T57" fmla="*/ 515768872 h 72"/>
                <a:gd name="T58" fmla="*/ 76455898 w 100"/>
                <a:gd name="T59" fmla="*/ 508294040 h 72"/>
                <a:gd name="T60" fmla="*/ 57340661 w 100"/>
                <a:gd name="T61" fmla="*/ 485869544 h 72"/>
                <a:gd name="T62" fmla="*/ 38227949 w 100"/>
                <a:gd name="T63" fmla="*/ 485869544 h 72"/>
                <a:gd name="T64" fmla="*/ 12741808 w 100"/>
                <a:gd name="T65" fmla="*/ 485869544 h 72"/>
                <a:gd name="T66" fmla="*/ 6370904 w 100"/>
                <a:gd name="T67" fmla="*/ 411121225 h 72"/>
                <a:gd name="T68" fmla="*/ 50969757 w 100"/>
                <a:gd name="T69" fmla="*/ 388693995 h 72"/>
                <a:gd name="T70" fmla="*/ 38227949 w 100"/>
                <a:gd name="T71" fmla="*/ 381219163 h 72"/>
                <a:gd name="T72" fmla="*/ 50969757 w 100"/>
                <a:gd name="T73" fmla="*/ 358794667 h 72"/>
                <a:gd name="T74" fmla="*/ 95568610 w 100"/>
                <a:gd name="T75" fmla="*/ 336370172 h 72"/>
                <a:gd name="T76" fmla="*/ 95568610 w 100"/>
                <a:gd name="T77" fmla="*/ 298996012 h 72"/>
                <a:gd name="T78" fmla="*/ 121052227 w 100"/>
                <a:gd name="T79" fmla="*/ 284046348 h 72"/>
                <a:gd name="T80" fmla="*/ 140167463 w 100"/>
                <a:gd name="T81" fmla="*/ 254147020 h 72"/>
                <a:gd name="T82" fmla="*/ 140167463 w 100"/>
                <a:gd name="T83" fmla="*/ 201823197 h 72"/>
                <a:gd name="T84" fmla="*/ 210249932 w 100"/>
                <a:gd name="T85" fmla="*/ 171923869 h 72"/>
                <a:gd name="T86" fmla="*/ 222994265 w 100"/>
                <a:gd name="T87" fmla="*/ 149499373 h 72"/>
                <a:gd name="T88" fmla="*/ 229365169 w 100"/>
                <a:gd name="T89" fmla="*/ 164449037 h 72"/>
                <a:gd name="T90" fmla="*/ 248477881 w 100"/>
                <a:gd name="T91" fmla="*/ 142024541 h 72"/>
                <a:gd name="T92" fmla="*/ 254848785 w 100"/>
                <a:gd name="T93" fmla="*/ 119597311 h 72"/>
                <a:gd name="T94" fmla="*/ 299447638 w 100"/>
                <a:gd name="T95" fmla="*/ 112122479 h 72"/>
                <a:gd name="T96" fmla="*/ 356788300 w 100"/>
                <a:gd name="T97" fmla="*/ 97172815 h 72"/>
                <a:gd name="T98" fmla="*/ 363159204 w 100"/>
                <a:gd name="T99" fmla="*/ 89697983 h 72"/>
                <a:gd name="T100" fmla="*/ 382274440 w 100"/>
                <a:gd name="T101" fmla="*/ 97172815 h 72"/>
                <a:gd name="T102" fmla="*/ 388645344 w 100"/>
                <a:gd name="T103" fmla="*/ 74748319 h 72"/>
                <a:gd name="T104" fmla="*/ 401387153 w 100"/>
                <a:gd name="T105" fmla="*/ 74748319 h 72"/>
                <a:gd name="T106" fmla="*/ 458727814 w 100"/>
                <a:gd name="T107" fmla="*/ 67273488 h 72"/>
                <a:gd name="T108" fmla="*/ 477843050 w 100"/>
                <a:gd name="T109" fmla="*/ 59798656 h 72"/>
                <a:gd name="T110" fmla="*/ 490584859 w 100"/>
                <a:gd name="T111" fmla="*/ 44848992 h 72"/>
                <a:gd name="T112" fmla="*/ 522441903 w 100"/>
                <a:gd name="T113" fmla="*/ 14949664 h 7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0"/>
                <a:gd name="T172" fmla="*/ 0 h 72"/>
                <a:gd name="T173" fmla="*/ 100 w 100"/>
                <a:gd name="T174" fmla="*/ 72 h 7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0" h="72">
                  <a:moveTo>
                    <a:pt x="82" y="2"/>
                  </a:moveTo>
                  <a:cubicBezTo>
                    <a:pt x="87" y="5"/>
                    <a:pt x="93" y="0"/>
                    <a:pt x="99" y="1"/>
                  </a:cubicBezTo>
                  <a:cubicBezTo>
                    <a:pt x="100" y="4"/>
                    <a:pt x="97" y="4"/>
                    <a:pt x="98" y="8"/>
                  </a:cubicBezTo>
                  <a:cubicBezTo>
                    <a:pt x="93" y="5"/>
                    <a:pt x="86" y="10"/>
                    <a:pt x="79" y="10"/>
                  </a:cubicBezTo>
                  <a:cubicBezTo>
                    <a:pt x="78" y="10"/>
                    <a:pt x="78" y="13"/>
                    <a:pt x="77" y="13"/>
                  </a:cubicBezTo>
                  <a:cubicBezTo>
                    <a:pt x="76" y="14"/>
                    <a:pt x="74" y="13"/>
                    <a:pt x="74" y="13"/>
                  </a:cubicBezTo>
                  <a:cubicBezTo>
                    <a:pt x="74" y="13"/>
                    <a:pt x="71" y="16"/>
                    <a:pt x="71" y="16"/>
                  </a:cubicBezTo>
                  <a:cubicBezTo>
                    <a:pt x="70" y="16"/>
                    <a:pt x="70" y="14"/>
                    <a:pt x="68" y="15"/>
                  </a:cubicBezTo>
                  <a:cubicBezTo>
                    <a:pt x="67" y="15"/>
                    <a:pt x="65" y="15"/>
                    <a:pt x="63" y="16"/>
                  </a:cubicBezTo>
                  <a:cubicBezTo>
                    <a:pt x="62" y="16"/>
                    <a:pt x="59" y="17"/>
                    <a:pt x="57" y="17"/>
                  </a:cubicBezTo>
                  <a:cubicBezTo>
                    <a:pt x="55" y="18"/>
                    <a:pt x="57" y="19"/>
                    <a:pt x="56" y="20"/>
                  </a:cubicBezTo>
                  <a:cubicBezTo>
                    <a:pt x="55" y="21"/>
                    <a:pt x="49" y="20"/>
                    <a:pt x="49" y="24"/>
                  </a:cubicBezTo>
                  <a:cubicBezTo>
                    <a:pt x="48" y="26"/>
                    <a:pt x="45" y="27"/>
                    <a:pt x="44" y="27"/>
                  </a:cubicBezTo>
                  <a:cubicBezTo>
                    <a:pt x="44" y="28"/>
                    <a:pt x="42" y="29"/>
                    <a:pt x="42" y="30"/>
                  </a:cubicBezTo>
                  <a:cubicBezTo>
                    <a:pt x="41" y="31"/>
                    <a:pt x="40" y="31"/>
                    <a:pt x="40" y="33"/>
                  </a:cubicBezTo>
                  <a:cubicBezTo>
                    <a:pt x="35" y="34"/>
                    <a:pt x="36" y="32"/>
                    <a:pt x="33" y="36"/>
                  </a:cubicBezTo>
                  <a:cubicBezTo>
                    <a:pt x="33" y="36"/>
                    <a:pt x="32" y="35"/>
                    <a:pt x="32" y="37"/>
                  </a:cubicBezTo>
                  <a:cubicBezTo>
                    <a:pt x="32" y="39"/>
                    <a:pt x="28" y="38"/>
                    <a:pt x="26" y="40"/>
                  </a:cubicBezTo>
                  <a:cubicBezTo>
                    <a:pt x="26" y="42"/>
                    <a:pt x="28" y="47"/>
                    <a:pt x="23" y="45"/>
                  </a:cubicBezTo>
                  <a:cubicBezTo>
                    <a:pt x="24" y="48"/>
                    <a:pt x="22" y="54"/>
                    <a:pt x="25" y="54"/>
                  </a:cubicBezTo>
                  <a:cubicBezTo>
                    <a:pt x="24" y="55"/>
                    <a:pt x="22" y="56"/>
                    <a:pt x="20" y="57"/>
                  </a:cubicBezTo>
                  <a:cubicBezTo>
                    <a:pt x="19" y="60"/>
                    <a:pt x="24" y="59"/>
                    <a:pt x="23" y="62"/>
                  </a:cubicBezTo>
                  <a:cubicBezTo>
                    <a:pt x="23" y="62"/>
                    <a:pt x="21" y="63"/>
                    <a:pt x="22" y="64"/>
                  </a:cubicBezTo>
                  <a:cubicBezTo>
                    <a:pt x="22" y="63"/>
                    <a:pt x="24" y="65"/>
                    <a:pt x="23" y="65"/>
                  </a:cubicBezTo>
                  <a:cubicBezTo>
                    <a:pt x="24" y="65"/>
                    <a:pt x="25" y="64"/>
                    <a:pt x="25" y="64"/>
                  </a:cubicBezTo>
                  <a:cubicBezTo>
                    <a:pt x="26" y="64"/>
                    <a:pt x="26" y="67"/>
                    <a:pt x="29" y="66"/>
                  </a:cubicBezTo>
                  <a:cubicBezTo>
                    <a:pt x="29" y="69"/>
                    <a:pt x="27" y="69"/>
                    <a:pt x="27" y="72"/>
                  </a:cubicBezTo>
                  <a:cubicBezTo>
                    <a:pt x="15" y="72"/>
                    <a:pt x="15" y="72"/>
                    <a:pt x="15" y="72"/>
                  </a:cubicBezTo>
                  <a:cubicBezTo>
                    <a:pt x="15" y="71"/>
                    <a:pt x="17" y="70"/>
                    <a:pt x="16" y="69"/>
                  </a:cubicBezTo>
                  <a:cubicBezTo>
                    <a:pt x="15" y="68"/>
                    <a:pt x="14" y="69"/>
                    <a:pt x="12" y="68"/>
                  </a:cubicBezTo>
                  <a:cubicBezTo>
                    <a:pt x="11" y="67"/>
                    <a:pt x="10" y="65"/>
                    <a:pt x="9" y="65"/>
                  </a:cubicBezTo>
                  <a:cubicBezTo>
                    <a:pt x="9" y="65"/>
                    <a:pt x="7" y="65"/>
                    <a:pt x="6" y="65"/>
                  </a:cubicBezTo>
                  <a:cubicBezTo>
                    <a:pt x="5" y="64"/>
                    <a:pt x="5" y="65"/>
                    <a:pt x="2" y="65"/>
                  </a:cubicBezTo>
                  <a:cubicBezTo>
                    <a:pt x="2" y="62"/>
                    <a:pt x="0" y="60"/>
                    <a:pt x="1" y="55"/>
                  </a:cubicBezTo>
                  <a:cubicBezTo>
                    <a:pt x="5" y="60"/>
                    <a:pt x="1" y="50"/>
                    <a:pt x="8" y="52"/>
                  </a:cubicBezTo>
                  <a:cubicBezTo>
                    <a:pt x="9" y="51"/>
                    <a:pt x="6" y="51"/>
                    <a:pt x="6" y="51"/>
                  </a:cubicBezTo>
                  <a:cubicBezTo>
                    <a:pt x="7" y="50"/>
                    <a:pt x="11" y="49"/>
                    <a:pt x="8" y="48"/>
                  </a:cubicBezTo>
                  <a:cubicBezTo>
                    <a:pt x="9" y="46"/>
                    <a:pt x="12" y="46"/>
                    <a:pt x="15" y="45"/>
                  </a:cubicBezTo>
                  <a:cubicBezTo>
                    <a:pt x="14" y="43"/>
                    <a:pt x="19" y="41"/>
                    <a:pt x="15" y="40"/>
                  </a:cubicBezTo>
                  <a:cubicBezTo>
                    <a:pt x="15" y="38"/>
                    <a:pt x="17" y="39"/>
                    <a:pt x="19" y="38"/>
                  </a:cubicBezTo>
                  <a:cubicBezTo>
                    <a:pt x="19" y="36"/>
                    <a:pt x="20" y="35"/>
                    <a:pt x="22" y="34"/>
                  </a:cubicBezTo>
                  <a:cubicBezTo>
                    <a:pt x="19" y="32"/>
                    <a:pt x="23" y="32"/>
                    <a:pt x="22" y="27"/>
                  </a:cubicBezTo>
                  <a:cubicBezTo>
                    <a:pt x="27" y="27"/>
                    <a:pt x="29" y="24"/>
                    <a:pt x="33" y="23"/>
                  </a:cubicBezTo>
                  <a:cubicBezTo>
                    <a:pt x="35" y="24"/>
                    <a:pt x="34" y="21"/>
                    <a:pt x="35" y="20"/>
                  </a:cubicBezTo>
                  <a:cubicBezTo>
                    <a:pt x="35" y="20"/>
                    <a:pt x="36" y="21"/>
                    <a:pt x="36" y="22"/>
                  </a:cubicBezTo>
                  <a:cubicBezTo>
                    <a:pt x="37" y="21"/>
                    <a:pt x="38" y="20"/>
                    <a:pt x="39" y="19"/>
                  </a:cubicBezTo>
                  <a:cubicBezTo>
                    <a:pt x="39" y="18"/>
                    <a:pt x="40" y="18"/>
                    <a:pt x="40" y="16"/>
                  </a:cubicBezTo>
                  <a:cubicBezTo>
                    <a:pt x="43" y="16"/>
                    <a:pt x="45" y="16"/>
                    <a:pt x="47" y="15"/>
                  </a:cubicBezTo>
                  <a:cubicBezTo>
                    <a:pt x="49" y="13"/>
                    <a:pt x="51" y="14"/>
                    <a:pt x="56" y="13"/>
                  </a:cubicBezTo>
                  <a:cubicBezTo>
                    <a:pt x="57" y="13"/>
                    <a:pt x="56" y="12"/>
                    <a:pt x="57" y="12"/>
                  </a:cubicBezTo>
                  <a:cubicBezTo>
                    <a:pt x="59" y="11"/>
                    <a:pt x="60" y="13"/>
                    <a:pt x="60" y="13"/>
                  </a:cubicBezTo>
                  <a:cubicBezTo>
                    <a:pt x="62" y="13"/>
                    <a:pt x="59" y="10"/>
                    <a:pt x="61" y="10"/>
                  </a:cubicBezTo>
                  <a:cubicBezTo>
                    <a:pt x="62" y="10"/>
                    <a:pt x="62" y="10"/>
                    <a:pt x="63" y="10"/>
                  </a:cubicBezTo>
                  <a:cubicBezTo>
                    <a:pt x="64" y="10"/>
                    <a:pt x="68" y="10"/>
                    <a:pt x="72" y="9"/>
                  </a:cubicBezTo>
                  <a:cubicBezTo>
                    <a:pt x="75" y="8"/>
                    <a:pt x="74" y="9"/>
                    <a:pt x="75" y="8"/>
                  </a:cubicBezTo>
                  <a:cubicBezTo>
                    <a:pt x="75" y="8"/>
                    <a:pt x="77" y="6"/>
                    <a:pt x="77" y="6"/>
                  </a:cubicBezTo>
                  <a:cubicBezTo>
                    <a:pt x="81" y="4"/>
                    <a:pt x="82" y="9"/>
                    <a:pt x="82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Freeform 28"/>
            <p:cNvSpPr>
              <a:spLocks/>
            </p:cNvSpPr>
            <p:nvPr/>
          </p:nvSpPr>
          <p:spPr bwMode="auto">
            <a:xfrm>
              <a:off x="2473325" y="2527300"/>
              <a:ext cx="30163" cy="14288"/>
            </a:xfrm>
            <a:custGeom>
              <a:avLst/>
              <a:gdLst>
                <a:gd name="T0" fmla="*/ 60153248 w 11"/>
                <a:gd name="T1" fmla="*/ 8167021 h 5"/>
                <a:gd name="T2" fmla="*/ 82709688 w 11"/>
                <a:gd name="T3" fmla="*/ 8167021 h 5"/>
                <a:gd name="T4" fmla="*/ 60153248 w 11"/>
                <a:gd name="T5" fmla="*/ 8167021 h 5"/>
                <a:gd name="T6" fmla="*/ 0 60000 65536"/>
                <a:gd name="T7" fmla="*/ 0 60000 65536"/>
                <a:gd name="T8" fmla="*/ 0 60000 65536"/>
                <a:gd name="T9" fmla="*/ 0 w 11"/>
                <a:gd name="T10" fmla="*/ 0 h 5"/>
                <a:gd name="T11" fmla="*/ 11 w 11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5">
                  <a:moveTo>
                    <a:pt x="8" y="1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11" y="5"/>
                    <a:pt x="0" y="0"/>
                    <a:pt x="8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Freeform 29"/>
            <p:cNvSpPr>
              <a:spLocks/>
            </p:cNvSpPr>
            <p:nvPr/>
          </p:nvSpPr>
          <p:spPr bwMode="auto">
            <a:xfrm>
              <a:off x="5907088" y="2544763"/>
              <a:ext cx="79375" cy="65087"/>
            </a:xfrm>
            <a:custGeom>
              <a:avLst/>
              <a:gdLst>
                <a:gd name="T0" fmla="*/ 52448952 w 31"/>
                <a:gd name="T1" fmla="*/ 0 h 24"/>
                <a:gd name="T2" fmla="*/ 65561190 w 31"/>
                <a:gd name="T3" fmla="*/ 14709662 h 24"/>
                <a:gd name="T4" fmla="*/ 118010141 w 31"/>
                <a:gd name="T5" fmla="*/ 44128986 h 24"/>
                <a:gd name="T6" fmla="*/ 144234617 w 31"/>
                <a:gd name="T7" fmla="*/ 22064493 h 24"/>
                <a:gd name="T8" fmla="*/ 203238407 w 31"/>
                <a:gd name="T9" fmla="*/ 36774155 h 24"/>
                <a:gd name="T10" fmla="*/ 183571331 w 31"/>
                <a:gd name="T11" fmla="*/ 88257972 h 24"/>
                <a:gd name="T12" fmla="*/ 111452742 w 31"/>
                <a:gd name="T13" fmla="*/ 102964922 h 24"/>
                <a:gd name="T14" fmla="*/ 111452742 w 31"/>
                <a:gd name="T15" fmla="*/ 117674584 h 24"/>
                <a:gd name="T16" fmla="*/ 91785665 w 31"/>
                <a:gd name="T17" fmla="*/ 139739077 h 24"/>
                <a:gd name="T18" fmla="*/ 65561190 w 31"/>
                <a:gd name="T19" fmla="*/ 147093908 h 24"/>
                <a:gd name="T20" fmla="*/ 26224476 w 31"/>
                <a:gd name="T21" fmla="*/ 125029415 h 24"/>
                <a:gd name="T22" fmla="*/ 0 w 31"/>
                <a:gd name="T23" fmla="*/ 44128986 h 24"/>
                <a:gd name="T24" fmla="*/ 52448952 w 31"/>
                <a:gd name="T25" fmla="*/ 0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1"/>
                <a:gd name="T40" fmla="*/ 0 h 24"/>
                <a:gd name="T41" fmla="*/ 31 w 31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1" h="24">
                  <a:moveTo>
                    <a:pt x="8" y="0"/>
                  </a:moveTo>
                  <a:cubicBezTo>
                    <a:pt x="10" y="0"/>
                    <a:pt x="10" y="1"/>
                    <a:pt x="10" y="2"/>
                  </a:cubicBezTo>
                  <a:cubicBezTo>
                    <a:pt x="11" y="5"/>
                    <a:pt x="16" y="4"/>
                    <a:pt x="18" y="6"/>
                  </a:cubicBezTo>
                  <a:cubicBezTo>
                    <a:pt x="21" y="7"/>
                    <a:pt x="22" y="3"/>
                    <a:pt x="22" y="3"/>
                  </a:cubicBezTo>
                  <a:cubicBezTo>
                    <a:pt x="24" y="3"/>
                    <a:pt x="26" y="6"/>
                    <a:pt x="31" y="5"/>
                  </a:cubicBezTo>
                  <a:cubicBezTo>
                    <a:pt x="30" y="6"/>
                    <a:pt x="23" y="9"/>
                    <a:pt x="28" y="12"/>
                  </a:cubicBezTo>
                  <a:cubicBezTo>
                    <a:pt x="27" y="15"/>
                    <a:pt x="22" y="14"/>
                    <a:pt x="17" y="14"/>
                  </a:cubicBezTo>
                  <a:cubicBezTo>
                    <a:pt x="15" y="15"/>
                    <a:pt x="16" y="16"/>
                    <a:pt x="17" y="16"/>
                  </a:cubicBezTo>
                  <a:cubicBezTo>
                    <a:pt x="18" y="18"/>
                    <a:pt x="9" y="17"/>
                    <a:pt x="14" y="19"/>
                  </a:cubicBezTo>
                  <a:cubicBezTo>
                    <a:pt x="14" y="24"/>
                    <a:pt x="9" y="16"/>
                    <a:pt x="10" y="20"/>
                  </a:cubicBezTo>
                  <a:cubicBezTo>
                    <a:pt x="8" y="19"/>
                    <a:pt x="9" y="16"/>
                    <a:pt x="4" y="17"/>
                  </a:cubicBezTo>
                  <a:cubicBezTo>
                    <a:pt x="3" y="13"/>
                    <a:pt x="4" y="7"/>
                    <a:pt x="0" y="6"/>
                  </a:cubicBezTo>
                  <a:cubicBezTo>
                    <a:pt x="1" y="3"/>
                    <a:pt x="9" y="6"/>
                    <a:pt x="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Freeform 30"/>
            <p:cNvSpPr>
              <a:spLocks/>
            </p:cNvSpPr>
            <p:nvPr/>
          </p:nvSpPr>
          <p:spPr bwMode="auto">
            <a:xfrm>
              <a:off x="2220913" y="2552700"/>
              <a:ext cx="19050" cy="15875"/>
            </a:xfrm>
            <a:custGeom>
              <a:avLst/>
              <a:gdLst>
                <a:gd name="T0" fmla="*/ 22681406 w 8"/>
                <a:gd name="T1" fmla="*/ 0 h 6"/>
                <a:gd name="T2" fmla="*/ 28351163 w 8"/>
                <a:gd name="T3" fmla="*/ 42002604 h 6"/>
                <a:gd name="T4" fmla="*/ 0 w 8"/>
                <a:gd name="T5" fmla="*/ 28000854 h 6"/>
                <a:gd name="T6" fmla="*/ 22681406 w 8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6"/>
                <a:gd name="T14" fmla="*/ 8 w 8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6">
                  <a:moveTo>
                    <a:pt x="4" y="0"/>
                  </a:moveTo>
                  <a:cubicBezTo>
                    <a:pt x="8" y="1"/>
                    <a:pt x="5" y="2"/>
                    <a:pt x="5" y="6"/>
                  </a:cubicBezTo>
                  <a:cubicBezTo>
                    <a:pt x="4" y="5"/>
                    <a:pt x="2" y="4"/>
                    <a:pt x="0" y="4"/>
                  </a:cubicBezTo>
                  <a:cubicBezTo>
                    <a:pt x="0" y="2"/>
                    <a:pt x="4" y="3"/>
                    <a:pt x="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Freeform 31"/>
            <p:cNvSpPr>
              <a:spLocks/>
            </p:cNvSpPr>
            <p:nvPr/>
          </p:nvSpPr>
          <p:spPr bwMode="auto">
            <a:xfrm>
              <a:off x="5992813" y="2552700"/>
              <a:ext cx="34925" cy="34925"/>
            </a:xfrm>
            <a:custGeom>
              <a:avLst/>
              <a:gdLst>
                <a:gd name="T0" fmla="*/ 0 w 14"/>
                <a:gd name="T1" fmla="*/ 28869542 h 13"/>
                <a:gd name="T2" fmla="*/ 87125402 w 14"/>
                <a:gd name="T3" fmla="*/ 50523042 h 13"/>
                <a:gd name="T4" fmla="*/ 49785588 w 14"/>
                <a:gd name="T5" fmla="*/ 93827356 h 13"/>
                <a:gd name="T6" fmla="*/ 31115680 w 14"/>
                <a:gd name="T7" fmla="*/ 72173856 h 13"/>
                <a:gd name="T8" fmla="*/ 18669907 w 14"/>
                <a:gd name="T9" fmla="*/ 72173856 h 13"/>
                <a:gd name="T10" fmla="*/ 0 w 14"/>
                <a:gd name="T11" fmla="*/ 28869542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"/>
                <a:gd name="T19" fmla="*/ 0 h 13"/>
                <a:gd name="T20" fmla="*/ 14 w 14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" h="13">
                  <a:moveTo>
                    <a:pt x="0" y="4"/>
                  </a:moveTo>
                  <a:cubicBezTo>
                    <a:pt x="4" y="0"/>
                    <a:pt x="12" y="4"/>
                    <a:pt x="14" y="7"/>
                  </a:cubicBezTo>
                  <a:cubicBezTo>
                    <a:pt x="13" y="10"/>
                    <a:pt x="7" y="8"/>
                    <a:pt x="8" y="13"/>
                  </a:cubicBezTo>
                  <a:cubicBezTo>
                    <a:pt x="6" y="13"/>
                    <a:pt x="6" y="10"/>
                    <a:pt x="5" y="10"/>
                  </a:cubicBezTo>
                  <a:cubicBezTo>
                    <a:pt x="5" y="10"/>
                    <a:pt x="3" y="10"/>
                    <a:pt x="3" y="10"/>
                  </a:cubicBezTo>
                  <a:cubicBezTo>
                    <a:pt x="1" y="8"/>
                    <a:pt x="3" y="5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Freeform 32"/>
            <p:cNvSpPr>
              <a:spLocks/>
            </p:cNvSpPr>
            <p:nvPr/>
          </p:nvSpPr>
          <p:spPr bwMode="auto">
            <a:xfrm>
              <a:off x="6038850" y="2562225"/>
              <a:ext cx="52388" cy="33338"/>
            </a:xfrm>
            <a:custGeom>
              <a:avLst/>
              <a:gdLst>
                <a:gd name="T0" fmla="*/ 6224193 w 21"/>
                <a:gd name="T1" fmla="*/ 15435494 h 12"/>
                <a:gd name="T2" fmla="*/ 24894279 w 21"/>
                <a:gd name="T3" fmla="*/ 15435494 h 12"/>
                <a:gd name="T4" fmla="*/ 68456148 w 21"/>
                <a:gd name="T5" fmla="*/ 38591513 h 12"/>
                <a:gd name="T6" fmla="*/ 112020512 w 21"/>
                <a:gd name="T7" fmla="*/ 54027007 h 12"/>
                <a:gd name="T8" fmla="*/ 130690597 w 21"/>
                <a:gd name="T9" fmla="*/ 77183026 h 12"/>
                <a:gd name="T10" fmla="*/ 24894279 w 21"/>
                <a:gd name="T11" fmla="*/ 54027007 h 12"/>
                <a:gd name="T12" fmla="*/ 6224193 w 21"/>
                <a:gd name="T13" fmla="*/ 15435494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"/>
                <a:gd name="T22" fmla="*/ 0 h 12"/>
                <a:gd name="T23" fmla="*/ 21 w 21"/>
                <a:gd name="T24" fmla="*/ 12 h 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" h="12">
                  <a:moveTo>
                    <a:pt x="1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8" y="0"/>
                    <a:pt x="8" y="4"/>
                    <a:pt x="11" y="5"/>
                  </a:cubicBezTo>
                  <a:cubicBezTo>
                    <a:pt x="14" y="5"/>
                    <a:pt x="16" y="6"/>
                    <a:pt x="18" y="7"/>
                  </a:cubicBezTo>
                  <a:cubicBezTo>
                    <a:pt x="20" y="8"/>
                    <a:pt x="21" y="7"/>
                    <a:pt x="21" y="10"/>
                  </a:cubicBezTo>
                  <a:cubicBezTo>
                    <a:pt x="13" y="12"/>
                    <a:pt x="10" y="8"/>
                    <a:pt x="4" y="7"/>
                  </a:cubicBezTo>
                  <a:cubicBezTo>
                    <a:pt x="6" y="3"/>
                    <a:pt x="0" y="6"/>
                    <a:pt x="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Freeform 33"/>
            <p:cNvSpPr>
              <a:spLocks/>
            </p:cNvSpPr>
            <p:nvPr/>
          </p:nvSpPr>
          <p:spPr bwMode="auto">
            <a:xfrm>
              <a:off x="2459038" y="2613025"/>
              <a:ext cx="88900" cy="79375"/>
            </a:xfrm>
            <a:custGeom>
              <a:avLst/>
              <a:gdLst>
                <a:gd name="T0" fmla="*/ 70967600 w 35"/>
                <a:gd name="T1" fmla="*/ 37456789 h 29"/>
                <a:gd name="T2" fmla="*/ 70967600 w 35"/>
                <a:gd name="T3" fmla="*/ 29965431 h 29"/>
                <a:gd name="T4" fmla="*/ 174193200 w 35"/>
                <a:gd name="T5" fmla="*/ 0 h 29"/>
                <a:gd name="T6" fmla="*/ 193548000 w 35"/>
                <a:gd name="T7" fmla="*/ 37456789 h 29"/>
                <a:gd name="T8" fmla="*/ 174193200 w 35"/>
                <a:gd name="T9" fmla="*/ 67424957 h 29"/>
                <a:gd name="T10" fmla="*/ 219354400 w 35"/>
                <a:gd name="T11" fmla="*/ 82407672 h 29"/>
                <a:gd name="T12" fmla="*/ 225806000 w 35"/>
                <a:gd name="T13" fmla="*/ 164815345 h 29"/>
                <a:gd name="T14" fmla="*/ 199999600 w 35"/>
                <a:gd name="T15" fmla="*/ 164815345 h 29"/>
                <a:gd name="T16" fmla="*/ 199999600 w 35"/>
                <a:gd name="T17" fmla="*/ 187289418 h 29"/>
                <a:gd name="T18" fmla="*/ 174193200 w 35"/>
                <a:gd name="T19" fmla="*/ 187289418 h 29"/>
                <a:gd name="T20" fmla="*/ 148386800 w 35"/>
                <a:gd name="T21" fmla="*/ 209763491 h 29"/>
                <a:gd name="T22" fmla="*/ 116128800 w 35"/>
                <a:gd name="T23" fmla="*/ 172306703 h 29"/>
                <a:gd name="T24" fmla="*/ 90322400 w 35"/>
                <a:gd name="T25" fmla="*/ 142338534 h 29"/>
                <a:gd name="T26" fmla="*/ 70967600 w 35"/>
                <a:gd name="T27" fmla="*/ 119864461 h 29"/>
                <a:gd name="T28" fmla="*/ 25806400 w 35"/>
                <a:gd name="T29" fmla="*/ 112373103 h 29"/>
                <a:gd name="T30" fmla="*/ 0 w 35"/>
                <a:gd name="T31" fmla="*/ 89899030 h 29"/>
                <a:gd name="T32" fmla="*/ 90322400 w 35"/>
                <a:gd name="T33" fmla="*/ 104881746 h 29"/>
                <a:gd name="T34" fmla="*/ 96774000 w 35"/>
                <a:gd name="T35" fmla="*/ 59933599 h 29"/>
                <a:gd name="T36" fmla="*/ 64516000 w 35"/>
                <a:gd name="T37" fmla="*/ 29965431 h 29"/>
                <a:gd name="T38" fmla="*/ 70967600 w 35"/>
                <a:gd name="T39" fmla="*/ 37456789 h 2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"/>
                <a:gd name="T61" fmla="*/ 0 h 29"/>
                <a:gd name="T62" fmla="*/ 35 w 35"/>
                <a:gd name="T63" fmla="*/ 29 h 2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" h="29">
                  <a:moveTo>
                    <a:pt x="11" y="5"/>
                  </a:moveTo>
                  <a:cubicBezTo>
                    <a:pt x="13" y="5"/>
                    <a:pt x="12" y="4"/>
                    <a:pt x="11" y="4"/>
                  </a:cubicBezTo>
                  <a:cubicBezTo>
                    <a:pt x="15" y="1"/>
                    <a:pt x="25" y="4"/>
                    <a:pt x="27" y="0"/>
                  </a:cubicBezTo>
                  <a:cubicBezTo>
                    <a:pt x="29" y="1"/>
                    <a:pt x="29" y="3"/>
                    <a:pt x="30" y="5"/>
                  </a:cubicBezTo>
                  <a:cubicBezTo>
                    <a:pt x="30" y="8"/>
                    <a:pt x="27" y="7"/>
                    <a:pt x="27" y="9"/>
                  </a:cubicBezTo>
                  <a:cubicBezTo>
                    <a:pt x="28" y="14"/>
                    <a:pt x="30" y="11"/>
                    <a:pt x="34" y="11"/>
                  </a:cubicBezTo>
                  <a:cubicBezTo>
                    <a:pt x="35" y="16"/>
                    <a:pt x="34" y="16"/>
                    <a:pt x="35" y="22"/>
                  </a:cubicBezTo>
                  <a:cubicBezTo>
                    <a:pt x="34" y="23"/>
                    <a:pt x="32" y="21"/>
                    <a:pt x="31" y="22"/>
                  </a:cubicBezTo>
                  <a:cubicBezTo>
                    <a:pt x="31" y="22"/>
                    <a:pt x="31" y="25"/>
                    <a:pt x="31" y="25"/>
                  </a:cubicBezTo>
                  <a:cubicBezTo>
                    <a:pt x="30" y="25"/>
                    <a:pt x="28" y="25"/>
                    <a:pt x="27" y="25"/>
                  </a:cubicBezTo>
                  <a:cubicBezTo>
                    <a:pt x="25" y="25"/>
                    <a:pt x="25" y="27"/>
                    <a:pt x="23" y="28"/>
                  </a:cubicBezTo>
                  <a:cubicBezTo>
                    <a:pt x="19" y="29"/>
                    <a:pt x="19" y="25"/>
                    <a:pt x="18" y="23"/>
                  </a:cubicBezTo>
                  <a:cubicBezTo>
                    <a:pt x="17" y="22"/>
                    <a:pt x="13" y="22"/>
                    <a:pt x="14" y="19"/>
                  </a:cubicBezTo>
                  <a:cubicBezTo>
                    <a:pt x="12" y="20"/>
                    <a:pt x="11" y="18"/>
                    <a:pt x="11" y="16"/>
                  </a:cubicBezTo>
                  <a:cubicBezTo>
                    <a:pt x="9" y="17"/>
                    <a:pt x="7" y="16"/>
                    <a:pt x="4" y="15"/>
                  </a:cubicBezTo>
                  <a:cubicBezTo>
                    <a:pt x="2" y="14"/>
                    <a:pt x="0" y="16"/>
                    <a:pt x="0" y="12"/>
                  </a:cubicBezTo>
                  <a:cubicBezTo>
                    <a:pt x="6" y="11"/>
                    <a:pt x="8" y="15"/>
                    <a:pt x="14" y="14"/>
                  </a:cubicBezTo>
                  <a:cubicBezTo>
                    <a:pt x="16" y="13"/>
                    <a:pt x="15" y="10"/>
                    <a:pt x="15" y="8"/>
                  </a:cubicBezTo>
                  <a:cubicBezTo>
                    <a:pt x="16" y="4"/>
                    <a:pt x="8" y="9"/>
                    <a:pt x="10" y="4"/>
                  </a:cubicBezTo>
                  <a:cubicBezTo>
                    <a:pt x="11" y="4"/>
                    <a:pt x="11" y="4"/>
                    <a:pt x="1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Freeform 34"/>
            <p:cNvSpPr>
              <a:spLocks/>
            </p:cNvSpPr>
            <p:nvPr/>
          </p:nvSpPr>
          <p:spPr bwMode="auto">
            <a:xfrm>
              <a:off x="2776538" y="2617788"/>
              <a:ext cx="53975" cy="28575"/>
            </a:xfrm>
            <a:custGeom>
              <a:avLst/>
              <a:gdLst>
                <a:gd name="T0" fmla="*/ 0 w 22"/>
                <a:gd name="T1" fmla="*/ 16330613 h 10"/>
                <a:gd name="T2" fmla="*/ 36114182 w 22"/>
                <a:gd name="T3" fmla="*/ 0 h 10"/>
                <a:gd name="T4" fmla="*/ 126404543 w 22"/>
                <a:gd name="T5" fmla="*/ 40827960 h 10"/>
                <a:gd name="T6" fmla="*/ 120383877 w 22"/>
                <a:gd name="T7" fmla="*/ 81653063 h 10"/>
                <a:gd name="T8" fmla="*/ 30095969 w 22"/>
                <a:gd name="T9" fmla="*/ 40827960 h 10"/>
                <a:gd name="T10" fmla="*/ 0 w 22"/>
                <a:gd name="T11" fmla="*/ 16330613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10"/>
                <a:gd name="T20" fmla="*/ 22 w 2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10">
                  <a:moveTo>
                    <a:pt x="0" y="2"/>
                  </a:moveTo>
                  <a:cubicBezTo>
                    <a:pt x="1" y="0"/>
                    <a:pt x="4" y="0"/>
                    <a:pt x="6" y="0"/>
                  </a:cubicBezTo>
                  <a:cubicBezTo>
                    <a:pt x="11" y="1"/>
                    <a:pt x="17" y="4"/>
                    <a:pt x="21" y="5"/>
                  </a:cubicBezTo>
                  <a:cubicBezTo>
                    <a:pt x="22" y="7"/>
                    <a:pt x="20" y="8"/>
                    <a:pt x="20" y="10"/>
                  </a:cubicBezTo>
                  <a:cubicBezTo>
                    <a:pt x="12" y="10"/>
                    <a:pt x="9" y="9"/>
                    <a:pt x="5" y="5"/>
                  </a:cubicBezTo>
                  <a:cubicBezTo>
                    <a:pt x="3" y="4"/>
                    <a:pt x="3" y="1"/>
                    <a:pt x="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Freeform 35"/>
            <p:cNvSpPr>
              <a:spLocks/>
            </p:cNvSpPr>
            <p:nvPr/>
          </p:nvSpPr>
          <p:spPr bwMode="auto">
            <a:xfrm>
              <a:off x="5957888" y="2617788"/>
              <a:ext cx="34925" cy="17462"/>
            </a:xfrm>
            <a:custGeom>
              <a:avLst/>
              <a:gdLst>
                <a:gd name="T0" fmla="*/ 87125402 w 14"/>
                <a:gd name="T1" fmla="*/ 42351171 h 6"/>
                <a:gd name="T2" fmla="*/ 0 w 14"/>
                <a:gd name="T3" fmla="*/ 25410120 h 6"/>
                <a:gd name="T4" fmla="*/ 24894041 w 14"/>
                <a:gd name="T5" fmla="*/ 0 h 6"/>
                <a:gd name="T6" fmla="*/ 87125402 w 14"/>
                <a:gd name="T7" fmla="*/ 42351171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6"/>
                <a:gd name="T14" fmla="*/ 14 w 14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6">
                  <a:moveTo>
                    <a:pt x="14" y="5"/>
                  </a:moveTo>
                  <a:cubicBezTo>
                    <a:pt x="12" y="6"/>
                    <a:pt x="3" y="5"/>
                    <a:pt x="0" y="3"/>
                  </a:cubicBezTo>
                  <a:cubicBezTo>
                    <a:pt x="0" y="1"/>
                    <a:pt x="4" y="3"/>
                    <a:pt x="4" y="0"/>
                  </a:cubicBezTo>
                  <a:cubicBezTo>
                    <a:pt x="7" y="2"/>
                    <a:pt x="14" y="0"/>
                    <a:pt x="14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3163888" y="2703513"/>
              <a:ext cx="28575" cy="20637"/>
            </a:xfrm>
            <a:custGeom>
              <a:avLst/>
              <a:gdLst>
                <a:gd name="T0" fmla="*/ 74230057 w 11"/>
                <a:gd name="T1" fmla="*/ 39927436 h 8"/>
                <a:gd name="T2" fmla="*/ 0 w 11"/>
                <a:gd name="T3" fmla="*/ 19963718 h 8"/>
                <a:gd name="T4" fmla="*/ 74230057 w 11"/>
                <a:gd name="T5" fmla="*/ 39927436 h 8"/>
                <a:gd name="T6" fmla="*/ 0 60000 65536"/>
                <a:gd name="T7" fmla="*/ 0 60000 65536"/>
                <a:gd name="T8" fmla="*/ 0 60000 65536"/>
                <a:gd name="T9" fmla="*/ 0 w 11"/>
                <a:gd name="T10" fmla="*/ 0 h 8"/>
                <a:gd name="T11" fmla="*/ 11 w 11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8">
                  <a:moveTo>
                    <a:pt x="11" y="6"/>
                  </a:moveTo>
                  <a:cubicBezTo>
                    <a:pt x="4" y="8"/>
                    <a:pt x="5" y="2"/>
                    <a:pt x="0" y="3"/>
                  </a:cubicBezTo>
                  <a:cubicBezTo>
                    <a:pt x="2" y="0"/>
                    <a:pt x="11" y="2"/>
                    <a:pt x="1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Freeform 37"/>
            <p:cNvSpPr>
              <a:spLocks/>
            </p:cNvSpPr>
            <p:nvPr/>
          </p:nvSpPr>
          <p:spPr bwMode="auto">
            <a:xfrm>
              <a:off x="3144838" y="2724150"/>
              <a:ext cx="41275" cy="25400"/>
            </a:xfrm>
            <a:custGeom>
              <a:avLst/>
              <a:gdLst>
                <a:gd name="T0" fmla="*/ 106476602 w 16"/>
                <a:gd name="T1" fmla="*/ 39824378 h 9"/>
                <a:gd name="T2" fmla="*/ 13308608 w 16"/>
                <a:gd name="T3" fmla="*/ 39824378 h 9"/>
                <a:gd name="T4" fmla="*/ 39928403 w 16"/>
                <a:gd name="T5" fmla="*/ 7964311 h 9"/>
                <a:gd name="T6" fmla="*/ 106476602 w 16"/>
                <a:gd name="T7" fmla="*/ 39824378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9"/>
                <a:gd name="T14" fmla="*/ 16 w 16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9">
                  <a:moveTo>
                    <a:pt x="16" y="5"/>
                  </a:moveTo>
                  <a:cubicBezTo>
                    <a:pt x="14" y="9"/>
                    <a:pt x="4" y="9"/>
                    <a:pt x="2" y="5"/>
                  </a:cubicBezTo>
                  <a:cubicBezTo>
                    <a:pt x="0" y="0"/>
                    <a:pt x="7" y="4"/>
                    <a:pt x="6" y="1"/>
                  </a:cubicBezTo>
                  <a:cubicBezTo>
                    <a:pt x="9" y="3"/>
                    <a:pt x="12" y="4"/>
                    <a:pt x="16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Freeform 38"/>
            <p:cNvSpPr>
              <a:spLocks/>
            </p:cNvSpPr>
            <p:nvPr/>
          </p:nvSpPr>
          <p:spPr bwMode="auto">
            <a:xfrm>
              <a:off x="4629150" y="2740025"/>
              <a:ext cx="23813" cy="25400"/>
            </a:xfrm>
            <a:custGeom>
              <a:avLst/>
              <a:gdLst>
                <a:gd name="T0" fmla="*/ 22681883 w 10"/>
                <a:gd name="T1" fmla="*/ 0 h 9"/>
                <a:gd name="T2" fmla="*/ 56705897 w 10"/>
                <a:gd name="T3" fmla="*/ 47788689 h 9"/>
                <a:gd name="T4" fmla="*/ 17012007 w 10"/>
                <a:gd name="T5" fmla="*/ 71684444 h 9"/>
                <a:gd name="T6" fmla="*/ 5669875 w 10"/>
                <a:gd name="T7" fmla="*/ 15928622 h 9"/>
                <a:gd name="T8" fmla="*/ 22681883 w 10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9"/>
                <a:gd name="T17" fmla="*/ 10 w 1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9">
                  <a:moveTo>
                    <a:pt x="4" y="0"/>
                  </a:moveTo>
                  <a:cubicBezTo>
                    <a:pt x="8" y="0"/>
                    <a:pt x="9" y="2"/>
                    <a:pt x="10" y="6"/>
                  </a:cubicBezTo>
                  <a:cubicBezTo>
                    <a:pt x="6" y="6"/>
                    <a:pt x="3" y="6"/>
                    <a:pt x="3" y="9"/>
                  </a:cubicBezTo>
                  <a:cubicBezTo>
                    <a:pt x="0" y="9"/>
                    <a:pt x="2" y="4"/>
                    <a:pt x="1" y="2"/>
                  </a:cubicBezTo>
                  <a:cubicBezTo>
                    <a:pt x="3" y="2"/>
                    <a:pt x="4" y="1"/>
                    <a:pt x="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Freeform 39"/>
            <p:cNvSpPr>
              <a:spLocks/>
            </p:cNvSpPr>
            <p:nvPr/>
          </p:nvSpPr>
          <p:spPr bwMode="auto">
            <a:xfrm>
              <a:off x="2378075" y="2757488"/>
              <a:ext cx="25400" cy="19050"/>
            </a:xfrm>
            <a:custGeom>
              <a:avLst/>
              <a:gdLst>
                <a:gd name="T0" fmla="*/ 64516000 w 10"/>
                <a:gd name="T1" fmla="*/ 44438207 h 7"/>
                <a:gd name="T2" fmla="*/ 0 w 10"/>
                <a:gd name="T3" fmla="*/ 51843214 h 7"/>
                <a:gd name="T4" fmla="*/ 64516000 w 10"/>
                <a:gd name="T5" fmla="*/ 44438207 h 7"/>
                <a:gd name="T6" fmla="*/ 0 60000 65536"/>
                <a:gd name="T7" fmla="*/ 0 60000 65536"/>
                <a:gd name="T8" fmla="*/ 0 60000 65536"/>
                <a:gd name="T9" fmla="*/ 0 w 10"/>
                <a:gd name="T10" fmla="*/ 0 h 7"/>
                <a:gd name="T11" fmla="*/ 10 w 10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7">
                  <a:moveTo>
                    <a:pt x="10" y="6"/>
                  </a:moveTo>
                  <a:cubicBezTo>
                    <a:pt x="5" y="5"/>
                    <a:pt x="3" y="6"/>
                    <a:pt x="0" y="7"/>
                  </a:cubicBezTo>
                  <a:cubicBezTo>
                    <a:pt x="0" y="4"/>
                    <a:pt x="10" y="0"/>
                    <a:pt x="10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Freeform 40"/>
            <p:cNvSpPr>
              <a:spLocks/>
            </p:cNvSpPr>
            <p:nvPr/>
          </p:nvSpPr>
          <p:spPr bwMode="auto">
            <a:xfrm>
              <a:off x="2820988" y="2770188"/>
              <a:ext cx="46037" cy="31750"/>
            </a:xfrm>
            <a:custGeom>
              <a:avLst/>
              <a:gdLst>
                <a:gd name="T0" fmla="*/ 98120193 w 18"/>
                <a:gd name="T1" fmla="*/ 16662977 h 11"/>
                <a:gd name="T2" fmla="*/ 104662562 w 18"/>
                <a:gd name="T3" fmla="*/ 83312000 h 11"/>
                <a:gd name="T4" fmla="*/ 13082181 w 18"/>
                <a:gd name="T5" fmla="*/ 66649023 h 11"/>
                <a:gd name="T6" fmla="*/ 32706731 w 18"/>
                <a:gd name="T7" fmla="*/ 16662977 h 11"/>
                <a:gd name="T8" fmla="*/ 98120193 w 18"/>
                <a:gd name="T9" fmla="*/ 1666297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1"/>
                <a:gd name="T17" fmla="*/ 18 w 18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1">
                  <a:moveTo>
                    <a:pt x="15" y="2"/>
                  </a:moveTo>
                  <a:cubicBezTo>
                    <a:pt x="16" y="4"/>
                    <a:pt x="18" y="9"/>
                    <a:pt x="16" y="10"/>
                  </a:cubicBezTo>
                  <a:cubicBezTo>
                    <a:pt x="11" y="10"/>
                    <a:pt x="4" y="11"/>
                    <a:pt x="2" y="8"/>
                  </a:cubicBezTo>
                  <a:cubicBezTo>
                    <a:pt x="0" y="3"/>
                    <a:pt x="6" y="6"/>
                    <a:pt x="5" y="2"/>
                  </a:cubicBezTo>
                  <a:cubicBezTo>
                    <a:pt x="9" y="0"/>
                    <a:pt x="14" y="4"/>
                    <a:pt x="1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Freeform 41"/>
            <p:cNvSpPr>
              <a:spLocks/>
            </p:cNvSpPr>
            <p:nvPr/>
          </p:nvSpPr>
          <p:spPr bwMode="auto">
            <a:xfrm>
              <a:off x="2806700" y="2852738"/>
              <a:ext cx="52388" cy="25400"/>
            </a:xfrm>
            <a:custGeom>
              <a:avLst/>
              <a:gdLst>
                <a:gd name="T0" fmla="*/ 118244705 w 21"/>
                <a:gd name="T1" fmla="*/ 25806400 h 10"/>
                <a:gd name="T2" fmla="*/ 87126233 w 21"/>
                <a:gd name="T3" fmla="*/ 45161200 h 10"/>
                <a:gd name="T4" fmla="*/ 49786063 w 21"/>
                <a:gd name="T5" fmla="*/ 51612800 h 10"/>
                <a:gd name="T6" fmla="*/ 12445892 w 21"/>
                <a:gd name="T7" fmla="*/ 45161200 h 10"/>
                <a:gd name="T8" fmla="*/ 24894279 w 21"/>
                <a:gd name="T9" fmla="*/ 19354800 h 10"/>
                <a:gd name="T10" fmla="*/ 49786063 w 21"/>
                <a:gd name="T11" fmla="*/ 0 h 10"/>
                <a:gd name="T12" fmla="*/ 118244705 w 21"/>
                <a:gd name="T13" fmla="*/ 25806400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"/>
                <a:gd name="T22" fmla="*/ 0 h 10"/>
                <a:gd name="T23" fmla="*/ 21 w 21"/>
                <a:gd name="T24" fmla="*/ 10 h 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" h="10">
                  <a:moveTo>
                    <a:pt x="19" y="4"/>
                  </a:moveTo>
                  <a:cubicBezTo>
                    <a:pt x="21" y="8"/>
                    <a:pt x="16" y="7"/>
                    <a:pt x="14" y="7"/>
                  </a:cubicBezTo>
                  <a:cubicBezTo>
                    <a:pt x="13" y="7"/>
                    <a:pt x="9" y="10"/>
                    <a:pt x="8" y="8"/>
                  </a:cubicBezTo>
                  <a:cubicBezTo>
                    <a:pt x="7" y="7"/>
                    <a:pt x="4" y="8"/>
                    <a:pt x="2" y="7"/>
                  </a:cubicBezTo>
                  <a:cubicBezTo>
                    <a:pt x="0" y="3"/>
                    <a:pt x="9" y="4"/>
                    <a:pt x="4" y="3"/>
                  </a:cubicBezTo>
                  <a:cubicBezTo>
                    <a:pt x="4" y="1"/>
                    <a:pt x="8" y="2"/>
                    <a:pt x="8" y="0"/>
                  </a:cubicBezTo>
                  <a:cubicBezTo>
                    <a:pt x="12" y="1"/>
                    <a:pt x="17" y="2"/>
                    <a:pt x="19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Freeform 42"/>
            <p:cNvSpPr>
              <a:spLocks/>
            </p:cNvSpPr>
            <p:nvPr/>
          </p:nvSpPr>
          <p:spPr bwMode="auto">
            <a:xfrm>
              <a:off x="2806700" y="2894013"/>
              <a:ext cx="23813" cy="12700"/>
            </a:xfrm>
            <a:custGeom>
              <a:avLst/>
              <a:gdLst>
                <a:gd name="T0" fmla="*/ 45363765 w 10"/>
                <a:gd name="T1" fmla="*/ 32258000 h 5"/>
                <a:gd name="T2" fmla="*/ 11342132 w 10"/>
                <a:gd name="T3" fmla="*/ 32258000 h 5"/>
                <a:gd name="T4" fmla="*/ 45363765 w 10"/>
                <a:gd name="T5" fmla="*/ 32258000 h 5"/>
                <a:gd name="T6" fmla="*/ 0 60000 65536"/>
                <a:gd name="T7" fmla="*/ 0 60000 65536"/>
                <a:gd name="T8" fmla="*/ 0 60000 65536"/>
                <a:gd name="T9" fmla="*/ 0 w 10"/>
                <a:gd name="T10" fmla="*/ 0 h 5"/>
                <a:gd name="T11" fmla="*/ 10 w 10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5">
                  <a:moveTo>
                    <a:pt x="8" y="5"/>
                  </a:moveTo>
                  <a:cubicBezTo>
                    <a:pt x="5" y="2"/>
                    <a:pt x="6" y="5"/>
                    <a:pt x="2" y="5"/>
                  </a:cubicBezTo>
                  <a:cubicBezTo>
                    <a:pt x="0" y="0"/>
                    <a:pt x="10" y="0"/>
                    <a:pt x="8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Freeform 43"/>
            <p:cNvSpPr>
              <a:spLocks/>
            </p:cNvSpPr>
            <p:nvPr/>
          </p:nvSpPr>
          <p:spPr bwMode="auto">
            <a:xfrm>
              <a:off x="2727325" y="2911475"/>
              <a:ext cx="28575" cy="14288"/>
            </a:xfrm>
            <a:custGeom>
              <a:avLst/>
              <a:gdLst>
                <a:gd name="T0" fmla="*/ 60734864 w 11"/>
                <a:gd name="T1" fmla="*/ 0 h 6"/>
                <a:gd name="T2" fmla="*/ 74230057 w 11"/>
                <a:gd name="T3" fmla="*/ 17012245 h 6"/>
                <a:gd name="T4" fmla="*/ 33741880 w 11"/>
                <a:gd name="T5" fmla="*/ 28354536 h 6"/>
                <a:gd name="T6" fmla="*/ 0 w 11"/>
                <a:gd name="T7" fmla="*/ 28354536 h 6"/>
                <a:gd name="T8" fmla="*/ 60734864 w 11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6"/>
                <a:gd name="T17" fmla="*/ 11 w 11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6">
                  <a:moveTo>
                    <a:pt x="9" y="0"/>
                  </a:moveTo>
                  <a:cubicBezTo>
                    <a:pt x="9" y="2"/>
                    <a:pt x="10" y="3"/>
                    <a:pt x="11" y="3"/>
                  </a:cubicBezTo>
                  <a:cubicBezTo>
                    <a:pt x="11" y="6"/>
                    <a:pt x="6" y="3"/>
                    <a:pt x="5" y="5"/>
                  </a:cubicBezTo>
                  <a:cubicBezTo>
                    <a:pt x="4" y="6"/>
                    <a:pt x="5" y="5"/>
                    <a:pt x="0" y="5"/>
                  </a:cubicBezTo>
                  <a:cubicBezTo>
                    <a:pt x="2" y="2"/>
                    <a:pt x="4" y="0"/>
                    <a:pt x="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Freeform 44"/>
            <p:cNvSpPr>
              <a:spLocks/>
            </p:cNvSpPr>
            <p:nvPr/>
          </p:nvSpPr>
          <p:spPr bwMode="auto">
            <a:xfrm>
              <a:off x="2781300" y="2925763"/>
              <a:ext cx="9525" cy="19050"/>
            </a:xfrm>
            <a:custGeom>
              <a:avLst/>
              <a:gdLst>
                <a:gd name="T0" fmla="*/ 5669756 w 4"/>
                <a:gd name="T1" fmla="*/ 0 h 7"/>
                <a:gd name="T2" fmla="*/ 22681406 w 4"/>
                <a:gd name="T3" fmla="*/ 44438207 h 7"/>
                <a:gd name="T4" fmla="*/ 5669756 w 4"/>
                <a:gd name="T5" fmla="*/ 0 h 7"/>
                <a:gd name="T6" fmla="*/ 0 60000 65536"/>
                <a:gd name="T7" fmla="*/ 0 60000 65536"/>
                <a:gd name="T8" fmla="*/ 0 60000 65536"/>
                <a:gd name="T9" fmla="*/ 0 w 4"/>
                <a:gd name="T10" fmla="*/ 0 h 7"/>
                <a:gd name="T11" fmla="*/ 4 w 4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7">
                  <a:moveTo>
                    <a:pt x="1" y="0"/>
                  </a:moveTo>
                  <a:cubicBezTo>
                    <a:pt x="4" y="0"/>
                    <a:pt x="4" y="2"/>
                    <a:pt x="4" y="6"/>
                  </a:cubicBezTo>
                  <a:cubicBezTo>
                    <a:pt x="0" y="7"/>
                    <a:pt x="1" y="2"/>
                    <a:pt x="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" name="Freeform 45"/>
            <p:cNvSpPr>
              <a:spLocks/>
            </p:cNvSpPr>
            <p:nvPr/>
          </p:nvSpPr>
          <p:spPr bwMode="auto">
            <a:xfrm>
              <a:off x="3787775" y="3086100"/>
              <a:ext cx="61913" cy="80963"/>
            </a:xfrm>
            <a:custGeom>
              <a:avLst/>
              <a:gdLst>
                <a:gd name="T0" fmla="*/ 61331018 w 25"/>
                <a:gd name="T1" fmla="*/ 0 h 29"/>
                <a:gd name="T2" fmla="*/ 67465358 w 25"/>
                <a:gd name="T3" fmla="*/ 7794783 h 29"/>
                <a:gd name="T4" fmla="*/ 128796376 w 25"/>
                <a:gd name="T5" fmla="*/ 7794783 h 29"/>
                <a:gd name="T6" fmla="*/ 153328783 w 25"/>
                <a:gd name="T7" fmla="*/ 31176339 h 29"/>
                <a:gd name="T8" fmla="*/ 147194443 w 25"/>
                <a:gd name="T9" fmla="*/ 54560687 h 29"/>
                <a:gd name="T10" fmla="*/ 128796376 w 25"/>
                <a:gd name="T11" fmla="*/ 62355469 h 29"/>
                <a:gd name="T12" fmla="*/ 147194443 w 25"/>
                <a:gd name="T13" fmla="*/ 116913364 h 29"/>
                <a:gd name="T14" fmla="*/ 134928239 w 25"/>
                <a:gd name="T15" fmla="*/ 171474050 h 29"/>
                <a:gd name="T16" fmla="*/ 91997765 w 25"/>
                <a:gd name="T17" fmla="*/ 171474050 h 29"/>
                <a:gd name="T18" fmla="*/ 85863425 w 25"/>
                <a:gd name="T19" fmla="*/ 210445172 h 29"/>
                <a:gd name="T20" fmla="*/ 67465358 w 25"/>
                <a:gd name="T21" fmla="*/ 226034737 h 29"/>
                <a:gd name="T22" fmla="*/ 18400544 w 25"/>
                <a:gd name="T23" fmla="*/ 226034737 h 29"/>
                <a:gd name="T24" fmla="*/ 36798611 w 25"/>
                <a:gd name="T25" fmla="*/ 163679268 h 29"/>
                <a:gd name="T26" fmla="*/ 36798611 w 25"/>
                <a:gd name="T27" fmla="*/ 116913364 h 29"/>
                <a:gd name="T28" fmla="*/ 18400544 w 25"/>
                <a:gd name="T29" fmla="*/ 62355469 h 29"/>
                <a:gd name="T30" fmla="*/ 49064814 w 25"/>
                <a:gd name="T31" fmla="*/ 77942243 h 29"/>
                <a:gd name="T32" fmla="*/ 61331018 w 25"/>
                <a:gd name="T33" fmla="*/ 0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5"/>
                <a:gd name="T52" fmla="*/ 0 h 29"/>
                <a:gd name="T53" fmla="*/ 25 w 25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5" h="29">
                  <a:moveTo>
                    <a:pt x="10" y="0"/>
                  </a:moveTo>
                  <a:cubicBezTo>
                    <a:pt x="11" y="0"/>
                    <a:pt x="11" y="1"/>
                    <a:pt x="11" y="1"/>
                  </a:cubicBezTo>
                  <a:cubicBezTo>
                    <a:pt x="11" y="4"/>
                    <a:pt x="17" y="0"/>
                    <a:pt x="21" y="1"/>
                  </a:cubicBezTo>
                  <a:cubicBezTo>
                    <a:pt x="22" y="3"/>
                    <a:pt x="23" y="4"/>
                    <a:pt x="25" y="4"/>
                  </a:cubicBezTo>
                  <a:cubicBezTo>
                    <a:pt x="25" y="6"/>
                    <a:pt x="25" y="7"/>
                    <a:pt x="24" y="7"/>
                  </a:cubicBezTo>
                  <a:cubicBezTo>
                    <a:pt x="24" y="8"/>
                    <a:pt x="22" y="8"/>
                    <a:pt x="21" y="8"/>
                  </a:cubicBezTo>
                  <a:cubicBezTo>
                    <a:pt x="21" y="12"/>
                    <a:pt x="24" y="12"/>
                    <a:pt x="24" y="15"/>
                  </a:cubicBezTo>
                  <a:cubicBezTo>
                    <a:pt x="24" y="17"/>
                    <a:pt x="22" y="19"/>
                    <a:pt x="22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3" y="22"/>
                    <a:pt x="15" y="25"/>
                    <a:pt x="14" y="27"/>
                  </a:cubicBezTo>
                  <a:cubicBezTo>
                    <a:pt x="14" y="27"/>
                    <a:pt x="10" y="27"/>
                    <a:pt x="11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4" y="27"/>
                    <a:pt x="0" y="20"/>
                    <a:pt x="6" y="21"/>
                  </a:cubicBezTo>
                  <a:cubicBezTo>
                    <a:pt x="6" y="17"/>
                    <a:pt x="3" y="18"/>
                    <a:pt x="6" y="15"/>
                  </a:cubicBezTo>
                  <a:cubicBezTo>
                    <a:pt x="7" y="11"/>
                    <a:pt x="2" y="13"/>
                    <a:pt x="3" y="8"/>
                  </a:cubicBezTo>
                  <a:cubicBezTo>
                    <a:pt x="6" y="8"/>
                    <a:pt x="6" y="9"/>
                    <a:pt x="8" y="10"/>
                  </a:cubicBezTo>
                  <a:cubicBezTo>
                    <a:pt x="11" y="9"/>
                    <a:pt x="9" y="3"/>
                    <a:pt x="1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Freeform 48"/>
            <p:cNvSpPr>
              <a:spLocks/>
            </p:cNvSpPr>
            <p:nvPr/>
          </p:nvSpPr>
          <p:spPr bwMode="auto">
            <a:xfrm>
              <a:off x="5973763" y="3090863"/>
              <a:ext cx="34925" cy="174625"/>
            </a:xfrm>
            <a:custGeom>
              <a:avLst/>
              <a:gdLst>
                <a:gd name="T0" fmla="*/ 27106457 w 15"/>
                <a:gd name="T1" fmla="*/ 50523042 h 65"/>
                <a:gd name="T2" fmla="*/ 43369865 w 15"/>
                <a:gd name="T3" fmla="*/ 122696898 h 65"/>
                <a:gd name="T4" fmla="*/ 48790225 w 15"/>
                <a:gd name="T5" fmla="*/ 166001212 h 65"/>
                <a:gd name="T6" fmla="*/ 48790225 w 15"/>
                <a:gd name="T7" fmla="*/ 194873440 h 65"/>
                <a:gd name="T8" fmla="*/ 59633273 w 15"/>
                <a:gd name="T9" fmla="*/ 274263338 h 65"/>
                <a:gd name="T10" fmla="*/ 81317042 w 15"/>
                <a:gd name="T11" fmla="*/ 317570338 h 65"/>
                <a:gd name="T12" fmla="*/ 48790225 w 15"/>
                <a:gd name="T13" fmla="*/ 324786381 h 65"/>
                <a:gd name="T14" fmla="*/ 48790225 w 15"/>
                <a:gd name="T15" fmla="*/ 396962923 h 65"/>
                <a:gd name="T16" fmla="*/ 32526817 w 15"/>
                <a:gd name="T17" fmla="*/ 396962923 h 65"/>
                <a:gd name="T18" fmla="*/ 48790225 w 15"/>
                <a:gd name="T19" fmla="*/ 469136779 h 65"/>
                <a:gd name="T20" fmla="*/ 10843048 w 15"/>
                <a:gd name="T21" fmla="*/ 454702008 h 65"/>
                <a:gd name="T22" fmla="*/ 21683768 w 15"/>
                <a:gd name="T23" fmla="*/ 396962923 h 65"/>
                <a:gd name="T24" fmla="*/ 5420360 w 15"/>
                <a:gd name="T25" fmla="*/ 368090694 h 65"/>
                <a:gd name="T26" fmla="*/ 21683768 w 15"/>
                <a:gd name="T27" fmla="*/ 245393796 h 65"/>
                <a:gd name="T28" fmla="*/ 5420360 w 15"/>
                <a:gd name="T29" fmla="*/ 194873440 h 65"/>
                <a:gd name="T30" fmla="*/ 5420360 w 15"/>
                <a:gd name="T31" fmla="*/ 122696898 h 65"/>
                <a:gd name="T32" fmla="*/ 27106457 w 15"/>
                <a:gd name="T33" fmla="*/ 93827356 h 65"/>
                <a:gd name="T34" fmla="*/ 32526817 w 15"/>
                <a:gd name="T35" fmla="*/ 64957813 h 65"/>
                <a:gd name="T36" fmla="*/ 27106457 w 15"/>
                <a:gd name="T37" fmla="*/ 50523042 h 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"/>
                <a:gd name="T58" fmla="*/ 0 h 65"/>
                <a:gd name="T59" fmla="*/ 15 w 15"/>
                <a:gd name="T60" fmla="*/ 65 h 6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" h="65">
                  <a:moveTo>
                    <a:pt x="5" y="7"/>
                  </a:moveTo>
                  <a:cubicBezTo>
                    <a:pt x="11" y="0"/>
                    <a:pt x="5" y="15"/>
                    <a:pt x="8" y="17"/>
                  </a:cubicBezTo>
                  <a:cubicBezTo>
                    <a:pt x="10" y="19"/>
                    <a:pt x="6" y="20"/>
                    <a:pt x="9" y="23"/>
                  </a:cubicBezTo>
                  <a:cubicBezTo>
                    <a:pt x="11" y="25"/>
                    <a:pt x="9" y="25"/>
                    <a:pt x="9" y="27"/>
                  </a:cubicBezTo>
                  <a:cubicBezTo>
                    <a:pt x="9" y="28"/>
                    <a:pt x="12" y="33"/>
                    <a:pt x="11" y="38"/>
                  </a:cubicBezTo>
                  <a:cubicBezTo>
                    <a:pt x="10" y="42"/>
                    <a:pt x="13" y="43"/>
                    <a:pt x="15" y="44"/>
                  </a:cubicBezTo>
                  <a:cubicBezTo>
                    <a:pt x="14" y="47"/>
                    <a:pt x="11" y="47"/>
                    <a:pt x="9" y="45"/>
                  </a:cubicBezTo>
                  <a:cubicBezTo>
                    <a:pt x="8" y="49"/>
                    <a:pt x="9" y="55"/>
                    <a:pt x="9" y="55"/>
                  </a:cubicBezTo>
                  <a:cubicBezTo>
                    <a:pt x="9" y="55"/>
                    <a:pt x="6" y="55"/>
                    <a:pt x="6" y="55"/>
                  </a:cubicBezTo>
                  <a:cubicBezTo>
                    <a:pt x="6" y="58"/>
                    <a:pt x="10" y="59"/>
                    <a:pt x="9" y="65"/>
                  </a:cubicBezTo>
                  <a:cubicBezTo>
                    <a:pt x="5" y="63"/>
                    <a:pt x="5" y="65"/>
                    <a:pt x="2" y="63"/>
                  </a:cubicBezTo>
                  <a:cubicBezTo>
                    <a:pt x="5" y="60"/>
                    <a:pt x="1" y="59"/>
                    <a:pt x="4" y="55"/>
                  </a:cubicBezTo>
                  <a:cubicBezTo>
                    <a:pt x="4" y="53"/>
                    <a:pt x="2" y="51"/>
                    <a:pt x="1" y="51"/>
                  </a:cubicBezTo>
                  <a:cubicBezTo>
                    <a:pt x="2" y="47"/>
                    <a:pt x="5" y="41"/>
                    <a:pt x="4" y="34"/>
                  </a:cubicBezTo>
                  <a:cubicBezTo>
                    <a:pt x="3" y="31"/>
                    <a:pt x="1" y="29"/>
                    <a:pt x="1" y="27"/>
                  </a:cubicBezTo>
                  <a:cubicBezTo>
                    <a:pt x="0" y="23"/>
                    <a:pt x="4" y="20"/>
                    <a:pt x="1" y="17"/>
                  </a:cubicBezTo>
                  <a:cubicBezTo>
                    <a:pt x="1" y="15"/>
                    <a:pt x="3" y="14"/>
                    <a:pt x="5" y="13"/>
                  </a:cubicBezTo>
                  <a:cubicBezTo>
                    <a:pt x="5" y="11"/>
                    <a:pt x="5" y="9"/>
                    <a:pt x="6" y="9"/>
                  </a:cubicBezTo>
                  <a:cubicBezTo>
                    <a:pt x="7" y="8"/>
                    <a:pt x="6" y="7"/>
                    <a:pt x="5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4" name="Freeform 50"/>
            <p:cNvSpPr>
              <a:spLocks/>
            </p:cNvSpPr>
            <p:nvPr/>
          </p:nvSpPr>
          <p:spPr bwMode="auto">
            <a:xfrm>
              <a:off x="3081338" y="3171825"/>
              <a:ext cx="104775" cy="93663"/>
            </a:xfrm>
            <a:custGeom>
              <a:avLst/>
              <a:gdLst>
                <a:gd name="T0" fmla="*/ 112019443 w 42"/>
                <a:gd name="T1" fmla="*/ 0 h 35"/>
                <a:gd name="T2" fmla="*/ 136910989 w 42"/>
                <a:gd name="T3" fmla="*/ 21483616 h 35"/>
                <a:gd name="T4" fmla="*/ 130689350 w 42"/>
                <a:gd name="T5" fmla="*/ 57292319 h 35"/>
                <a:gd name="T6" fmla="*/ 168026670 w 42"/>
                <a:gd name="T7" fmla="*/ 78775935 h 35"/>
                <a:gd name="T8" fmla="*/ 217814752 w 42"/>
                <a:gd name="T9" fmla="*/ 100259551 h 35"/>
                <a:gd name="T10" fmla="*/ 211590618 w 42"/>
                <a:gd name="T11" fmla="*/ 136068254 h 35"/>
                <a:gd name="T12" fmla="*/ 236482164 w 42"/>
                <a:gd name="T13" fmla="*/ 150390665 h 35"/>
                <a:gd name="T14" fmla="*/ 255152071 w 42"/>
                <a:gd name="T15" fmla="*/ 179035486 h 35"/>
                <a:gd name="T16" fmla="*/ 236482164 w 42"/>
                <a:gd name="T17" fmla="*/ 229166600 h 35"/>
                <a:gd name="T18" fmla="*/ 224036391 w 42"/>
                <a:gd name="T19" fmla="*/ 207680308 h 35"/>
                <a:gd name="T20" fmla="*/ 174250804 w 42"/>
                <a:gd name="T21" fmla="*/ 207680308 h 35"/>
                <a:gd name="T22" fmla="*/ 136910989 w 42"/>
                <a:gd name="T23" fmla="*/ 250650216 h 35"/>
                <a:gd name="T24" fmla="*/ 124465216 w 42"/>
                <a:gd name="T25" fmla="*/ 222005395 h 35"/>
                <a:gd name="T26" fmla="*/ 93349536 w 42"/>
                <a:gd name="T27" fmla="*/ 207680308 h 35"/>
                <a:gd name="T28" fmla="*/ 62231361 w 42"/>
                <a:gd name="T29" fmla="*/ 179035486 h 35"/>
                <a:gd name="T30" fmla="*/ 0 w 42"/>
                <a:gd name="T31" fmla="*/ 186196692 h 35"/>
                <a:gd name="T32" fmla="*/ 6224134 w 42"/>
                <a:gd name="T33" fmla="*/ 150390665 h 35"/>
                <a:gd name="T34" fmla="*/ 43563948 w 42"/>
                <a:gd name="T35" fmla="*/ 128907049 h 35"/>
                <a:gd name="T36" fmla="*/ 62231361 w 42"/>
                <a:gd name="T37" fmla="*/ 85937141 h 35"/>
                <a:gd name="T38" fmla="*/ 68455495 w 42"/>
                <a:gd name="T39" fmla="*/ 35806027 h 35"/>
                <a:gd name="T40" fmla="*/ 87125402 w 42"/>
                <a:gd name="T41" fmla="*/ 35806027 h 35"/>
                <a:gd name="T42" fmla="*/ 87125402 w 42"/>
                <a:gd name="T43" fmla="*/ 21483616 h 35"/>
                <a:gd name="T44" fmla="*/ 112019443 w 42"/>
                <a:gd name="T45" fmla="*/ 0 h 3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2"/>
                <a:gd name="T70" fmla="*/ 0 h 35"/>
                <a:gd name="T71" fmla="*/ 42 w 42"/>
                <a:gd name="T72" fmla="*/ 35 h 3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2" h="35">
                  <a:moveTo>
                    <a:pt x="18" y="0"/>
                  </a:moveTo>
                  <a:cubicBezTo>
                    <a:pt x="20" y="0"/>
                    <a:pt x="20" y="2"/>
                    <a:pt x="22" y="3"/>
                  </a:cubicBezTo>
                  <a:cubicBezTo>
                    <a:pt x="22" y="5"/>
                    <a:pt x="18" y="5"/>
                    <a:pt x="21" y="8"/>
                  </a:cubicBezTo>
                  <a:cubicBezTo>
                    <a:pt x="20" y="12"/>
                    <a:pt x="25" y="10"/>
                    <a:pt x="27" y="11"/>
                  </a:cubicBezTo>
                  <a:cubicBezTo>
                    <a:pt x="28" y="12"/>
                    <a:pt x="30" y="16"/>
                    <a:pt x="35" y="14"/>
                  </a:cubicBezTo>
                  <a:cubicBezTo>
                    <a:pt x="35" y="17"/>
                    <a:pt x="38" y="18"/>
                    <a:pt x="34" y="19"/>
                  </a:cubicBezTo>
                  <a:cubicBezTo>
                    <a:pt x="33" y="22"/>
                    <a:pt x="37" y="20"/>
                    <a:pt x="38" y="21"/>
                  </a:cubicBezTo>
                  <a:cubicBezTo>
                    <a:pt x="39" y="22"/>
                    <a:pt x="37" y="27"/>
                    <a:pt x="41" y="25"/>
                  </a:cubicBezTo>
                  <a:cubicBezTo>
                    <a:pt x="42" y="29"/>
                    <a:pt x="37" y="28"/>
                    <a:pt x="38" y="32"/>
                  </a:cubicBezTo>
                  <a:cubicBezTo>
                    <a:pt x="36" y="32"/>
                    <a:pt x="37" y="30"/>
                    <a:pt x="36" y="29"/>
                  </a:cubicBezTo>
                  <a:cubicBezTo>
                    <a:pt x="31" y="29"/>
                    <a:pt x="32" y="31"/>
                    <a:pt x="28" y="29"/>
                  </a:cubicBezTo>
                  <a:cubicBezTo>
                    <a:pt x="26" y="31"/>
                    <a:pt x="22" y="31"/>
                    <a:pt x="22" y="35"/>
                  </a:cubicBezTo>
                  <a:cubicBezTo>
                    <a:pt x="20" y="35"/>
                    <a:pt x="21" y="32"/>
                    <a:pt x="20" y="31"/>
                  </a:cubicBezTo>
                  <a:cubicBezTo>
                    <a:pt x="19" y="30"/>
                    <a:pt x="16" y="30"/>
                    <a:pt x="15" y="29"/>
                  </a:cubicBezTo>
                  <a:cubicBezTo>
                    <a:pt x="14" y="28"/>
                    <a:pt x="13" y="26"/>
                    <a:pt x="10" y="25"/>
                  </a:cubicBezTo>
                  <a:cubicBezTo>
                    <a:pt x="5" y="24"/>
                    <a:pt x="5" y="28"/>
                    <a:pt x="0" y="26"/>
                  </a:cubicBezTo>
                  <a:cubicBezTo>
                    <a:pt x="1" y="25"/>
                    <a:pt x="1" y="23"/>
                    <a:pt x="1" y="21"/>
                  </a:cubicBezTo>
                  <a:cubicBezTo>
                    <a:pt x="6" y="23"/>
                    <a:pt x="2" y="16"/>
                    <a:pt x="7" y="18"/>
                  </a:cubicBezTo>
                  <a:cubicBezTo>
                    <a:pt x="5" y="15"/>
                    <a:pt x="9" y="14"/>
                    <a:pt x="10" y="12"/>
                  </a:cubicBezTo>
                  <a:cubicBezTo>
                    <a:pt x="11" y="11"/>
                    <a:pt x="9" y="8"/>
                    <a:pt x="11" y="5"/>
                  </a:cubicBezTo>
                  <a:cubicBezTo>
                    <a:pt x="12" y="5"/>
                    <a:pt x="14" y="6"/>
                    <a:pt x="14" y="5"/>
                  </a:cubicBezTo>
                  <a:cubicBezTo>
                    <a:pt x="14" y="5"/>
                    <a:pt x="14" y="3"/>
                    <a:pt x="14" y="3"/>
                  </a:cubicBezTo>
                  <a:cubicBezTo>
                    <a:pt x="15" y="1"/>
                    <a:pt x="18" y="2"/>
                    <a:pt x="1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" name="Freeform 51"/>
            <p:cNvSpPr>
              <a:spLocks/>
            </p:cNvSpPr>
            <p:nvPr/>
          </p:nvSpPr>
          <p:spPr bwMode="auto">
            <a:xfrm>
              <a:off x="3025775" y="3200400"/>
              <a:ext cx="20638" cy="23813"/>
            </a:xfrm>
            <a:custGeom>
              <a:avLst/>
              <a:gdLst>
                <a:gd name="T0" fmla="*/ 0 w 9"/>
                <a:gd name="T1" fmla="*/ 0 h 9"/>
                <a:gd name="T2" fmla="*/ 47325227 w 9"/>
                <a:gd name="T3" fmla="*/ 28004088 h 9"/>
                <a:gd name="T4" fmla="*/ 0 w 9"/>
                <a:gd name="T5" fmla="*/ 0 h 9"/>
                <a:gd name="T6" fmla="*/ 0 60000 65536"/>
                <a:gd name="T7" fmla="*/ 0 60000 65536"/>
                <a:gd name="T8" fmla="*/ 0 60000 65536"/>
                <a:gd name="T9" fmla="*/ 0 w 9"/>
                <a:gd name="T10" fmla="*/ 0 h 9"/>
                <a:gd name="T11" fmla="*/ 9 w 9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" h="9">
                  <a:moveTo>
                    <a:pt x="0" y="0"/>
                  </a:moveTo>
                  <a:cubicBezTo>
                    <a:pt x="5" y="0"/>
                    <a:pt x="5" y="4"/>
                    <a:pt x="9" y="4"/>
                  </a:cubicBezTo>
                  <a:cubicBezTo>
                    <a:pt x="8" y="9"/>
                    <a:pt x="0" y="5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Freeform 52"/>
            <p:cNvSpPr>
              <a:spLocks/>
            </p:cNvSpPr>
            <p:nvPr/>
          </p:nvSpPr>
          <p:spPr bwMode="auto">
            <a:xfrm>
              <a:off x="5959475" y="3295650"/>
              <a:ext cx="76200" cy="55563"/>
            </a:xfrm>
            <a:custGeom>
              <a:avLst/>
              <a:gdLst>
                <a:gd name="T0" fmla="*/ 58064400 w 30"/>
                <a:gd name="T1" fmla="*/ 0 h 21"/>
                <a:gd name="T2" fmla="*/ 64516000 w 30"/>
                <a:gd name="T3" fmla="*/ 14001876 h 21"/>
                <a:gd name="T4" fmla="*/ 103225600 w 30"/>
                <a:gd name="T5" fmla="*/ 49003920 h 21"/>
                <a:gd name="T6" fmla="*/ 193548000 w 30"/>
                <a:gd name="T7" fmla="*/ 42002982 h 21"/>
                <a:gd name="T8" fmla="*/ 154838400 w 30"/>
                <a:gd name="T9" fmla="*/ 98007840 h 21"/>
                <a:gd name="T10" fmla="*/ 129032000 w 30"/>
                <a:gd name="T11" fmla="*/ 91006902 h 21"/>
                <a:gd name="T12" fmla="*/ 90322400 w 30"/>
                <a:gd name="T13" fmla="*/ 112009716 h 21"/>
                <a:gd name="T14" fmla="*/ 83870800 w 30"/>
                <a:gd name="T15" fmla="*/ 140010822 h 21"/>
                <a:gd name="T16" fmla="*/ 38709600 w 30"/>
                <a:gd name="T17" fmla="*/ 119010654 h 21"/>
                <a:gd name="T18" fmla="*/ 58064400 w 30"/>
                <a:gd name="T19" fmla="*/ 0 h 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21"/>
                <a:gd name="T32" fmla="*/ 30 w 30"/>
                <a:gd name="T33" fmla="*/ 21 h 2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21">
                  <a:moveTo>
                    <a:pt x="9" y="0"/>
                  </a:moveTo>
                  <a:cubicBezTo>
                    <a:pt x="10" y="0"/>
                    <a:pt x="10" y="1"/>
                    <a:pt x="10" y="2"/>
                  </a:cubicBezTo>
                  <a:cubicBezTo>
                    <a:pt x="10" y="5"/>
                    <a:pt x="15" y="4"/>
                    <a:pt x="16" y="7"/>
                  </a:cubicBezTo>
                  <a:cubicBezTo>
                    <a:pt x="20" y="5"/>
                    <a:pt x="24" y="8"/>
                    <a:pt x="30" y="6"/>
                  </a:cubicBezTo>
                  <a:cubicBezTo>
                    <a:pt x="29" y="10"/>
                    <a:pt x="24" y="10"/>
                    <a:pt x="24" y="14"/>
                  </a:cubicBezTo>
                  <a:cubicBezTo>
                    <a:pt x="22" y="15"/>
                    <a:pt x="22" y="13"/>
                    <a:pt x="20" y="13"/>
                  </a:cubicBezTo>
                  <a:cubicBezTo>
                    <a:pt x="17" y="12"/>
                    <a:pt x="15" y="19"/>
                    <a:pt x="14" y="16"/>
                  </a:cubicBezTo>
                  <a:cubicBezTo>
                    <a:pt x="12" y="16"/>
                    <a:pt x="13" y="18"/>
                    <a:pt x="13" y="20"/>
                  </a:cubicBezTo>
                  <a:cubicBezTo>
                    <a:pt x="9" y="21"/>
                    <a:pt x="9" y="12"/>
                    <a:pt x="6" y="17"/>
                  </a:cubicBezTo>
                  <a:cubicBezTo>
                    <a:pt x="0" y="13"/>
                    <a:pt x="4" y="3"/>
                    <a:pt x="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7" name="Freeform 53"/>
            <p:cNvSpPr>
              <a:spLocks/>
            </p:cNvSpPr>
            <p:nvPr/>
          </p:nvSpPr>
          <p:spPr bwMode="auto">
            <a:xfrm>
              <a:off x="5827713" y="3363913"/>
              <a:ext cx="146050" cy="131762"/>
            </a:xfrm>
            <a:custGeom>
              <a:avLst/>
              <a:gdLst>
                <a:gd name="T0" fmla="*/ 334828593 w 57"/>
                <a:gd name="T1" fmla="*/ 0 h 49"/>
                <a:gd name="T2" fmla="*/ 361089408 w 57"/>
                <a:gd name="T3" fmla="*/ 14461552 h 49"/>
                <a:gd name="T4" fmla="*/ 361089408 w 57"/>
                <a:gd name="T5" fmla="*/ 166307845 h 49"/>
                <a:gd name="T6" fmla="*/ 347960282 w 57"/>
                <a:gd name="T7" fmla="*/ 144615518 h 49"/>
                <a:gd name="T8" fmla="*/ 347960282 w 57"/>
                <a:gd name="T9" fmla="*/ 202464414 h 49"/>
                <a:gd name="T10" fmla="*/ 334828593 w 57"/>
                <a:gd name="T11" fmla="*/ 195233638 h 49"/>
                <a:gd name="T12" fmla="*/ 334828593 w 57"/>
                <a:gd name="T13" fmla="*/ 296464500 h 49"/>
                <a:gd name="T14" fmla="*/ 315132341 w 57"/>
                <a:gd name="T15" fmla="*/ 289233724 h 49"/>
                <a:gd name="T16" fmla="*/ 288871526 w 57"/>
                <a:gd name="T17" fmla="*/ 303695276 h 49"/>
                <a:gd name="T18" fmla="*/ 269177837 w 57"/>
                <a:gd name="T19" fmla="*/ 296464500 h 49"/>
                <a:gd name="T20" fmla="*/ 229785333 w 57"/>
                <a:gd name="T21" fmla="*/ 303695276 h 49"/>
                <a:gd name="T22" fmla="*/ 183828267 w 57"/>
                <a:gd name="T23" fmla="*/ 318156828 h 49"/>
                <a:gd name="T24" fmla="*/ 164132015 w 57"/>
                <a:gd name="T25" fmla="*/ 354310707 h 49"/>
                <a:gd name="T26" fmla="*/ 131306637 w 57"/>
                <a:gd name="T27" fmla="*/ 303695276 h 49"/>
                <a:gd name="T28" fmla="*/ 111610385 w 57"/>
                <a:gd name="T29" fmla="*/ 325387604 h 49"/>
                <a:gd name="T30" fmla="*/ 91914133 w 57"/>
                <a:gd name="T31" fmla="*/ 318156828 h 49"/>
                <a:gd name="T32" fmla="*/ 0 w 57"/>
                <a:gd name="T33" fmla="*/ 339849155 h 49"/>
                <a:gd name="T34" fmla="*/ 13131689 w 57"/>
                <a:gd name="T35" fmla="*/ 296464500 h 49"/>
                <a:gd name="T36" fmla="*/ 26260815 w 57"/>
                <a:gd name="T37" fmla="*/ 303695276 h 49"/>
                <a:gd name="T38" fmla="*/ 39392504 w 57"/>
                <a:gd name="T39" fmla="*/ 289233724 h 49"/>
                <a:gd name="T40" fmla="*/ 164132015 w 57"/>
                <a:gd name="T41" fmla="*/ 274772172 h 49"/>
                <a:gd name="T42" fmla="*/ 183828267 w 57"/>
                <a:gd name="T43" fmla="*/ 202464414 h 49"/>
                <a:gd name="T44" fmla="*/ 203524518 w 57"/>
                <a:gd name="T45" fmla="*/ 188002862 h 49"/>
                <a:gd name="T46" fmla="*/ 256046148 w 57"/>
                <a:gd name="T47" fmla="*/ 195233638 h 49"/>
                <a:gd name="T48" fmla="*/ 256046148 w 57"/>
                <a:gd name="T49" fmla="*/ 151846293 h 49"/>
                <a:gd name="T50" fmla="*/ 269177837 w 57"/>
                <a:gd name="T51" fmla="*/ 173538621 h 49"/>
                <a:gd name="T52" fmla="*/ 275742400 w 57"/>
                <a:gd name="T53" fmla="*/ 122923190 h 49"/>
                <a:gd name="T54" fmla="*/ 302003215 w 57"/>
                <a:gd name="T55" fmla="*/ 43384655 h 49"/>
                <a:gd name="T56" fmla="*/ 334828593 w 57"/>
                <a:gd name="T57" fmla="*/ 0 h 4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7"/>
                <a:gd name="T88" fmla="*/ 0 h 49"/>
                <a:gd name="T89" fmla="*/ 57 w 57"/>
                <a:gd name="T90" fmla="*/ 49 h 4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7" h="49">
                  <a:moveTo>
                    <a:pt x="51" y="0"/>
                  </a:moveTo>
                  <a:cubicBezTo>
                    <a:pt x="53" y="0"/>
                    <a:pt x="53" y="2"/>
                    <a:pt x="55" y="2"/>
                  </a:cubicBezTo>
                  <a:cubicBezTo>
                    <a:pt x="55" y="12"/>
                    <a:pt x="57" y="17"/>
                    <a:pt x="55" y="23"/>
                  </a:cubicBezTo>
                  <a:cubicBezTo>
                    <a:pt x="54" y="23"/>
                    <a:pt x="54" y="21"/>
                    <a:pt x="53" y="20"/>
                  </a:cubicBezTo>
                  <a:cubicBezTo>
                    <a:pt x="50" y="21"/>
                    <a:pt x="54" y="26"/>
                    <a:pt x="53" y="28"/>
                  </a:cubicBezTo>
                  <a:cubicBezTo>
                    <a:pt x="52" y="28"/>
                    <a:pt x="52" y="27"/>
                    <a:pt x="51" y="27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0" y="41"/>
                    <a:pt x="49" y="40"/>
                    <a:pt x="48" y="40"/>
                  </a:cubicBezTo>
                  <a:cubicBezTo>
                    <a:pt x="45" y="38"/>
                    <a:pt x="45" y="42"/>
                    <a:pt x="44" y="42"/>
                  </a:cubicBezTo>
                  <a:cubicBezTo>
                    <a:pt x="43" y="43"/>
                    <a:pt x="42" y="41"/>
                    <a:pt x="41" y="41"/>
                  </a:cubicBezTo>
                  <a:cubicBezTo>
                    <a:pt x="40" y="41"/>
                    <a:pt x="37" y="42"/>
                    <a:pt x="35" y="42"/>
                  </a:cubicBezTo>
                  <a:cubicBezTo>
                    <a:pt x="35" y="43"/>
                    <a:pt x="32" y="45"/>
                    <a:pt x="28" y="44"/>
                  </a:cubicBezTo>
                  <a:cubicBezTo>
                    <a:pt x="26" y="44"/>
                    <a:pt x="27" y="49"/>
                    <a:pt x="25" y="49"/>
                  </a:cubicBezTo>
                  <a:cubicBezTo>
                    <a:pt x="22" y="48"/>
                    <a:pt x="20" y="47"/>
                    <a:pt x="20" y="42"/>
                  </a:cubicBezTo>
                  <a:cubicBezTo>
                    <a:pt x="17" y="41"/>
                    <a:pt x="18" y="45"/>
                    <a:pt x="17" y="45"/>
                  </a:cubicBezTo>
                  <a:cubicBezTo>
                    <a:pt x="15" y="46"/>
                    <a:pt x="15" y="44"/>
                    <a:pt x="14" y="44"/>
                  </a:cubicBezTo>
                  <a:cubicBezTo>
                    <a:pt x="9" y="45"/>
                    <a:pt x="4" y="49"/>
                    <a:pt x="0" y="47"/>
                  </a:cubicBezTo>
                  <a:cubicBezTo>
                    <a:pt x="1" y="45"/>
                    <a:pt x="2" y="43"/>
                    <a:pt x="2" y="41"/>
                  </a:cubicBezTo>
                  <a:cubicBezTo>
                    <a:pt x="3" y="40"/>
                    <a:pt x="4" y="42"/>
                    <a:pt x="4" y="42"/>
                  </a:cubicBezTo>
                  <a:cubicBezTo>
                    <a:pt x="6" y="42"/>
                    <a:pt x="5" y="40"/>
                    <a:pt x="6" y="40"/>
                  </a:cubicBezTo>
                  <a:cubicBezTo>
                    <a:pt x="11" y="39"/>
                    <a:pt x="20" y="40"/>
                    <a:pt x="25" y="38"/>
                  </a:cubicBezTo>
                  <a:cubicBezTo>
                    <a:pt x="23" y="32"/>
                    <a:pt x="30" y="34"/>
                    <a:pt x="28" y="28"/>
                  </a:cubicBezTo>
                  <a:cubicBezTo>
                    <a:pt x="31" y="30"/>
                    <a:pt x="31" y="30"/>
                    <a:pt x="31" y="26"/>
                  </a:cubicBezTo>
                  <a:cubicBezTo>
                    <a:pt x="34" y="29"/>
                    <a:pt x="37" y="24"/>
                    <a:pt x="39" y="27"/>
                  </a:cubicBezTo>
                  <a:cubicBezTo>
                    <a:pt x="40" y="26"/>
                    <a:pt x="39" y="22"/>
                    <a:pt x="39" y="21"/>
                  </a:cubicBezTo>
                  <a:cubicBezTo>
                    <a:pt x="41" y="20"/>
                    <a:pt x="41" y="24"/>
                    <a:pt x="41" y="24"/>
                  </a:cubicBezTo>
                  <a:cubicBezTo>
                    <a:pt x="42" y="25"/>
                    <a:pt x="45" y="23"/>
                    <a:pt x="42" y="17"/>
                  </a:cubicBezTo>
                  <a:cubicBezTo>
                    <a:pt x="47" y="16"/>
                    <a:pt x="45" y="10"/>
                    <a:pt x="46" y="6"/>
                  </a:cubicBezTo>
                  <a:cubicBezTo>
                    <a:pt x="47" y="4"/>
                    <a:pt x="52" y="4"/>
                    <a:pt x="5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Freeform 54"/>
            <p:cNvSpPr>
              <a:spLocks/>
            </p:cNvSpPr>
            <p:nvPr/>
          </p:nvSpPr>
          <p:spPr bwMode="auto">
            <a:xfrm>
              <a:off x="4057650" y="3371850"/>
              <a:ext cx="26988" cy="28575"/>
            </a:xfrm>
            <a:custGeom>
              <a:avLst/>
              <a:gdLst>
                <a:gd name="T0" fmla="*/ 29133546 w 10"/>
                <a:gd name="T1" fmla="*/ 0 h 11"/>
                <a:gd name="T2" fmla="*/ 7284061 w 10"/>
                <a:gd name="T3" fmla="*/ 67481161 h 11"/>
                <a:gd name="T4" fmla="*/ 29133546 w 10"/>
                <a:gd name="T5" fmla="*/ 0 h 11"/>
                <a:gd name="T6" fmla="*/ 0 60000 65536"/>
                <a:gd name="T7" fmla="*/ 0 60000 65536"/>
                <a:gd name="T8" fmla="*/ 0 60000 65536"/>
                <a:gd name="T9" fmla="*/ 0 w 10"/>
                <a:gd name="T10" fmla="*/ 0 h 11"/>
                <a:gd name="T11" fmla="*/ 10 w 10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11">
                  <a:moveTo>
                    <a:pt x="4" y="0"/>
                  </a:moveTo>
                  <a:cubicBezTo>
                    <a:pt x="10" y="0"/>
                    <a:pt x="8" y="11"/>
                    <a:pt x="1" y="10"/>
                  </a:cubicBezTo>
                  <a:cubicBezTo>
                    <a:pt x="4" y="9"/>
                    <a:pt x="0" y="1"/>
                    <a:pt x="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Freeform 55"/>
            <p:cNvSpPr>
              <a:spLocks/>
            </p:cNvSpPr>
            <p:nvPr/>
          </p:nvSpPr>
          <p:spPr bwMode="auto">
            <a:xfrm>
              <a:off x="4117975" y="3414713"/>
              <a:ext cx="36513" cy="30162"/>
            </a:xfrm>
            <a:custGeom>
              <a:avLst/>
              <a:gdLst>
                <a:gd name="T0" fmla="*/ 71102982 w 15"/>
                <a:gd name="T1" fmla="*/ 15037128 h 11"/>
                <a:gd name="T2" fmla="*/ 88879945 w 15"/>
                <a:gd name="T3" fmla="*/ 67667076 h 11"/>
                <a:gd name="T4" fmla="*/ 47403611 w 15"/>
                <a:gd name="T5" fmla="*/ 67667076 h 11"/>
                <a:gd name="T6" fmla="*/ 47403611 w 15"/>
                <a:gd name="T7" fmla="*/ 60148512 h 11"/>
                <a:gd name="T8" fmla="*/ 11849686 w 15"/>
                <a:gd name="T9" fmla="*/ 52629948 h 11"/>
                <a:gd name="T10" fmla="*/ 71102982 w 15"/>
                <a:gd name="T11" fmla="*/ 15037128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11"/>
                <a:gd name="T20" fmla="*/ 15 w 15"/>
                <a:gd name="T21" fmla="*/ 11 h 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11">
                  <a:moveTo>
                    <a:pt x="12" y="2"/>
                  </a:moveTo>
                  <a:cubicBezTo>
                    <a:pt x="14" y="4"/>
                    <a:pt x="15" y="6"/>
                    <a:pt x="15" y="9"/>
                  </a:cubicBezTo>
                  <a:cubicBezTo>
                    <a:pt x="14" y="9"/>
                    <a:pt x="9" y="11"/>
                    <a:pt x="8" y="9"/>
                  </a:cubicBezTo>
                  <a:cubicBezTo>
                    <a:pt x="8" y="9"/>
                    <a:pt x="8" y="8"/>
                    <a:pt x="8" y="8"/>
                  </a:cubicBezTo>
                  <a:cubicBezTo>
                    <a:pt x="6" y="8"/>
                    <a:pt x="2" y="9"/>
                    <a:pt x="2" y="7"/>
                  </a:cubicBezTo>
                  <a:cubicBezTo>
                    <a:pt x="0" y="0"/>
                    <a:pt x="12" y="7"/>
                    <a:pt x="12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0" name="Freeform 56"/>
            <p:cNvSpPr>
              <a:spLocks/>
            </p:cNvSpPr>
            <p:nvPr/>
          </p:nvSpPr>
          <p:spPr bwMode="auto">
            <a:xfrm>
              <a:off x="4405313" y="3468688"/>
              <a:ext cx="26987" cy="12700"/>
            </a:xfrm>
            <a:custGeom>
              <a:avLst/>
              <a:gdLst>
                <a:gd name="T0" fmla="*/ 0 w 11"/>
                <a:gd name="T1" fmla="*/ 32258000 h 5"/>
                <a:gd name="T2" fmla="*/ 36113513 w 11"/>
                <a:gd name="T3" fmla="*/ 6451600 h 5"/>
                <a:gd name="T4" fmla="*/ 30095412 w 11"/>
                <a:gd name="T5" fmla="*/ 12903200 h 5"/>
                <a:gd name="T6" fmla="*/ 0 w 11"/>
                <a:gd name="T7" fmla="*/ 3225800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5"/>
                <a:gd name="T14" fmla="*/ 11 w 11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5">
                  <a:moveTo>
                    <a:pt x="0" y="5"/>
                  </a:moveTo>
                  <a:cubicBezTo>
                    <a:pt x="0" y="1"/>
                    <a:pt x="2" y="0"/>
                    <a:pt x="6" y="1"/>
                  </a:cubicBezTo>
                  <a:cubicBezTo>
                    <a:pt x="11" y="0"/>
                    <a:pt x="8" y="3"/>
                    <a:pt x="5" y="2"/>
                  </a:cubicBezTo>
                  <a:cubicBezTo>
                    <a:pt x="3" y="3"/>
                    <a:pt x="3" y="5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" name="Freeform 57"/>
            <p:cNvSpPr>
              <a:spLocks/>
            </p:cNvSpPr>
            <p:nvPr/>
          </p:nvSpPr>
          <p:spPr bwMode="auto">
            <a:xfrm>
              <a:off x="5842000" y="3492500"/>
              <a:ext cx="26988" cy="15875"/>
            </a:xfrm>
            <a:custGeom>
              <a:avLst/>
              <a:gdLst>
                <a:gd name="T0" fmla="*/ 54174730 w 11"/>
                <a:gd name="T1" fmla="*/ 0 h 6"/>
                <a:gd name="T2" fmla="*/ 36117304 w 11"/>
                <a:gd name="T3" fmla="*/ 42002604 h 6"/>
                <a:gd name="T4" fmla="*/ 6018324 w 11"/>
                <a:gd name="T5" fmla="*/ 7000875 h 6"/>
                <a:gd name="T6" fmla="*/ 54174730 w 11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6"/>
                <a:gd name="T14" fmla="*/ 11 w 11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6">
                  <a:moveTo>
                    <a:pt x="9" y="0"/>
                  </a:moveTo>
                  <a:cubicBezTo>
                    <a:pt x="11" y="5"/>
                    <a:pt x="5" y="1"/>
                    <a:pt x="6" y="6"/>
                  </a:cubicBezTo>
                  <a:cubicBezTo>
                    <a:pt x="3" y="6"/>
                    <a:pt x="0" y="5"/>
                    <a:pt x="1" y="1"/>
                  </a:cubicBezTo>
                  <a:cubicBezTo>
                    <a:pt x="4" y="5"/>
                    <a:pt x="5" y="0"/>
                    <a:pt x="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Freeform 58"/>
            <p:cNvSpPr>
              <a:spLocks/>
            </p:cNvSpPr>
            <p:nvPr/>
          </p:nvSpPr>
          <p:spPr bwMode="auto">
            <a:xfrm>
              <a:off x="5797550" y="3492500"/>
              <a:ext cx="38100" cy="41275"/>
            </a:xfrm>
            <a:custGeom>
              <a:avLst/>
              <a:gdLst>
                <a:gd name="T0" fmla="*/ 83870800 w 15"/>
                <a:gd name="T1" fmla="*/ 19964202 h 16"/>
                <a:gd name="T2" fmla="*/ 83870800 w 15"/>
                <a:gd name="T3" fmla="*/ 86512400 h 16"/>
                <a:gd name="T4" fmla="*/ 32258000 w 15"/>
                <a:gd name="T5" fmla="*/ 93167994 h 16"/>
                <a:gd name="T6" fmla="*/ 6451600 w 15"/>
                <a:gd name="T7" fmla="*/ 53239591 h 16"/>
                <a:gd name="T8" fmla="*/ 83870800 w 15"/>
                <a:gd name="T9" fmla="*/ 19964202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16"/>
                <a:gd name="T17" fmla="*/ 15 w 15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16">
                  <a:moveTo>
                    <a:pt x="13" y="3"/>
                  </a:moveTo>
                  <a:cubicBezTo>
                    <a:pt x="15" y="7"/>
                    <a:pt x="9" y="11"/>
                    <a:pt x="13" y="13"/>
                  </a:cubicBezTo>
                  <a:cubicBezTo>
                    <a:pt x="13" y="16"/>
                    <a:pt x="7" y="13"/>
                    <a:pt x="5" y="14"/>
                  </a:cubicBezTo>
                  <a:cubicBezTo>
                    <a:pt x="5" y="9"/>
                    <a:pt x="6" y="6"/>
                    <a:pt x="1" y="8"/>
                  </a:cubicBezTo>
                  <a:cubicBezTo>
                    <a:pt x="0" y="2"/>
                    <a:pt x="8" y="0"/>
                    <a:pt x="13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" name="Freeform 59"/>
            <p:cNvSpPr>
              <a:spLocks/>
            </p:cNvSpPr>
            <p:nvPr/>
          </p:nvSpPr>
          <p:spPr bwMode="auto">
            <a:xfrm>
              <a:off x="5662613" y="3643313"/>
              <a:ext cx="22225" cy="39687"/>
            </a:xfrm>
            <a:custGeom>
              <a:avLst/>
              <a:gdLst>
                <a:gd name="T0" fmla="*/ 54883403 w 9"/>
                <a:gd name="T1" fmla="*/ 48216870 h 14"/>
                <a:gd name="T2" fmla="*/ 36589758 w 9"/>
                <a:gd name="T3" fmla="*/ 112504141 h 14"/>
                <a:gd name="T4" fmla="*/ 0 w 9"/>
                <a:gd name="T5" fmla="*/ 112504141 h 14"/>
                <a:gd name="T6" fmla="*/ 12196586 w 9"/>
                <a:gd name="T7" fmla="*/ 32143635 h 14"/>
                <a:gd name="T8" fmla="*/ 54883403 w 9"/>
                <a:gd name="T9" fmla="*/ 4821687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14"/>
                <a:gd name="T17" fmla="*/ 9 w 9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14">
                  <a:moveTo>
                    <a:pt x="9" y="6"/>
                  </a:moveTo>
                  <a:cubicBezTo>
                    <a:pt x="9" y="10"/>
                    <a:pt x="4" y="9"/>
                    <a:pt x="6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" y="12"/>
                    <a:pt x="5" y="6"/>
                    <a:pt x="2" y="4"/>
                  </a:cubicBezTo>
                  <a:cubicBezTo>
                    <a:pt x="3" y="1"/>
                    <a:pt x="9" y="0"/>
                    <a:pt x="9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4" name="Freeform 61"/>
            <p:cNvSpPr>
              <a:spLocks/>
            </p:cNvSpPr>
            <p:nvPr/>
          </p:nvSpPr>
          <p:spPr bwMode="auto">
            <a:xfrm>
              <a:off x="2720975" y="3675063"/>
              <a:ext cx="144463" cy="60325"/>
            </a:xfrm>
            <a:custGeom>
              <a:avLst/>
              <a:gdLst>
                <a:gd name="T0" fmla="*/ 359710336 w 57"/>
                <a:gd name="T1" fmla="*/ 110066897 h 23"/>
                <a:gd name="T2" fmla="*/ 276205653 w 57"/>
                <a:gd name="T3" fmla="*/ 137585588 h 23"/>
                <a:gd name="T4" fmla="*/ 263358583 w 57"/>
                <a:gd name="T5" fmla="*/ 89430501 h 23"/>
                <a:gd name="T6" fmla="*/ 160584564 w 57"/>
                <a:gd name="T7" fmla="*/ 68791483 h 23"/>
                <a:gd name="T8" fmla="*/ 154162297 w 57"/>
                <a:gd name="T9" fmla="*/ 41275414 h 23"/>
                <a:gd name="T10" fmla="*/ 64232812 w 57"/>
                <a:gd name="T11" fmla="*/ 41275414 h 23"/>
                <a:gd name="T12" fmla="*/ 0 w 57"/>
                <a:gd name="T13" fmla="*/ 61911810 h 23"/>
                <a:gd name="T14" fmla="*/ 32116406 w 57"/>
                <a:gd name="T15" fmla="*/ 13759346 h 23"/>
                <a:gd name="T16" fmla="*/ 115621089 w 57"/>
                <a:gd name="T17" fmla="*/ 0 h 23"/>
                <a:gd name="T18" fmla="*/ 141315227 w 57"/>
                <a:gd name="T19" fmla="*/ 20636396 h 23"/>
                <a:gd name="T20" fmla="*/ 173431633 w 57"/>
                <a:gd name="T21" fmla="*/ 34395741 h 23"/>
                <a:gd name="T22" fmla="*/ 244089247 w 57"/>
                <a:gd name="T23" fmla="*/ 41275414 h 23"/>
                <a:gd name="T24" fmla="*/ 269780851 w 57"/>
                <a:gd name="T25" fmla="*/ 89430501 h 23"/>
                <a:gd name="T26" fmla="*/ 295474989 w 57"/>
                <a:gd name="T27" fmla="*/ 96310174 h 23"/>
                <a:gd name="T28" fmla="*/ 359710336 w 57"/>
                <a:gd name="T29" fmla="*/ 110066897 h 2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7"/>
                <a:gd name="T46" fmla="*/ 0 h 23"/>
                <a:gd name="T47" fmla="*/ 57 w 57"/>
                <a:gd name="T48" fmla="*/ 23 h 2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7" h="23">
                  <a:moveTo>
                    <a:pt x="56" y="16"/>
                  </a:moveTo>
                  <a:cubicBezTo>
                    <a:pt x="57" y="23"/>
                    <a:pt x="44" y="15"/>
                    <a:pt x="43" y="20"/>
                  </a:cubicBezTo>
                  <a:cubicBezTo>
                    <a:pt x="40" y="20"/>
                    <a:pt x="43" y="14"/>
                    <a:pt x="41" y="13"/>
                  </a:cubicBezTo>
                  <a:cubicBezTo>
                    <a:pt x="36" y="12"/>
                    <a:pt x="30" y="11"/>
                    <a:pt x="25" y="10"/>
                  </a:cubicBezTo>
                  <a:cubicBezTo>
                    <a:pt x="24" y="9"/>
                    <a:pt x="24" y="8"/>
                    <a:pt x="24" y="6"/>
                  </a:cubicBezTo>
                  <a:cubicBezTo>
                    <a:pt x="18" y="6"/>
                    <a:pt x="14" y="5"/>
                    <a:pt x="10" y="6"/>
                  </a:cubicBezTo>
                  <a:cubicBezTo>
                    <a:pt x="6" y="7"/>
                    <a:pt x="4" y="10"/>
                    <a:pt x="0" y="9"/>
                  </a:cubicBezTo>
                  <a:cubicBezTo>
                    <a:pt x="0" y="5"/>
                    <a:pt x="6" y="6"/>
                    <a:pt x="5" y="2"/>
                  </a:cubicBezTo>
                  <a:cubicBezTo>
                    <a:pt x="9" y="1"/>
                    <a:pt x="17" y="4"/>
                    <a:pt x="18" y="0"/>
                  </a:cubicBezTo>
                  <a:cubicBezTo>
                    <a:pt x="24" y="1"/>
                    <a:pt x="16" y="2"/>
                    <a:pt x="22" y="3"/>
                  </a:cubicBezTo>
                  <a:cubicBezTo>
                    <a:pt x="22" y="3"/>
                    <a:pt x="26" y="4"/>
                    <a:pt x="27" y="5"/>
                  </a:cubicBezTo>
                  <a:cubicBezTo>
                    <a:pt x="28" y="6"/>
                    <a:pt x="32" y="6"/>
                    <a:pt x="38" y="6"/>
                  </a:cubicBezTo>
                  <a:cubicBezTo>
                    <a:pt x="36" y="11"/>
                    <a:pt x="45" y="7"/>
                    <a:pt x="42" y="13"/>
                  </a:cubicBezTo>
                  <a:cubicBezTo>
                    <a:pt x="44" y="11"/>
                    <a:pt x="45" y="12"/>
                    <a:pt x="46" y="14"/>
                  </a:cubicBezTo>
                  <a:cubicBezTo>
                    <a:pt x="49" y="15"/>
                    <a:pt x="55" y="13"/>
                    <a:pt x="56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" name="Freeform 62"/>
            <p:cNvSpPr>
              <a:spLocks/>
            </p:cNvSpPr>
            <p:nvPr/>
          </p:nvSpPr>
          <p:spPr bwMode="auto">
            <a:xfrm>
              <a:off x="2887663" y="3729038"/>
              <a:ext cx="61912" cy="34925"/>
            </a:xfrm>
            <a:custGeom>
              <a:avLst/>
              <a:gdLst>
                <a:gd name="T0" fmla="*/ 13308500 w 24"/>
                <a:gd name="T1" fmla="*/ 0 h 13"/>
                <a:gd name="T2" fmla="*/ 86511701 w 24"/>
                <a:gd name="T3" fmla="*/ 7218729 h 13"/>
                <a:gd name="T4" fmla="*/ 119784242 w 24"/>
                <a:gd name="T5" fmla="*/ 21653500 h 13"/>
                <a:gd name="T6" fmla="*/ 159712323 w 24"/>
                <a:gd name="T7" fmla="*/ 43304313 h 13"/>
                <a:gd name="T8" fmla="*/ 26619580 w 24"/>
                <a:gd name="T9" fmla="*/ 57739085 h 13"/>
                <a:gd name="T10" fmla="*/ 46583621 w 24"/>
                <a:gd name="T11" fmla="*/ 50523042 h 13"/>
                <a:gd name="T12" fmla="*/ 13308500 w 24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13"/>
                <a:gd name="T23" fmla="*/ 24 w 24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13">
                  <a:moveTo>
                    <a:pt x="2" y="0"/>
                  </a:moveTo>
                  <a:cubicBezTo>
                    <a:pt x="4" y="2"/>
                    <a:pt x="9" y="0"/>
                    <a:pt x="13" y="1"/>
                  </a:cubicBezTo>
                  <a:cubicBezTo>
                    <a:pt x="13" y="2"/>
                    <a:pt x="17" y="7"/>
                    <a:pt x="18" y="3"/>
                  </a:cubicBezTo>
                  <a:cubicBezTo>
                    <a:pt x="21" y="3"/>
                    <a:pt x="20" y="7"/>
                    <a:pt x="24" y="6"/>
                  </a:cubicBezTo>
                  <a:cubicBezTo>
                    <a:pt x="24" y="13"/>
                    <a:pt x="9" y="10"/>
                    <a:pt x="4" y="8"/>
                  </a:cubicBezTo>
                  <a:cubicBezTo>
                    <a:pt x="4" y="7"/>
                    <a:pt x="7" y="7"/>
                    <a:pt x="7" y="7"/>
                  </a:cubicBezTo>
                  <a:cubicBezTo>
                    <a:pt x="7" y="5"/>
                    <a:pt x="0" y="5"/>
                    <a:pt x="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" name="Freeform 63"/>
            <p:cNvSpPr>
              <a:spLocks/>
            </p:cNvSpPr>
            <p:nvPr/>
          </p:nvSpPr>
          <p:spPr bwMode="auto">
            <a:xfrm>
              <a:off x="5497513" y="3730625"/>
              <a:ext cx="31750" cy="23813"/>
            </a:xfrm>
            <a:custGeom>
              <a:avLst/>
              <a:gdLst>
                <a:gd name="T0" fmla="*/ 70003458 w 12"/>
                <a:gd name="T1" fmla="*/ 0 h 9"/>
                <a:gd name="T2" fmla="*/ 49003479 w 12"/>
                <a:gd name="T3" fmla="*/ 63006552 h 9"/>
                <a:gd name="T4" fmla="*/ 0 w 12"/>
                <a:gd name="T5" fmla="*/ 21003066 h 9"/>
                <a:gd name="T6" fmla="*/ 21002625 w 12"/>
                <a:gd name="T7" fmla="*/ 0 h 9"/>
                <a:gd name="T8" fmla="*/ 70003458 w 12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9"/>
                <a:gd name="T17" fmla="*/ 12 w 12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9">
                  <a:moveTo>
                    <a:pt x="10" y="0"/>
                  </a:moveTo>
                  <a:cubicBezTo>
                    <a:pt x="12" y="6"/>
                    <a:pt x="7" y="4"/>
                    <a:pt x="7" y="9"/>
                  </a:cubicBezTo>
                  <a:cubicBezTo>
                    <a:pt x="4" y="8"/>
                    <a:pt x="0" y="8"/>
                    <a:pt x="0" y="3"/>
                  </a:cubicBezTo>
                  <a:cubicBezTo>
                    <a:pt x="3" y="4"/>
                    <a:pt x="3" y="2"/>
                    <a:pt x="3" y="0"/>
                  </a:cubicBez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Freeform 64"/>
            <p:cNvSpPr>
              <a:spLocks/>
            </p:cNvSpPr>
            <p:nvPr/>
          </p:nvSpPr>
          <p:spPr bwMode="auto">
            <a:xfrm>
              <a:off x="2868613" y="3736975"/>
              <a:ext cx="22225" cy="19050"/>
            </a:xfrm>
            <a:custGeom>
              <a:avLst/>
              <a:gdLst>
                <a:gd name="T0" fmla="*/ 42686817 w 9"/>
                <a:gd name="T1" fmla="*/ 51843214 h 7"/>
                <a:gd name="T2" fmla="*/ 0 w 9"/>
                <a:gd name="T3" fmla="*/ 44438207 h 7"/>
                <a:gd name="T4" fmla="*/ 42686817 w 9"/>
                <a:gd name="T5" fmla="*/ 51843214 h 7"/>
                <a:gd name="T6" fmla="*/ 0 60000 65536"/>
                <a:gd name="T7" fmla="*/ 0 60000 65536"/>
                <a:gd name="T8" fmla="*/ 0 60000 65536"/>
                <a:gd name="T9" fmla="*/ 0 w 9"/>
                <a:gd name="T10" fmla="*/ 0 h 7"/>
                <a:gd name="T11" fmla="*/ 9 w 9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" h="7">
                  <a:moveTo>
                    <a:pt x="7" y="7"/>
                  </a:moveTo>
                  <a:cubicBezTo>
                    <a:pt x="5" y="6"/>
                    <a:pt x="3" y="5"/>
                    <a:pt x="0" y="6"/>
                  </a:cubicBezTo>
                  <a:cubicBezTo>
                    <a:pt x="1" y="3"/>
                    <a:pt x="9" y="0"/>
                    <a:pt x="7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Freeform 65"/>
            <p:cNvSpPr>
              <a:spLocks/>
            </p:cNvSpPr>
            <p:nvPr/>
          </p:nvSpPr>
          <p:spPr bwMode="auto">
            <a:xfrm>
              <a:off x="2809875" y="3743325"/>
              <a:ext cx="25400" cy="20638"/>
            </a:xfrm>
            <a:custGeom>
              <a:avLst/>
              <a:gdLst>
                <a:gd name="T0" fmla="*/ 5331691 w 11"/>
                <a:gd name="T1" fmla="*/ 17386041 h 7"/>
                <a:gd name="T2" fmla="*/ 53319218 w 11"/>
                <a:gd name="T3" fmla="*/ 43460680 h 7"/>
                <a:gd name="T4" fmla="*/ 5331691 w 11"/>
                <a:gd name="T5" fmla="*/ 17386041 h 7"/>
                <a:gd name="T6" fmla="*/ 0 60000 65536"/>
                <a:gd name="T7" fmla="*/ 0 60000 65536"/>
                <a:gd name="T8" fmla="*/ 0 60000 65536"/>
                <a:gd name="T9" fmla="*/ 0 w 11"/>
                <a:gd name="T10" fmla="*/ 0 h 7"/>
                <a:gd name="T11" fmla="*/ 11 w 11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7">
                  <a:moveTo>
                    <a:pt x="1" y="2"/>
                  </a:moveTo>
                  <a:cubicBezTo>
                    <a:pt x="4" y="3"/>
                    <a:pt x="11" y="0"/>
                    <a:pt x="10" y="5"/>
                  </a:cubicBezTo>
                  <a:cubicBezTo>
                    <a:pt x="7" y="4"/>
                    <a:pt x="0" y="7"/>
                    <a:pt x="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9" name="Freeform 66"/>
            <p:cNvSpPr>
              <a:spLocks/>
            </p:cNvSpPr>
            <p:nvPr/>
          </p:nvSpPr>
          <p:spPr bwMode="auto">
            <a:xfrm>
              <a:off x="5654675" y="3754438"/>
              <a:ext cx="39688" cy="74612"/>
            </a:xfrm>
            <a:custGeom>
              <a:avLst/>
              <a:gdLst>
                <a:gd name="T0" fmla="*/ 43071402 w 16"/>
                <a:gd name="T1" fmla="*/ 0 h 27"/>
                <a:gd name="T2" fmla="*/ 79988684 w 16"/>
                <a:gd name="T3" fmla="*/ 0 h 27"/>
                <a:gd name="T4" fmla="*/ 98446084 w 16"/>
                <a:gd name="T5" fmla="*/ 76364000 h 27"/>
                <a:gd name="T6" fmla="*/ 73834563 w 16"/>
                <a:gd name="T7" fmla="*/ 106910706 h 27"/>
                <a:gd name="T8" fmla="*/ 61528803 w 16"/>
                <a:gd name="T9" fmla="*/ 137454648 h 27"/>
                <a:gd name="T10" fmla="*/ 55377163 w 16"/>
                <a:gd name="T11" fmla="*/ 190910001 h 27"/>
                <a:gd name="T12" fmla="*/ 30765642 w 16"/>
                <a:gd name="T13" fmla="*/ 160366059 h 27"/>
                <a:gd name="T14" fmla="*/ 0 w 16"/>
                <a:gd name="T15" fmla="*/ 114546000 h 27"/>
                <a:gd name="T16" fmla="*/ 18459881 w 16"/>
                <a:gd name="T17" fmla="*/ 53455353 h 27"/>
                <a:gd name="T18" fmla="*/ 43071402 w 16"/>
                <a:gd name="T19" fmla="*/ 0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7"/>
                <a:gd name="T32" fmla="*/ 16 w 16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7">
                  <a:moveTo>
                    <a:pt x="7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5" y="2"/>
                    <a:pt x="15" y="6"/>
                    <a:pt x="16" y="10"/>
                  </a:cubicBezTo>
                  <a:cubicBezTo>
                    <a:pt x="13" y="10"/>
                    <a:pt x="15" y="14"/>
                    <a:pt x="12" y="14"/>
                  </a:cubicBezTo>
                  <a:cubicBezTo>
                    <a:pt x="12" y="16"/>
                    <a:pt x="12" y="18"/>
                    <a:pt x="10" y="18"/>
                  </a:cubicBezTo>
                  <a:cubicBezTo>
                    <a:pt x="9" y="20"/>
                    <a:pt x="12" y="25"/>
                    <a:pt x="9" y="25"/>
                  </a:cubicBezTo>
                  <a:cubicBezTo>
                    <a:pt x="4" y="27"/>
                    <a:pt x="8" y="21"/>
                    <a:pt x="5" y="21"/>
                  </a:cubicBezTo>
                  <a:cubicBezTo>
                    <a:pt x="3" y="21"/>
                    <a:pt x="2" y="17"/>
                    <a:pt x="0" y="15"/>
                  </a:cubicBezTo>
                  <a:cubicBezTo>
                    <a:pt x="0" y="11"/>
                    <a:pt x="5" y="13"/>
                    <a:pt x="3" y="7"/>
                  </a:cubicBezTo>
                  <a:cubicBezTo>
                    <a:pt x="7" y="10"/>
                    <a:pt x="7" y="3"/>
                    <a:pt x="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0" name="Freeform 67"/>
            <p:cNvSpPr>
              <a:spLocks/>
            </p:cNvSpPr>
            <p:nvPr/>
          </p:nvSpPr>
          <p:spPr bwMode="auto">
            <a:xfrm>
              <a:off x="5694363" y="3816350"/>
              <a:ext cx="55562" cy="61913"/>
            </a:xfrm>
            <a:custGeom>
              <a:avLst/>
              <a:gdLst>
                <a:gd name="T0" fmla="*/ 77003640 w 21"/>
                <a:gd name="T1" fmla="*/ 15838471 h 22"/>
                <a:gd name="T2" fmla="*/ 105004243 w 21"/>
                <a:gd name="T3" fmla="*/ 47518228 h 22"/>
                <a:gd name="T4" fmla="*/ 98003431 w 21"/>
                <a:gd name="T5" fmla="*/ 63359513 h 22"/>
                <a:gd name="T6" fmla="*/ 105004243 w 21"/>
                <a:gd name="T7" fmla="*/ 87117219 h 22"/>
                <a:gd name="T8" fmla="*/ 147006469 w 21"/>
                <a:gd name="T9" fmla="*/ 142557497 h 22"/>
                <a:gd name="T10" fmla="*/ 126006679 w 21"/>
                <a:gd name="T11" fmla="*/ 174237253 h 22"/>
                <a:gd name="T12" fmla="*/ 98003431 w 21"/>
                <a:gd name="T13" fmla="*/ 174237253 h 22"/>
                <a:gd name="T14" fmla="*/ 49003038 w 21"/>
                <a:gd name="T15" fmla="*/ 118796976 h 22"/>
                <a:gd name="T16" fmla="*/ 70002828 w 21"/>
                <a:gd name="T17" fmla="*/ 95039269 h 22"/>
                <a:gd name="T18" fmla="*/ 0 w 21"/>
                <a:gd name="T19" fmla="*/ 31679756 h 22"/>
                <a:gd name="T20" fmla="*/ 77003640 w 21"/>
                <a:gd name="T21" fmla="*/ 15838471 h 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"/>
                <a:gd name="T34" fmla="*/ 0 h 22"/>
                <a:gd name="T35" fmla="*/ 21 w 21"/>
                <a:gd name="T36" fmla="*/ 22 h 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" h="22">
                  <a:moveTo>
                    <a:pt x="11" y="2"/>
                  </a:moveTo>
                  <a:cubicBezTo>
                    <a:pt x="7" y="7"/>
                    <a:pt x="14" y="5"/>
                    <a:pt x="15" y="6"/>
                  </a:cubicBezTo>
                  <a:cubicBezTo>
                    <a:pt x="16" y="8"/>
                    <a:pt x="14" y="7"/>
                    <a:pt x="14" y="8"/>
                  </a:cubicBezTo>
                  <a:cubicBezTo>
                    <a:pt x="14" y="8"/>
                    <a:pt x="15" y="10"/>
                    <a:pt x="15" y="11"/>
                  </a:cubicBezTo>
                  <a:cubicBezTo>
                    <a:pt x="17" y="13"/>
                    <a:pt x="21" y="13"/>
                    <a:pt x="21" y="18"/>
                  </a:cubicBezTo>
                  <a:cubicBezTo>
                    <a:pt x="18" y="17"/>
                    <a:pt x="18" y="20"/>
                    <a:pt x="18" y="22"/>
                  </a:cubicBezTo>
                  <a:cubicBezTo>
                    <a:pt x="17" y="21"/>
                    <a:pt x="14" y="20"/>
                    <a:pt x="14" y="22"/>
                  </a:cubicBezTo>
                  <a:cubicBezTo>
                    <a:pt x="10" y="21"/>
                    <a:pt x="11" y="15"/>
                    <a:pt x="7" y="15"/>
                  </a:cubicBezTo>
                  <a:cubicBezTo>
                    <a:pt x="7" y="13"/>
                    <a:pt x="10" y="14"/>
                    <a:pt x="10" y="12"/>
                  </a:cubicBezTo>
                  <a:cubicBezTo>
                    <a:pt x="6" y="9"/>
                    <a:pt x="4" y="5"/>
                    <a:pt x="0" y="4"/>
                  </a:cubicBezTo>
                  <a:cubicBezTo>
                    <a:pt x="3" y="0"/>
                    <a:pt x="6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" name="Rectangle 68"/>
            <p:cNvSpPr>
              <a:spLocks noChangeArrowheads="1"/>
            </p:cNvSpPr>
            <p:nvPr/>
          </p:nvSpPr>
          <p:spPr bwMode="auto">
            <a:xfrm>
              <a:off x="5673725" y="3840163"/>
              <a:ext cx="11113" cy="79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2" name="Freeform 69"/>
            <p:cNvSpPr>
              <a:spLocks/>
            </p:cNvSpPr>
            <p:nvPr/>
          </p:nvSpPr>
          <p:spPr bwMode="auto">
            <a:xfrm>
              <a:off x="5691188" y="3851275"/>
              <a:ext cx="31750" cy="46038"/>
            </a:xfrm>
            <a:custGeom>
              <a:avLst/>
              <a:gdLst>
                <a:gd name="T0" fmla="*/ 84005208 w 12"/>
                <a:gd name="T1" fmla="*/ 102675572 h 17"/>
                <a:gd name="T2" fmla="*/ 35001729 w 12"/>
                <a:gd name="T3" fmla="*/ 117342738 h 17"/>
                <a:gd name="T4" fmla="*/ 0 w 12"/>
                <a:gd name="T5" fmla="*/ 66004951 h 17"/>
                <a:gd name="T6" fmla="*/ 84005208 w 12"/>
                <a:gd name="T7" fmla="*/ 102675572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"/>
                <a:gd name="T13" fmla="*/ 0 h 17"/>
                <a:gd name="T14" fmla="*/ 12 w 12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" h="17">
                  <a:moveTo>
                    <a:pt x="12" y="14"/>
                  </a:moveTo>
                  <a:cubicBezTo>
                    <a:pt x="12" y="17"/>
                    <a:pt x="7" y="15"/>
                    <a:pt x="5" y="16"/>
                  </a:cubicBezTo>
                  <a:cubicBezTo>
                    <a:pt x="5" y="12"/>
                    <a:pt x="6" y="7"/>
                    <a:pt x="0" y="9"/>
                  </a:cubicBezTo>
                  <a:cubicBezTo>
                    <a:pt x="6" y="0"/>
                    <a:pt x="5" y="16"/>
                    <a:pt x="12" y="1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" name="Freeform 70"/>
            <p:cNvSpPr>
              <a:spLocks/>
            </p:cNvSpPr>
            <p:nvPr/>
          </p:nvSpPr>
          <p:spPr bwMode="auto">
            <a:xfrm>
              <a:off x="5083175" y="3889375"/>
              <a:ext cx="30163" cy="55563"/>
            </a:xfrm>
            <a:custGeom>
              <a:avLst/>
              <a:gdLst>
                <a:gd name="T0" fmla="*/ 18954932 w 12"/>
                <a:gd name="T1" fmla="*/ 14001876 h 21"/>
                <a:gd name="T2" fmla="*/ 44226499 w 12"/>
                <a:gd name="T3" fmla="*/ 42002982 h 21"/>
                <a:gd name="T4" fmla="*/ 50545647 w 12"/>
                <a:gd name="T5" fmla="*/ 49003920 h 21"/>
                <a:gd name="T6" fmla="*/ 69498066 w 12"/>
                <a:gd name="T7" fmla="*/ 70006734 h 21"/>
                <a:gd name="T8" fmla="*/ 63181431 w 12"/>
                <a:gd name="T9" fmla="*/ 84005964 h 21"/>
                <a:gd name="T10" fmla="*/ 69498066 w 12"/>
                <a:gd name="T11" fmla="*/ 133009884 h 21"/>
                <a:gd name="T12" fmla="*/ 50545647 w 12"/>
                <a:gd name="T13" fmla="*/ 147011760 h 21"/>
                <a:gd name="T14" fmla="*/ 18954932 w 12"/>
                <a:gd name="T15" fmla="*/ 14001876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21"/>
                <a:gd name="T26" fmla="*/ 12 w 12"/>
                <a:gd name="T27" fmla="*/ 21 h 2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21">
                  <a:moveTo>
                    <a:pt x="3" y="2"/>
                  </a:moveTo>
                  <a:cubicBezTo>
                    <a:pt x="5" y="0"/>
                    <a:pt x="6" y="5"/>
                    <a:pt x="7" y="6"/>
                  </a:cubicBezTo>
                  <a:cubicBezTo>
                    <a:pt x="7" y="7"/>
                    <a:pt x="8" y="6"/>
                    <a:pt x="8" y="7"/>
                  </a:cubicBezTo>
                  <a:cubicBezTo>
                    <a:pt x="8" y="9"/>
                    <a:pt x="11" y="9"/>
                    <a:pt x="11" y="10"/>
                  </a:cubicBezTo>
                  <a:cubicBezTo>
                    <a:pt x="12" y="12"/>
                    <a:pt x="10" y="11"/>
                    <a:pt x="10" y="12"/>
                  </a:cubicBezTo>
                  <a:cubicBezTo>
                    <a:pt x="9" y="13"/>
                    <a:pt x="12" y="15"/>
                    <a:pt x="11" y="19"/>
                  </a:cubicBezTo>
                  <a:cubicBezTo>
                    <a:pt x="9" y="18"/>
                    <a:pt x="8" y="20"/>
                    <a:pt x="8" y="21"/>
                  </a:cubicBezTo>
                  <a:cubicBezTo>
                    <a:pt x="0" y="19"/>
                    <a:pt x="1" y="11"/>
                    <a:pt x="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Freeform 71"/>
            <p:cNvSpPr>
              <a:spLocks/>
            </p:cNvSpPr>
            <p:nvPr/>
          </p:nvSpPr>
          <p:spPr bwMode="auto">
            <a:xfrm>
              <a:off x="5718175" y="3892550"/>
              <a:ext cx="38100" cy="61913"/>
            </a:xfrm>
            <a:custGeom>
              <a:avLst/>
              <a:gdLst>
                <a:gd name="T0" fmla="*/ 77419200 w 15"/>
                <a:gd name="T1" fmla="*/ 7246513 h 23"/>
                <a:gd name="T2" fmla="*/ 96774000 w 15"/>
                <a:gd name="T3" fmla="*/ 86952771 h 23"/>
                <a:gd name="T4" fmla="*/ 70967600 w 15"/>
                <a:gd name="T5" fmla="*/ 94199284 h 23"/>
                <a:gd name="T6" fmla="*/ 70967600 w 15"/>
                <a:gd name="T7" fmla="*/ 166661720 h 23"/>
                <a:gd name="T8" fmla="*/ 19354800 w 15"/>
                <a:gd name="T9" fmla="*/ 137678361 h 23"/>
                <a:gd name="T10" fmla="*/ 32258000 w 15"/>
                <a:gd name="T11" fmla="*/ 94199284 h 23"/>
                <a:gd name="T12" fmla="*/ 32258000 w 15"/>
                <a:gd name="T13" fmla="*/ 79708950 h 23"/>
                <a:gd name="T14" fmla="*/ 19354800 w 15"/>
                <a:gd name="T15" fmla="*/ 79708950 h 23"/>
                <a:gd name="T16" fmla="*/ 38709600 w 15"/>
                <a:gd name="T17" fmla="*/ 43476385 h 23"/>
                <a:gd name="T18" fmla="*/ 58064400 w 15"/>
                <a:gd name="T19" fmla="*/ 14493026 h 23"/>
                <a:gd name="T20" fmla="*/ 77419200 w 15"/>
                <a:gd name="T21" fmla="*/ 7246513 h 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"/>
                <a:gd name="T34" fmla="*/ 0 h 23"/>
                <a:gd name="T35" fmla="*/ 15 w 15"/>
                <a:gd name="T36" fmla="*/ 23 h 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" h="23">
                  <a:moveTo>
                    <a:pt x="12" y="1"/>
                  </a:moveTo>
                  <a:cubicBezTo>
                    <a:pt x="12" y="6"/>
                    <a:pt x="11" y="11"/>
                    <a:pt x="15" y="12"/>
                  </a:cubicBezTo>
                  <a:cubicBezTo>
                    <a:pt x="14" y="14"/>
                    <a:pt x="12" y="13"/>
                    <a:pt x="11" y="13"/>
                  </a:cubicBezTo>
                  <a:cubicBezTo>
                    <a:pt x="13" y="16"/>
                    <a:pt x="9" y="18"/>
                    <a:pt x="11" y="23"/>
                  </a:cubicBezTo>
                  <a:cubicBezTo>
                    <a:pt x="7" y="23"/>
                    <a:pt x="7" y="19"/>
                    <a:pt x="3" y="19"/>
                  </a:cubicBezTo>
                  <a:cubicBezTo>
                    <a:pt x="3" y="16"/>
                    <a:pt x="5" y="15"/>
                    <a:pt x="5" y="13"/>
                  </a:cubicBezTo>
                  <a:cubicBezTo>
                    <a:pt x="5" y="12"/>
                    <a:pt x="2" y="11"/>
                    <a:pt x="5" y="11"/>
                  </a:cubicBezTo>
                  <a:cubicBezTo>
                    <a:pt x="5" y="9"/>
                    <a:pt x="3" y="10"/>
                    <a:pt x="3" y="11"/>
                  </a:cubicBezTo>
                  <a:cubicBezTo>
                    <a:pt x="0" y="10"/>
                    <a:pt x="3" y="5"/>
                    <a:pt x="6" y="6"/>
                  </a:cubicBezTo>
                  <a:cubicBezTo>
                    <a:pt x="6" y="4"/>
                    <a:pt x="8" y="3"/>
                    <a:pt x="9" y="2"/>
                  </a:cubicBezTo>
                  <a:cubicBezTo>
                    <a:pt x="10" y="2"/>
                    <a:pt x="10" y="0"/>
                    <a:pt x="1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5" name="Freeform 72"/>
            <p:cNvSpPr>
              <a:spLocks/>
            </p:cNvSpPr>
            <p:nvPr/>
          </p:nvSpPr>
          <p:spPr bwMode="auto">
            <a:xfrm>
              <a:off x="5691188" y="3906838"/>
              <a:ext cx="26987" cy="25400"/>
            </a:xfrm>
            <a:custGeom>
              <a:avLst/>
              <a:gdLst>
                <a:gd name="T0" fmla="*/ 36113513 w 11"/>
                <a:gd name="T1" fmla="*/ 0 h 10"/>
                <a:gd name="T2" fmla="*/ 60190823 w 11"/>
                <a:gd name="T3" fmla="*/ 25806400 h 10"/>
                <a:gd name="T4" fmla="*/ 54170269 w 11"/>
                <a:gd name="T5" fmla="*/ 38709600 h 10"/>
                <a:gd name="T6" fmla="*/ 0 w 11"/>
                <a:gd name="T7" fmla="*/ 64516000 h 10"/>
                <a:gd name="T8" fmla="*/ 36113513 w 11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10"/>
                <a:gd name="T17" fmla="*/ 11 w 11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10">
                  <a:moveTo>
                    <a:pt x="6" y="0"/>
                  </a:moveTo>
                  <a:cubicBezTo>
                    <a:pt x="9" y="0"/>
                    <a:pt x="11" y="1"/>
                    <a:pt x="10" y="4"/>
                  </a:cubicBezTo>
                  <a:cubicBezTo>
                    <a:pt x="8" y="4"/>
                    <a:pt x="7" y="5"/>
                    <a:pt x="9" y="6"/>
                  </a:cubicBezTo>
                  <a:cubicBezTo>
                    <a:pt x="8" y="7"/>
                    <a:pt x="4" y="9"/>
                    <a:pt x="0" y="10"/>
                  </a:cubicBezTo>
                  <a:cubicBezTo>
                    <a:pt x="0" y="4"/>
                    <a:pt x="6" y="5"/>
                    <a:pt x="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6" name="Freeform 73"/>
            <p:cNvSpPr>
              <a:spLocks/>
            </p:cNvSpPr>
            <p:nvPr/>
          </p:nvSpPr>
          <p:spPr bwMode="auto">
            <a:xfrm>
              <a:off x="5770563" y="4003675"/>
              <a:ext cx="15875" cy="36513"/>
            </a:xfrm>
            <a:custGeom>
              <a:avLst/>
              <a:gdLst>
                <a:gd name="T0" fmla="*/ 10287000 w 7"/>
                <a:gd name="T1" fmla="*/ 0 h 14"/>
                <a:gd name="T2" fmla="*/ 36002232 w 7"/>
                <a:gd name="T3" fmla="*/ 34009251 h 14"/>
                <a:gd name="T4" fmla="*/ 0 w 7"/>
                <a:gd name="T5" fmla="*/ 88426662 h 14"/>
                <a:gd name="T6" fmla="*/ 15430500 w 7"/>
                <a:gd name="T7" fmla="*/ 81624812 h 14"/>
                <a:gd name="T8" fmla="*/ 10287000 w 7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14"/>
                <a:gd name="T17" fmla="*/ 7 w 7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14">
                  <a:moveTo>
                    <a:pt x="2" y="0"/>
                  </a:moveTo>
                  <a:cubicBezTo>
                    <a:pt x="5" y="0"/>
                    <a:pt x="3" y="6"/>
                    <a:pt x="7" y="5"/>
                  </a:cubicBezTo>
                  <a:cubicBezTo>
                    <a:pt x="6" y="8"/>
                    <a:pt x="7" y="14"/>
                    <a:pt x="0" y="13"/>
                  </a:cubicBezTo>
                  <a:cubicBezTo>
                    <a:pt x="0" y="12"/>
                    <a:pt x="2" y="12"/>
                    <a:pt x="3" y="12"/>
                  </a:cubicBezTo>
                  <a:cubicBezTo>
                    <a:pt x="1" y="6"/>
                    <a:pt x="1" y="7"/>
                    <a:pt x="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7" name="Freeform 74"/>
            <p:cNvSpPr>
              <a:spLocks/>
            </p:cNvSpPr>
            <p:nvPr/>
          </p:nvSpPr>
          <p:spPr bwMode="auto">
            <a:xfrm>
              <a:off x="5661025" y="4014788"/>
              <a:ext cx="69850" cy="23812"/>
            </a:xfrm>
            <a:custGeom>
              <a:avLst/>
              <a:gdLst>
                <a:gd name="T0" fmla="*/ 174250804 w 28"/>
                <a:gd name="T1" fmla="*/ 20999538 h 9"/>
                <a:gd name="T2" fmla="*/ 118241082 w 28"/>
                <a:gd name="T3" fmla="*/ 56000532 h 9"/>
                <a:gd name="T4" fmla="*/ 0 w 28"/>
                <a:gd name="T5" fmla="*/ 63001260 h 9"/>
                <a:gd name="T6" fmla="*/ 149356763 w 28"/>
                <a:gd name="T7" fmla="*/ 14001456 h 9"/>
                <a:gd name="T8" fmla="*/ 174250804 w 28"/>
                <a:gd name="T9" fmla="*/ 20999538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9"/>
                <a:gd name="T17" fmla="*/ 28 w 28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9">
                  <a:moveTo>
                    <a:pt x="28" y="3"/>
                  </a:moveTo>
                  <a:cubicBezTo>
                    <a:pt x="28" y="7"/>
                    <a:pt x="23" y="7"/>
                    <a:pt x="19" y="8"/>
                  </a:cubicBezTo>
                  <a:cubicBezTo>
                    <a:pt x="13" y="8"/>
                    <a:pt x="5" y="7"/>
                    <a:pt x="0" y="9"/>
                  </a:cubicBezTo>
                  <a:cubicBezTo>
                    <a:pt x="1" y="0"/>
                    <a:pt x="20" y="9"/>
                    <a:pt x="24" y="2"/>
                  </a:cubicBezTo>
                  <a:cubicBezTo>
                    <a:pt x="25" y="3"/>
                    <a:pt x="26" y="4"/>
                    <a:pt x="28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8" name="Freeform 75"/>
            <p:cNvSpPr>
              <a:spLocks/>
            </p:cNvSpPr>
            <p:nvPr/>
          </p:nvSpPr>
          <p:spPr bwMode="auto">
            <a:xfrm>
              <a:off x="5818188" y="4043363"/>
              <a:ext cx="42862" cy="33337"/>
            </a:xfrm>
            <a:custGeom>
              <a:avLst/>
              <a:gdLst>
                <a:gd name="T0" fmla="*/ 102063947 w 18"/>
                <a:gd name="T1" fmla="*/ 61742902 h 12"/>
                <a:gd name="T2" fmla="*/ 85052495 w 18"/>
                <a:gd name="T3" fmla="*/ 84895449 h 12"/>
                <a:gd name="T4" fmla="*/ 39692593 w 18"/>
                <a:gd name="T5" fmla="*/ 84895449 h 12"/>
                <a:gd name="T6" fmla="*/ 28350832 w 18"/>
                <a:gd name="T7" fmla="*/ 69460418 h 12"/>
                <a:gd name="T8" fmla="*/ 0 w 18"/>
                <a:gd name="T9" fmla="*/ 38587578 h 12"/>
                <a:gd name="T10" fmla="*/ 39692593 w 18"/>
                <a:gd name="T11" fmla="*/ 15435031 h 12"/>
                <a:gd name="T12" fmla="*/ 62371354 w 18"/>
                <a:gd name="T13" fmla="*/ 7717516 h 12"/>
                <a:gd name="T14" fmla="*/ 62371354 w 18"/>
                <a:gd name="T15" fmla="*/ 15435031 h 12"/>
                <a:gd name="T16" fmla="*/ 68043425 w 18"/>
                <a:gd name="T17" fmla="*/ 7717516 h 12"/>
                <a:gd name="T18" fmla="*/ 102063947 w 18"/>
                <a:gd name="T19" fmla="*/ 61742902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12"/>
                <a:gd name="T32" fmla="*/ 18 w 18"/>
                <a:gd name="T33" fmla="*/ 12 h 1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12">
                  <a:moveTo>
                    <a:pt x="18" y="8"/>
                  </a:moveTo>
                  <a:cubicBezTo>
                    <a:pt x="17" y="9"/>
                    <a:pt x="15" y="9"/>
                    <a:pt x="15" y="11"/>
                  </a:cubicBezTo>
                  <a:cubicBezTo>
                    <a:pt x="12" y="9"/>
                    <a:pt x="9" y="12"/>
                    <a:pt x="7" y="11"/>
                  </a:cubicBezTo>
                  <a:cubicBezTo>
                    <a:pt x="6" y="11"/>
                    <a:pt x="7" y="9"/>
                    <a:pt x="5" y="9"/>
                  </a:cubicBezTo>
                  <a:cubicBezTo>
                    <a:pt x="4" y="9"/>
                    <a:pt x="2" y="6"/>
                    <a:pt x="0" y="5"/>
                  </a:cubicBezTo>
                  <a:cubicBezTo>
                    <a:pt x="0" y="3"/>
                    <a:pt x="4" y="4"/>
                    <a:pt x="7" y="2"/>
                  </a:cubicBezTo>
                  <a:cubicBezTo>
                    <a:pt x="7" y="2"/>
                    <a:pt x="10" y="0"/>
                    <a:pt x="11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12" y="2"/>
                    <a:pt x="13" y="1"/>
                    <a:pt x="12" y="1"/>
                  </a:cubicBezTo>
                  <a:cubicBezTo>
                    <a:pt x="15" y="2"/>
                    <a:pt x="17" y="4"/>
                    <a:pt x="18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9" name="Freeform 76"/>
            <p:cNvSpPr>
              <a:spLocks/>
            </p:cNvSpPr>
            <p:nvPr/>
          </p:nvSpPr>
          <p:spPr bwMode="auto">
            <a:xfrm>
              <a:off x="5838825" y="4059238"/>
              <a:ext cx="258763" cy="147637"/>
            </a:xfrm>
            <a:custGeom>
              <a:avLst/>
              <a:gdLst>
                <a:gd name="T0" fmla="*/ 214589895 w 103"/>
                <a:gd name="T1" fmla="*/ 194547986 h 55"/>
                <a:gd name="T2" fmla="*/ 176720055 w 103"/>
                <a:gd name="T3" fmla="*/ 172931245 h 55"/>
                <a:gd name="T4" fmla="*/ 164098450 w 103"/>
                <a:gd name="T5" fmla="*/ 136905132 h 55"/>
                <a:gd name="T6" fmla="*/ 63115562 w 103"/>
                <a:gd name="T7" fmla="*/ 108083706 h 55"/>
                <a:gd name="T8" fmla="*/ 12624117 w 103"/>
                <a:gd name="T9" fmla="*/ 108083706 h 55"/>
                <a:gd name="T10" fmla="*/ 0 w 103"/>
                <a:gd name="T11" fmla="*/ 64850223 h 55"/>
                <a:gd name="T12" fmla="*/ 31556525 w 103"/>
                <a:gd name="T13" fmla="*/ 64850223 h 55"/>
                <a:gd name="T14" fmla="*/ 56802247 w 103"/>
                <a:gd name="T15" fmla="*/ 50438168 h 55"/>
                <a:gd name="T16" fmla="*/ 100982889 w 103"/>
                <a:gd name="T17" fmla="*/ 72054909 h 55"/>
                <a:gd name="T18" fmla="*/ 132541926 w 103"/>
                <a:gd name="T19" fmla="*/ 43233482 h 55"/>
                <a:gd name="T20" fmla="*/ 208279092 w 103"/>
                <a:gd name="T21" fmla="*/ 14412056 h 55"/>
                <a:gd name="T22" fmla="*/ 220900697 w 103"/>
                <a:gd name="T23" fmla="*/ 36028797 h 55"/>
                <a:gd name="T24" fmla="*/ 296637864 w 103"/>
                <a:gd name="T25" fmla="*/ 64850223 h 55"/>
                <a:gd name="T26" fmla="*/ 309261981 w 103"/>
                <a:gd name="T27" fmla="*/ 50438168 h 55"/>
                <a:gd name="T28" fmla="*/ 328196901 w 103"/>
                <a:gd name="T29" fmla="*/ 72054909 h 55"/>
                <a:gd name="T30" fmla="*/ 372375031 w 103"/>
                <a:gd name="T31" fmla="*/ 72054909 h 55"/>
                <a:gd name="T32" fmla="*/ 410244870 w 103"/>
                <a:gd name="T33" fmla="*/ 93671650 h 55"/>
                <a:gd name="T34" fmla="*/ 410244870 w 103"/>
                <a:gd name="T35" fmla="*/ 122493077 h 55"/>
                <a:gd name="T36" fmla="*/ 429179790 w 103"/>
                <a:gd name="T37" fmla="*/ 115288391 h 55"/>
                <a:gd name="T38" fmla="*/ 435490592 w 103"/>
                <a:gd name="T39" fmla="*/ 144109818 h 55"/>
                <a:gd name="T40" fmla="*/ 479671234 w 103"/>
                <a:gd name="T41" fmla="*/ 172931245 h 55"/>
                <a:gd name="T42" fmla="*/ 549097598 w 103"/>
                <a:gd name="T43" fmla="*/ 208960041 h 55"/>
                <a:gd name="T44" fmla="*/ 542786796 w 103"/>
                <a:gd name="T45" fmla="*/ 237781468 h 55"/>
                <a:gd name="T46" fmla="*/ 568032518 w 103"/>
                <a:gd name="T47" fmla="*/ 259398209 h 55"/>
                <a:gd name="T48" fmla="*/ 568032518 w 103"/>
                <a:gd name="T49" fmla="*/ 273810265 h 55"/>
                <a:gd name="T50" fmla="*/ 605899845 w 103"/>
                <a:gd name="T51" fmla="*/ 317043747 h 55"/>
                <a:gd name="T52" fmla="*/ 650080487 w 103"/>
                <a:gd name="T53" fmla="*/ 367481915 h 55"/>
                <a:gd name="T54" fmla="*/ 586964925 w 103"/>
                <a:gd name="T55" fmla="*/ 367481915 h 55"/>
                <a:gd name="T56" fmla="*/ 536473481 w 103"/>
                <a:gd name="T57" fmla="*/ 324248432 h 55"/>
                <a:gd name="T58" fmla="*/ 517538561 w 103"/>
                <a:gd name="T59" fmla="*/ 309836377 h 55"/>
                <a:gd name="T60" fmla="*/ 504916956 w 103"/>
                <a:gd name="T61" fmla="*/ 295427006 h 55"/>
                <a:gd name="T62" fmla="*/ 479671234 w 103"/>
                <a:gd name="T63" fmla="*/ 266602895 h 55"/>
                <a:gd name="T64" fmla="*/ 410244870 w 103"/>
                <a:gd name="T65" fmla="*/ 259398209 h 55"/>
                <a:gd name="T66" fmla="*/ 372375031 w 103"/>
                <a:gd name="T67" fmla="*/ 345865173 h 55"/>
                <a:gd name="T68" fmla="*/ 321883586 w 103"/>
                <a:gd name="T69" fmla="*/ 324248432 h 55"/>
                <a:gd name="T70" fmla="*/ 296637864 w 103"/>
                <a:gd name="T71" fmla="*/ 317043747 h 55"/>
                <a:gd name="T72" fmla="*/ 258770537 w 103"/>
                <a:gd name="T73" fmla="*/ 266602895 h 55"/>
                <a:gd name="T74" fmla="*/ 220900697 w 103"/>
                <a:gd name="T75" fmla="*/ 309836377 h 55"/>
                <a:gd name="T76" fmla="*/ 195654975 w 103"/>
                <a:gd name="T77" fmla="*/ 288219636 h 55"/>
                <a:gd name="T78" fmla="*/ 220900697 w 103"/>
                <a:gd name="T79" fmla="*/ 259398209 h 55"/>
                <a:gd name="T80" fmla="*/ 239835617 w 103"/>
                <a:gd name="T81" fmla="*/ 216164727 h 55"/>
                <a:gd name="T82" fmla="*/ 233524815 w 103"/>
                <a:gd name="T83" fmla="*/ 237781468 h 55"/>
                <a:gd name="T84" fmla="*/ 214589895 w 103"/>
                <a:gd name="T85" fmla="*/ 194547986 h 5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3"/>
                <a:gd name="T130" fmla="*/ 0 h 55"/>
                <a:gd name="T131" fmla="*/ 103 w 103"/>
                <a:gd name="T132" fmla="*/ 55 h 5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3" h="55">
                  <a:moveTo>
                    <a:pt x="34" y="27"/>
                  </a:moveTo>
                  <a:cubicBezTo>
                    <a:pt x="31" y="27"/>
                    <a:pt x="32" y="23"/>
                    <a:pt x="28" y="24"/>
                  </a:cubicBezTo>
                  <a:cubicBezTo>
                    <a:pt x="28" y="22"/>
                    <a:pt x="26" y="21"/>
                    <a:pt x="26" y="19"/>
                  </a:cubicBezTo>
                  <a:cubicBezTo>
                    <a:pt x="20" y="18"/>
                    <a:pt x="14" y="18"/>
                    <a:pt x="10" y="15"/>
                  </a:cubicBezTo>
                  <a:cubicBezTo>
                    <a:pt x="6" y="16"/>
                    <a:pt x="7" y="15"/>
                    <a:pt x="2" y="15"/>
                  </a:cubicBezTo>
                  <a:cubicBezTo>
                    <a:pt x="2" y="12"/>
                    <a:pt x="2" y="9"/>
                    <a:pt x="0" y="9"/>
                  </a:cubicBezTo>
                  <a:cubicBezTo>
                    <a:pt x="1" y="6"/>
                    <a:pt x="3" y="9"/>
                    <a:pt x="5" y="9"/>
                  </a:cubicBezTo>
                  <a:cubicBezTo>
                    <a:pt x="7" y="9"/>
                    <a:pt x="7" y="7"/>
                    <a:pt x="9" y="7"/>
                  </a:cubicBezTo>
                  <a:cubicBezTo>
                    <a:pt x="12" y="8"/>
                    <a:pt x="13" y="10"/>
                    <a:pt x="16" y="10"/>
                  </a:cubicBezTo>
                  <a:cubicBezTo>
                    <a:pt x="19" y="12"/>
                    <a:pt x="20" y="7"/>
                    <a:pt x="21" y="6"/>
                  </a:cubicBezTo>
                  <a:cubicBezTo>
                    <a:pt x="25" y="4"/>
                    <a:pt x="30" y="5"/>
                    <a:pt x="33" y="2"/>
                  </a:cubicBezTo>
                  <a:cubicBezTo>
                    <a:pt x="36" y="0"/>
                    <a:pt x="35" y="4"/>
                    <a:pt x="35" y="5"/>
                  </a:cubicBezTo>
                  <a:cubicBezTo>
                    <a:pt x="38" y="6"/>
                    <a:pt x="47" y="4"/>
                    <a:pt x="47" y="9"/>
                  </a:cubicBezTo>
                  <a:cubicBezTo>
                    <a:pt x="48" y="10"/>
                    <a:pt x="49" y="7"/>
                    <a:pt x="49" y="7"/>
                  </a:cubicBezTo>
                  <a:cubicBezTo>
                    <a:pt x="51" y="8"/>
                    <a:pt x="51" y="10"/>
                    <a:pt x="52" y="10"/>
                  </a:cubicBezTo>
                  <a:cubicBezTo>
                    <a:pt x="54" y="11"/>
                    <a:pt x="57" y="10"/>
                    <a:pt x="59" y="10"/>
                  </a:cubicBezTo>
                  <a:cubicBezTo>
                    <a:pt x="60" y="11"/>
                    <a:pt x="60" y="15"/>
                    <a:pt x="65" y="13"/>
                  </a:cubicBezTo>
                  <a:cubicBezTo>
                    <a:pt x="67" y="15"/>
                    <a:pt x="65" y="15"/>
                    <a:pt x="65" y="17"/>
                  </a:cubicBezTo>
                  <a:cubicBezTo>
                    <a:pt x="67" y="18"/>
                    <a:pt x="67" y="17"/>
                    <a:pt x="68" y="16"/>
                  </a:cubicBezTo>
                  <a:cubicBezTo>
                    <a:pt x="69" y="16"/>
                    <a:pt x="69" y="18"/>
                    <a:pt x="69" y="20"/>
                  </a:cubicBezTo>
                  <a:cubicBezTo>
                    <a:pt x="70" y="22"/>
                    <a:pt x="74" y="23"/>
                    <a:pt x="76" y="24"/>
                  </a:cubicBezTo>
                  <a:cubicBezTo>
                    <a:pt x="78" y="25"/>
                    <a:pt x="83" y="29"/>
                    <a:pt x="87" y="29"/>
                  </a:cubicBezTo>
                  <a:cubicBezTo>
                    <a:pt x="88" y="31"/>
                    <a:pt x="86" y="31"/>
                    <a:pt x="86" y="33"/>
                  </a:cubicBezTo>
                  <a:cubicBezTo>
                    <a:pt x="87" y="34"/>
                    <a:pt x="89" y="34"/>
                    <a:pt x="90" y="36"/>
                  </a:cubicBezTo>
                  <a:cubicBezTo>
                    <a:pt x="91" y="36"/>
                    <a:pt x="90" y="38"/>
                    <a:pt x="90" y="38"/>
                  </a:cubicBezTo>
                  <a:cubicBezTo>
                    <a:pt x="92" y="40"/>
                    <a:pt x="94" y="41"/>
                    <a:pt x="96" y="44"/>
                  </a:cubicBezTo>
                  <a:cubicBezTo>
                    <a:pt x="98" y="47"/>
                    <a:pt x="99" y="50"/>
                    <a:pt x="103" y="51"/>
                  </a:cubicBezTo>
                  <a:cubicBezTo>
                    <a:pt x="100" y="55"/>
                    <a:pt x="95" y="51"/>
                    <a:pt x="93" y="51"/>
                  </a:cubicBezTo>
                  <a:cubicBezTo>
                    <a:pt x="90" y="50"/>
                    <a:pt x="88" y="49"/>
                    <a:pt x="85" y="45"/>
                  </a:cubicBezTo>
                  <a:cubicBezTo>
                    <a:pt x="84" y="45"/>
                    <a:pt x="83" y="43"/>
                    <a:pt x="82" y="43"/>
                  </a:cubicBezTo>
                  <a:cubicBezTo>
                    <a:pt x="81" y="42"/>
                    <a:pt x="80" y="43"/>
                    <a:pt x="80" y="41"/>
                  </a:cubicBezTo>
                  <a:cubicBezTo>
                    <a:pt x="80" y="41"/>
                    <a:pt x="76" y="37"/>
                    <a:pt x="76" y="37"/>
                  </a:cubicBezTo>
                  <a:cubicBezTo>
                    <a:pt x="73" y="36"/>
                    <a:pt x="69" y="38"/>
                    <a:pt x="65" y="36"/>
                  </a:cubicBezTo>
                  <a:cubicBezTo>
                    <a:pt x="62" y="39"/>
                    <a:pt x="61" y="44"/>
                    <a:pt x="59" y="48"/>
                  </a:cubicBezTo>
                  <a:cubicBezTo>
                    <a:pt x="58" y="46"/>
                    <a:pt x="53" y="47"/>
                    <a:pt x="51" y="45"/>
                  </a:cubicBezTo>
                  <a:cubicBezTo>
                    <a:pt x="49" y="44"/>
                    <a:pt x="52" y="42"/>
                    <a:pt x="47" y="44"/>
                  </a:cubicBezTo>
                  <a:cubicBezTo>
                    <a:pt x="50" y="37"/>
                    <a:pt x="40" y="43"/>
                    <a:pt x="41" y="37"/>
                  </a:cubicBezTo>
                  <a:cubicBezTo>
                    <a:pt x="38" y="37"/>
                    <a:pt x="35" y="38"/>
                    <a:pt x="35" y="43"/>
                  </a:cubicBezTo>
                  <a:cubicBezTo>
                    <a:pt x="34" y="42"/>
                    <a:pt x="34" y="39"/>
                    <a:pt x="31" y="40"/>
                  </a:cubicBezTo>
                  <a:cubicBezTo>
                    <a:pt x="32" y="37"/>
                    <a:pt x="34" y="37"/>
                    <a:pt x="35" y="36"/>
                  </a:cubicBezTo>
                  <a:cubicBezTo>
                    <a:pt x="37" y="34"/>
                    <a:pt x="39" y="34"/>
                    <a:pt x="38" y="30"/>
                  </a:cubicBezTo>
                  <a:cubicBezTo>
                    <a:pt x="37" y="29"/>
                    <a:pt x="37" y="33"/>
                    <a:pt x="37" y="33"/>
                  </a:cubicBezTo>
                  <a:cubicBezTo>
                    <a:pt x="34" y="32"/>
                    <a:pt x="35" y="24"/>
                    <a:pt x="34" y="2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0" name="Freeform 77"/>
            <p:cNvSpPr>
              <a:spLocks/>
            </p:cNvSpPr>
            <p:nvPr/>
          </p:nvSpPr>
          <p:spPr bwMode="auto">
            <a:xfrm>
              <a:off x="5781675" y="4079875"/>
              <a:ext cx="23813" cy="22225"/>
            </a:xfrm>
            <a:custGeom>
              <a:avLst/>
              <a:gdLst>
                <a:gd name="T0" fmla="*/ 51036022 w 10"/>
                <a:gd name="T1" fmla="*/ 18293644 h 9"/>
                <a:gd name="T2" fmla="*/ 0 w 10"/>
                <a:gd name="T3" fmla="*/ 30490231 h 9"/>
                <a:gd name="T4" fmla="*/ 51036022 w 10"/>
                <a:gd name="T5" fmla="*/ 18293644 h 9"/>
                <a:gd name="T6" fmla="*/ 0 60000 65536"/>
                <a:gd name="T7" fmla="*/ 0 60000 65536"/>
                <a:gd name="T8" fmla="*/ 0 60000 65536"/>
                <a:gd name="T9" fmla="*/ 0 w 10"/>
                <a:gd name="T10" fmla="*/ 0 h 9"/>
                <a:gd name="T11" fmla="*/ 10 w 10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9">
                  <a:moveTo>
                    <a:pt x="9" y="3"/>
                  </a:moveTo>
                  <a:cubicBezTo>
                    <a:pt x="10" y="9"/>
                    <a:pt x="2" y="5"/>
                    <a:pt x="0" y="5"/>
                  </a:cubicBezTo>
                  <a:cubicBezTo>
                    <a:pt x="1" y="3"/>
                    <a:pt x="8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Freeform 78"/>
            <p:cNvSpPr>
              <a:spLocks/>
            </p:cNvSpPr>
            <p:nvPr/>
          </p:nvSpPr>
          <p:spPr bwMode="auto">
            <a:xfrm>
              <a:off x="5745163" y="4086225"/>
              <a:ext cx="17462" cy="9525"/>
            </a:xfrm>
            <a:custGeom>
              <a:avLst/>
              <a:gdLst>
                <a:gd name="T0" fmla="*/ 6223956 w 7"/>
                <a:gd name="T1" fmla="*/ 17011650 h 4"/>
                <a:gd name="T2" fmla="*/ 31114789 w 7"/>
                <a:gd name="T3" fmla="*/ 22681406 h 4"/>
                <a:gd name="T4" fmla="*/ 12445417 w 7"/>
                <a:gd name="T5" fmla="*/ 22681406 h 4"/>
                <a:gd name="T6" fmla="*/ 6223956 w 7"/>
                <a:gd name="T7" fmla="*/ 17011650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4"/>
                <a:gd name="T14" fmla="*/ 7 w 7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4">
                  <a:moveTo>
                    <a:pt x="1" y="3"/>
                  </a:moveTo>
                  <a:cubicBezTo>
                    <a:pt x="0" y="0"/>
                    <a:pt x="7" y="1"/>
                    <a:pt x="5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3"/>
                    <a:pt x="2" y="3"/>
                    <a:pt x="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Freeform 79"/>
            <p:cNvSpPr>
              <a:spLocks/>
            </p:cNvSpPr>
            <p:nvPr/>
          </p:nvSpPr>
          <p:spPr bwMode="auto">
            <a:xfrm>
              <a:off x="6076950" y="4106863"/>
              <a:ext cx="52388" cy="39687"/>
            </a:xfrm>
            <a:custGeom>
              <a:avLst/>
              <a:gdLst>
                <a:gd name="T0" fmla="*/ 99574620 w 21"/>
                <a:gd name="T1" fmla="*/ 0 h 15"/>
                <a:gd name="T2" fmla="*/ 124466404 w 21"/>
                <a:gd name="T3" fmla="*/ 0 h 15"/>
                <a:gd name="T4" fmla="*/ 124466404 w 21"/>
                <a:gd name="T5" fmla="*/ 35001288 h 15"/>
                <a:gd name="T6" fmla="*/ 105796319 w 21"/>
                <a:gd name="T7" fmla="*/ 42002075 h 15"/>
                <a:gd name="T8" fmla="*/ 105796319 w 21"/>
                <a:gd name="T9" fmla="*/ 70002576 h 15"/>
                <a:gd name="T10" fmla="*/ 87126233 w 21"/>
                <a:gd name="T11" fmla="*/ 84004150 h 15"/>
                <a:gd name="T12" fmla="*/ 12445892 w 21"/>
                <a:gd name="T13" fmla="*/ 49002862 h 15"/>
                <a:gd name="T14" fmla="*/ 99574620 w 21"/>
                <a:gd name="T15" fmla="*/ 0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"/>
                <a:gd name="T25" fmla="*/ 0 h 15"/>
                <a:gd name="T26" fmla="*/ 21 w 21"/>
                <a:gd name="T27" fmla="*/ 15 h 1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" h="15">
                  <a:moveTo>
                    <a:pt x="16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20" y="2"/>
                    <a:pt x="21" y="3"/>
                    <a:pt x="20" y="5"/>
                  </a:cubicBezTo>
                  <a:cubicBezTo>
                    <a:pt x="20" y="6"/>
                    <a:pt x="17" y="5"/>
                    <a:pt x="17" y="6"/>
                  </a:cubicBezTo>
                  <a:cubicBezTo>
                    <a:pt x="17" y="7"/>
                    <a:pt x="19" y="9"/>
                    <a:pt x="17" y="10"/>
                  </a:cubicBezTo>
                  <a:cubicBezTo>
                    <a:pt x="15" y="9"/>
                    <a:pt x="14" y="9"/>
                    <a:pt x="14" y="12"/>
                  </a:cubicBezTo>
                  <a:cubicBezTo>
                    <a:pt x="10" y="10"/>
                    <a:pt x="0" y="15"/>
                    <a:pt x="2" y="7"/>
                  </a:cubicBezTo>
                  <a:cubicBezTo>
                    <a:pt x="9" y="10"/>
                    <a:pt x="14" y="6"/>
                    <a:pt x="1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Freeform 80"/>
            <p:cNvSpPr>
              <a:spLocks/>
            </p:cNvSpPr>
            <p:nvPr/>
          </p:nvSpPr>
          <p:spPr bwMode="auto">
            <a:xfrm>
              <a:off x="5618163" y="4165600"/>
              <a:ext cx="26987" cy="17463"/>
            </a:xfrm>
            <a:custGeom>
              <a:avLst/>
              <a:gdLst>
                <a:gd name="T0" fmla="*/ 66208924 w 11"/>
                <a:gd name="T1" fmla="*/ 8472466 h 6"/>
                <a:gd name="T2" fmla="*/ 0 w 11"/>
                <a:gd name="T3" fmla="*/ 42356507 h 6"/>
                <a:gd name="T4" fmla="*/ 66208924 w 11"/>
                <a:gd name="T5" fmla="*/ 8472466 h 6"/>
                <a:gd name="T6" fmla="*/ 0 60000 65536"/>
                <a:gd name="T7" fmla="*/ 0 60000 65536"/>
                <a:gd name="T8" fmla="*/ 0 60000 65536"/>
                <a:gd name="T9" fmla="*/ 0 w 11"/>
                <a:gd name="T10" fmla="*/ 0 h 6"/>
                <a:gd name="T11" fmla="*/ 11 w 11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6">
                  <a:moveTo>
                    <a:pt x="11" y="1"/>
                  </a:moveTo>
                  <a:cubicBezTo>
                    <a:pt x="9" y="3"/>
                    <a:pt x="6" y="6"/>
                    <a:pt x="0" y="5"/>
                  </a:cubicBezTo>
                  <a:cubicBezTo>
                    <a:pt x="0" y="0"/>
                    <a:pt x="6" y="1"/>
                    <a:pt x="1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Freeform 81"/>
            <p:cNvSpPr>
              <a:spLocks/>
            </p:cNvSpPr>
            <p:nvPr/>
          </p:nvSpPr>
          <p:spPr bwMode="auto">
            <a:xfrm>
              <a:off x="5661025" y="4165600"/>
              <a:ext cx="26988" cy="11113"/>
            </a:xfrm>
            <a:custGeom>
              <a:avLst/>
              <a:gdLst>
                <a:gd name="T0" fmla="*/ 66213831 w 11"/>
                <a:gd name="T1" fmla="*/ 7717979 h 4"/>
                <a:gd name="T2" fmla="*/ 0 w 11"/>
                <a:gd name="T3" fmla="*/ 30874692 h 4"/>
                <a:gd name="T4" fmla="*/ 66213831 w 11"/>
                <a:gd name="T5" fmla="*/ 7717979 h 4"/>
                <a:gd name="T6" fmla="*/ 0 60000 65536"/>
                <a:gd name="T7" fmla="*/ 0 60000 65536"/>
                <a:gd name="T8" fmla="*/ 0 60000 65536"/>
                <a:gd name="T9" fmla="*/ 0 w 11"/>
                <a:gd name="T10" fmla="*/ 0 h 4"/>
                <a:gd name="T11" fmla="*/ 11 w 11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4">
                  <a:moveTo>
                    <a:pt x="11" y="1"/>
                  </a:moveTo>
                  <a:cubicBezTo>
                    <a:pt x="10" y="4"/>
                    <a:pt x="5" y="4"/>
                    <a:pt x="0" y="4"/>
                  </a:cubicBezTo>
                  <a:cubicBezTo>
                    <a:pt x="1" y="0"/>
                    <a:pt x="6" y="1"/>
                    <a:pt x="1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Freeform 82"/>
            <p:cNvSpPr>
              <a:spLocks/>
            </p:cNvSpPr>
            <p:nvPr/>
          </p:nvSpPr>
          <p:spPr bwMode="auto">
            <a:xfrm>
              <a:off x="5715000" y="4165600"/>
              <a:ext cx="47625" cy="34925"/>
            </a:xfrm>
            <a:custGeom>
              <a:avLst/>
              <a:gdLst>
                <a:gd name="T0" fmla="*/ 113091829 w 19"/>
                <a:gd name="T1" fmla="*/ 7218729 h 13"/>
                <a:gd name="T2" fmla="*/ 106810342 w 19"/>
                <a:gd name="T3" fmla="*/ 43304313 h 13"/>
                <a:gd name="T4" fmla="*/ 87960868 w 19"/>
                <a:gd name="T5" fmla="*/ 43304313 h 13"/>
                <a:gd name="T6" fmla="*/ 6283993 w 19"/>
                <a:gd name="T7" fmla="*/ 86608627 h 13"/>
                <a:gd name="T8" fmla="*/ 37696441 w 19"/>
                <a:gd name="T9" fmla="*/ 57739085 h 13"/>
                <a:gd name="T10" fmla="*/ 50264428 w 19"/>
                <a:gd name="T11" fmla="*/ 36088271 h 13"/>
                <a:gd name="T12" fmla="*/ 69111395 w 19"/>
                <a:gd name="T13" fmla="*/ 14434771 h 13"/>
                <a:gd name="T14" fmla="*/ 113091829 w 19"/>
                <a:gd name="T15" fmla="*/ 7218729 h 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13"/>
                <a:gd name="T26" fmla="*/ 19 w 19"/>
                <a:gd name="T27" fmla="*/ 13 h 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13">
                  <a:moveTo>
                    <a:pt x="18" y="1"/>
                  </a:moveTo>
                  <a:cubicBezTo>
                    <a:pt x="19" y="4"/>
                    <a:pt x="18" y="5"/>
                    <a:pt x="17" y="6"/>
                  </a:cubicBezTo>
                  <a:cubicBezTo>
                    <a:pt x="16" y="7"/>
                    <a:pt x="14" y="6"/>
                    <a:pt x="14" y="6"/>
                  </a:cubicBezTo>
                  <a:cubicBezTo>
                    <a:pt x="12" y="9"/>
                    <a:pt x="8" y="13"/>
                    <a:pt x="1" y="12"/>
                  </a:cubicBezTo>
                  <a:cubicBezTo>
                    <a:pt x="0" y="9"/>
                    <a:pt x="4" y="9"/>
                    <a:pt x="6" y="8"/>
                  </a:cubicBezTo>
                  <a:cubicBezTo>
                    <a:pt x="7" y="7"/>
                    <a:pt x="7" y="6"/>
                    <a:pt x="8" y="5"/>
                  </a:cubicBezTo>
                  <a:cubicBezTo>
                    <a:pt x="9" y="4"/>
                    <a:pt x="11" y="4"/>
                    <a:pt x="11" y="2"/>
                  </a:cubicBezTo>
                  <a:cubicBezTo>
                    <a:pt x="15" y="3"/>
                    <a:pt x="15" y="0"/>
                    <a:pt x="18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Freeform 83"/>
            <p:cNvSpPr>
              <a:spLocks/>
            </p:cNvSpPr>
            <p:nvPr/>
          </p:nvSpPr>
          <p:spPr bwMode="auto">
            <a:xfrm>
              <a:off x="6429375" y="4600575"/>
              <a:ext cx="25400" cy="39688"/>
            </a:xfrm>
            <a:custGeom>
              <a:avLst/>
              <a:gdLst>
                <a:gd name="T0" fmla="*/ 6451600 w 10"/>
                <a:gd name="T1" fmla="*/ 0 h 14"/>
                <a:gd name="T2" fmla="*/ 12903200 w 10"/>
                <a:gd name="T3" fmla="*/ 16073640 h 14"/>
                <a:gd name="T4" fmla="*/ 45161200 w 10"/>
                <a:gd name="T5" fmla="*/ 56254905 h 14"/>
                <a:gd name="T6" fmla="*/ 51612800 w 10"/>
                <a:gd name="T7" fmla="*/ 112509810 h 14"/>
                <a:gd name="T8" fmla="*/ 25806400 w 10"/>
                <a:gd name="T9" fmla="*/ 112509810 h 14"/>
                <a:gd name="T10" fmla="*/ 0 w 10"/>
                <a:gd name="T11" fmla="*/ 16073640 h 14"/>
                <a:gd name="T12" fmla="*/ 6451600 w 10"/>
                <a:gd name="T13" fmla="*/ 0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14"/>
                <a:gd name="T23" fmla="*/ 10 w 10"/>
                <a:gd name="T24" fmla="*/ 14 h 1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14">
                  <a:moveTo>
                    <a:pt x="1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1" y="4"/>
                    <a:pt x="9" y="5"/>
                    <a:pt x="7" y="7"/>
                  </a:cubicBezTo>
                  <a:cubicBezTo>
                    <a:pt x="4" y="9"/>
                    <a:pt x="10" y="7"/>
                    <a:pt x="8" y="14"/>
                  </a:cubicBezTo>
                  <a:cubicBezTo>
                    <a:pt x="6" y="14"/>
                    <a:pt x="4" y="11"/>
                    <a:pt x="4" y="14"/>
                  </a:cubicBezTo>
                  <a:cubicBezTo>
                    <a:pt x="2" y="12"/>
                    <a:pt x="1" y="6"/>
                    <a:pt x="0" y="2"/>
                  </a:cubicBezTo>
                  <a:cubicBezTo>
                    <a:pt x="1" y="2"/>
                    <a:pt x="1" y="1"/>
                    <a:pt x="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Freeform 84"/>
            <p:cNvSpPr>
              <a:spLocks/>
            </p:cNvSpPr>
            <p:nvPr/>
          </p:nvSpPr>
          <p:spPr bwMode="auto">
            <a:xfrm>
              <a:off x="6435725" y="4632325"/>
              <a:ext cx="57150" cy="85725"/>
            </a:xfrm>
            <a:custGeom>
              <a:avLst/>
              <a:gdLst>
                <a:gd name="T0" fmla="*/ 43217824 w 23"/>
                <a:gd name="T1" fmla="*/ 0 h 31"/>
                <a:gd name="T2" fmla="*/ 55567193 w 23"/>
                <a:gd name="T3" fmla="*/ 15294999 h 31"/>
                <a:gd name="T4" fmla="*/ 74088763 w 23"/>
                <a:gd name="T5" fmla="*/ 15294999 h 31"/>
                <a:gd name="T6" fmla="*/ 142005326 w 23"/>
                <a:gd name="T7" fmla="*/ 53528349 h 31"/>
                <a:gd name="T8" fmla="*/ 142005326 w 23"/>
                <a:gd name="T9" fmla="*/ 107059464 h 31"/>
                <a:gd name="T10" fmla="*/ 117309072 w 23"/>
                <a:gd name="T11" fmla="*/ 107059464 h 31"/>
                <a:gd name="T12" fmla="*/ 104959702 w 23"/>
                <a:gd name="T13" fmla="*/ 129997815 h 31"/>
                <a:gd name="T14" fmla="*/ 98787502 w 23"/>
                <a:gd name="T15" fmla="*/ 198821163 h 31"/>
                <a:gd name="T16" fmla="*/ 86438133 w 23"/>
                <a:gd name="T17" fmla="*/ 214116162 h 31"/>
                <a:gd name="T18" fmla="*/ 43217824 w 23"/>
                <a:gd name="T19" fmla="*/ 229411161 h 31"/>
                <a:gd name="T20" fmla="*/ 37045624 w 23"/>
                <a:gd name="T21" fmla="*/ 198821163 h 31"/>
                <a:gd name="T22" fmla="*/ 55567193 w 23"/>
                <a:gd name="T23" fmla="*/ 175880047 h 31"/>
                <a:gd name="T24" fmla="*/ 0 w 23"/>
                <a:gd name="T25" fmla="*/ 145292814 h 31"/>
                <a:gd name="T26" fmla="*/ 37045624 w 23"/>
                <a:gd name="T27" fmla="*/ 99410581 h 31"/>
                <a:gd name="T28" fmla="*/ 43217824 w 23"/>
                <a:gd name="T29" fmla="*/ 0 h 3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3"/>
                <a:gd name="T46" fmla="*/ 0 h 31"/>
                <a:gd name="T47" fmla="*/ 23 w 23"/>
                <a:gd name="T48" fmla="*/ 31 h 3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3" h="31">
                  <a:moveTo>
                    <a:pt x="7" y="0"/>
                  </a:moveTo>
                  <a:cubicBezTo>
                    <a:pt x="9" y="0"/>
                    <a:pt x="9" y="1"/>
                    <a:pt x="9" y="2"/>
                  </a:cubicBezTo>
                  <a:cubicBezTo>
                    <a:pt x="9" y="4"/>
                    <a:pt x="12" y="2"/>
                    <a:pt x="12" y="2"/>
                  </a:cubicBezTo>
                  <a:cubicBezTo>
                    <a:pt x="16" y="4"/>
                    <a:pt x="15" y="9"/>
                    <a:pt x="23" y="7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6"/>
                    <a:pt x="18" y="17"/>
                    <a:pt x="17" y="17"/>
                  </a:cubicBezTo>
                  <a:cubicBezTo>
                    <a:pt x="20" y="21"/>
                    <a:pt x="16" y="22"/>
                    <a:pt x="16" y="26"/>
                  </a:cubicBezTo>
                  <a:cubicBezTo>
                    <a:pt x="16" y="27"/>
                    <a:pt x="11" y="28"/>
                    <a:pt x="14" y="28"/>
                  </a:cubicBezTo>
                  <a:cubicBezTo>
                    <a:pt x="15" y="31"/>
                    <a:pt x="10" y="29"/>
                    <a:pt x="7" y="30"/>
                  </a:cubicBezTo>
                  <a:cubicBezTo>
                    <a:pt x="8" y="28"/>
                    <a:pt x="6" y="27"/>
                    <a:pt x="6" y="26"/>
                  </a:cubicBezTo>
                  <a:cubicBezTo>
                    <a:pt x="6" y="23"/>
                    <a:pt x="7" y="23"/>
                    <a:pt x="9" y="23"/>
                  </a:cubicBezTo>
                  <a:cubicBezTo>
                    <a:pt x="7" y="21"/>
                    <a:pt x="6" y="17"/>
                    <a:pt x="0" y="19"/>
                  </a:cubicBezTo>
                  <a:cubicBezTo>
                    <a:pt x="0" y="15"/>
                    <a:pt x="4" y="15"/>
                    <a:pt x="6" y="13"/>
                  </a:cubicBezTo>
                  <a:cubicBezTo>
                    <a:pt x="7" y="6"/>
                    <a:pt x="6" y="6"/>
                    <a:pt x="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Freeform 85"/>
            <p:cNvSpPr>
              <a:spLocks/>
            </p:cNvSpPr>
            <p:nvPr/>
          </p:nvSpPr>
          <p:spPr bwMode="auto">
            <a:xfrm>
              <a:off x="6022975" y="4703763"/>
              <a:ext cx="50800" cy="55562"/>
            </a:xfrm>
            <a:custGeom>
              <a:avLst/>
              <a:gdLst>
                <a:gd name="T0" fmla="*/ 122580400 w 20"/>
                <a:gd name="T1" fmla="*/ 7000812 h 21"/>
                <a:gd name="T2" fmla="*/ 122580400 w 20"/>
                <a:gd name="T3" fmla="*/ 63002016 h 21"/>
                <a:gd name="T4" fmla="*/ 109677200 w 20"/>
                <a:gd name="T5" fmla="*/ 49003038 h 21"/>
                <a:gd name="T6" fmla="*/ 103225600 w 20"/>
                <a:gd name="T7" fmla="*/ 56001204 h 21"/>
                <a:gd name="T8" fmla="*/ 103225600 w 20"/>
                <a:gd name="T9" fmla="*/ 105004243 h 21"/>
                <a:gd name="T10" fmla="*/ 83870800 w 20"/>
                <a:gd name="T11" fmla="*/ 105004243 h 21"/>
                <a:gd name="T12" fmla="*/ 83870800 w 20"/>
                <a:gd name="T13" fmla="*/ 126006679 h 21"/>
                <a:gd name="T14" fmla="*/ 58064400 w 20"/>
                <a:gd name="T15" fmla="*/ 147006469 h 21"/>
                <a:gd name="T16" fmla="*/ 38709600 w 20"/>
                <a:gd name="T17" fmla="*/ 112005055 h 21"/>
                <a:gd name="T18" fmla="*/ 19354800 w 20"/>
                <a:gd name="T19" fmla="*/ 98003431 h 21"/>
                <a:gd name="T20" fmla="*/ 0 w 20"/>
                <a:gd name="T21" fmla="*/ 35001414 h 21"/>
                <a:gd name="T22" fmla="*/ 77419200 w 20"/>
                <a:gd name="T23" fmla="*/ 14001624 h 21"/>
                <a:gd name="T24" fmla="*/ 122580400 w 20"/>
                <a:gd name="T25" fmla="*/ 7000812 h 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"/>
                <a:gd name="T40" fmla="*/ 0 h 21"/>
                <a:gd name="T41" fmla="*/ 20 w 20"/>
                <a:gd name="T42" fmla="*/ 21 h 2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" h="21">
                  <a:moveTo>
                    <a:pt x="19" y="1"/>
                  </a:moveTo>
                  <a:cubicBezTo>
                    <a:pt x="18" y="3"/>
                    <a:pt x="20" y="6"/>
                    <a:pt x="19" y="9"/>
                  </a:cubicBezTo>
                  <a:cubicBezTo>
                    <a:pt x="18" y="10"/>
                    <a:pt x="17" y="8"/>
                    <a:pt x="17" y="7"/>
                  </a:cubicBezTo>
                  <a:cubicBezTo>
                    <a:pt x="17" y="7"/>
                    <a:pt x="16" y="7"/>
                    <a:pt x="16" y="8"/>
                  </a:cubicBezTo>
                  <a:cubicBezTo>
                    <a:pt x="15" y="10"/>
                    <a:pt x="17" y="13"/>
                    <a:pt x="16" y="15"/>
                  </a:cubicBezTo>
                  <a:cubicBezTo>
                    <a:pt x="16" y="15"/>
                    <a:pt x="13" y="15"/>
                    <a:pt x="13" y="15"/>
                  </a:cubicBezTo>
                  <a:cubicBezTo>
                    <a:pt x="13" y="15"/>
                    <a:pt x="13" y="17"/>
                    <a:pt x="13" y="18"/>
                  </a:cubicBezTo>
                  <a:cubicBezTo>
                    <a:pt x="12" y="19"/>
                    <a:pt x="9" y="18"/>
                    <a:pt x="9" y="21"/>
                  </a:cubicBezTo>
                  <a:cubicBezTo>
                    <a:pt x="7" y="20"/>
                    <a:pt x="7" y="18"/>
                    <a:pt x="6" y="16"/>
                  </a:cubicBezTo>
                  <a:cubicBezTo>
                    <a:pt x="5" y="16"/>
                    <a:pt x="3" y="14"/>
                    <a:pt x="3" y="14"/>
                  </a:cubicBezTo>
                  <a:cubicBezTo>
                    <a:pt x="2" y="11"/>
                    <a:pt x="3" y="7"/>
                    <a:pt x="0" y="5"/>
                  </a:cubicBezTo>
                  <a:cubicBezTo>
                    <a:pt x="2" y="3"/>
                    <a:pt x="7" y="3"/>
                    <a:pt x="12" y="2"/>
                  </a:cubicBezTo>
                  <a:cubicBezTo>
                    <a:pt x="14" y="2"/>
                    <a:pt x="16" y="0"/>
                    <a:pt x="19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Freeform 86"/>
            <p:cNvSpPr>
              <a:spLocks/>
            </p:cNvSpPr>
            <p:nvPr/>
          </p:nvSpPr>
          <p:spPr bwMode="auto">
            <a:xfrm>
              <a:off x="2894013" y="2281238"/>
              <a:ext cx="863600" cy="693737"/>
            </a:xfrm>
            <a:custGeom>
              <a:avLst/>
              <a:gdLst>
                <a:gd name="T0" fmla="*/ 1537792938 w 344"/>
                <a:gd name="T1" fmla="*/ 211311750 h 257"/>
                <a:gd name="T2" fmla="*/ 1626028256 w 344"/>
                <a:gd name="T3" fmla="*/ 218597339 h 257"/>
                <a:gd name="T4" fmla="*/ 1745774931 w 344"/>
                <a:gd name="T5" fmla="*/ 189452286 h 257"/>
                <a:gd name="T6" fmla="*/ 1821402693 w 344"/>
                <a:gd name="T7" fmla="*/ 196737875 h 257"/>
                <a:gd name="T8" fmla="*/ 1808797648 w 344"/>
                <a:gd name="T9" fmla="*/ 225882927 h 257"/>
                <a:gd name="T10" fmla="*/ 2041989731 w 344"/>
                <a:gd name="T11" fmla="*/ 174878411 h 257"/>
                <a:gd name="T12" fmla="*/ 2147483646 w 344"/>
                <a:gd name="T13" fmla="*/ 211311750 h 257"/>
                <a:gd name="T14" fmla="*/ 2004174595 w 344"/>
                <a:gd name="T15" fmla="*/ 298749606 h 257"/>
                <a:gd name="T16" fmla="*/ 1960058192 w 344"/>
                <a:gd name="T17" fmla="*/ 371616285 h 257"/>
                <a:gd name="T18" fmla="*/ 1878126652 w 344"/>
                <a:gd name="T19" fmla="*/ 473628017 h 257"/>
                <a:gd name="T20" fmla="*/ 1897032965 w 344"/>
                <a:gd name="T21" fmla="*/ 568354160 h 257"/>
                <a:gd name="T22" fmla="*/ 1846612784 w 344"/>
                <a:gd name="T23" fmla="*/ 655792016 h 257"/>
                <a:gd name="T24" fmla="*/ 1909638010 w 344"/>
                <a:gd name="T25" fmla="*/ 779663211 h 257"/>
                <a:gd name="T26" fmla="*/ 1852916562 w 344"/>
                <a:gd name="T27" fmla="*/ 874389354 h 257"/>
                <a:gd name="T28" fmla="*/ 1789891335 w 344"/>
                <a:gd name="T29" fmla="*/ 954541622 h 257"/>
                <a:gd name="T30" fmla="*/ 1878126652 w 344"/>
                <a:gd name="T31" fmla="*/ 1136705620 h 257"/>
                <a:gd name="T32" fmla="*/ 1739471153 w 344"/>
                <a:gd name="T33" fmla="*/ 1114846156 h 257"/>
                <a:gd name="T34" fmla="*/ 1733169886 w 344"/>
                <a:gd name="T35" fmla="*/ 1180424548 h 257"/>
                <a:gd name="T36" fmla="*/ 1670144659 w 344"/>
                <a:gd name="T37" fmla="*/ 1282436280 h 257"/>
                <a:gd name="T38" fmla="*/ 1525190403 w 344"/>
                <a:gd name="T39" fmla="*/ 1326157907 h 257"/>
                <a:gd name="T40" fmla="*/ 1455861399 w 344"/>
                <a:gd name="T41" fmla="*/ 1377162423 h 257"/>
                <a:gd name="T42" fmla="*/ 1411744995 w 344"/>
                <a:gd name="T43" fmla="*/ 1435455226 h 257"/>
                <a:gd name="T44" fmla="*/ 1216370558 w 344"/>
                <a:gd name="T45" fmla="*/ 1493748030 h 257"/>
                <a:gd name="T46" fmla="*/ 1165950377 w 344"/>
                <a:gd name="T47" fmla="*/ 1588474173 h 257"/>
                <a:gd name="T48" fmla="*/ 1109228928 w 344"/>
                <a:gd name="T49" fmla="*/ 1668626441 h 257"/>
                <a:gd name="T50" fmla="*/ 1096623883 w 344"/>
                <a:gd name="T51" fmla="*/ 1748778708 h 257"/>
                <a:gd name="T52" fmla="*/ 976877207 w 344"/>
                <a:gd name="T53" fmla="*/ 1836216564 h 257"/>
                <a:gd name="T54" fmla="*/ 857130531 w 344"/>
                <a:gd name="T55" fmla="*/ 1763352584 h 257"/>
                <a:gd name="T56" fmla="*/ 781502770 w 344"/>
                <a:gd name="T57" fmla="*/ 1661338153 h 257"/>
                <a:gd name="T58" fmla="*/ 737383856 w 344"/>
                <a:gd name="T59" fmla="*/ 1588474173 h 257"/>
                <a:gd name="T60" fmla="*/ 705872498 w 344"/>
                <a:gd name="T61" fmla="*/ 1435455226 h 257"/>
                <a:gd name="T62" fmla="*/ 724778810 w 344"/>
                <a:gd name="T63" fmla="*/ 1384448011 h 257"/>
                <a:gd name="T64" fmla="*/ 781502770 w 344"/>
                <a:gd name="T65" fmla="*/ 1304295744 h 257"/>
                <a:gd name="T66" fmla="*/ 749988901 w 344"/>
                <a:gd name="T67" fmla="*/ 1202284012 h 257"/>
                <a:gd name="T68" fmla="*/ 768897724 w 344"/>
                <a:gd name="T69" fmla="*/ 1114846156 h 257"/>
                <a:gd name="T70" fmla="*/ 680662407 w 344"/>
                <a:gd name="T71" fmla="*/ 1085698405 h 257"/>
                <a:gd name="T72" fmla="*/ 617639691 w 344"/>
                <a:gd name="T73" fmla="*/ 954541622 h 257"/>
                <a:gd name="T74" fmla="*/ 554614464 w 344"/>
                <a:gd name="T75" fmla="*/ 808810962 h 257"/>
                <a:gd name="T76" fmla="*/ 397052652 w 344"/>
                <a:gd name="T77" fmla="*/ 721370407 h 257"/>
                <a:gd name="T78" fmla="*/ 176468124 w 344"/>
                <a:gd name="T79" fmla="*/ 728658695 h 257"/>
                <a:gd name="T80" fmla="*/ 176468124 w 344"/>
                <a:gd name="T81" fmla="*/ 670365891 h 257"/>
                <a:gd name="T82" fmla="*/ 88235317 w 344"/>
                <a:gd name="T83" fmla="*/ 575639748 h 257"/>
                <a:gd name="T84" fmla="*/ 132351721 w 344"/>
                <a:gd name="T85" fmla="*/ 480913605 h 257"/>
                <a:gd name="T86" fmla="*/ 233189573 w 344"/>
                <a:gd name="T87" fmla="*/ 429909089 h 257"/>
                <a:gd name="T88" fmla="*/ 252098397 w 344"/>
                <a:gd name="T89" fmla="*/ 371616285 h 257"/>
                <a:gd name="T90" fmla="*/ 226888306 w 344"/>
                <a:gd name="T91" fmla="*/ 327894658 h 257"/>
                <a:gd name="T92" fmla="*/ 308819845 w 344"/>
                <a:gd name="T93" fmla="*/ 298749606 h 257"/>
                <a:gd name="T94" fmla="*/ 397052652 w 344"/>
                <a:gd name="T95" fmla="*/ 196737875 h 257"/>
                <a:gd name="T96" fmla="*/ 661756094 w 344"/>
                <a:gd name="T97" fmla="*/ 160304535 h 257"/>
                <a:gd name="T98" fmla="*/ 781502770 w 344"/>
                <a:gd name="T99" fmla="*/ 196737875 h 257"/>
                <a:gd name="T100" fmla="*/ 901249445 w 344"/>
                <a:gd name="T101" fmla="*/ 123871195 h 257"/>
                <a:gd name="T102" fmla="*/ 1008388565 w 344"/>
                <a:gd name="T103" fmla="*/ 138445071 h 257"/>
                <a:gd name="T104" fmla="*/ 1039902434 w 344"/>
                <a:gd name="T105" fmla="*/ 65578392 h 257"/>
                <a:gd name="T106" fmla="*/ 1241580649 w 344"/>
                <a:gd name="T107" fmla="*/ 14573876 h 257"/>
                <a:gd name="T108" fmla="*/ 1525190403 w 344"/>
                <a:gd name="T109" fmla="*/ 7285588 h 257"/>
                <a:gd name="T110" fmla="*/ 1739471153 w 344"/>
                <a:gd name="T111" fmla="*/ 87437856 h 257"/>
                <a:gd name="T112" fmla="*/ 1808797648 w 344"/>
                <a:gd name="T113" fmla="*/ 145730659 h 257"/>
                <a:gd name="T114" fmla="*/ 1506281580 w 344"/>
                <a:gd name="T115" fmla="*/ 160304535 h 25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4"/>
                <a:gd name="T175" fmla="*/ 0 h 257"/>
                <a:gd name="T176" fmla="*/ 344 w 344"/>
                <a:gd name="T177" fmla="*/ 257 h 25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4" h="257">
                  <a:moveTo>
                    <a:pt x="232" y="26"/>
                  </a:moveTo>
                  <a:cubicBezTo>
                    <a:pt x="233" y="27"/>
                    <a:pt x="235" y="27"/>
                    <a:pt x="235" y="29"/>
                  </a:cubicBezTo>
                  <a:cubicBezTo>
                    <a:pt x="237" y="30"/>
                    <a:pt x="239" y="27"/>
                    <a:pt x="239" y="27"/>
                  </a:cubicBezTo>
                  <a:cubicBezTo>
                    <a:pt x="242" y="27"/>
                    <a:pt x="242" y="29"/>
                    <a:pt x="244" y="29"/>
                  </a:cubicBezTo>
                  <a:cubicBezTo>
                    <a:pt x="245" y="28"/>
                    <a:pt x="245" y="27"/>
                    <a:pt x="246" y="27"/>
                  </a:cubicBezTo>
                  <a:cubicBezTo>
                    <a:pt x="248" y="27"/>
                    <a:pt x="249" y="27"/>
                    <a:pt x="251" y="27"/>
                  </a:cubicBezTo>
                  <a:cubicBezTo>
                    <a:pt x="256" y="26"/>
                    <a:pt x="262" y="24"/>
                    <a:pt x="266" y="26"/>
                  </a:cubicBezTo>
                  <a:cubicBezTo>
                    <a:pt x="265" y="29"/>
                    <a:pt x="259" y="27"/>
                    <a:pt x="258" y="30"/>
                  </a:cubicBezTo>
                  <a:cubicBezTo>
                    <a:pt x="258" y="33"/>
                    <a:pt x="261" y="30"/>
                    <a:pt x="261" y="30"/>
                  </a:cubicBezTo>
                  <a:cubicBezTo>
                    <a:pt x="263" y="30"/>
                    <a:pt x="263" y="32"/>
                    <a:pt x="268" y="30"/>
                  </a:cubicBezTo>
                  <a:cubicBezTo>
                    <a:pt x="268" y="30"/>
                    <a:pt x="269" y="29"/>
                    <a:pt x="270" y="29"/>
                  </a:cubicBezTo>
                  <a:cubicBezTo>
                    <a:pt x="271" y="28"/>
                    <a:pt x="277" y="26"/>
                    <a:pt x="277" y="26"/>
                  </a:cubicBezTo>
                  <a:cubicBezTo>
                    <a:pt x="280" y="29"/>
                    <a:pt x="276" y="25"/>
                    <a:pt x="279" y="24"/>
                  </a:cubicBezTo>
                  <a:cubicBezTo>
                    <a:pt x="279" y="24"/>
                    <a:pt x="283" y="25"/>
                    <a:pt x="283" y="24"/>
                  </a:cubicBezTo>
                  <a:cubicBezTo>
                    <a:pt x="284" y="24"/>
                    <a:pt x="286" y="22"/>
                    <a:pt x="290" y="23"/>
                  </a:cubicBezTo>
                  <a:cubicBezTo>
                    <a:pt x="290" y="25"/>
                    <a:pt x="290" y="27"/>
                    <a:pt x="289" y="27"/>
                  </a:cubicBezTo>
                  <a:cubicBezTo>
                    <a:pt x="288" y="28"/>
                    <a:pt x="287" y="29"/>
                    <a:pt x="286" y="30"/>
                  </a:cubicBezTo>
                  <a:cubicBezTo>
                    <a:pt x="284" y="32"/>
                    <a:pt x="284" y="35"/>
                    <a:pt x="280" y="34"/>
                  </a:cubicBezTo>
                  <a:cubicBezTo>
                    <a:pt x="281" y="38"/>
                    <a:pt x="283" y="33"/>
                    <a:pt x="286" y="34"/>
                  </a:cubicBezTo>
                  <a:cubicBezTo>
                    <a:pt x="287" y="35"/>
                    <a:pt x="286" y="32"/>
                    <a:pt x="287" y="31"/>
                  </a:cubicBezTo>
                  <a:cubicBezTo>
                    <a:pt x="289" y="30"/>
                    <a:pt x="294" y="32"/>
                    <a:pt x="294" y="29"/>
                  </a:cubicBezTo>
                  <a:cubicBezTo>
                    <a:pt x="298" y="33"/>
                    <a:pt x="306" y="26"/>
                    <a:pt x="308" y="30"/>
                  </a:cubicBezTo>
                  <a:cubicBezTo>
                    <a:pt x="310" y="29"/>
                    <a:pt x="311" y="27"/>
                    <a:pt x="312" y="26"/>
                  </a:cubicBezTo>
                  <a:cubicBezTo>
                    <a:pt x="317" y="27"/>
                    <a:pt x="320" y="24"/>
                    <a:pt x="324" y="24"/>
                  </a:cubicBezTo>
                  <a:cubicBezTo>
                    <a:pt x="323" y="24"/>
                    <a:pt x="325" y="26"/>
                    <a:pt x="325" y="26"/>
                  </a:cubicBezTo>
                  <a:cubicBezTo>
                    <a:pt x="326" y="26"/>
                    <a:pt x="331" y="25"/>
                    <a:pt x="332" y="26"/>
                  </a:cubicBezTo>
                  <a:cubicBezTo>
                    <a:pt x="334" y="28"/>
                    <a:pt x="333" y="25"/>
                    <a:pt x="335" y="26"/>
                  </a:cubicBezTo>
                  <a:cubicBezTo>
                    <a:pt x="338" y="26"/>
                    <a:pt x="340" y="29"/>
                    <a:pt x="343" y="29"/>
                  </a:cubicBezTo>
                  <a:cubicBezTo>
                    <a:pt x="344" y="32"/>
                    <a:pt x="342" y="31"/>
                    <a:pt x="340" y="31"/>
                  </a:cubicBezTo>
                  <a:cubicBezTo>
                    <a:pt x="340" y="32"/>
                    <a:pt x="338" y="34"/>
                    <a:pt x="338" y="34"/>
                  </a:cubicBezTo>
                  <a:cubicBezTo>
                    <a:pt x="334" y="36"/>
                    <a:pt x="328" y="35"/>
                    <a:pt x="328" y="40"/>
                  </a:cubicBezTo>
                  <a:cubicBezTo>
                    <a:pt x="324" y="40"/>
                    <a:pt x="320" y="39"/>
                    <a:pt x="318" y="41"/>
                  </a:cubicBezTo>
                  <a:cubicBezTo>
                    <a:pt x="320" y="43"/>
                    <a:pt x="323" y="44"/>
                    <a:pt x="317" y="44"/>
                  </a:cubicBezTo>
                  <a:cubicBezTo>
                    <a:pt x="317" y="46"/>
                    <a:pt x="319" y="45"/>
                    <a:pt x="321" y="45"/>
                  </a:cubicBezTo>
                  <a:cubicBezTo>
                    <a:pt x="319" y="49"/>
                    <a:pt x="312" y="49"/>
                    <a:pt x="311" y="54"/>
                  </a:cubicBezTo>
                  <a:cubicBezTo>
                    <a:pt x="308" y="54"/>
                    <a:pt x="312" y="51"/>
                    <a:pt x="311" y="51"/>
                  </a:cubicBezTo>
                  <a:cubicBezTo>
                    <a:pt x="310" y="51"/>
                    <a:pt x="307" y="53"/>
                    <a:pt x="304" y="54"/>
                  </a:cubicBezTo>
                  <a:cubicBezTo>
                    <a:pt x="304" y="55"/>
                    <a:pt x="306" y="55"/>
                    <a:pt x="307" y="55"/>
                  </a:cubicBezTo>
                  <a:cubicBezTo>
                    <a:pt x="303" y="58"/>
                    <a:pt x="305" y="57"/>
                    <a:pt x="304" y="62"/>
                  </a:cubicBezTo>
                  <a:cubicBezTo>
                    <a:pt x="304" y="64"/>
                    <a:pt x="299" y="64"/>
                    <a:pt x="298" y="65"/>
                  </a:cubicBezTo>
                  <a:cubicBezTo>
                    <a:pt x="298" y="66"/>
                    <a:pt x="299" y="69"/>
                    <a:pt x="298" y="69"/>
                  </a:cubicBezTo>
                  <a:cubicBezTo>
                    <a:pt x="297" y="70"/>
                    <a:pt x="295" y="70"/>
                    <a:pt x="293" y="71"/>
                  </a:cubicBezTo>
                  <a:cubicBezTo>
                    <a:pt x="293" y="73"/>
                    <a:pt x="295" y="73"/>
                    <a:pt x="296" y="75"/>
                  </a:cubicBezTo>
                  <a:cubicBezTo>
                    <a:pt x="296" y="78"/>
                    <a:pt x="300" y="77"/>
                    <a:pt x="301" y="78"/>
                  </a:cubicBezTo>
                  <a:cubicBezTo>
                    <a:pt x="302" y="78"/>
                    <a:pt x="301" y="80"/>
                    <a:pt x="301" y="80"/>
                  </a:cubicBezTo>
                  <a:cubicBezTo>
                    <a:pt x="302" y="81"/>
                    <a:pt x="304" y="81"/>
                    <a:pt x="305" y="82"/>
                  </a:cubicBezTo>
                  <a:cubicBezTo>
                    <a:pt x="305" y="84"/>
                    <a:pt x="307" y="85"/>
                    <a:pt x="307" y="88"/>
                  </a:cubicBezTo>
                  <a:cubicBezTo>
                    <a:pt x="302" y="89"/>
                    <a:pt x="298" y="88"/>
                    <a:pt x="293" y="90"/>
                  </a:cubicBezTo>
                  <a:cubicBezTo>
                    <a:pt x="296" y="94"/>
                    <a:pt x="299" y="98"/>
                    <a:pt x="307" y="97"/>
                  </a:cubicBezTo>
                  <a:cubicBezTo>
                    <a:pt x="306" y="100"/>
                    <a:pt x="308" y="100"/>
                    <a:pt x="310" y="100"/>
                  </a:cubicBezTo>
                  <a:cubicBezTo>
                    <a:pt x="310" y="103"/>
                    <a:pt x="307" y="102"/>
                    <a:pt x="307" y="104"/>
                  </a:cubicBezTo>
                  <a:cubicBezTo>
                    <a:pt x="307" y="106"/>
                    <a:pt x="305" y="107"/>
                    <a:pt x="303" y="107"/>
                  </a:cubicBezTo>
                  <a:cubicBezTo>
                    <a:pt x="301" y="112"/>
                    <a:pt x="308" y="109"/>
                    <a:pt x="307" y="114"/>
                  </a:cubicBezTo>
                  <a:cubicBezTo>
                    <a:pt x="304" y="114"/>
                    <a:pt x="304" y="115"/>
                    <a:pt x="305" y="116"/>
                  </a:cubicBezTo>
                  <a:cubicBezTo>
                    <a:pt x="304" y="120"/>
                    <a:pt x="301" y="115"/>
                    <a:pt x="298" y="116"/>
                  </a:cubicBezTo>
                  <a:cubicBezTo>
                    <a:pt x="296" y="116"/>
                    <a:pt x="297" y="120"/>
                    <a:pt x="294" y="120"/>
                  </a:cubicBezTo>
                  <a:cubicBezTo>
                    <a:pt x="294" y="122"/>
                    <a:pt x="295" y="123"/>
                    <a:pt x="297" y="124"/>
                  </a:cubicBezTo>
                  <a:cubicBezTo>
                    <a:pt x="297" y="126"/>
                    <a:pt x="293" y="125"/>
                    <a:pt x="291" y="125"/>
                  </a:cubicBezTo>
                  <a:cubicBezTo>
                    <a:pt x="287" y="126"/>
                    <a:pt x="284" y="129"/>
                    <a:pt x="280" y="130"/>
                  </a:cubicBezTo>
                  <a:cubicBezTo>
                    <a:pt x="280" y="132"/>
                    <a:pt x="283" y="130"/>
                    <a:pt x="284" y="131"/>
                  </a:cubicBezTo>
                  <a:cubicBezTo>
                    <a:pt x="286" y="132"/>
                    <a:pt x="287" y="136"/>
                    <a:pt x="290" y="135"/>
                  </a:cubicBezTo>
                  <a:cubicBezTo>
                    <a:pt x="291" y="138"/>
                    <a:pt x="288" y="138"/>
                    <a:pt x="287" y="139"/>
                  </a:cubicBezTo>
                  <a:cubicBezTo>
                    <a:pt x="286" y="141"/>
                    <a:pt x="289" y="146"/>
                    <a:pt x="286" y="146"/>
                  </a:cubicBezTo>
                  <a:cubicBezTo>
                    <a:pt x="288" y="152"/>
                    <a:pt x="297" y="150"/>
                    <a:pt x="298" y="156"/>
                  </a:cubicBezTo>
                  <a:cubicBezTo>
                    <a:pt x="296" y="156"/>
                    <a:pt x="293" y="157"/>
                    <a:pt x="293" y="155"/>
                  </a:cubicBezTo>
                  <a:cubicBezTo>
                    <a:pt x="291" y="155"/>
                    <a:pt x="292" y="156"/>
                    <a:pt x="293" y="156"/>
                  </a:cubicBezTo>
                  <a:cubicBezTo>
                    <a:pt x="289" y="160"/>
                    <a:pt x="287" y="160"/>
                    <a:pt x="280" y="159"/>
                  </a:cubicBezTo>
                  <a:cubicBezTo>
                    <a:pt x="282" y="154"/>
                    <a:pt x="274" y="159"/>
                    <a:pt x="276" y="153"/>
                  </a:cubicBezTo>
                  <a:cubicBezTo>
                    <a:pt x="272" y="152"/>
                    <a:pt x="272" y="156"/>
                    <a:pt x="268" y="155"/>
                  </a:cubicBezTo>
                  <a:cubicBezTo>
                    <a:pt x="269" y="157"/>
                    <a:pt x="269" y="158"/>
                    <a:pt x="266" y="158"/>
                  </a:cubicBezTo>
                  <a:cubicBezTo>
                    <a:pt x="266" y="160"/>
                    <a:pt x="274" y="160"/>
                    <a:pt x="268" y="160"/>
                  </a:cubicBezTo>
                  <a:cubicBezTo>
                    <a:pt x="269" y="163"/>
                    <a:pt x="272" y="162"/>
                    <a:pt x="275" y="162"/>
                  </a:cubicBezTo>
                  <a:cubicBezTo>
                    <a:pt x="278" y="162"/>
                    <a:pt x="282" y="164"/>
                    <a:pt x="286" y="163"/>
                  </a:cubicBezTo>
                  <a:cubicBezTo>
                    <a:pt x="283" y="168"/>
                    <a:pt x="280" y="171"/>
                    <a:pt x="276" y="175"/>
                  </a:cubicBezTo>
                  <a:cubicBezTo>
                    <a:pt x="273" y="174"/>
                    <a:pt x="270" y="175"/>
                    <a:pt x="268" y="176"/>
                  </a:cubicBezTo>
                  <a:cubicBezTo>
                    <a:pt x="267" y="176"/>
                    <a:pt x="265" y="176"/>
                    <a:pt x="265" y="176"/>
                  </a:cubicBezTo>
                  <a:cubicBezTo>
                    <a:pt x="263" y="178"/>
                    <a:pt x="264" y="176"/>
                    <a:pt x="262" y="176"/>
                  </a:cubicBezTo>
                  <a:cubicBezTo>
                    <a:pt x="258" y="176"/>
                    <a:pt x="255" y="179"/>
                    <a:pt x="249" y="179"/>
                  </a:cubicBezTo>
                  <a:cubicBezTo>
                    <a:pt x="247" y="179"/>
                    <a:pt x="249" y="180"/>
                    <a:pt x="249" y="180"/>
                  </a:cubicBezTo>
                  <a:cubicBezTo>
                    <a:pt x="248" y="183"/>
                    <a:pt x="247" y="181"/>
                    <a:pt x="242" y="182"/>
                  </a:cubicBezTo>
                  <a:cubicBezTo>
                    <a:pt x="242" y="183"/>
                    <a:pt x="244" y="183"/>
                    <a:pt x="245" y="183"/>
                  </a:cubicBezTo>
                  <a:cubicBezTo>
                    <a:pt x="245" y="185"/>
                    <a:pt x="235" y="186"/>
                    <a:pt x="237" y="182"/>
                  </a:cubicBezTo>
                  <a:cubicBezTo>
                    <a:pt x="236" y="182"/>
                    <a:pt x="232" y="182"/>
                    <a:pt x="231" y="183"/>
                  </a:cubicBezTo>
                  <a:cubicBezTo>
                    <a:pt x="230" y="184"/>
                    <a:pt x="232" y="187"/>
                    <a:pt x="231" y="189"/>
                  </a:cubicBezTo>
                  <a:cubicBezTo>
                    <a:pt x="231" y="188"/>
                    <a:pt x="227" y="187"/>
                    <a:pt x="227" y="189"/>
                  </a:cubicBezTo>
                  <a:cubicBezTo>
                    <a:pt x="227" y="189"/>
                    <a:pt x="229" y="191"/>
                    <a:pt x="228" y="193"/>
                  </a:cubicBezTo>
                  <a:cubicBezTo>
                    <a:pt x="226" y="194"/>
                    <a:pt x="226" y="193"/>
                    <a:pt x="224" y="193"/>
                  </a:cubicBezTo>
                  <a:cubicBezTo>
                    <a:pt x="224" y="197"/>
                    <a:pt x="224" y="197"/>
                    <a:pt x="224" y="197"/>
                  </a:cubicBezTo>
                  <a:cubicBezTo>
                    <a:pt x="223" y="197"/>
                    <a:pt x="222" y="197"/>
                    <a:pt x="221" y="197"/>
                  </a:cubicBezTo>
                  <a:cubicBezTo>
                    <a:pt x="220" y="197"/>
                    <a:pt x="221" y="199"/>
                    <a:pt x="220" y="200"/>
                  </a:cubicBezTo>
                  <a:cubicBezTo>
                    <a:pt x="218" y="201"/>
                    <a:pt x="212" y="199"/>
                    <a:pt x="213" y="204"/>
                  </a:cubicBezTo>
                  <a:cubicBezTo>
                    <a:pt x="207" y="205"/>
                    <a:pt x="201" y="206"/>
                    <a:pt x="193" y="205"/>
                  </a:cubicBezTo>
                  <a:cubicBezTo>
                    <a:pt x="190" y="207"/>
                    <a:pt x="189" y="214"/>
                    <a:pt x="185" y="211"/>
                  </a:cubicBezTo>
                  <a:cubicBezTo>
                    <a:pt x="185" y="212"/>
                    <a:pt x="187" y="213"/>
                    <a:pt x="186" y="215"/>
                  </a:cubicBezTo>
                  <a:cubicBezTo>
                    <a:pt x="186" y="215"/>
                    <a:pt x="184" y="215"/>
                    <a:pt x="183" y="215"/>
                  </a:cubicBezTo>
                  <a:cubicBezTo>
                    <a:pt x="183" y="216"/>
                    <a:pt x="185" y="217"/>
                    <a:pt x="185" y="218"/>
                  </a:cubicBezTo>
                  <a:cubicBezTo>
                    <a:pt x="185" y="218"/>
                    <a:pt x="183" y="219"/>
                    <a:pt x="183" y="219"/>
                  </a:cubicBezTo>
                  <a:cubicBezTo>
                    <a:pt x="183" y="221"/>
                    <a:pt x="179" y="224"/>
                    <a:pt x="182" y="225"/>
                  </a:cubicBezTo>
                  <a:cubicBezTo>
                    <a:pt x="182" y="227"/>
                    <a:pt x="180" y="226"/>
                    <a:pt x="179" y="226"/>
                  </a:cubicBezTo>
                  <a:cubicBezTo>
                    <a:pt x="179" y="227"/>
                    <a:pt x="177" y="229"/>
                    <a:pt x="176" y="229"/>
                  </a:cubicBezTo>
                  <a:cubicBezTo>
                    <a:pt x="176" y="230"/>
                    <a:pt x="177" y="232"/>
                    <a:pt x="176" y="232"/>
                  </a:cubicBezTo>
                  <a:cubicBezTo>
                    <a:pt x="174" y="234"/>
                    <a:pt x="176" y="235"/>
                    <a:pt x="175" y="238"/>
                  </a:cubicBezTo>
                  <a:cubicBezTo>
                    <a:pt x="175" y="238"/>
                    <a:pt x="172" y="237"/>
                    <a:pt x="172" y="238"/>
                  </a:cubicBezTo>
                  <a:cubicBezTo>
                    <a:pt x="172" y="238"/>
                    <a:pt x="173" y="239"/>
                    <a:pt x="174" y="240"/>
                  </a:cubicBezTo>
                  <a:cubicBezTo>
                    <a:pt x="174" y="243"/>
                    <a:pt x="172" y="243"/>
                    <a:pt x="172" y="245"/>
                  </a:cubicBezTo>
                  <a:cubicBezTo>
                    <a:pt x="172" y="246"/>
                    <a:pt x="173" y="248"/>
                    <a:pt x="174" y="247"/>
                  </a:cubicBezTo>
                  <a:cubicBezTo>
                    <a:pt x="172" y="252"/>
                    <a:pt x="169" y="254"/>
                    <a:pt x="165" y="257"/>
                  </a:cubicBezTo>
                  <a:cubicBezTo>
                    <a:pt x="161" y="257"/>
                    <a:pt x="158" y="254"/>
                    <a:pt x="155" y="252"/>
                  </a:cubicBezTo>
                  <a:cubicBezTo>
                    <a:pt x="151" y="257"/>
                    <a:pt x="143" y="248"/>
                    <a:pt x="144" y="249"/>
                  </a:cubicBezTo>
                  <a:cubicBezTo>
                    <a:pt x="143" y="248"/>
                    <a:pt x="142" y="251"/>
                    <a:pt x="143" y="252"/>
                  </a:cubicBezTo>
                  <a:cubicBezTo>
                    <a:pt x="141" y="251"/>
                    <a:pt x="141" y="249"/>
                    <a:pt x="140" y="247"/>
                  </a:cubicBezTo>
                  <a:cubicBezTo>
                    <a:pt x="139" y="246"/>
                    <a:pt x="135" y="246"/>
                    <a:pt x="136" y="242"/>
                  </a:cubicBezTo>
                  <a:cubicBezTo>
                    <a:pt x="134" y="240"/>
                    <a:pt x="132" y="239"/>
                    <a:pt x="130" y="238"/>
                  </a:cubicBezTo>
                  <a:cubicBezTo>
                    <a:pt x="130" y="236"/>
                    <a:pt x="132" y="237"/>
                    <a:pt x="133" y="236"/>
                  </a:cubicBezTo>
                  <a:cubicBezTo>
                    <a:pt x="132" y="233"/>
                    <a:pt x="129" y="234"/>
                    <a:pt x="127" y="232"/>
                  </a:cubicBezTo>
                  <a:cubicBezTo>
                    <a:pt x="126" y="231"/>
                    <a:pt x="126" y="228"/>
                    <a:pt x="124" y="228"/>
                  </a:cubicBezTo>
                  <a:cubicBezTo>
                    <a:pt x="122" y="231"/>
                    <a:pt x="124" y="226"/>
                    <a:pt x="124" y="226"/>
                  </a:cubicBezTo>
                  <a:cubicBezTo>
                    <a:pt x="124" y="225"/>
                    <a:pt x="122" y="226"/>
                    <a:pt x="122" y="225"/>
                  </a:cubicBezTo>
                  <a:cubicBezTo>
                    <a:pt x="121" y="223"/>
                    <a:pt x="123" y="221"/>
                    <a:pt x="120" y="221"/>
                  </a:cubicBezTo>
                  <a:cubicBezTo>
                    <a:pt x="118" y="221"/>
                    <a:pt x="120" y="215"/>
                    <a:pt x="117" y="218"/>
                  </a:cubicBezTo>
                  <a:cubicBezTo>
                    <a:pt x="116" y="217"/>
                    <a:pt x="116" y="215"/>
                    <a:pt x="113" y="215"/>
                  </a:cubicBezTo>
                  <a:cubicBezTo>
                    <a:pt x="114" y="213"/>
                    <a:pt x="116" y="213"/>
                    <a:pt x="116" y="211"/>
                  </a:cubicBezTo>
                  <a:cubicBezTo>
                    <a:pt x="116" y="209"/>
                    <a:pt x="113" y="210"/>
                    <a:pt x="110" y="210"/>
                  </a:cubicBezTo>
                  <a:cubicBezTo>
                    <a:pt x="109" y="204"/>
                    <a:pt x="110" y="202"/>
                    <a:pt x="112" y="197"/>
                  </a:cubicBezTo>
                  <a:cubicBezTo>
                    <a:pt x="109" y="195"/>
                    <a:pt x="115" y="192"/>
                    <a:pt x="109" y="193"/>
                  </a:cubicBezTo>
                  <a:cubicBezTo>
                    <a:pt x="109" y="191"/>
                    <a:pt x="111" y="192"/>
                    <a:pt x="112" y="191"/>
                  </a:cubicBezTo>
                  <a:cubicBezTo>
                    <a:pt x="112" y="191"/>
                    <a:pt x="112" y="189"/>
                    <a:pt x="112" y="189"/>
                  </a:cubicBezTo>
                  <a:cubicBezTo>
                    <a:pt x="113" y="188"/>
                    <a:pt x="113" y="190"/>
                    <a:pt x="115" y="190"/>
                  </a:cubicBezTo>
                  <a:cubicBezTo>
                    <a:pt x="115" y="182"/>
                    <a:pt x="115" y="182"/>
                    <a:pt x="115" y="182"/>
                  </a:cubicBezTo>
                  <a:cubicBezTo>
                    <a:pt x="117" y="182"/>
                    <a:pt x="118" y="180"/>
                    <a:pt x="119" y="179"/>
                  </a:cubicBezTo>
                  <a:cubicBezTo>
                    <a:pt x="120" y="179"/>
                    <a:pt x="120" y="180"/>
                    <a:pt x="120" y="182"/>
                  </a:cubicBezTo>
                  <a:cubicBezTo>
                    <a:pt x="122" y="181"/>
                    <a:pt x="122" y="178"/>
                    <a:pt x="124" y="179"/>
                  </a:cubicBezTo>
                  <a:cubicBezTo>
                    <a:pt x="126" y="177"/>
                    <a:pt x="123" y="176"/>
                    <a:pt x="123" y="176"/>
                  </a:cubicBezTo>
                  <a:cubicBezTo>
                    <a:pt x="123" y="174"/>
                    <a:pt x="127" y="174"/>
                    <a:pt x="127" y="173"/>
                  </a:cubicBezTo>
                  <a:cubicBezTo>
                    <a:pt x="128" y="171"/>
                    <a:pt x="123" y="170"/>
                    <a:pt x="126" y="166"/>
                  </a:cubicBezTo>
                  <a:cubicBezTo>
                    <a:pt x="120" y="170"/>
                    <a:pt x="128" y="163"/>
                    <a:pt x="119" y="165"/>
                  </a:cubicBezTo>
                  <a:cubicBezTo>
                    <a:pt x="118" y="160"/>
                    <a:pt x="123" y="160"/>
                    <a:pt x="127" y="160"/>
                  </a:cubicBezTo>
                  <a:cubicBezTo>
                    <a:pt x="127" y="159"/>
                    <a:pt x="124" y="160"/>
                    <a:pt x="124" y="158"/>
                  </a:cubicBezTo>
                  <a:cubicBezTo>
                    <a:pt x="125" y="156"/>
                    <a:pt x="122" y="157"/>
                    <a:pt x="122" y="156"/>
                  </a:cubicBezTo>
                  <a:cubicBezTo>
                    <a:pt x="121" y="156"/>
                    <a:pt x="122" y="154"/>
                    <a:pt x="122" y="153"/>
                  </a:cubicBezTo>
                  <a:cubicBezTo>
                    <a:pt x="121" y="153"/>
                    <a:pt x="118" y="151"/>
                    <a:pt x="117" y="151"/>
                  </a:cubicBezTo>
                  <a:cubicBezTo>
                    <a:pt x="116" y="151"/>
                    <a:pt x="115" y="147"/>
                    <a:pt x="113" y="145"/>
                  </a:cubicBezTo>
                  <a:cubicBezTo>
                    <a:pt x="111" y="147"/>
                    <a:pt x="110" y="149"/>
                    <a:pt x="109" y="145"/>
                  </a:cubicBezTo>
                  <a:cubicBezTo>
                    <a:pt x="107" y="145"/>
                    <a:pt x="108" y="148"/>
                    <a:pt x="108" y="149"/>
                  </a:cubicBezTo>
                  <a:cubicBezTo>
                    <a:pt x="101" y="149"/>
                    <a:pt x="101" y="149"/>
                    <a:pt x="101" y="149"/>
                  </a:cubicBezTo>
                  <a:cubicBezTo>
                    <a:pt x="96" y="143"/>
                    <a:pt x="99" y="139"/>
                    <a:pt x="101" y="132"/>
                  </a:cubicBezTo>
                  <a:cubicBezTo>
                    <a:pt x="100" y="131"/>
                    <a:pt x="99" y="130"/>
                    <a:pt x="99" y="128"/>
                  </a:cubicBezTo>
                  <a:cubicBezTo>
                    <a:pt x="98" y="128"/>
                    <a:pt x="98" y="130"/>
                    <a:pt x="98" y="131"/>
                  </a:cubicBezTo>
                  <a:cubicBezTo>
                    <a:pt x="94" y="131"/>
                    <a:pt x="99" y="123"/>
                    <a:pt x="94" y="125"/>
                  </a:cubicBezTo>
                  <a:cubicBezTo>
                    <a:pt x="95" y="123"/>
                    <a:pt x="95" y="122"/>
                    <a:pt x="94" y="120"/>
                  </a:cubicBezTo>
                  <a:cubicBezTo>
                    <a:pt x="93" y="118"/>
                    <a:pt x="91" y="119"/>
                    <a:pt x="89" y="118"/>
                  </a:cubicBezTo>
                  <a:cubicBezTo>
                    <a:pt x="88" y="116"/>
                    <a:pt x="89" y="113"/>
                    <a:pt x="88" y="111"/>
                  </a:cubicBezTo>
                  <a:cubicBezTo>
                    <a:pt x="87" y="109"/>
                    <a:pt x="83" y="109"/>
                    <a:pt x="85" y="106"/>
                  </a:cubicBezTo>
                  <a:cubicBezTo>
                    <a:pt x="83" y="107"/>
                    <a:pt x="82" y="105"/>
                    <a:pt x="81" y="104"/>
                  </a:cubicBezTo>
                  <a:cubicBezTo>
                    <a:pt x="80" y="104"/>
                    <a:pt x="79" y="105"/>
                    <a:pt x="78" y="104"/>
                  </a:cubicBezTo>
                  <a:cubicBezTo>
                    <a:pt x="76" y="102"/>
                    <a:pt x="66" y="103"/>
                    <a:pt x="63" y="99"/>
                  </a:cubicBezTo>
                  <a:cubicBezTo>
                    <a:pt x="58" y="101"/>
                    <a:pt x="46" y="96"/>
                    <a:pt x="43" y="99"/>
                  </a:cubicBezTo>
                  <a:cubicBezTo>
                    <a:pt x="41" y="101"/>
                    <a:pt x="41" y="98"/>
                    <a:pt x="39" y="99"/>
                  </a:cubicBezTo>
                  <a:cubicBezTo>
                    <a:pt x="35" y="99"/>
                    <a:pt x="33" y="102"/>
                    <a:pt x="29" y="102"/>
                  </a:cubicBezTo>
                  <a:cubicBezTo>
                    <a:pt x="29" y="102"/>
                    <a:pt x="28" y="100"/>
                    <a:pt x="28" y="100"/>
                  </a:cubicBezTo>
                  <a:cubicBezTo>
                    <a:pt x="26" y="100"/>
                    <a:pt x="25" y="100"/>
                    <a:pt x="23" y="100"/>
                  </a:cubicBezTo>
                  <a:cubicBezTo>
                    <a:pt x="24" y="98"/>
                    <a:pt x="22" y="97"/>
                    <a:pt x="21" y="96"/>
                  </a:cubicBezTo>
                  <a:cubicBezTo>
                    <a:pt x="20" y="94"/>
                    <a:pt x="24" y="95"/>
                    <a:pt x="25" y="95"/>
                  </a:cubicBezTo>
                  <a:cubicBezTo>
                    <a:pt x="25" y="94"/>
                    <a:pt x="21" y="90"/>
                    <a:pt x="28" y="92"/>
                  </a:cubicBezTo>
                  <a:cubicBezTo>
                    <a:pt x="25" y="88"/>
                    <a:pt x="15" y="93"/>
                    <a:pt x="12" y="89"/>
                  </a:cubicBezTo>
                  <a:cubicBezTo>
                    <a:pt x="15" y="82"/>
                    <a:pt x="24" y="89"/>
                    <a:pt x="29" y="83"/>
                  </a:cubicBezTo>
                  <a:cubicBezTo>
                    <a:pt x="26" y="80"/>
                    <a:pt x="17" y="82"/>
                    <a:pt x="14" y="83"/>
                  </a:cubicBezTo>
                  <a:cubicBezTo>
                    <a:pt x="12" y="81"/>
                    <a:pt x="13" y="81"/>
                    <a:pt x="14" y="79"/>
                  </a:cubicBezTo>
                  <a:cubicBezTo>
                    <a:pt x="12" y="79"/>
                    <a:pt x="12" y="80"/>
                    <a:pt x="12" y="80"/>
                  </a:cubicBezTo>
                  <a:cubicBezTo>
                    <a:pt x="11" y="80"/>
                    <a:pt x="11" y="79"/>
                    <a:pt x="11" y="78"/>
                  </a:cubicBezTo>
                  <a:cubicBezTo>
                    <a:pt x="5" y="79"/>
                    <a:pt x="3" y="76"/>
                    <a:pt x="0" y="75"/>
                  </a:cubicBezTo>
                  <a:cubicBezTo>
                    <a:pt x="2" y="66"/>
                    <a:pt x="13" y="68"/>
                    <a:pt x="21" y="66"/>
                  </a:cubicBezTo>
                  <a:cubicBezTo>
                    <a:pt x="23" y="66"/>
                    <a:pt x="22" y="66"/>
                    <a:pt x="23" y="65"/>
                  </a:cubicBezTo>
                  <a:cubicBezTo>
                    <a:pt x="23" y="65"/>
                    <a:pt x="25" y="64"/>
                    <a:pt x="25" y="64"/>
                  </a:cubicBezTo>
                  <a:cubicBezTo>
                    <a:pt x="29" y="62"/>
                    <a:pt x="34" y="63"/>
                    <a:pt x="36" y="62"/>
                  </a:cubicBezTo>
                  <a:cubicBezTo>
                    <a:pt x="38" y="62"/>
                    <a:pt x="36" y="60"/>
                    <a:pt x="37" y="59"/>
                  </a:cubicBezTo>
                  <a:cubicBezTo>
                    <a:pt x="39" y="59"/>
                    <a:pt x="41" y="59"/>
                    <a:pt x="42" y="58"/>
                  </a:cubicBezTo>
                  <a:cubicBezTo>
                    <a:pt x="43" y="57"/>
                    <a:pt x="44" y="55"/>
                    <a:pt x="46" y="54"/>
                  </a:cubicBezTo>
                  <a:cubicBezTo>
                    <a:pt x="48" y="49"/>
                    <a:pt x="41" y="53"/>
                    <a:pt x="43" y="48"/>
                  </a:cubicBezTo>
                  <a:cubicBezTo>
                    <a:pt x="40" y="47"/>
                    <a:pt x="41" y="51"/>
                    <a:pt x="40" y="51"/>
                  </a:cubicBezTo>
                  <a:cubicBezTo>
                    <a:pt x="39" y="51"/>
                    <a:pt x="33" y="48"/>
                    <a:pt x="29" y="50"/>
                  </a:cubicBezTo>
                  <a:cubicBezTo>
                    <a:pt x="27" y="46"/>
                    <a:pt x="32" y="48"/>
                    <a:pt x="33" y="47"/>
                  </a:cubicBezTo>
                  <a:cubicBezTo>
                    <a:pt x="33" y="47"/>
                    <a:pt x="33" y="46"/>
                    <a:pt x="33" y="45"/>
                  </a:cubicBezTo>
                  <a:cubicBezTo>
                    <a:pt x="34" y="45"/>
                    <a:pt x="36" y="46"/>
                    <a:pt x="36" y="45"/>
                  </a:cubicBezTo>
                  <a:cubicBezTo>
                    <a:pt x="36" y="45"/>
                    <a:pt x="37" y="43"/>
                    <a:pt x="37" y="43"/>
                  </a:cubicBezTo>
                  <a:cubicBezTo>
                    <a:pt x="39" y="42"/>
                    <a:pt x="38" y="44"/>
                    <a:pt x="39" y="44"/>
                  </a:cubicBezTo>
                  <a:cubicBezTo>
                    <a:pt x="39" y="44"/>
                    <a:pt x="44" y="43"/>
                    <a:pt x="43" y="40"/>
                  </a:cubicBezTo>
                  <a:cubicBezTo>
                    <a:pt x="46" y="40"/>
                    <a:pt x="46" y="42"/>
                    <a:pt x="49" y="41"/>
                  </a:cubicBezTo>
                  <a:cubicBezTo>
                    <a:pt x="51" y="41"/>
                    <a:pt x="49" y="40"/>
                    <a:pt x="49" y="40"/>
                  </a:cubicBezTo>
                  <a:cubicBezTo>
                    <a:pt x="49" y="38"/>
                    <a:pt x="52" y="38"/>
                    <a:pt x="52" y="36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4" y="35"/>
                    <a:pt x="62" y="30"/>
                    <a:pt x="63" y="27"/>
                  </a:cubicBezTo>
                  <a:cubicBezTo>
                    <a:pt x="68" y="28"/>
                    <a:pt x="72" y="30"/>
                    <a:pt x="77" y="27"/>
                  </a:cubicBezTo>
                  <a:cubicBezTo>
                    <a:pt x="77" y="26"/>
                    <a:pt x="75" y="26"/>
                    <a:pt x="74" y="26"/>
                  </a:cubicBezTo>
                  <a:cubicBezTo>
                    <a:pt x="75" y="24"/>
                    <a:pt x="80" y="25"/>
                    <a:pt x="82" y="23"/>
                  </a:cubicBezTo>
                  <a:cubicBezTo>
                    <a:pt x="86" y="21"/>
                    <a:pt x="97" y="22"/>
                    <a:pt x="105" y="22"/>
                  </a:cubicBezTo>
                  <a:cubicBezTo>
                    <a:pt x="107" y="21"/>
                    <a:pt x="107" y="20"/>
                    <a:pt x="109" y="20"/>
                  </a:cubicBezTo>
                  <a:cubicBezTo>
                    <a:pt x="113" y="20"/>
                    <a:pt x="116" y="22"/>
                    <a:pt x="119" y="20"/>
                  </a:cubicBezTo>
                  <a:cubicBezTo>
                    <a:pt x="118" y="21"/>
                    <a:pt x="120" y="25"/>
                    <a:pt x="120" y="24"/>
                  </a:cubicBezTo>
                  <a:cubicBezTo>
                    <a:pt x="122" y="22"/>
                    <a:pt x="121" y="24"/>
                    <a:pt x="124" y="27"/>
                  </a:cubicBezTo>
                  <a:cubicBezTo>
                    <a:pt x="127" y="27"/>
                    <a:pt x="122" y="23"/>
                    <a:pt x="129" y="24"/>
                  </a:cubicBezTo>
                  <a:cubicBezTo>
                    <a:pt x="126" y="22"/>
                    <a:pt x="131" y="19"/>
                    <a:pt x="124" y="19"/>
                  </a:cubicBezTo>
                  <a:cubicBezTo>
                    <a:pt x="125" y="16"/>
                    <a:pt x="135" y="11"/>
                    <a:pt x="136" y="17"/>
                  </a:cubicBezTo>
                  <a:cubicBezTo>
                    <a:pt x="140" y="18"/>
                    <a:pt x="139" y="15"/>
                    <a:pt x="143" y="17"/>
                  </a:cubicBezTo>
                  <a:cubicBezTo>
                    <a:pt x="144" y="18"/>
                    <a:pt x="145" y="19"/>
                    <a:pt x="147" y="20"/>
                  </a:cubicBezTo>
                  <a:cubicBezTo>
                    <a:pt x="149" y="21"/>
                    <a:pt x="153" y="22"/>
                    <a:pt x="158" y="23"/>
                  </a:cubicBezTo>
                  <a:cubicBezTo>
                    <a:pt x="158" y="22"/>
                    <a:pt x="156" y="22"/>
                    <a:pt x="155" y="22"/>
                  </a:cubicBezTo>
                  <a:cubicBezTo>
                    <a:pt x="156" y="20"/>
                    <a:pt x="157" y="19"/>
                    <a:pt x="160" y="19"/>
                  </a:cubicBezTo>
                  <a:cubicBezTo>
                    <a:pt x="157" y="16"/>
                    <a:pt x="152" y="15"/>
                    <a:pt x="147" y="15"/>
                  </a:cubicBezTo>
                  <a:cubicBezTo>
                    <a:pt x="147" y="11"/>
                    <a:pt x="153" y="12"/>
                    <a:pt x="157" y="12"/>
                  </a:cubicBezTo>
                  <a:cubicBezTo>
                    <a:pt x="157" y="9"/>
                    <a:pt x="155" y="9"/>
                    <a:pt x="153" y="9"/>
                  </a:cubicBezTo>
                  <a:cubicBezTo>
                    <a:pt x="156" y="3"/>
                    <a:pt x="161" y="8"/>
                    <a:pt x="165" y="9"/>
                  </a:cubicBezTo>
                  <a:cubicBezTo>
                    <a:pt x="168" y="9"/>
                    <a:pt x="168" y="7"/>
                    <a:pt x="171" y="8"/>
                  </a:cubicBezTo>
                  <a:cubicBezTo>
                    <a:pt x="178" y="8"/>
                    <a:pt x="182" y="11"/>
                    <a:pt x="188" y="8"/>
                  </a:cubicBezTo>
                  <a:cubicBezTo>
                    <a:pt x="190" y="6"/>
                    <a:pt x="193" y="7"/>
                    <a:pt x="196" y="6"/>
                  </a:cubicBezTo>
                  <a:cubicBezTo>
                    <a:pt x="198" y="6"/>
                    <a:pt x="197" y="4"/>
                    <a:pt x="197" y="2"/>
                  </a:cubicBezTo>
                  <a:cubicBezTo>
                    <a:pt x="200" y="2"/>
                    <a:pt x="202" y="2"/>
                    <a:pt x="204" y="2"/>
                  </a:cubicBezTo>
                  <a:cubicBezTo>
                    <a:pt x="206" y="2"/>
                    <a:pt x="207" y="1"/>
                    <a:pt x="209" y="1"/>
                  </a:cubicBezTo>
                  <a:cubicBezTo>
                    <a:pt x="212" y="1"/>
                    <a:pt x="215" y="3"/>
                    <a:pt x="221" y="2"/>
                  </a:cubicBezTo>
                  <a:cubicBezTo>
                    <a:pt x="225" y="1"/>
                    <a:pt x="234" y="0"/>
                    <a:pt x="242" y="1"/>
                  </a:cubicBezTo>
                  <a:cubicBezTo>
                    <a:pt x="245" y="1"/>
                    <a:pt x="245" y="2"/>
                    <a:pt x="246" y="2"/>
                  </a:cubicBezTo>
                  <a:cubicBezTo>
                    <a:pt x="255" y="4"/>
                    <a:pt x="262" y="1"/>
                    <a:pt x="262" y="8"/>
                  </a:cubicBezTo>
                  <a:cubicBezTo>
                    <a:pt x="266" y="9"/>
                    <a:pt x="266" y="6"/>
                    <a:pt x="269" y="6"/>
                  </a:cubicBezTo>
                  <a:cubicBezTo>
                    <a:pt x="269" y="11"/>
                    <a:pt x="274" y="10"/>
                    <a:pt x="276" y="12"/>
                  </a:cubicBezTo>
                  <a:cubicBezTo>
                    <a:pt x="280" y="13"/>
                    <a:pt x="280" y="10"/>
                    <a:pt x="283" y="10"/>
                  </a:cubicBezTo>
                  <a:cubicBezTo>
                    <a:pt x="282" y="15"/>
                    <a:pt x="289" y="12"/>
                    <a:pt x="291" y="13"/>
                  </a:cubicBezTo>
                  <a:cubicBezTo>
                    <a:pt x="289" y="16"/>
                    <a:pt x="289" y="14"/>
                    <a:pt x="290" y="19"/>
                  </a:cubicBezTo>
                  <a:cubicBezTo>
                    <a:pt x="288" y="17"/>
                    <a:pt x="287" y="18"/>
                    <a:pt x="287" y="20"/>
                  </a:cubicBezTo>
                  <a:cubicBezTo>
                    <a:pt x="272" y="21"/>
                    <a:pt x="254" y="22"/>
                    <a:pt x="244" y="23"/>
                  </a:cubicBezTo>
                  <a:cubicBezTo>
                    <a:pt x="243" y="23"/>
                    <a:pt x="242" y="24"/>
                    <a:pt x="242" y="24"/>
                  </a:cubicBezTo>
                  <a:cubicBezTo>
                    <a:pt x="241" y="24"/>
                    <a:pt x="242" y="23"/>
                    <a:pt x="242" y="23"/>
                  </a:cubicBezTo>
                  <a:cubicBezTo>
                    <a:pt x="243" y="22"/>
                    <a:pt x="240" y="21"/>
                    <a:pt x="239" y="22"/>
                  </a:cubicBezTo>
                  <a:cubicBezTo>
                    <a:pt x="239" y="22"/>
                    <a:pt x="240" y="24"/>
                    <a:pt x="239" y="24"/>
                  </a:cubicBezTo>
                  <a:cubicBezTo>
                    <a:pt x="237" y="25"/>
                    <a:pt x="234" y="24"/>
                    <a:pt x="232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Freeform 87"/>
            <p:cNvSpPr>
              <a:spLocks/>
            </p:cNvSpPr>
            <p:nvPr/>
          </p:nvSpPr>
          <p:spPr bwMode="auto">
            <a:xfrm>
              <a:off x="2628900" y="2300288"/>
              <a:ext cx="425450" cy="249237"/>
            </a:xfrm>
            <a:custGeom>
              <a:avLst/>
              <a:gdLst>
                <a:gd name="T0" fmla="*/ 1001338113 w 169"/>
                <a:gd name="T1" fmla="*/ 66053223 h 92"/>
                <a:gd name="T2" fmla="*/ 1064715058 w 169"/>
                <a:gd name="T3" fmla="*/ 110086899 h 92"/>
                <a:gd name="T4" fmla="*/ 1039364280 w 169"/>
                <a:gd name="T5" fmla="*/ 124767500 h 92"/>
                <a:gd name="T6" fmla="*/ 995001677 w 169"/>
                <a:gd name="T7" fmla="*/ 146784338 h 92"/>
                <a:gd name="T8" fmla="*/ 868247787 w 169"/>
                <a:gd name="T9" fmla="*/ 176140122 h 92"/>
                <a:gd name="T10" fmla="*/ 918949343 w 169"/>
                <a:gd name="T11" fmla="*/ 198159670 h 92"/>
                <a:gd name="T12" fmla="*/ 811209795 w 169"/>
                <a:gd name="T13" fmla="*/ 249532292 h 92"/>
                <a:gd name="T14" fmla="*/ 779522581 w 169"/>
                <a:gd name="T15" fmla="*/ 271551839 h 92"/>
                <a:gd name="T16" fmla="*/ 722484589 w 169"/>
                <a:gd name="T17" fmla="*/ 300907623 h 92"/>
                <a:gd name="T18" fmla="*/ 633759383 w 169"/>
                <a:gd name="T19" fmla="*/ 344944008 h 92"/>
                <a:gd name="T20" fmla="*/ 608408605 w 169"/>
                <a:gd name="T21" fmla="*/ 374299792 h 92"/>
                <a:gd name="T22" fmla="*/ 545031659 w 169"/>
                <a:gd name="T23" fmla="*/ 381638738 h 92"/>
                <a:gd name="T24" fmla="*/ 583057827 w 169"/>
                <a:gd name="T25" fmla="*/ 447691961 h 92"/>
                <a:gd name="T26" fmla="*/ 519680881 w 169"/>
                <a:gd name="T27" fmla="*/ 499067292 h 92"/>
                <a:gd name="T28" fmla="*/ 475318278 w 169"/>
                <a:gd name="T29" fmla="*/ 528423076 h 92"/>
                <a:gd name="T30" fmla="*/ 399268462 w 169"/>
                <a:gd name="T31" fmla="*/ 594476300 h 92"/>
                <a:gd name="T32" fmla="*/ 424619240 w 169"/>
                <a:gd name="T33" fmla="*/ 645851631 h 92"/>
                <a:gd name="T34" fmla="*/ 348566905 w 169"/>
                <a:gd name="T35" fmla="*/ 660529523 h 92"/>
                <a:gd name="T36" fmla="*/ 215476579 w 169"/>
                <a:gd name="T37" fmla="*/ 631171030 h 92"/>
                <a:gd name="T38" fmla="*/ 171113976 w 169"/>
                <a:gd name="T39" fmla="*/ 645851631 h 92"/>
                <a:gd name="T40" fmla="*/ 114075984 w 169"/>
                <a:gd name="T41" fmla="*/ 594476300 h 92"/>
                <a:gd name="T42" fmla="*/ 171113976 w 169"/>
                <a:gd name="T43" fmla="*/ 528423076 h 92"/>
                <a:gd name="T44" fmla="*/ 247166310 w 169"/>
                <a:gd name="T45" fmla="*/ 528423076 h 92"/>
                <a:gd name="T46" fmla="*/ 120414937 w 169"/>
                <a:gd name="T47" fmla="*/ 499067292 h 92"/>
                <a:gd name="T48" fmla="*/ 190128318 w 169"/>
                <a:gd name="T49" fmla="*/ 433014069 h 92"/>
                <a:gd name="T50" fmla="*/ 253502746 w 169"/>
                <a:gd name="T51" fmla="*/ 433014069 h 92"/>
                <a:gd name="T52" fmla="*/ 253502746 w 169"/>
                <a:gd name="T53" fmla="*/ 396316630 h 92"/>
                <a:gd name="T54" fmla="*/ 234490921 w 169"/>
                <a:gd name="T55" fmla="*/ 344944008 h 92"/>
                <a:gd name="T56" fmla="*/ 190128318 w 169"/>
                <a:gd name="T57" fmla="*/ 322924461 h 92"/>
                <a:gd name="T58" fmla="*/ 291528913 w 169"/>
                <a:gd name="T59" fmla="*/ 315585515 h 92"/>
                <a:gd name="T60" fmla="*/ 323216127 w 169"/>
                <a:gd name="T61" fmla="*/ 293568677 h 92"/>
                <a:gd name="T62" fmla="*/ 399268462 w 169"/>
                <a:gd name="T63" fmla="*/ 227515454 h 92"/>
                <a:gd name="T64" fmla="*/ 247166310 w 169"/>
                <a:gd name="T65" fmla="*/ 264212893 h 92"/>
                <a:gd name="T66" fmla="*/ 139426762 w 169"/>
                <a:gd name="T67" fmla="*/ 227515454 h 92"/>
                <a:gd name="T68" fmla="*/ 31687214 w 169"/>
                <a:gd name="T69" fmla="*/ 198159670 h 92"/>
                <a:gd name="T70" fmla="*/ 12675389 w 169"/>
                <a:gd name="T71" fmla="*/ 139445392 h 92"/>
                <a:gd name="T72" fmla="*/ 190128318 w 169"/>
                <a:gd name="T73" fmla="*/ 88070061 h 92"/>
                <a:gd name="T74" fmla="*/ 316879691 w 169"/>
                <a:gd name="T75" fmla="*/ 58714277 h 92"/>
                <a:gd name="T76" fmla="*/ 468981843 w 169"/>
                <a:gd name="T77" fmla="*/ 22016838 h 92"/>
                <a:gd name="T78" fmla="*/ 621083994 w 169"/>
                <a:gd name="T79" fmla="*/ 14677892 h 92"/>
                <a:gd name="T80" fmla="*/ 697133811 w 169"/>
                <a:gd name="T81" fmla="*/ 14677892 h 92"/>
                <a:gd name="T82" fmla="*/ 849235962 w 169"/>
                <a:gd name="T83" fmla="*/ 14677892 h 92"/>
                <a:gd name="T84" fmla="*/ 1001338113 w 169"/>
                <a:gd name="T85" fmla="*/ 22016838 h 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69"/>
                <a:gd name="T130" fmla="*/ 0 h 92"/>
                <a:gd name="T131" fmla="*/ 169 w 169"/>
                <a:gd name="T132" fmla="*/ 92 h 9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69" h="92">
                  <a:moveTo>
                    <a:pt x="158" y="3"/>
                  </a:moveTo>
                  <a:cubicBezTo>
                    <a:pt x="156" y="6"/>
                    <a:pt x="158" y="5"/>
                    <a:pt x="158" y="9"/>
                  </a:cubicBezTo>
                  <a:cubicBezTo>
                    <a:pt x="169" y="9"/>
                    <a:pt x="169" y="9"/>
                    <a:pt x="169" y="9"/>
                  </a:cubicBezTo>
                  <a:cubicBezTo>
                    <a:pt x="169" y="11"/>
                    <a:pt x="167" y="12"/>
                    <a:pt x="168" y="15"/>
                  </a:cubicBezTo>
                  <a:cubicBezTo>
                    <a:pt x="167" y="15"/>
                    <a:pt x="164" y="14"/>
                    <a:pt x="164" y="15"/>
                  </a:cubicBezTo>
                  <a:cubicBezTo>
                    <a:pt x="163" y="15"/>
                    <a:pt x="164" y="17"/>
                    <a:pt x="164" y="17"/>
                  </a:cubicBezTo>
                  <a:cubicBezTo>
                    <a:pt x="161" y="18"/>
                    <a:pt x="158" y="19"/>
                    <a:pt x="158" y="17"/>
                  </a:cubicBezTo>
                  <a:cubicBezTo>
                    <a:pt x="156" y="17"/>
                    <a:pt x="157" y="20"/>
                    <a:pt x="157" y="20"/>
                  </a:cubicBezTo>
                  <a:cubicBezTo>
                    <a:pt x="155" y="21"/>
                    <a:pt x="151" y="19"/>
                    <a:pt x="151" y="22"/>
                  </a:cubicBezTo>
                  <a:cubicBezTo>
                    <a:pt x="146" y="21"/>
                    <a:pt x="140" y="20"/>
                    <a:pt x="137" y="24"/>
                  </a:cubicBezTo>
                  <a:cubicBezTo>
                    <a:pt x="138" y="28"/>
                    <a:pt x="144" y="24"/>
                    <a:pt x="145" y="23"/>
                  </a:cubicBezTo>
                  <a:cubicBezTo>
                    <a:pt x="147" y="24"/>
                    <a:pt x="145" y="25"/>
                    <a:pt x="145" y="27"/>
                  </a:cubicBezTo>
                  <a:cubicBezTo>
                    <a:pt x="140" y="27"/>
                    <a:pt x="137" y="29"/>
                    <a:pt x="133" y="30"/>
                  </a:cubicBezTo>
                  <a:cubicBezTo>
                    <a:pt x="131" y="31"/>
                    <a:pt x="129" y="32"/>
                    <a:pt x="128" y="34"/>
                  </a:cubicBezTo>
                  <a:cubicBezTo>
                    <a:pt x="127" y="35"/>
                    <a:pt x="125" y="34"/>
                    <a:pt x="124" y="34"/>
                  </a:cubicBezTo>
                  <a:cubicBezTo>
                    <a:pt x="123" y="35"/>
                    <a:pt x="124" y="36"/>
                    <a:pt x="123" y="37"/>
                  </a:cubicBezTo>
                  <a:cubicBezTo>
                    <a:pt x="121" y="38"/>
                    <a:pt x="119" y="36"/>
                    <a:pt x="119" y="38"/>
                  </a:cubicBezTo>
                  <a:cubicBezTo>
                    <a:pt x="119" y="40"/>
                    <a:pt x="115" y="39"/>
                    <a:pt x="114" y="41"/>
                  </a:cubicBezTo>
                  <a:cubicBezTo>
                    <a:pt x="114" y="44"/>
                    <a:pt x="111" y="42"/>
                    <a:pt x="109" y="44"/>
                  </a:cubicBezTo>
                  <a:cubicBezTo>
                    <a:pt x="107" y="46"/>
                    <a:pt x="104" y="45"/>
                    <a:pt x="100" y="47"/>
                  </a:cubicBezTo>
                  <a:cubicBezTo>
                    <a:pt x="100" y="47"/>
                    <a:pt x="101" y="48"/>
                    <a:pt x="99" y="48"/>
                  </a:cubicBezTo>
                  <a:cubicBezTo>
                    <a:pt x="96" y="48"/>
                    <a:pt x="98" y="49"/>
                    <a:pt x="96" y="51"/>
                  </a:cubicBezTo>
                  <a:cubicBezTo>
                    <a:pt x="96" y="51"/>
                    <a:pt x="95" y="51"/>
                    <a:pt x="95" y="51"/>
                  </a:cubicBezTo>
                  <a:cubicBezTo>
                    <a:pt x="94" y="51"/>
                    <a:pt x="91" y="54"/>
                    <a:pt x="86" y="52"/>
                  </a:cubicBezTo>
                  <a:cubicBezTo>
                    <a:pt x="87" y="54"/>
                    <a:pt x="92" y="55"/>
                    <a:pt x="86" y="55"/>
                  </a:cubicBezTo>
                  <a:cubicBezTo>
                    <a:pt x="87" y="58"/>
                    <a:pt x="93" y="56"/>
                    <a:pt x="92" y="61"/>
                  </a:cubicBezTo>
                  <a:cubicBezTo>
                    <a:pt x="89" y="58"/>
                    <a:pt x="89" y="61"/>
                    <a:pt x="89" y="65"/>
                  </a:cubicBezTo>
                  <a:cubicBezTo>
                    <a:pt x="86" y="61"/>
                    <a:pt x="85" y="66"/>
                    <a:pt x="82" y="68"/>
                  </a:cubicBezTo>
                  <a:cubicBezTo>
                    <a:pt x="79" y="70"/>
                    <a:pt x="76" y="68"/>
                    <a:pt x="74" y="71"/>
                  </a:cubicBezTo>
                  <a:cubicBezTo>
                    <a:pt x="73" y="72"/>
                    <a:pt x="75" y="72"/>
                    <a:pt x="75" y="72"/>
                  </a:cubicBezTo>
                  <a:cubicBezTo>
                    <a:pt x="75" y="73"/>
                    <a:pt x="70" y="74"/>
                    <a:pt x="74" y="75"/>
                  </a:cubicBezTo>
                  <a:cubicBezTo>
                    <a:pt x="72" y="79"/>
                    <a:pt x="64" y="76"/>
                    <a:pt x="63" y="81"/>
                  </a:cubicBezTo>
                  <a:cubicBezTo>
                    <a:pt x="65" y="83"/>
                    <a:pt x="69" y="84"/>
                    <a:pt x="74" y="83"/>
                  </a:cubicBezTo>
                  <a:cubicBezTo>
                    <a:pt x="75" y="88"/>
                    <a:pt x="67" y="84"/>
                    <a:pt x="67" y="88"/>
                  </a:cubicBezTo>
                  <a:cubicBezTo>
                    <a:pt x="67" y="90"/>
                    <a:pt x="65" y="87"/>
                    <a:pt x="64" y="88"/>
                  </a:cubicBezTo>
                  <a:cubicBezTo>
                    <a:pt x="61" y="88"/>
                    <a:pt x="59" y="92"/>
                    <a:pt x="55" y="90"/>
                  </a:cubicBezTo>
                  <a:cubicBezTo>
                    <a:pt x="55" y="89"/>
                    <a:pt x="52" y="89"/>
                    <a:pt x="53" y="86"/>
                  </a:cubicBezTo>
                  <a:cubicBezTo>
                    <a:pt x="46" y="85"/>
                    <a:pt x="41" y="88"/>
                    <a:pt x="34" y="86"/>
                  </a:cubicBezTo>
                  <a:cubicBezTo>
                    <a:pt x="34" y="86"/>
                    <a:pt x="33" y="85"/>
                    <a:pt x="33" y="85"/>
                  </a:cubicBezTo>
                  <a:cubicBezTo>
                    <a:pt x="31" y="85"/>
                    <a:pt x="30" y="87"/>
                    <a:pt x="27" y="88"/>
                  </a:cubicBezTo>
                  <a:cubicBezTo>
                    <a:pt x="21" y="89"/>
                    <a:pt x="15" y="86"/>
                    <a:pt x="8" y="85"/>
                  </a:cubicBezTo>
                  <a:cubicBezTo>
                    <a:pt x="10" y="82"/>
                    <a:pt x="13" y="80"/>
                    <a:pt x="18" y="81"/>
                  </a:cubicBezTo>
                  <a:cubicBezTo>
                    <a:pt x="21" y="80"/>
                    <a:pt x="18" y="74"/>
                    <a:pt x="20" y="73"/>
                  </a:cubicBezTo>
                  <a:cubicBezTo>
                    <a:pt x="24" y="75"/>
                    <a:pt x="24" y="72"/>
                    <a:pt x="27" y="72"/>
                  </a:cubicBezTo>
                  <a:cubicBezTo>
                    <a:pt x="27" y="77"/>
                    <a:pt x="33" y="76"/>
                    <a:pt x="37" y="76"/>
                  </a:cubicBezTo>
                  <a:cubicBezTo>
                    <a:pt x="40" y="76"/>
                    <a:pt x="36" y="74"/>
                    <a:pt x="39" y="72"/>
                  </a:cubicBezTo>
                  <a:cubicBezTo>
                    <a:pt x="38" y="69"/>
                    <a:pt x="30" y="73"/>
                    <a:pt x="33" y="67"/>
                  </a:cubicBezTo>
                  <a:cubicBezTo>
                    <a:pt x="27" y="68"/>
                    <a:pt x="25" y="70"/>
                    <a:pt x="19" y="68"/>
                  </a:cubicBezTo>
                  <a:cubicBezTo>
                    <a:pt x="20" y="65"/>
                    <a:pt x="23" y="64"/>
                    <a:pt x="26" y="64"/>
                  </a:cubicBezTo>
                  <a:cubicBezTo>
                    <a:pt x="27" y="62"/>
                    <a:pt x="29" y="61"/>
                    <a:pt x="30" y="59"/>
                  </a:cubicBezTo>
                  <a:cubicBezTo>
                    <a:pt x="32" y="60"/>
                    <a:pt x="33" y="59"/>
                    <a:pt x="33" y="58"/>
                  </a:cubicBezTo>
                  <a:cubicBezTo>
                    <a:pt x="36" y="58"/>
                    <a:pt x="38" y="58"/>
                    <a:pt x="40" y="59"/>
                  </a:cubicBezTo>
                  <a:cubicBezTo>
                    <a:pt x="42" y="59"/>
                    <a:pt x="44" y="57"/>
                    <a:pt x="44" y="55"/>
                  </a:cubicBezTo>
                  <a:cubicBezTo>
                    <a:pt x="44" y="53"/>
                    <a:pt x="41" y="55"/>
                    <a:pt x="40" y="54"/>
                  </a:cubicBezTo>
                  <a:cubicBezTo>
                    <a:pt x="40" y="53"/>
                    <a:pt x="39" y="50"/>
                    <a:pt x="39" y="50"/>
                  </a:cubicBezTo>
                  <a:cubicBezTo>
                    <a:pt x="38" y="49"/>
                    <a:pt x="37" y="48"/>
                    <a:pt x="37" y="47"/>
                  </a:cubicBezTo>
                  <a:cubicBezTo>
                    <a:pt x="36" y="48"/>
                    <a:pt x="35" y="48"/>
                    <a:pt x="33" y="48"/>
                  </a:cubicBezTo>
                  <a:cubicBezTo>
                    <a:pt x="34" y="45"/>
                    <a:pt x="33" y="44"/>
                    <a:pt x="30" y="44"/>
                  </a:cubicBezTo>
                  <a:cubicBezTo>
                    <a:pt x="32" y="42"/>
                    <a:pt x="33" y="39"/>
                    <a:pt x="37" y="40"/>
                  </a:cubicBezTo>
                  <a:cubicBezTo>
                    <a:pt x="41" y="40"/>
                    <a:pt x="40" y="45"/>
                    <a:pt x="46" y="43"/>
                  </a:cubicBezTo>
                  <a:cubicBezTo>
                    <a:pt x="45" y="44"/>
                    <a:pt x="46" y="45"/>
                    <a:pt x="47" y="45"/>
                  </a:cubicBezTo>
                  <a:cubicBezTo>
                    <a:pt x="52" y="47"/>
                    <a:pt x="49" y="41"/>
                    <a:pt x="51" y="40"/>
                  </a:cubicBezTo>
                  <a:cubicBezTo>
                    <a:pt x="58" y="38"/>
                    <a:pt x="65" y="36"/>
                    <a:pt x="68" y="31"/>
                  </a:cubicBezTo>
                  <a:cubicBezTo>
                    <a:pt x="68" y="28"/>
                    <a:pt x="66" y="33"/>
                    <a:pt x="63" y="31"/>
                  </a:cubicBezTo>
                  <a:cubicBezTo>
                    <a:pt x="60" y="33"/>
                    <a:pt x="57" y="33"/>
                    <a:pt x="55" y="36"/>
                  </a:cubicBezTo>
                  <a:cubicBezTo>
                    <a:pt x="52" y="34"/>
                    <a:pt x="45" y="36"/>
                    <a:pt x="39" y="36"/>
                  </a:cubicBezTo>
                  <a:cubicBezTo>
                    <a:pt x="35" y="35"/>
                    <a:pt x="33" y="33"/>
                    <a:pt x="29" y="36"/>
                  </a:cubicBezTo>
                  <a:cubicBezTo>
                    <a:pt x="28" y="31"/>
                    <a:pt x="24" y="36"/>
                    <a:pt x="22" y="31"/>
                  </a:cubicBezTo>
                  <a:cubicBezTo>
                    <a:pt x="20" y="34"/>
                    <a:pt x="16" y="30"/>
                    <a:pt x="11" y="31"/>
                  </a:cubicBezTo>
                  <a:cubicBezTo>
                    <a:pt x="12" y="27"/>
                    <a:pt x="6" y="29"/>
                    <a:pt x="5" y="27"/>
                  </a:cubicBezTo>
                  <a:cubicBezTo>
                    <a:pt x="4" y="23"/>
                    <a:pt x="8" y="25"/>
                    <a:pt x="9" y="23"/>
                  </a:cubicBezTo>
                  <a:cubicBezTo>
                    <a:pt x="9" y="19"/>
                    <a:pt x="0" y="25"/>
                    <a:pt x="2" y="19"/>
                  </a:cubicBezTo>
                  <a:cubicBezTo>
                    <a:pt x="8" y="17"/>
                    <a:pt x="19" y="16"/>
                    <a:pt x="29" y="15"/>
                  </a:cubicBezTo>
                  <a:cubicBezTo>
                    <a:pt x="30" y="15"/>
                    <a:pt x="30" y="13"/>
                    <a:pt x="30" y="12"/>
                  </a:cubicBezTo>
                  <a:cubicBezTo>
                    <a:pt x="38" y="13"/>
                    <a:pt x="43" y="10"/>
                    <a:pt x="47" y="12"/>
                  </a:cubicBezTo>
                  <a:cubicBezTo>
                    <a:pt x="48" y="11"/>
                    <a:pt x="49" y="9"/>
                    <a:pt x="50" y="8"/>
                  </a:cubicBezTo>
                  <a:cubicBezTo>
                    <a:pt x="58" y="7"/>
                    <a:pt x="66" y="5"/>
                    <a:pt x="72" y="6"/>
                  </a:cubicBezTo>
                  <a:cubicBezTo>
                    <a:pt x="74" y="6"/>
                    <a:pt x="73" y="4"/>
                    <a:pt x="74" y="3"/>
                  </a:cubicBezTo>
                  <a:cubicBezTo>
                    <a:pt x="79" y="4"/>
                    <a:pt x="87" y="2"/>
                    <a:pt x="91" y="5"/>
                  </a:cubicBezTo>
                  <a:cubicBezTo>
                    <a:pt x="91" y="2"/>
                    <a:pt x="97" y="5"/>
                    <a:pt x="98" y="2"/>
                  </a:cubicBezTo>
                  <a:cubicBezTo>
                    <a:pt x="101" y="3"/>
                    <a:pt x="106" y="4"/>
                    <a:pt x="112" y="3"/>
                  </a:cubicBezTo>
                  <a:cubicBezTo>
                    <a:pt x="112" y="2"/>
                    <a:pt x="111" y="2"/>
                    <a:pt x="110" y="2"/>
                  </a:cubicBezTo>
                  <a:cubicBezTo>
                    <a:pt x="110" y="0"/>
                    <a:pt x="112" y="1"/>
                    <a:pt x="112" y="2"/>
                  </a:cubicBezTo>
                  <a:cubicBezTo>
                    <a:pt x="118" y="3"/>
                    <a:pt x="128" y="1"/>
                    <a:pt x="134" y="2"/>
                  </a:cubicBezTo>
                  <a:cubicBezTo>
                    <a:pt x="134" y="2"/>
                    <a:pt x="134" y="5"/>
                    <a:pt x="134" y="5"/>
                  </a:cubicBezTo>
                  <a:cubicBezTo>
                    <a:pt x="145" y="5"/>
                    <a:pt x="146" y="3"/>
                    <a:pt x="158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Freeform 88"/>
            <p:cNvSpPr>
              <a:spLocks/>
            </p:cNvSpPr>
            <p:nvPr/>
          </p:nvSpPr>
          <p:spPr bwMode="auto">
            <a:xfrm>
              <a:off x="4203700" y="2395538"/>
              <a:ext cx="122238" cy="46037"/>
            </a:xfrm>
            <a:custGeom>
              <a:avLst/>
              <a:gdLst>
                <a:gd name="T0" fmla="*/ 80901599 w 49"/>
                <a:gd name="T1" fmla="*/ 14666847 h 17"/>
                <a:gd name="T2" fmla="*/ 80901599 w 49"/>
                <a:gd name="T3" fmla="*/ 22000270 h 17"/>
                <a:gd name="T4" fmla="*/ 105795742 w 49"/>
                <a:gd name="T5" fmla="*/ 58667386 h 17"/>
                <a:gd name="T6" fmla="*/ 136911549 w 49"/>
                <a:gd name="T7" fmla="*/ 36667116 h 17"/>
                <a:gd name="T8" fmla="*/ 180475676 w 49"/>
                <a:gd name="T9" fmla="*/ 58667386 h 17"/>
                <a:gd name="T10" fmla="*/ 255155610 w 49"/>
                <a:gd name="T11" fmla="*/ 36667116 h 17"/>
                <a:gd name="T12" fmla="*/ 292495577 w 49"/>
                <a:gd name="T13" fmla="*/ 58667386 h 17"/>
                <a:gd name="T14" fmla="*/ 273825593 w 49"/>
                <a:gd name="T15" fmla="*/ 95337211 h 17"/>
                <a:gd name="T16" fmla="*/ 192921500 w 49"/>
                <a:gd name="T17" fmla="*/ 110004057 h 17"/>
                <a:gd name="T18" fmla="*/ 143135709 w 49"/>
                <a:gd name="T19" fmla="*/ 124670904 h 17"/>
                <a:gd name="T20" fmla="*/ 56009951 w 49"/>
                <a:gd name="T21" fmla="*/ 58667386 h 17"/>
                <a:gd name="T22" fmla="*/ 12445824 w 49"/>
                <a:gd name="T23" fmla="*/ 44000540 h 17"/>
                <a:gd name="T24" fmla="*/ 80901599 w 49"/>
                <a:gd name="T25" fmla="*/ 14666847 h 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9"/>
                <a:gd name="T40" fmla="*/ 0 h 17"/>
                <a:gd name="T41" fmla="*/ 49 w 49"/>
                <a:gd name="T42" fmla="*/ 17 h 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9" h="17">
                  <a:moveTo>
                    <a:pt x="13" y="2"/>
                  </a:moveTo>
                  <a:cubicBezTo>
                    <a:pt x="15" y="2"/>
                    <a:pt x="14" y="3"/>
                    <a:pt x="13" y="3"/>
                  </a:cubicBezTo>
                  <a:cubicBezTo>
                    <a:pt x="13" y="7"/>
                    <a:pt x="19" y="3"/>
                    <a:pt x="17" y="8"/>
                  </a:cubicBezTo>
                  <a:cubicBezTo>
                    <a:pt x="20" y="8"/>
                    <a:pt x="19" y="5"/>
                    <a:pt x="22" y="5"/>
                  </a:cubicBezTo>
                  <a:cubicBezTo>
                    <a:pt x="25" y="8"/>
                    <a:pt x="28" y="2"/>
                    <a:pt x="29" y="8"/>
                  </a:cubicBezTo>
                  <a:cubicBezTo>
                    <a:pt x="32" y="6"/>
                    <a:pt x="37" y="6"/>
                    <a:pt x="41" y="5"/>
                  </a:cubicBezTo>
                  <a:cubicBezTo>
                    <a:pt x="40" y="9"/>
                    <a:pt x="48" y="4"/>
                    <a:pt x="47" y="8"/>
                  </a:cubicBezTo>
                  <a:cubicBezTo>
                    <a:pt x="49" y="12"/>
                    <a:pt x="38" y="10"/>
                    <a:pt x="44" y="13"/>
                  </a:cubicBezTo>
                  <a:cubicBezTo>
                    <a:pt x="42" y="16"/>
                    <a:pt x="35" y="14"/>
                    <a:pt x="31" y="15"/>
                  </a:cubicBezTo>
                  <a:cubicBezTo>
                    <a:pt x="28" y="15"/>
                    <a:pt x="26" y="16"/>
                    <a:pt x="23" y="17"/>
                  </a:cubicBezTo>
                  <a:cubicBezTo>
                    <a:pt x="17" y="15"/>
                    <a:pt x="12" y="13"/>
                    <a:pt x="9" y="8"/>
                  </a:cubicBezTo>
                  <a:cubicBezTo>
                    <a:pt x="7" y="7"/>
                    <a:pt x="2" y="9"/>
                    <a:pt x="2" y="6"/>
                  </a:cubicBezTo>
                  <a:cubicBezTo>
                    <a:pt x="0" y="0"/>
                    <a:pt x="12" y="6"/>
                    <a:pt x="1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Freeform 89"/>
            <p:cNvSpPr>
              <a:spLocks/>
            </p:cNvSpPr>
            <p:nvPr/>
          </p:nvSpPr>
          <p:spPr bwMode="auto">
            <a:xfrm>
              <a:off x="2305050" y="2459038"/>
              <a:ext cx="53975" cy="17462"/>
            </a:xfrm>
            <a:custGeom>
              <a:avLst/>
              <a:gdLst>
                <a:gd name="T0" fmla="*/ 126404543 w 22"/>
                <a:gd name="T1" fmla="*/ 0 h 6"/>
                <a:gd name="T2" fmla="*/ 78249030 w 22"/>
                <a:gd name="T3" fmla="*/ 42351171 h 6"/>
                <a:gd name="T4" fmla="*/ 60191939 w 22"/>
                <a:gd name="T5" fmla="*/ 50820241 h 6"/>
                <a:gd name="T6" fmla="*/ 30095969 w 22"/>
                <a:gd name="T7" fmla="*/ 50820241 h 6"/>
                <a:gd name="T8" fmla="*/ 42134848 w 22"/>
                <a:gd name="T9" fmla="*/ 16941050 h 6"/>
                <a:gd name="T10" fmla="*/ 126404543 w 22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6"/>
                <a:gd name="T20" fmla="*/ 22 w 22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6">
                  <a:moveTo>
                    <a:pt x="21" y="0"/>
                  </a:moveTo>
                  <a:cubicBezTo>
                    <a:pt x="22" y="5"/>
                    <a:pt x="16" y="4"/>
                    <a:pt x="13" y="5"/>
                  </a:cubicBezTo>
                  <a:cubicBezTo>
                    <a:pt x="12" y="5"/>
                    <a:pt x="12" y="6"/>
                    <a:pt x="10" y="6"/>
                  </a:cubicBezTo>
                  <a:cubicBezTo>
                    <a:pt x="8" y="6"/>
                    <a:pt x="5" y="4"/>
                    <a:pt x="5" y="6"/>
                  </a:cubicBezTo>
                  <a:cubicBezTo>
                    <a:pt x="0" y="6"/>
                    <a:pt x="7" y="2"/>
                    <a:pt x="7" y="2"/>
                  </a:cubicBezTo>
                  <a:cubicBezTo>
                    <a:pt x="10" y="5"/>
                    <a:pt x="16" y="0"/>
                    <a:pt x="2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Freeform 90"/>
            <p:cNvSpPr>
              <a:spLocks/>
            </p:cNvSpPr>
            <p:nvPr/>
          </p:nvSpPr>
          <p:spPr bwMode="auto">
            <a:xfrm>
              <a:off x="2525713" y="2459038"/>
              <a:ext cx="52387" cy="36512"/>
            </a:xfrm>
            <a:custGeom>
              <a:avLst/>
              <a:gdLst>
                <a:gd name="T0" fmla="*/ 68611254 w 20"/>
                <a:gd name="T1" fmla="*/ 0 h 13"/>
                <a:gd name="T2" fmla="*/ 48025782 w 20"/>
                <a:gd name="T3" fmla="*/ 15775993 h 13"/>
                <a:gd name="T4" fmla="*/ 96054184 w 20"/>
                <a:gd name="T5" fmla="*/ 47330786 h 13"/>
                <a:gd name="T6" fmla="*/ 116637036 w 20"/>
                <a:gd name="T7" fmla="*/ 39441386 h 13"/>
                <a:gd name="T8" fmla="*/ 54888479 w 20"/>
                <a:gd name="T9" fmla="*/ 102548165 h 13"/>
                <a:gd name="T10" fmla="*/ 0 w 20"/>
                <a:gd name="T11" fmla="*/ 23665393 h 13"/>
                <a:gd name="T12" fmla="*/ 68611254 w 20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3"/>
                <a:gd name="T23" fmla="*/ 20 w 20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3">
                  <a:moveTo>
                    <a:pt x="10" y="0"/>
                  </a:moveTo>
                  <a:cubicBezTo>
                    <a:pt x="9" y="2"/>
                    <a:pt x="8" y="2"/>
                    <a:pt x="7" y="2"/>
                  </a:cubicBezTo>
                  <a:cubicBezTo>
                    <a:pt x="6" y="6"/>
                    <a:pt x="16" y="0"/>
                    <a:pt x="14" y="6"/>
                  </a:cubicBezTo>
                  <a:cubicBezTo>
                    <a:pt x="15" y="6"/>
                    <a:pt x="16" y="6"/>
                    <a:pt x="17" y="5"/>
                  </a:cubicBezTo>
                  <a:cubicBezTo>
                    <a:pt x="20" y="9"/>
                    <a:pt x="9" y="9"/>
                    <a:pt x="8" y="13"/>
                  </a:cubicBezTo>
                  <a:cubicBezTo>
                    <a:pt x="5" y="11"/>
                    <a:pt x="5" y="4"/>
                    <a:pt x="0" y="3"/>
                  </a:cubicBezTo>
                  <a:cubicBezTo>
                    <a:pt x="1" y="1"/>
                    <a:pt x="7" y="2"/>
                    <a:pt x="1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Freeform 91"/>
            <p:cNvSpPr>
              <a:spLocks noEditPoints="1"/>
            </p:cNvSpPr>
            <p:nvPr/>
          </p:nvSpPr>
          <p:spPr bwMode="auto">
            <a:xfrm>
              <a:off x="3684588" y="2500313"/>
              <a:ext cx="2974975" cy="2100262"/>
            </a:xfrm>
            <a:custGeom>
              <a:avLst/>
              <a:gdLst>
                <a:gd name="T0" fmla="*/ 2147483646 w 1185"/>
                <a:gd name="T1" fmla="*/ 394546516 h 777"/>
                <a:gd name="T2" fmla="*/ 2147483646 w 1185"/>
                <a:gd name="T3" fmla="*/ 394546516 h 777"/>
                <a:gd name="T4" fmla="*/ 2147483646 w 1185"/>
                <a:gd name="T5" fmla="*/ 467612387 h 777"/>
                <a:gd name="T6" fmla="*/ 2147483646 w 1185"/>
                <a:gd name="T7" fmla="*/ 628351358 h 777"/>
                <a:gd name="T8" fmla="*/ 2147483646 w 1185"/>
                <a:gd name="T9" fmla="*/ 891384170 h 777"/>
                <a:gd name="T10" fmla="*/ 2147483646 w 1185"/>
                <a:gd name="T11" fmla="*/ 1008287942 h 777"/>
                <a:gd name="T12" fmla="*/ 2147483646 w 1185"/>
                <a:gd name="T13" fmla="*/ 1505122894 h 777"/>
                <a:gd name="T14" fmla="*/ 2147483646 w 1185"/>
                <a:gd name="T15" fmla="*/ 1658558250 h 777"/>
                <a:gd name="T16" fmla="*/ 2147483646 w 1185"/>
                <a:gd name="T17" fmla="*/ 1147107962 h 777"/>
                <a:gd name="T18" fmla="*/ 2147483646 w 1185"/>
                <a:gd name="T19" fmla="*/ 1358993854 h 777"/>
                <a:gd name="T20" fmla="*/ 2147483646 w 1185"/>
                <a:gd name="T21" fmla="*/ 1717008785 h 777"/>
                <a:gd name="T22" fmla="*/ 2147483646 w 1185"/>
                <a:gd name="T23" fmla="*/ 2147483646 h 777"/>
                <a:gd name="T24" fmla="*/ 2147483646 w 1185"/>
                <a:gd name="T25" fmla="*/ 2147483646 h 777"/>
                <a:gd name="T26" fmla="*/ 2147483646 w 1185"/>
                <a:gd name="T27" fmla="*/ 2147483646 h 777"/>
                <a:gd name="T28" fmla="*/ 2147483646 w 1185"/>
                <a:gd name="T29" fmla="*/ 2147483646 h 777"/>
                <a:gd name="T30" fmla="*/ 2147483646 w 1185"/>
                <a:gd name="T31" fmla="*/ 2147483646 h 777"/>
                <a:gd name="T32" fmla="*/ 2147483646 w 1185"/>
                <a:gd name="T33" fmla="*/ 2147483646 h 777"/>
                <a:gd name="T34" fmla="*/ 2147483646 w 1185"/>
                <a:gd name="T35" fmla="*/ 2147483646 h 777"/>
                <a:gd name="T36" fmla="*/ 2147483646 w 1185"/>
                <a:gd name="T37" fmla="*/ 2147483646 h 777"/>
                <a:gd name="T38" fmla="*/ 2147483646 w 1185"/>
                <a:gd name="T39" fmla="*/ 2147483646 h 777"/>
                <a:gd name="T40" fmla="*/ 2147483646 w 1185"/>
                <a:gd name="T41" fmla="*/ 2147483646 h 777"/>
                <a:gd name="T42" fmla="*/ 2147483646 w 1185"/>
                <a:gd name="T43" fmla="*/ 2147483646 h 777"/>
                <a:gd name="T44" fmla="*/ 2147483646 w 1185"/>
                <a:gd name="T45" fmla="*/ 2147483646 h 777"/>
                <a:gd name="T46" fmla="*/ 2147483646 w 1185"/>
                <a:gd name="T47" fmla="*/ 2147483646 h 777"/>
                <a:gd name="T48" fmla="*/ 1853007741 w 1185"/>
                <a:gd name="T49" fmla="*/ 2147483646 h 777"/>
                <a:gd name="T50" fmla="*/ 2086210633 w 1185"/>
                <a:gd name="T51" fmla="*/ 2147483646 h 777"/>
                <a:gd name="T52" fmla="*/ 2147483646 w 1185"/>
                <a:gd name="T53" fmla="*/ 2147483646 h 777"/>
                <a:gd name="T54" fmla="*/ 1953853117 w 1185"/>
                <a:gd name="T55" fmla="*/ 2147483646 h 777"/>
                <a:gd name="T56" fmla="*/ 1670228791 w 1185"/>
                <a:gd name="T57" fmla="*/ 2147483646 h 777"/>
                <a:gd name="T58" fmla="*/ 1121889433 w 1185"/>
                <a:gd name="T59" fmla="*/ 2147483646 h 777"/>
                <a:gd name="T60" fmla="*/ 1058862642 w 1185"/>
                <a:gd name="T61" fmla="*/ 2147483646 h 777"/>
                <a:gd name="T62" fmla="*/ 220595024 w 1185"/>
                <a:gd name="T63" fmla="*/ 2147483646 h 777"/>
                <a:gd name="T64" fmla="*/ 25210716 w 1185"/>
                <a:gd name="T65" fmla="*/ 2147483646 h 777"/>
                <a:gd name="T66" fmla="*/ 768934382 w 1185"/>
                <a:gd name="T67" fmla="*/ 2147483646 h 777"/>
                <a:gd name="T68" fmla="*/ 1247943015 w 1185"/>
                <a:gd name="T69" fmla="*/ 2147483646 h 777"/>
                <a:gd name="T70" fmla="*/ 1796282373 w 1185"/>
                <a:gd name="T71" fmla="*/ 2147483646 h 777"/>
                <a:gd name="T72" fmla="*/ 1468540550 w 1185"/>
                <a:gd name="T73" fmla="*/ 2147483646 h 777"/>
                <a:gd name="T74" fmla="*/ 1210126940 w 1185"/>
                <a:gd name="T75" fmla="*/ 2147483646 h 777"/>
                <a:gd name="T76" fmla="*/ 1229036233 w 1185"/>
                <a:gd name="T77" fmla="*/ 2147483646 h 777"/>
                <a:gd name="T78" fmla="*/ 750027600 w 1185"/>
                <a:gd name="T79" fmla="*/ 2147483646 h 777"/>
                <a:gd name="T80" fmla="*/ 548339358 w 1185"/>
                <a:gd name="T81" fmla="*/ 2147483646 h 777"/>
                <a:gd name="T82" fmla="*/ 750027600 w 1185"/>
                <a:gd name="T83" fmla="*/ 1811993607 h 777"/>
                <a:gd name="T84" fmla="*/ 1014742633 w 1185"/>
                <a:gd name="T85" fmla="*/ 1607414033 h 777"/>
                <a:gd name="T86" fmla="*/ 1500055200 w 1185"/>
                <a:gd name="T87" fmla="*/ 1358993854 h 777"/>
                <a:gd name="T88" fmla="*/ 1487447332 w 1185"/>
                <a:gd name="T89" fmla="*/ 1081351111 h 777"/>
                <a:gd name="T90" fmla="*/ 1317273741 w 1185"/>
                <a:gd name="T91" fmla="*/ 1307849636 h 777"/>
                <a:gd name="T92" fmla="*/ 863475824 w 1185"/>
                <a:gd name="T93" fmla="*/ 1380915507 h 777"/>
                <a:gd name="T94" fmla="*/ 1077769424 w 1185"/>
                <a:gd name="T95" fmla="*/ 920609437 h 777"/>
                <a:gd name="T96" fmla="*/ 1676530215 w 1185"/>
                <a:gd name="T97" fmla="*/ 577207140 h 777"/>
                <a:gd name="T98" fmla="*/ 1884522391 w 1185"/>
                <a:gd name="T99" fmla="*/ 847546269 h 777"/>
                <a:gd name="T100" fmla="*/ 2147483646 w 1185"/>
                <a:gd name="T101" fmla="*/ 737948813 h 777"/>
                <a:gd name="T102" fmla="*/ 2147483646 w 1185"/>
                <a:gd name="T103" fmla="*/ 694110912 h 777"/>
                <a:gd name="T104" fmla="*/ 2147483646 w 1185"/>
                <a:gd name="T105" fmla="*/ 460306070 h 777"/>
                <a:gd name="T106" fmla="*/ 2147483646 w 1185"/>
                <a:gd name="T107" fmla="*/ 716029863 h 777"/>
                <a:gd name="T108" fmla="*/ 2147483646 w 1185"/>
                <a:gd name="T109" fmla="*/ 445690733 h 777"/>
                <a:gd name="T110" fmla="*/ 2147483646 w 1185"/>
                <a:gd name="T111" fmla="*/ 102291139 h 777"/>
                <a:gd name="T112" fmla="*/ 1764770233 w 1185"/>
                <a:gd name="T113" fmla="*/ 2053104766 h 777"/>
                <a:gd name="T114" fmla="*/ 2130328132 w 1185"/>
                <a:gd name="T115" fmla="*/ 2147483646 h 777"/>
                <a:gd name="T116" fmla="*/ 2147483646 w 1185"/>
                <a:gd name="T117" fmla="*/ 2147483646 h 777"/>
                <a:gd name="T118" fmla="*/ 2147483646 w 1185"/>
                <a:gd name="T119" fmla="*/ 2147483646 h 777"/>
                <a:gd name="T120" fmla="*/ 1777375591 w 1185"/>
                <a:gd name="T121" fmla="*/ 2147483646 h 77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85"/>
                <a:gd name="T184" fmla="*/ 0 h 777"/>
                <a:gd name="T185" fmla="*/ 1185 w 1185"/>
                <a:gd name="T186" fmla="*/ 777 h 77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85" h="777">
                  <a:moveTo>
                    <a:pt x="714" y="8"/>
                  </a:moveTo>
                  <a:cubicBezTo>
                    <a:pt x="714" y="10"/>
                    <a:pt x="716" y="9"/>
                    <a:pt x="718" y="9"/>
                  </a:cubicBezTo>
                  <a:cubicBezTo>
                    <a:pt x="718" y="11"/>
                    <a:pt x="716" y="11"/>
                    <a:pt x="714" y="11"/>
                  </a:cubicBezTo>
                  <a:cubicBezTo>
                    <a:pt x="720" y="17"/>
                    <a:pt x="726" y="8"/>
                    <a:pt x="736" y="11"/>
                  </a:cubicBezTo>
                  <a:cubicBezTo>
                    <a:pt x="739" y="14"/>
                    <a:pt x="743" y="17"/>
                    <a:pt x="748" y="18"/>
                  </a:cubicBezTo>
                  <a:cubicBezTo>
                    <a:pt x="748" y="20"/>
                    <a:pt x="747" y="22"/>
                    <a:pt x="748" y="23"/>
                  </a:cubicBezTo>
                  <a:cubicBezTo>
                    <a:pt x="748" y="25"/>
                    <a:pt x="751" y="25"/>
                    <a:pt x="750" y="28"/>
                  </a:cubicBezTo>
                  <a:cubicBezTo>
                    <a:pt x="747" y="27"/>
                    <a:pt x="748" y="30"/>
                    <a:pt x="748" y="32"/>
                  </a:cubicBezTo>
                  <a:cubicBezTo>
                    <a:pt x="746" y="31"/>
                    <a:pt x="744" y="30"/>
                    <a:pt x="742" y="30"/>
                  </a:cubicBezTo>
                  <a:cubicBezTo>
                    <a:pt x="740" y="31"/>
                    <a:pt x="742" y="33"/>
                    <a:pt x="741" y="33"/>
                  </a:cubicBezTo>
                  <a:cubicBezTo>
                    <a:pt x="740" y="33"/>
                    <a:pt x="739" y="32"/>
                    <a:pt x="738" y="32"/>
                  </a:cubicBezTo>
                  <a:cubicBezTo>
                    <a:pt x="737" y="32"/>
                    <a:pt x="734" y="34"/>
                    <a:pt x="729" y="33"/>
                  </a:cubicBezTo>
                  <a:cubicBezTo>
                    <a:pt x="728" y="33"/>
                    <a:pt x="729" y="35"/>
                    <a:pt x="728" y="36"/>
                  </a:cubicBezTo>
                  <a:cubicBezTo>
                    <a:pt x="728" y="36"/>
                    <a:pt x="725" y="36"/>
                    <a:pt x="725" y="36"/>
                  </a:cubicBezTo>
                  <a:cubicBezTo>
                    <a:pt x="724" y="37"/>
                    <a:pt x="727" y="38"/>
                    <a:pt x="725" y="42"/>
                  </a:cubicBezTo>
                  <a:cubicBezTo>
                    <a:pt x="724" y="39"/>
                    <a:pt x="718" y="42"/>
                    <a:pt x="721" y="43"/>
                  </a:cubicBezTo>
                  <a:cubicBezTo>
                    <a:pt x="718" y="46"/>
                    <a:pt x="713" y="44"/>
                    <a:pt x="710" y="46"/>
                  </a:cubicBezTo>
                  <a:cubicBezTo>
                    <a:pt x="707" y="47"/>
                    <a:pt x="706" y="51"/>
                    <a:pt x="703" y="50"/>
                  </a:cubicBezTo>
                  <a:cubicBezTo>
                    <a:pt x="703" y="52"/>
                    <a:pt x="703" y="54"/>
                    <a:pt x="701" y="54"/>
                  </a:cubicBezTo>
                  <a:cubicBezTo>
                    <a:pt x="702" y="56"/>
                    <a:pt x="703" y="54"/>
                    <a:pt x="704" y="54"/>
                  </a:cubicBezTo>
                  <a:cubicBezTo>
                    <a:pt x="708" y="54"/>
                    <a:pt x="710" y="51"/>
                    <a:pt x="712" y="50"/>
                  </a:cubicBezTo>
                  <a:cubicBezTo>
                    <a:pt x="715" y="49"/>
                    <a:pt x="715" y="52"/>
                    <a:pt x="717" y="51"/>
                  </a:cubicBezTo>
                  <a:cubicBezTo>
                    <a:pt x="718" y="51"/>
                    <a:pt x="718" y="49"/>
                    <a:pt x="720" y="49"/>
                  </a:cubicBezTo>
                  <a:cubicBezTo>
                    <a:pt x="722" y="47"/>
                    <a:pt x="726" y="49"/>
                    <a:pt x="729" y="47"/>
                  </a:cubicBezTo>
                  <a:cubicBezTo>
                    <a:pt x="731" y="46"/>
                    <a:pt x="728" y="45"/>
                    <a:pt x="731" y="44"/>
                  </a:cubicBezTo>
                  <a:cubicBezTo>
                    <a:pt x="731" y="44"/>
                    <a:pt x="733" y="45"/>
                    <a:pt x="734" y="44"/>
                  </a:cubicBezTo>
                  <a:cubicBezTo>
                    <a:pt x="734" y="44"/>
                    <a:pt x="735" y="42"/>
                    <a:pt x="735" y="42"/>
                  </a:cubicBezTo>
                  <a:cubicBezTo>
                    <a:pt x="735" y="41"/>
                    <a:pt x="739" y="43"/>
                    <a:pt x="741" y="43"/>
                  </a:cubicBezTo>
                  <a:cubicBezTo>
                    <a:pt x="744" y="43"/>
                    <a:pt x="744" y="42"/>
                    <a:pt x="748" y="42"/>
                  </a:cubicBezTo>
                  <a:cubicBezTo>
                    <a:pt x="748" y="46"/>
                    <a:pt x="748" y="46"/>
                    <a:pt x="748" y="46"/>
                  </a:cubicBezTo>
                  <a:cubicBezTo>
                    <a:pt x="749" y="44"/>
                    <a:pt x="750" y="45"/>
                    <a:pt x="750" y="47"/>
                  </a:cubicBezTo>
                  <a:cubicBezTo>
                    <a:pt x="758" y="46"/>
                    <a:pt x="770" y="48"/>
                    <a:pt x="781" y="47"/>
                  </a:cubicBezTo>
                  <a:cubicBezTo>
                    <a:pt x="781" y="53"/>
                    <a:pt x="791" y="49"/>
                    <a:pt x="790" y="56"/>
                  </a:cubicBezTo>
                  <a:cubicBezTo>
                    <a:pt x="791" y="53"/>
                    <a:pt x="793" y="56"/>
                    <a:pt x="795" y="56"/>
                  </a:cubicBezTo>
                  <a:cubicBezTo>
                    <a:pt x="799" y="56"/>
                    <a:pt x="805" y="54"/>
                    <a:pt x="806" y="56"/>
                  </a:cubicBezTo>
                  <a:cubicBezTo>
                    <a:pt x="809" y="55"/>
                    <a:pt x="807" y="49"/>
                    <a:pt x="809" y="49"/>
                  </a:cubicBezTo>
                  <a:cubicBezTo>
                    <a:pt x="814" y="50"/>
                    <a:pt x="819" y="49"/>
                    <a:pt x="823" y="50"/>
                  </a:cubicBezTo>
                  <a:cubicBezTo>
                    <a:pt x="823" y="50"/>
                    <a:pt x="823" y="51"/>
                    <a:pt x="823" y="51"/>
                  </a:cubicBezTo>
                  <a:cubicBezTo>
                    <a:pt x="826" y="52"/>
                    <a:pt x="828" y="51"/>
                    <a:pt x="830" y="51"/>
                  </a:cubicBezTo>
                  <a:cubicBezTo>
                    <a:pt x="831" y="52"/>
                    <a:pt x="831" y="54"/>
                    <a:pt x="832" y="54"/>
                  </a:cubicBezTo>
                  <a:cubicBezTo>
                    <a:pt x="834" y="55"/>
                    <a:pt x="838" y="53"/>
                    <a:pt x="839" y="56"/>
                  </a:cubicBezTo>
                  <a:cubicBezTo>
                    <a:pt x="838" y="58"/>
                    <a:pt x="838" y="62"/>
                    <a:pt x="835" y="61"/>
                  </a:cubicBezTo>
                  <a:cubicBezTo>
                    <a:pt x="835" y="64"/>
                    <a:pt x="837" y="64"/>
                    <a:pt x="840" y="64"/>
                  </a:cubicBezTo>
                  <a:cubicBezTo>
                    <a:pt x="839" y="72"/>
                    <a:pt x="845" y="73"/>
                    <a:pt x="849" y="77"/>
                  </a:cubicBezTo>
                  <a:cubicBezTo>
                    <a:pt x="851" y="75"/>
                    <a:pt x="854" y="74"/>
                    <a:pt x="856" y="72"/>
                  </a:cubicBezTo>
                  <a:cubicBezTo>
                    <a:pt x="857" y="72"/>
                    <a:pt x="856" y="69"/>
                    <a:pt x="857" y="68"/>
                  </a:cubicBezTo>
                  <a:cubicBezTo>
                    <a:pt x="858" y="68"/>
                    <a:pt x="860" y="69"/>
                    <a:pt x="860" y="67"/>
                  </a:cubicBezTo>
                  <a:cubicBezTo>
                    <a:pt x="864" y="66"/>
                    <a:pt x="862" y="70"/>
                    <a:pt x="864" y="71"/>
                  </a:cubicBezTo>
                  <a:cubicBezTo>
                    <a:pt x="874" y="71"/>
                    <a:pt x="874" y="71"/>
                    <a:pt x="874" y="71"/>
                  </a:cubicBezTo>
                  <a:cubicBezTo>
                    <a:pt x="875" y="70"/>
                    <a:pt x="879" y="71"/>
                    <a:pt x="878" y="67"/>
                  </a:cubicBezTo>
                  <a:cubicBezTo>
                    <a:pt x="883" y="68"/>
                    <a:pt x="893" y="64"/>
                    <a:pt x="893" y="70"/>
                  </a:cubicBezTo>
                  <a:cubicBezTo>
                    <a:pt x="897" y="70"/>
                    <a:pt x="896" y="65"/>
                    <a:pt x="902" y="67"/>
                  </a:cubicBezTo>
                  <a:cubicBezTo>
                    <a:pt x="902" y="65"/>
                    <a:pt x="900" y="66"/>
                    <a:pt x="899" y="65"/>
                  </a:cubicBezTo>
                  <a:cubicBezTo>
                    <a:pt x="900" y="64"/>
                    <a:pt x="900" y="62"/>
                    <a:pt x="902" y="61"/>
                  </a:cubicBezTo>
                  <a:cubicBezTo>
                    <a:pt x="906" y="61"/>
                    <a:pt x="905" y="56"/>
                    <a:pt x="910" y="58"/>
                  </a:cubicBezTo>
                  <a:cubicBezTo>
                    <a:pt x="912" y="58"/>
                    <a:pt x="911" y="57"/>
                    <a:pt x="910" y="57"/>
                  </a:cubicBezTo>
                  <a:cubicBezTo>
                    <a:pt x="913" y="54"/>
                    <a:pt x="917" y="56"/>
                    <a:pt x="922" y="56"/>
                  </a:cubicBezTo>
                  <a:cubicBezTo>
                    <a:pt x="920" y="63"/>
                    <a:pt x="929" y="53"/>
                    <a:pt x="927" y="60"/>
                  </a:cubicBezTo>
                  <a:cubicBezTo>
                    <a:pt x="933" y="61"/>
                    <a:pt x="938" y="59"/>
                    <a:pt x="943" y="58"/>
                  </a:cubicBezTo>
                  <a:cubicBezTo>
                    <a:pt x="943" y="62"/>
                    <a:pt x="937" y="60"/>
                    <a:pt x="938" y="64"/>
                  </a:cubicBezTo>
                  <a:cubicBezTo>
                    <a:pt x="939" y="67"/>
                    <a:pt x="944" y="65"/>
                    <a:pt x="947" y="65"/>
                  </a:cubicBezTo>
                  <a:cubicBezTo>
                    <a:pt x="952" y="66"/>
                    <a:pt x="956" y="66"/>
                    <a:pt x="961" y="64"/>
                  </a:cubicBezTo>
                  <a:cubicBezTo>
                    <a:pt x="962" y="69"/>
                    <a:pt x="969" y="69"/>
                    <a:pt x="971" y="74"/>
                  </a:cubicBezTo>
                  <a:cubicBezTo>
                    <a:pt x="973" y="73"/>
                    <a:pt x="975" y="75"/>
                    <a:pt x="978" y="75"/>
                  </a:cubicBezTo>
                  <a:cubicBezTo>
                    <a:pt x="986" y="76"/>
                    <a:pt x="996" y="74"/>
                    <a:pt x="1004" y="75"/>
                  </a:cubicBezTo>
                  <a:cubicBezTo>
                    <a:pt x="1008" y="76"/>
                    <a:pt x="1011" y="80"/>
                    <a:pt x="1014" y="78"/>
                  </a:cubicBezTo>
                  <a:cubicBezTo>
                    <a:pt x="1014" y="80"/>
                    <a:pt x="1015" y="81"/>
                    <a:pt x="1017" y="81"/>
                  </a:cubicBezTo>
                  <a:cubicBezTo>
                    <a:pt x="1017" y="86"/>
                    <a:pt x="1017" y="86"/>
                    <a:pt x="1017" y="86"/>
                  </a:cubicBezTo>
                  <a:cubicBezTo>
                    <a:pt x="1016" y="89"/>
                    <a:pt x="1022" y="87"/>
                    <a:pt x="1023" y="88"/>
                  </a:cubicBezTo>
                  <a:cubicBezTo>
                    <a:pt x="1024" y="90"/>
                    <a:pt x="1023" y="87"/>
                    <a:pt x="1025" y="88"/>
                  </a:cubicBezTo>
                  <a:cubicBezTo>
                    <a:pt x="1026" y="88"/>
                    <a:pt x="1025" y="89"/>
                    <a:pt x="1027" y="89"/>
                  </a:cubicBezTo>
                  <a:cubicBezTo>
                    <a:pt x="1029" y="89"/>
                    <a:pt x="1044" y="91"/>
                    <a:pt x="1045" y="89"/>
                  </a:cubicBezTo>
                  <a:cubicBezTo>
                    <a:pt x="1045" y="89"/>
                    <a:pt x="1045" y="88"/>
                    <a:pt x="1045" y="88"/>
                  </a:cubicBezTo>
                  <a:cubicBezTo>
                    <a:pt x="1046" y="88"/>
                    <a:pt x="1049" y="90"/>
                    <a:pt x="1049" y="89"/>
                  </a:cubicBezTo>
                  <a:cubicBezTo>
                    <a:pt x="1050" y="88"/>
                    <a:pt x="1053" y="87"/>
                    <a:pt x="1053" y="89"/>
                  </a:cubicBezTo>
                  <a:cubicBezTo>
                    <a:pt x="1056" y="87"/>
                    <a:pt x="1060" y="86"/>
                    <a:pt x="1065" y="85"/>
                  </a:cubicBezTo>
                  <a:cubicBezTo>
                    <a:pt x="1064" y="90"/>
                    <a:pt x="1066" y="92"/>
                    <a:pt x="1066" y="95"/>
                  </a:cubicBezTo>
                  <a:cubicBezTo>
                    <a:pt x="1072" y="95"/>
                    <a:pt x="1074" y="97"/>
                    <a:pt x="1079" y="95"/>
                  </a:cubicBezTo>
                  <a:cubicBezTo>
                    <a:pt x="1079" y="93"/>
                    <a:pt x="1078" y="92"/>
                    <a:pt x="1076" y="92"/>
                  </a:cubicBezTo>
                  <a:cubicBezTo>
                    <a:pt x="1077" y="91"/>
                    <a:pt x="1077" y="89"/>
                    <a:pt x="1077" y="86"/>
                  </a:cubicBezTo>
                  <a:cubicBezTo>
                    <a:pt x="1081" y="84"/>
                    <a:pt x="1089" y="85"/>
                    <a:pt x="1091" y="88"/>
                  </a:cubicBezTo>
                  <a:cubicBezTo>
                    <a:pt x="1097" y="88"/>
                    <a:pt x="1103" y="87"/>
                    <a:pt x="1109" y="88"/>
                  </a:cubicBezTo>
                  <a:cubicBezTo>
                    <a:pt x="1112" y="88"/>
                    <a:pt x="1116" y="91"/>
                    <a:pt x="1117" y="88"/>
                  </a:cubicBezTo>
                  <a:cubicBezTo>
                    <a:pt x="1119" y="89"/>
                    <a:pt x="1119" y="91"/>
                    <a:pt x="1124" y="92"/>
                  </a:cubicBezTo>
                  <a:cubicBezTo>
                    <a:pt x="1125" y="92"/>
                    <a:pt x="1126" y="95"/>
                    <a:pt x="1126" y="95"/>
                  </a:cubicBezTo>
                  <a:cubicBezTo>
                    <a:pt x="1127" y="95"/>
                    <a:pt x="1128" y="94"/>
                    <a:pt x="1128" y="94"/>
                  </a:cubicBezTo>
                  <a:cubicBezTo>
                    <a:pt x="1129" y="94"/>
                    <a:pt x="1128" y="95"/>
                    <a:pt x="1129" y="96"/>
                  </a:cubicBezTo>
                  <a:cubicBezTo>
                    <a:pt x="1130" y="97"/>
                    <a:pt x="1132" y="96"/>
                    <a:pt x="1132" y="96"/>
                  </a:cubicBezTo>
                  <a:cubicBezTo>
                    <a:pt x="1133" y="97"/>
                    <a:pt x="1135" y="98"/>
                    <a:pt x="1139" y="99"/>
                  </a:cubicBezTo>
                  <a:cubicBezTo>
                    <a:pt x="1141" y="100"/>
                    <a:pt x="1145" y="101"/>
                    <a:pt x="1147" y="102"/>
                  </a:cubicBezTo>
                  <a:cubicBezTo>
                    <a:pt x="1148" y="102"/>
                    <a:pt x="1148" y="104"/>
                    <a:pt x="1149" y="105"/>
                  </a:cubicBezTo>
                  <a:cubicBezTo>
                    <a:pt x="1149" y="105"/>
                    <a:pt x="1151" y="104"/>
                    <a:pt x="1152" y="105"/>
                  </a:cubicBezTo>
                  <a:cubicBezTo>
                    <a:pt x="1152" y="105"/>
                    <a:pt x="1151" y="107"/>
                    <a:pt x="1152" y="108"/>
                  </a:cubicBezTo>
                  <a:cubicBezTo>
                    <a:pt x="1152" y="108"/>
                    <a:pt x="1154" y="107"/>
                    <a:pt x="1154" y="108"/>
                  </a:cubicBezTo>
                  <a:cubicBezTo>
                    <a:pt x="1155" y="109"/>
                    <a:pt x="1153" y="114"/>
                    <a:pt x="1159" y="112"/>
                  </a:cubicBezTo>
                  <a:cubicBezTo>
                    <a:pt x="1159" y="122"/>
                    <a:pt x="1159" y="122"/>
                    <a:pt x="1159" y="122"/>
                  </a:cubicBezTo>
                  <a:cubicBezTo>
                    <a:pt x="1164" y="121"/>
                    <a:pt x="1168" y="120"/>
                    <a:pt x="1168" y="116"/>
                  </a:cubicBezTo>
                  <a:cubicBezTo>
                    <a:pt x="1173" y="118"/>
                    <a:pt x="1178" y="117"/>
                    <a:pt x="1181" y="119"/>
                  </a:cubicBezTo>
                  <a:cubicBezTo>
                    <a:pt x="1181" y="119"/>
                    <a:pt x="1181" y="121"/>
                    <a:pt x="1181" y="122"/>
                  </a:cubicBezTo>
                  <a:cubicBezTo>
                    <a:pt x="1182" y="122"/>
                    <a:pt x="1184" y="121"/>
                    <a:pt x="1185" y="122"/>
                  </a:cubicBezTo>
                  <a:cubicBezTo>
                    <a:pt x="1184" y="123"/>
                    <a:pt x="1182" y="123"/>
                    <a:pt x="1182" y="126"/>
                  </a:cubicBezTo>
                  <a:cubicBezTo>
                    <a:pt x="1180" y="126"/>
                    <a:pt x="1180" y="124"/>
                    <a:pt x="1178" y="124"/>
                  </a:cubicBezTo>
                  <a:cubicBezTo>
                    <a:pt x="1177" y="125"/>
                    <a:pt x="1177" y="128"/>
                    <a:pt x="1174" y="127"/>
                  </a:cubicBezTo>
                  <a:cubicBezTo>
                    <a:pt x="1175" y="129"/>
                    <a:pt x="1178" y="128"/>
                    <a:pt x="1177" y="133"/>
                  </a:cubicBezTo>
                  <a:cubicBezTo>
                    <a:pt x="1172" y="128"/>
                    <a:pt x="1176" y="135"/>
                    <a:pt x="1173" y="136"/>
                  </a:cubicBezTo>
                  <a:cubicBezTo>
                    <a:pt x="1171" y="136"/>
                    <a:pt x="1170" y="137"/>
                    <a:pt x="1170" y="138"/>
                  </a:cubicBezTo>
                  <a:cubicBezTo>
                    <a:pt x="1168" y="138"/>
                    <a:pt x="1167" y="138"/>
                    <a:pt x="1166" y="137"/>
                  </a:cubicBezTo>
                  <a:cubicBezTo>
                    <a:pt x="1165" y="136"/>
                    <a:pt x="1164" y="135"/>
                    <a:pt x="1163" y="134"/>
                  </a:cubicBezTo>
                  <a:cubicBezTo>
                    <a:pt x="1161" y="133"/>
                    <a:pt x="1159" y="134"/>
                    <a:pt x="1157" y="133"/>
                  </a:cubicBezTo>
                  <a:cubicBezTo>
                    <a:pt x="1156" y="132"/>
                    <a:pt x="1155" y="130"/>
                    <a:pt x="1154" y="130"/>
                  </a:cubicBezTo>
                  <a:cubicBezTo>
                    <a:pt x="1153" y="129"/>
                    <a:pt x="1150" y="130"/>
                    <a:pt x="1149" y="130"/>
                  </a:cubicBezTo>
                  <a:cubicBezTo>
                    <a:pt x="1148" y="130"/>
                    <a:pt x="1149" y="129"/>
                    <a:pt x="1147" y="129"/>
                  </a:cubicBezTo>
                  <a:cubicBezTo>
                    <a:pt x="1146" y="128"/>
                    <a:pt x="1144" y="123"/>
                    <a:pt x="1142" y="127"/>
                  </a:cubicBezTo>
                  <a:cubicBezTo>
                    <a:pt x="1140" y="127"/>
                    <a:pt x="1141" y="125"/>
                    <a:pt x="1140" y="123"/>
                  </a:cubicBezTo>
                  <a:cubicBezTo>
                    <a:pt x="1132" y="123"/>
                    <a:pt x="1132" y="123"/>
                    <a:pt x="1132" y="123"/>
                  </a:cubicBezTo>
                  <a:cubicBezTo>
                    <a:pt x="1129" y="123"/>
                    <a:pt x="1132" y="126"/>
                    <a:pt x="1132" y="126"/>
                  </a:cubicBezTo>
                  <a:cubicBezTo>
                    <a:pt x="1132" y="128"/>
                    <a:pt x="1129" y="128"/>
                    <a:pt x="1129" y="131"/>
                  </a:cubicBezTo>
                  <a:cubicBezTo>
                    <a:pt x="1123" y="131"/>
                    <a:pt x="1122" y="136"/>
                    <a:pt x="1115" y="134"/>
                  </a:cubicBezTo>
                  <a:cubicBezTo>
                    <a:pt x="1114" y="135"/>
                    <a:pt x="1114" y="137"/>
                    <a:pt x="1111" y="137"/>
                  </a:cubicBezTo>
                  <a:cubicBezTo>
                    <a:pt x="1111" y="139"/>
                    <a:pt x="1114" y="138"/>
                    <a:pt x="1117" y="138"/>
                  </a:cubicBezTo>
                  <a:cubicBezTo>
                    <a:pt x="1118" y="139"/>
                    <a:pt x="1119" y="141"/>
                    <a:pt x="1121" y="141"/>
                  </a:cubicBezTo>
                  <a:cubicBezTo>
                    <a:pt x="1120" y="146"/>
                    <a:pt x="1120" y="144"/>
                    <a:pt x="1122" y="147"/>
                  </a:cubicBezTo>
                  <a:cubicBezTo>
                    <a:pt x="1123" y="150"/>
                    <a:pt x="1127" y="150"/>
                    <a:pt x="1129" y="152"/>
                  </a:cubicBezTo>
                  <a:cubicBezTo>
                    <a:pt x="1129" y="152"/>
                    <a:pt x="1125" y="157"/>
                    <a:pt x="1125" y="157"/>
                  </a:cubicBezTo>
                  <a:cubicBezTo>
                    <a:pt x="1121" y="157"/>
                    <a:pt x="1121" y="153"/>
                    <a:pt x="1119" y="154"/>
                  </a:cubicBezTo>
                  <a:cubicBezTo>
                    <a:pt x="1120" y="154"/>
                    <a:pt x="1121" y="157"/>
                    <a:pt x="1119" y="157"/>
                  </a:cubicBezTo>
                  <a:cubicBezTo>
                    <a:pt x="1115" y="157"/>
                    <a:pt x="1108" y="156"/>
                    <a:pt x="1104" y="158"/>
                  </a:cubicBezTo>
                  <a:cubicBezTo>
                    <a:pt x="1101" y="159"/>
                    <a:pt x="1096" y="161"/>
                    <a:pt x="1097" y="164"/>
                  </a:cubicBezTo>
                  <a:cubicBezTo>
                    <a:pt x="1091" y="162"/>
                    <a:pt x="1090" y="167"/>
                    <a:pt x="1086" y="168"/>
                  </a:cubicBezTo>
                  <a:cubicBezTo>
                    <a:pt x="1085" y="169"/>
                    <a:pt x="1084" y="170"/>
                    <a:pt x="1083" y="171"/>
                  </a:cubicBezTo>
                  <a:cubicBezTo>
                    <a:pt x="1082" y="171"/>
                    <a:pt x="1080" y="173"/>
                    <a:pt x="1079" y="173"/>
                  </a:cubicBezTo>
                  <a:cubicBezTo>
                    <a:pt x="1077" y="174"/>
                    <a:pt x="1076" y="175"/>
                    <a:pt x="1076" y="176"/>
                  </a:cubicBezTo>
                  <a:cubicBezTo>
                    <a:pt x="1072" y="175"/>
                    <a:pt x="1064" y="178"/>
                    <a:pt x="1062" y="175"/>
                  </a:cubicBezTo>
                  <a:cubicBezTo>
                    <a:pt x="1060" y="176"/>
                    <a:pt x="1057" y="175"/>
                    <a:pt x="1058" y="179"/>
                  </a:cubicBezTo>
                  <a:cubicBezTo>
                    <a:pt x="1050" y="180"/>
                    <a:pt x="1049" y="180"/>
                    <a:pt x="1041" y="179"/>
                  </a:cubicBezTo>
                  <a:cubicBezTo>
                    <a:pt x="1040" y="179"/>
                    <a:pt x="1039" y="180"/>
                    <a:pt x="1038" y="180"/>
                  </a:cubicBezTo>
                  <a:cubicBezTo>
                    <a:pt x="1037" y="181"/>
                    <a:pt x="1034" y="182"/>
                    <a:pt x="1034" y="185"/>
                  </a:cubicBezTo>
                  <a:cubicBezTo>
                    <a:pt x="1034" y="189"/>
                    <a:pt x="1027" y="187"/>
                    <a:pt x="1028" y="193"/>
                  </a:cubicBezTo>
                  <a:cubicBezTo>
                    <a:pt x="1027" y="198"/>
                    <a:pt x="1032" y="197"/>
                    <a:pt x="1034" y="199"/>
                  </a:cubicBezTo>
                  <a:cubicBezTo>
                    <a:pt x="1033" y="202"/>
                    <a:pt x="1033" y="206"/>
                    <a:pt x="1028" y="206"/>
                  </a:cubicBezTo>
                  <a:cubicBezTo>
                    <a:pt x="1029" y="209"/>
                    <a:pt x="1028" y="210"/>
                    <a:pt x="1025" y="210"/>
                  </a:cubicBezTo>
                  <a:cubicBezTo>
                    <a:pt x="1025" y="216"/>
                    <a:pt x="1025" y="216"/>
                    <a:pt x="1025" y="216"/>
                  </a:cubicBezTo>
                  <a:cubicBezTo>
                    <a:pt x="1026" y="218"/>
                    <a:pt x="1028" y="214"/>
                    <a:pt x="1028" y="217"/>
                  </a:cubicBezTo>
                  <a:cubicBezTo>
                    <a:pt x="1029" y="220"/>
                    <a:pt x="1026" y="219"/>
                    <a:pt x="1025" y="220"/>
                  </a:cubicBezTo>
                  <a:cubicBezTo>
                    <a:pt x="1025" y="220"/>
                    <a:pt x="1024" y="224"/>
                    <a:pt x="1024" y="224"/>
                  </a:cubicBezTo>
                  <a:cubicBezTo>
                    <a:pt x="1022" y="225"/>
                    <a:pt x="1019" y="224"/>
                    <a:pt x="1017" y="225"/>
                  </a:cubicBezTo>
                  <a:cubicBezTo>
                    <a:pt x="1016" y="226"/>
                    <a:pt x="1018" y="230"/>
                    <a:pt x="1017" y="231"/>
                  </a:cubicBezTo>
                  <a:cubicBezTo>
                    <a:pt x="1016" y="232"/>
                    <a:pt x="1016" y="228"/>
                    <a:pt x="1015" y="228"/>
                  </a:cubicBezTo>
                  <a:cubicBezTo>
                    <a:pt x="1014" y="228"/>
                    <a:pt x="1011" y="229"/>
                    <a:pt x="1014" y="235"/>
                  </a:cubicBezTo>
                  <a:cubicBezTo>
                    <a:pt x="1011" y="234"/>
                    <a:pt x="1012" y="237"/>
                    <a:pt x="1011" y="238"/>
                  </a:cubicBezTo>
                  <a:cubicBezTo>
                    <a:pt x="1011" y="238"/>
                    <a:pt x="1009" y="238"/>
                    <a:pt x="1009" y="238"/>
                  </a:cubicBezTo>
                  <a:cubicBezTo>
                    <a:pt x="1008" y="239"/>
                    <a:pt x="1008" y="242"/>
                    <a:pt x="1006" y="241"/>
                  </a:cubicBezTo>
                  <a:cubicBezTo>
                    <a:pt x="1006" y="243"/>
                    <a:pt x="1004" y="244"/>
                    <a:pt x="1004" y="246"/>
                  </a:cubicBezTo>
                  <a:cubicBezTo>
                    <a:pt x="1002" y="247"/>
                    <a:pt x="999" y="246"/>
                    <a:pt x="999" y="248"/>
                  </a:cubicBezTo>
                  <a:cubicBezTo>
                    <a:pt x="997" y="247"/>
                    <a:pt x="999" y="246"/>
                    <a:pt x="999" y="244"/>
                  </a:cubicBezTo>
                  <a:cubicBezTo>
                    <a:pt x="999" y="244"/>
                    <a:pt x="997" y="243"/>
                    <a:pt x="997" y="242"/>
                  </a:cubicBezTo>
                  <a:cubicBezTo>
                    <a:pt x="997" y="241"/>
                    <a:pt x="997" y="240"/>
                    <a:pt x="997" y="239"/>
                  </a:cubicBezTo>
                  <a:cubicBezTo>
                    <a:pt x="996" y="239"/>
                    <a:pt x="995" y="237"/>
                    <a:pt x="994" y="237"/>
                  </a:cubicBezTo>
                  <a:cubicBezTo>
                    <a:pt x="994" y="236"/>
                    <a:pt x="993" y="235"/>
                    <a:pt x="992" y="235"/>
                  </a:cubicBezTo>
                  <a:cubicBezTo>
                    <a:pt x="993" y="233"/>
                    <a:pt x="993" y="230"/>
                    <a:pt x="993" y="227"/>
                  </a:cubicBezTo>
                  <a:cubicBezTo>
                    <a:pt x="993" y="224"/>
                    <a:pt x="992" y="224"/>
                    <a:pt x="992" y="223"/>
                  </a:cubicBezTo>
                  <a:cubicBezTo>
                    <a:pt x="991" y="217"/>
                    <a:pt x="993" y="211"/>
                    <a:pt x="992" y="207"/>
                  </a:cubicBezTo>
                  <a:cubicBezTo>
                    <a:pt x="997" y="211"/>
                    <a:pt x="992" y="205"/>
                    <a:pt x="994" y="202"/>
                  </a:cubicBezTo>
                  <a:cubicBezTo>
                    <a:pt x="995" y="201"/>
                    <a:pt x="996" y="206"/>
                    <a:pt x="997" y="203"/>
                  </a:cubicBezTo>
                  <a:cubicBezTo>
                    <a:pt x="997" y="202"/>
                    <a:pt x="997" y="201"/>
                    <a:pt x="997" y="200"/>
                  </a:cubicBezTo>
                  <a:cubicBezTo>
                    <a:pt x="999" y="198"/>
                    <a:pt x="1004" y="194"/>
                    <a:pt x="1006" y="193"/>
                  </a:cubicBezTo>
                  <a:cubicBezTo>
                    <a:pt x="1006" y="193"/>
                    <a:pt x="1008" y="193"/>
                    <a:pt x="1007" y="192"/>
                  </a:cubicBezTo>
                  <a:cubicBezTo>
                    <a:pt x="1005" y="190"/>
                    <a:pt x="1008" y="191"/>
                    <a:pt x="1010" y="190"/>
                  </a:cubicBezTo>
                  <a:cubicBezTo>
                    <a:pt x="1012" y="189"/>
                    <a:pt x="1013" y="187"/>
                    <a:pt x="1013" y="183"/>
                  </a:cubicBezTo>
                  <a:cubicBezTo>
                    <a:pt x="1013" y="183"/>
                    <a:pt x="1018" y="181"/>
                    <a:pt x="1017" y="180"/>
                  </a:cubicBezTo>
                  <a:cubicBezTo>
                    <a:pt x="1017" y="180"/>
                    <a:pt x="1016" y="180"/>
                    <a:pt x="1015" y="180"/>
                  </a:cubicBezTo>
                  <a:cubicBezTo>
                    <a:pt x="1016" y="180"/>
                    <a:pt x="1017" y="178"/>
                    <a:pt x="1017" y="178"/>
                  </a:cubicBezTo>
                  <a:cubicBezTo>
                    <a:pt x="1018" y="177"/>
                    <a:pt x="1020" y="181"/>
                    <a:pt x="1020" y="175"/>
                  </a:cubicBezTo>
                  <a:cubicBezTo>
                    <a:pt x="1022" y="175"/>
                    <a:pt x="1025" y="174"/>
                    <a:pt x="1027" y="173"/>
                  </a:cubicBezTo>
                  <a:cubicBezTo>
                    <a:pt x="1027" y="173"/>
                    <a:pt x="1028" y="171"/>
                    <a:pt x="1028" y="171"/>
                  </a:cubicBezTo>
                  <a:cubicBezTo>
                    <a:pt x="1029" y="170"/>
                    <a:pt x="1030" y="171"/>
                    <a:pt x="1031" y="171"/>
                  </a:cubicBezTo>
                  <a:cubicBezTo>
                    <a:pt x="1032" y="170"/>
                    <a:pt x="1033" y="169"/>
                    <a:pt x="1034" y="168"/>
                  </a:cubicBezTo>
                  <a:cubicBezTo>
                    <a:pt x="1034" y="167"/>
                    <a:pt x="1035" y="168"/>
                    <a:pt x="1035" y="166"/>
                  </a:cubicBezTo>
                  <a:cubicBezTo>
                    <a:pt x="1035" y="165"/>
                    <a:pt x="1037" y="161"/>
                    <a:pt x="1039" y="164"/>
                  </a:cubicBezTo>
                  <a:cubicBezTo>
                    <a:pt x="1039" y="157"/>
                    <a:pt x="1039" y="157"/>
                    <a:pt x="1039" y="157"/>
                  </a:cubicBezTo>
                  <a:cubicBezTo>
                    <a:pt x="1036" y="156"/>
                    <a:pt x="1034" y="157"/>
                    <a:pt x="1032" y="158"/>
                  </a:cubicBezTo>
                  <a:cubicBezTo>
                    <a:pt x="1032" y="159"/>
                    <a:pt x="1030" y="160"/>
                    <a:pt x="1030" y="161"/>
                  </a:cubicBezTo>
                  <a:cubicBezTo>
                    <a:pt x="1029" y="162"/>
                    <a:pt x="1028" y="161"/>
                    <a:pt x="1028" y="162"/>
                  </a:cubicBezTo>
                  <a:cubicBezTo>
                    <a:pt x="1028" y="165"/>
                    <a:pt x="1023" y="164"/>
                    <a:pt x="1023" y="168"/>
                  </a:cubicBezTo>
                  <a:cubicBezTo>
                    <a:pt x="1020" y="167"/>
                    <a:pt x="1018" y="168"/>
                    <a:pt x="1018" y="171"/>
                  </a:cubicBezTo>
                  <a:cubicBezTo>
                    <a:pt x="1017" y="171"/>
                    <a:pt x="1018" y="168"/>
                    <a:pt x="1017" y="168"/>
                  </a:cubicBezTo>
                  <a:cubicBezTo>
                    <a:pt x="1017" y="168"/>
                    <a:pt x="1014" y="168"/>
                    <a:pt x="1014" y="168"/>
                  </a:cubicBezTo>
                  <a:cubicBezTo>
                    <a:pt x="1014" y="167"/>
                    <a:pt x="1015" y="165"/>
                    <a:pt x="1014" y="164"/>
                  </a:cubicBezTo>
                  <a:cubicBezTo>
                    <a:pt x="1008" y="164"/>
                    <a:pt x="1004" y="163"/>
                    <a:pt x="1000" y="164"/>
                  </a:cubicBezTo>
                  <a:cubicBezTo>
                    <a:pt x="998" y="164"/>
                    <a:pt x="1000" y="166"/>
                    <a:pt x="999" y="166"/>
                  </a:cubicBezTo>
                  <a:cubicBezTo>
                    <a:pt x="997" y="168"/>
                    <a:pt x="995" y="167"/>
                    <a:pt x="993" y="168"/>
                  </a:cubicBezTo>
                  <a:cubicBezTo>
                    <a:pt x="991" y="169"/>
                    <a:pt x="991" y="170"/>
                    <a:pt x="989" y="172"/>
                  </a:cubicBezTo>
                  <a:cubicBezTo>
                    <a:pt x="988" y="173"/>
                    <a:pt x="987" y="175"/>
                    <a:pt x="985" y="175"/>
                  </a:cubicBezTo>
                  <a:cubicBezTo>
                    <a:pt x="983" y="179"/>
                    <a:pt x="987" y="178"/>
                    <a:pt x="986" y="182"/>
                  </a:cubicBezTo>
                  <a:cubicBezTo>
                    <a:pt x="984" y="182"/>
                    <a:pt x="983" y="184"/>
                    <a:pt x="983" y="186"/>
                  </a:cubicBezTo>
                  <a:cubicBezTo>
                    <a:pt x="977" y="185"/>
                    <a:pt x="976" y="188"/>
                    <a:pt x="971" y="187"/>
                  </a:cubicBezTo>
                  <a:cubicBezTo>
                    <a:pt x="969" y="186"/>
                    <a:pt x="970" y="185"/>
                    <a:pt x="971" y="183"/>
                  </a:cubicBezTo>
                  <a:cubicBezTo>
                    <a:pt x="968" y="184"/>
                    <a:pt x="968" y="182"/>
                    <a:pt x="968" y="180"/>
                  </a:cubicBezTo>
                  <a:cubicBezTo>
                    <a:pt x="966" y="180"/>
                    <a:pt x="962" y="181"/>
                    <a:pt x="962" y="179"/>
                  </a:cubicBezTo>
                  <a:cubicBezTo>
                    <a:pt x="956" y="183"/>
                    <a:pt x="947" y="185"/>
                    <a:pt x="938" y="186"/>
                  </a:cubicBezTo>
                  <a:cubicBezTo>
                    <a:pt x="938" y="184"/>
                    <a:pt x="934" y="185"/>
                    <a:pt x="936" y="180"/>
                  </a:cubicBezTo>
                  <a:cubicBezTo>
                    <a:pt x="930" y="180"/>
                    <a:pt x="930" y="180"/>
                    <a:pt x="930" y="180"/>
                  </a:cubicBezTo>
                  <a:cubicBezTo>
                    <a:pt x="924" y="182"/>
                    <a:pt x="919" y="184"/>
                    <a:pt x="915" y="186"/>
                  </a:cubicBezTo>
                  <a:cubicBezTo>
                    <a:pt x="911" y="188"/>
                    <a:pt x="908" y="192"/>
                    <a:pt x="903" y="193"/>
                  </a:cubicBezTo>
                  <a:cubicBezTo>
                    <a:pt x="904" y="196"/>
                    <a:pt x="903" y="197"/>
                    <a:pt x="900" y="197"/>
                  </a:cubicBezTo>
                  <a:cubicBezTo>
                    <a:pt x="902" y="201"/>
                    <a:pt x="898" y="201"/>
                    <a:pt x="899" y="204"/>
                  </a:cubicBezTo>
                  <a:cubicBezTo>
                    <a:pt x="896" y="202"/>
                    <a:pt x="894" y="210"/>
                    <a:pt x="892" y="209"/>
                  </a:cubicBezTo>
                  <a:cubicBezTo>
                    <a:pt x="889" y="206"/>
                    <a:pt x="892" y="210"/>
                    <a:pt x="888" y="210"/>
                  </a:cubicBezTo>
                  <a:cubicBezTo>
                    <a:pt x="885" y="210"/>
                    <a:pt x="885" y="211"/>
                    <a:pt x="885" y="213"/>
                  </a:cubicBezTo>
                  <a:cubicBezTo>
                    <a:pt x="878" y="210"/>
                    <a:pt x="881" y="218"/>
                    <a:pt x="875" y="217"/>
                  </a:cubicBezTo>
                  <a:cubicBezTo>
                    <a:pt x="876" y="218"/>
                    <a:pt x="880" y="224"/>
                    <a:pt x="881" y="221"/>
                  </a:cubicBezTo>
                  <a:cubicBezTo>
                    <a:pt x="883" y="222"/>
                    <a:pt x="882" y="225"/>
                    <a:pt x="882" y="227"/>
                  </a:cubicBezTo>
                  <a:cubicBezTo>
                    <a:pt x="884" y="225"/>
                    <a:pt x="886" y="228"/>
                    <a:pt x="886" y="228"/>
                  </a:cubicBezTo>
                  <a:cubicBezTo>
                    <a:pt x="888" y="228"/>
                    <a:pt x="889" y="226"/>
                    <a:pt x="892" y="227"/>
                  </a:cubicBezTo>
                  <a:cubicBezTo>
                    <a:pt x="892" y="227"/>
                    <a:pt x="894" y="228"/>
                    <a:pt x="893" y="228"/>
                  </a:cubicBezTo>
                  <a:cubicBezTo>
                    <a:pt x="895" y="228"/>
                    <a:pt x="897" y="224"/>
                    <a:pt x="898" y="227"/>
                  </a:cubicBezTo>
                  <a:cubicBezTo>
                    <a:pt x="899" y="227"/>
                    <a:pt x="899" y="225"/>
                    <a:pt x="899" y="224"/>
                  </a:cubicBezTo>
                  <a:cubicBezTo>
                    <a:pt x="901" y="225"/>
                    <a:pt x="901" y="235"/>
                    <a:pt x="905" y="230"/>
                  </a:cubicBezTo>
                  <a:cubicBezTo>
                    <a:pt x="908" y="229"/>
                    <a:pt x="904" y="236"/>
                    <a:pt x="909" y="234"/>
                  </a:cubicBezTo>
                  <a:cubicBezTo>
                    <a:pt x="909" y="235"/>
                    <a:pt x="906" y="234"/>
                    <a:pt x="906" y="235"/>
                  </a:cubicBezTo>
                  <a:cubicBezTo>
                    <a:pt x="906" y="235"/>
                    <a:pt x="908" y="239"/>
                    <a:pt x="907" y="241"/>
                  </a:cubicBezTo>
                  <a:cubicBezTo>
                    <a:pt x="907" y="241"/>
                    <a:pt x="906" y="241"/>
                    <a:pt x="906" y="242"/>
                  </a:cubicBezTo>
                  <a:cubicBezTo>
                    <a:pt x="906" y="243"/>
                    <a:pt x="905" y="244"/>
                    <a:pt x="905" y="245"/>
                  </a:cubicBezTo>
                  <a:cubicBezTo>
                    <a:pt x="904" y="249"/>
                    <a:pt x="907" y="258"/>
                    <a:pt x="902" y="253"/>
                  </a:cubicBezTo>
                  <a:cubicBezTo>
                    <a:pt x="903" y="266"/>
                    <a:pt x="897" y="271"/>
                    <a:pt x="895" y="280"/>
                  </a:cubicBezTo>
                  <a:cubicBezTo>
                    <a:pt x="893" y="282"/>
                    <a:pt x="893" y="281"/>
                    <a:pt x="891" y="280"/>
                  </a:cubicBezTo>
                  <a:cubicBezTo>
                    <a:pt x="890" y="281"/>
                    <a:pt x="891" y="283"/>
                    <a:pt x="891" y="284"/>
                  </a:cubicBezTo>
                  <a:cubicBezTo>
                    <a:pt x="890" y="286"/>
                    <a:pt x="888" y="285"/>
                    <a:pt x="886" y="286"/>
                  </a:cubicBezTo>
                  <a:cubicBezTo>
                    <a:pt x="886" y="286"/>
                    <a:pt x="887" y="288"/>
                    <a:pt x="886" y="288"/>
                  </a:cubicBezTo>
                  <a:cubicBezTo>
                    <a:pt x="886" y="289"/>
                    <a:pt x="884" y="288"/>
                    <a:pt x="884" y="288"/>
                  </a:cubicBezTo>
                  <a:cubicBezTo>
                    <a:pt x="883" y="289"/>
                    <a:pt x="885" y="290"/>
                    <a:pt x="885" y="290"/>
                  </a:cubicBezTo>
                  <a:cubicBezTo>
                    <a:pt x="884" y="291"/>
                    <a:pt x="882" y="291"/>
                    <a:pt x="881" y="293"/>
                  </a:cubicBezTo>
                  <a:cubicBezTo>
                    <a:pt x="880" y="294"/>
                    <a:pt x="880" y="296"/>
                    <a:pt x="879" y="297"/>
                  </a:cubicBezTo>
                  <a:cubicBezTo>
                    <a:pt x="878" y="298"/>
                    <a:pt x="877" y="297"/>
                    <a:pt x="875" y="298"/>
                  </a:cubicBezTo>
                  <a:cubicBezTo>
                    <a:pt x="874" y="299"/>
                    <a:pt x="875" y="301"/>
                    <a:pt x="874" y="303"/>
                  </a:cubicBezTo>
                  <a:cubicBezTo>
                    <a:pt x="873" y="303"/>
                    <a:pt x="871" y="302"/>
                    <a:pt x="871" y="303"/>
                  </a:cubicBezTo>
                  <a:cubicBezTo>
                    <a:pt x="871" y="303"/>
                    <a:pt x="871" y="306"/>
                    <a:pt x="870" y="305"/>
                  </a:cubicBezTo>
                  <a:cubicBezTo>
                    <a:pt x="869" y="304"/>
                    <a:pt x="867" y="304"/>
                    <a:pt x="867" y="308"/>
                  </a:cubicBezTo>
                  <a:cubicBezTo>
                    <a:pt x="860" y="309"/>
                    <a:pt x="860" y="308"/>
                    <a:pt x="853" y="308"/>
                  </a:cubicBezTo>
                  <a:cubicBezTo>
                    <a:pt x="853" y="309"/>
                    <a:pt x="847" y="312"/>
                    <a:pt x="850" y="312"/>
                  </a:cubicBezTo>
                  <a:cubicBezTo>
                    <a:pt x="851" y="315"/>
                    <a:pt x="840" y="313"/>
                    <a:pt x="846" y="315"/>
                  </a:cubicBezTo>
                  <a:cubicBezTo>
                    <a:pt x="845" y="317"/>
                    <a:pt x="843" y="317"/>
                    <a:pt x="843" y="315"/>
                  </a:cubicBezTo>
                  <a:cubicBezTo>
                    <a:pt x="839" y="318"/>
                    <a:pt x="841" y="321"/>
                    <a:pt x="842" y="326"/>
                  </a:cubicBezTo>
                  <a:cubicBezTo>
                    <a:pt x="837" y="327"/>
                    <a:pt x="839" y="327"/>
                    <a:pt x="835" y="326"/>
                  </a:cubicBezTo>
                  <a:cubicBezTo>
                    <a:pt x="836" y="328"/>
                    <a:pt x="836" y="329"/>
                    <a:pt x="833" y="329"/>
                  </a:cubicBezTo>
                  <a:cubicBezTo>
                    <a:pt x="833" y="332"/>
                    <a:pt x="834" y="344"/>
                    <a:pt x="836" y="340"/>
                  </a:cubicBezTo>
                  <a:cubicBezTo>
                    <a:pt x="839" y="340"/>
                    <a:pt x="836" y="351"/>
                    <a:pt x="840" y="352"/>
                  </a:cubicBezTo>
                  <a:cubicBezTo>
                    <a:pt x="844" y="352"/>
                    <a:pt x="839" y="356"/>
                    <a:pt x="843" y="357"/>
                  </a:cubicBezTo>
                  <a:cubicBezTo>
                    <a:pt x="842" y="357"/>
                    <a:pt x="842" y="360"/>
                    <a:pt x="842" y="360"/>
                  </a:cubicBezTo>
                  <a:cubicBezTo>
                    <a:pt x="840" y="361"/>
                    <a:pt x="839" y="359"/>
                    <a:pt x="839" y="359"/>
                  </a:cubicBezTo>
                  <a:cubicBezTo>
                    <a:pt x="837" y="359"/>
                    <a:pt x="838" y="361"/>
                    <a:pt x="837" y="361"/>
                  </a:cubicBezTo>
                  <a:cubicBezTo>
                    <a:pt x="836" y="362"/>
                    <a:pt x="834" y="361"/>
                    <a:pt x="833" y="361"/>
                  </a:cubicBezTo>
                  <a:cubicBezTo>
                    <a:pt x="830" y="362"/>
                    <a:pt x="826" y="365"/>
                    <a:pt x="823" y="363"/>
                  </a:cubicBezTo>
                  <a:cubicBezTo>
                    <a:pt x="823" y="360"/>
                    <a:pt x="824" y="359"/>
                    <a:pt x="825" y="357"/>
                  </a:cubicBezTo>
                  <a:cubicBezTo>
                    <a:pt x="825" y="354"/>
                    <a:pt x="823" y="350"/>
                    <a:pt x="826" y="349"/>
                  </a:cubicBezTo>
                  <a:cubicBezTo>
                    <a:pt x="826" y="347"/>
                    <a:pt x="822" y="348"/>
                    <a:pt x="823" y="343"/>
                  </a:cubicBezTo>
                  <a:cubicBezTo>
                    <a:pt x="820" y="342"/>
                    <a:pt x="818" y="344"/>
                    <a:pt x="815" y="340"/>
                  </a:cubicBezTo>
                  <a:cubicBezTo>
                    <a:pt x="814" y="336"/>
                    <a:pt x="820" y="339"/>
                    <a:pt x="818" y="333"/>
                  </a:cubicBezTo>
                  <a:cubicBezTo>
                    <a:pt x="817" y="332"/>
                    <a:pt x="816" y="333"/>
                    <a:pt x="816" y="333"/>
                  </a:cubicBezTo>
                  <a:cubicBezTo>
                    <a:pt x="815" y="333"/>
                    <a:pt x="814" y="332"/>
                    <a:pt x="814" y="331"/>
                  </a:cubicBezTo>
                  <a:cubicBezTo>
                    <a:pt x="813" y="330"/>
                    <a:pt x="811" y="329"/>
                    <a:pt x="811" y="328"/>
                  </a:cubicBezTo>
                  <a:cubicBezTo>
                    <a:pt x="810" y="329"/>
                    <a:pt x="808" y="329"/>
                    <a:pt x="806" y="329"/>
                  </a:cubicBezTo>
                  <a:cubicBezTo>
                    <a:pt x="805" y="329"/>
                    <a:pt x="806" y="331"/>
                    <a:pt x="806" y="331"/>
                  </a:cubicBezTo>
                  <a:cubicBezTo>
                    <a:pt x="806" y="335"/>
                    <a:pt x="803" y="327"/>
                    <a:pt x="804" y="333"/>
                  </a:cubicBezTo>
                  <a:cubicBezTo>
                    <a:pt x="800" y="330"/>
                    <a:pt x="800" y="337"/>
                    <a:pt x="795" y="333"/>
                  </a:cubicBezTo>
                  <a:cubicBezTo>
                    <a:pt x="799" y="330"/>
                    <a:pt x="795" y="328"/>
                    <a:pt x="799" y="325"/>
                  </a:cubicBezTo>
                  <a:cubicBezTo>
                    <a:pt x="802" y="323"/>
                    <a:pt x="793" y="324"/>
                    <a:pt x="792" y="326"/>
                  </a:cubicBezTo>
                  <a:cubicBezTo>
                    <a:pt x="792" y="330"/>
                    <a:pt x="790" y="325"/>
                    <a:pt x="791" y="325"/>
                  </a:cubicBezTo>
                  <a:cubicBezTo>
                    <a:pt x="788" y="325"/>
                    <a:pt x="789" y="329"/>
                    <a:pt x="787" y="329"/>
                  </a:cubicBezTo>
                  <a:cubicBezTo>
                    <a:pt x="786" y="329"/>
                    <a:pt x="783" y="331"/>
                    <a:pt x="783" y="332"/>
                  </a:cubicBezTo>
                  <a:cubicBezTo>
                    <a:pt x="782" y="333"/>
                    <a:pt x="781" y="333"/>
                    <a:pt x="781" y="335"/>
                  </a:cubicBezTo>
                  <a:cubicBezTo>
                    <a:pt x="776" y="334"/>
                    <a:pt x="777" y="334"/>
                    <a:pt x="771" y="335"/>
                  </a:cubicBezTo>
                  <a:cubicBezTo>
                    <a:pt x="773" y="335"/>
                    <a:pt x="772" y="338"/>
                    <a:pt x="773" y="339"/>
                  </a:cubicBezTo>
                  <a:cubicBezTo>
                    <a:pt x="774" y="340"/>
                    <a:pt x="776" y="338"/>
                    <a:pt x="777" y="339"/>
                  </a:cubicBezTo>
                  <a:cubicBezTo>
                    <a:pt x="777" y="339"/>
                    <a:pt x="777" y="341"/>
                    <a:pt x="777" y="342"/>
                  </a:cubicBezTo>
                  <a:cubicBezTo>
                    <a:pt x="778" y="342"/>
                    <a:pt x="780" y="341"/>
                    <a:pt x="781" y="342"/>
                  </a:cubicBezTo>
                  <a:cubicBezTo>
                    <a:pt x="782" y="342"/>
                    <a:pt x="781" y="344"/>
                    <a:pt x="781" y="345"/>
                  </a:cubicBezTo>
                  <a:cubicBezTo>
                    <a:pt x="782" y="346"/>
                    <a:pt x="784" y="345"/>
                    <a:pt x="785" y="346"/>
                  </a:cubicBezTo>
                  <a:cubicBezTo>
                    <a:pt x="787" y="346"/>
                    <a:pt x="786" y="343"/>
                    <a:pt x="788" y="343"/>
                  </a:cubicBezTo>
                  <a:cubicBezTo>
                    <a:pt x="794" y="343"/>
                    <a:pt x="798" y="344"/>
                    <a:pt x="798" y="349"/>
                  </a:cubicBezTo>
                  <a:cubicBezTo>
                    <a:pt x="796" y="351"/>
                    <a:pt x="793" y="351"/>
                    <a:pt x="791" y="349"/>
                  </a:cubicBezTo>
                  <a:cubicBezTo>
                    <a:pt x="790" y="350"/>
                    <a:pt x="789" y="353"/>
                    <a:pt x="790" y="356"/>
                  </a:cubicBezTo>
                  <a:cubicBezTo>
                    <a:pt x="787" y="355"/>
                    <a:pt x="787" y="357"/>
                    <a:pt x="788" y="357"/>
                  </a:cubicBezTo>
                  <a:cubicBezTo>
                    <a:pt x="788" y="359"/>
                    <a:pt x="785" y="358"/>
                    <a:pt x="783" y="359"/>
                  </a:cubicBezTo>
                  <a:cubicBezTo>
                    <a:pt x="785" y="364"/>
                    <a:pt x="790" y="366"/>
                    <a:pt x="790" y="373"/>
                  </a:cubicBezTo>
                  <a:cubicBezTo>
                    <a:pt x="793" y="368"/>
                    <a:pt x="791" y="372"/>
                    <a:pt x="794" y="374"/>
                  </a:cubicBezTo>
                  <a:cubicBezTo>
                    <a:pt x="793" y="379"/>
                    <a:pt x="795" y="386"/>
                    <a:pt x="792" y="389"/>
                  </a:cubicBezTo>
                  <a:cubicBezTo>
                    <a:pt x="795" y="393"/>
                    <a:pt x="796" y="397"/>
                    <a:pt x="795" y="404"/>
                  </a:cubicBezTo>
                  <a:cubicBezTo>
                    <a:pt x="791" y="400"/>
                    <a:pt x="793" y="410"/>
                    <a:pt x="791" y="408"/>
                  </a:cubicBezTo>
                  <a:cubicBezTo>
                    <a:pt x="789" y="406"/>
                    <a:pt x="791" y="408"/>
                    <a:pt x="790" y="409"/>
                  </a:cubicBezTo>
                  <a:cubicBezTo>
                    <a:pt x="789" y="410"/>
                    <a:pt x="786" y="410"/>
                    <a:pt x="787" y="415"/>
                  </a:cubicBezTo>
                  <a:cubicBezTo>
                    <a:pt x="782" y="413"/>
                    <a:pt x="786" y="419"/>
                    <a:pt x="781" y="418"/>
                  </a:cubicBezTo>
                  <a:cubicBezTo>
                    <a:pt x="785" y="421"/>
                    <a:pt x="775" y="423"/>
                    <a:pt x="777" y="425"/>
                  </a:cubicBezTo>
                  <a:cubicBezTo>
                    <a:pt x="779" y="427"/>
                    <a:pt x="776" y="425"/>
                    <a:pt x="774" y="427"/>
                  </a:cubicBezTo>
                  <a:cubicBezTo>
                    <a:pt x="773" y="428"/>
                    <a:pt x="774" y="430"/>
                    <a:pt x="773" y="432"/>
                  </a:cubicBezTo>
                  <a:cubicBezTo>
                    <a:pt x="772" y="432"/>
                    <a:pt x="770" y="431"/>
                    <a:pt x="770" y="432"/>
                  </a:cubicBezTo>
                  <a:cubicBezTo>
                    <a:pt x="770" y="432"/>
                    <a:pt x="770" y="434"/>
                    <a:pt x="770" y="434"/>
                  </a:cubicBezTo>
                  <a:cubicBezTo>
                    <a:pt x="769" y="436"/>
                    <a:pt x="764" y="433"/>
                    <a:pt x="766" y="437"/>
                  </a:cubicBezTo>
                  <a:cubicBezTo>
                    <a:pt x="757" y="438"/>
                    <a:pt x="758" y="438"/>
                    <a:pt x="749" y="437"/>
                  </a:cubicBezTo>
                  <a:cubicBezTo>
                    <a:pt x="747" y="437"/>
                    <a:pt x="748" y="440"/>
                    <a:pt x="748" y="441"/>
                  </a:cubicBezTo>
                  <a:cubicBezTo>
                    <a:pt x="744" y="439"/>
                    <a:pt x="740" y="445"/>
                    <a:pt x="739" y="444"/>
                  </a:cubicBezTo>
                  <a:cubicBezTo>
                    <a:pt x="737" y="442"/>
                    <a:pt x="739" y="446"/>
                    <a:pt x="734" y="446"/>
                  </a:cubicBezTo>
                  <a:cubicBezTo>
                    <a:pt x="731" y="446"/>
                    <a:pt x="735" y="448"/>
                    <a:pt x="732" y="448"/>
                  </a:cubicBezTo>
                  <a:cubicBezTo>
                    <a:pt x="729" y="452"/>
                    <a:pt x="727" y="446"/>
                    <a:pt x="724" y="446"/>
                  </a:cubicBezTo>
                  <a:cubicBezTo>
                    <a:pt x="719" y="445"/>
                    <a:pt x="719" y="447"/>
                    <a:pt x="715" y="447"/>
                  </a:cubicBezTo>
                  <a:cubicBezTo>
                    <a:pt x="713" y="448"/>
                    <a:pt x="713" y="450"/>
                    <a:pt x="712" y="453"/>
                  </a:cubicBezTo>
                  <a:cubicBezTo>
                    <a:pt x="708" y="451"/>
                    <a:pt x="708" y="455"/>
                    <a:pt x="705" y="455"/>
                  </a:cubicBezTo>
                  <a:cubicBezTo>
                    <a:pt x="704" y="459"/>
                    <a:pt x="708" y="458"/>
                    <a:pt x="708" y="461"/>
                  </a:cubicBezTo>
                  <a:cubicBezTo>
                    <a:pt x="708" y="462"/>
                    <a:pt x="708" y="464"/>
                    <a:pt x="710" y="464"/>
                  </a:cubicBezTo>
                  <a:cubicBezTo>
                    <a:pt x="711" y="464"/>
                    <a:pt x="710" y="466"/>
                    <a:pt x="711" y="467"/>
                  </a:cubicBezTo>
                  <a:cubicBezTo>
                    <a:pt x="712" y="468"/>
                    <a:pt x="714" y="467"/>
                    <a:pt x="715" y="468"/>
                  </a:cubicBezTo>
                  <a:cubicBezTo>
                    <a:pt x="716" y="468"/>
                    <a:pt x="715" y="470"/>
                    <a:pt x="715" y="471"/>
                  </a:cubicBezTo>
                  <a:cubicBezTo>
                    <a:pt x="716" y="471"/>
                    <a:pt x="718" y="470"/>
                    <a:pt x="718" y="471"/>
                  </a:cubicBezTo>
                  <a:cubicBezTo>
                    <a:pt x="719" y="472"/>
                    <a:pt x="719" y="476"/>
                    <a:pt x="721" y="478"/>
                  </a:cubicBezTo>
                  <a:cubicBezTo>
                    <a:pt x="722" y="479"/>
                    <a:pt x="725" y="482"/>
                    <a:pt x="725" y="482"/>
                  </a:cubicBezTo>
                  <a:cubicBezTo>
                    <a:pt x="726" y="484"/>
                    <a:pt x="725" y="486"/>
                    <a:pt x="725" y="488"/>
                  </a:cubicBezTo>
                  <a:cubicBezTo>
                    <a:pt x="725" y="490"/>
                    <a:pt x="727" y="491"/>
                    <a:pt x="727" y="493"/>
                  </a:cubicBezTo>
                  <a:cubicBezTo>
                    <a:pt x="726" y="496"/>
                    <a:pt x="725" y="496"/>
                    <a:pt x="725" y="498"/>
                  </a:cubicBezTo>
                  <a:cubicBezTo>
                    <a:pt x="725" y="500"/>
                    <a:pt x="726" y="503"/>
                    <a:pt x="722" y="500"/>
                  </a:cubicBezTo>
                  <a:cubicBezTo>
                    <a:pt x="724" y="506"/>
                    <a:pt x="718" y="503"/>
                    <a:pt x="720" y="507"/>
                  </a:cubicBezTo>
                  <a:cubicBezTo>
                    <a:pt x="714" y="505"/>
                    <a:pt x="715" y="510"/>
                    <a:pt x="711" y="510"/>
                  </a:cubicBezTo>
                  <a:cubicBezTo>
                    <a:pt x="709" y="510"/>
                    <a:pt x="710" y="512"/>
                    <a:pt x="710" y="513"/>
                  </a:cubicBezTo>
                  <a:cubicBezTo>
                    <a:pt x="709" y="513"/>
                    <a:pt x="706" y="513"/>
                    <a:pt x="707" y="514"/>
                  </a:cubicBezTo>
                  <a:cubicBezTo>
                    <a:pt x="708" y="516"/>
                    <a:pt x="708" y="515"/>
                    <a:pt x="707" y="516"/>
                  </a:cubicBezTo>
                  <a:cubicBezTo>
                    <a:pt x="706" y="517"/>
                    <a:pt x="705" y="519"/>
                    <a:pt x="703" y="519"/>
                  </a:cubicBezTo>
                  <a:cubicBezTo>
                    <a:pt x="704" y="511"/>
                    <a:pt x="700" y="518"/>
                    <a:pt x="700" y="514"/>
                  </a:cubicBezTo>
                  <a:cubicBezTo>
                    <a:pt x="700" y="513"/>
                    <a:pt x="699" y="510"/>
                    <a:pt x="697" y="509"/>
                  </a:cubicBezTo>
                  <a:cubicBezTo>
                    <a:pt x="697" y="508"/>
                    <a:pt x="695" y="509"/>
                    <a:pt x="694" y="509"/>
                  </a:cubicBezTo>
                  <a:cubicBezTo>
                    <a:pt x="694" y="508"/>
                    <a:pt x="695" y="506"/>
                    <a:pt x="694" y="506"/>
                  </a:cubicBezTo>
                  <a:cubicBezTo>
                    <a:pt x="693" y="505"/>
                    <a:pt x="689" y="506"/>
                    <a:pt x="689" y="505"/>
                  </a:cubicBezTo>
                  <a:cubicBezTo>
                    <a:pt x="688" y="504"/>
                    <a:pt x="689" y="502"/>
                    <a:pt x="689" y="502"/>
                  </a:cubicBezTo>
                  <a:cubicBezTo>
                    <a:pt x="688" y="501"/>
                    <a:pt x="686" y="502"/>
                    <a:pt x="684" y="502"/>
                  </a:cubicBezTo>
                  <a:cubicBezTo>
                    <a:pt x="683" y="502"/>
                    <a:pt x="684" y="498"/>
                    <a:pt x="683" y="498"/>
                  </a:cubicBezTo>
                  <a:cubicBezTo>
                    <a:pt x="682" y="497"/>
                    <a:pt x="681" y="498"/>
                    <a:pt x="682" y="499"/>
                  </a:cubicBezTo>
                  <a:cubicBezTo>
                    <a:pt x="679" y="496"/>
                    <a:pt x="680" y="496"/>
                    <a:pt x="677" y="493"/>
                  </a:cubicBezTo>
                  <a:cubicBezTo>
                    <a:pt x="673" y="492"/>
                    <a:pt x="674" y="498"/>
                    <a:pt x="673" y="500"/>
                  </a:cubicBezTo>
                  <a:cubicBezTo>
                    <a:pt x="673" y="501"/>
                    <a:pt x="671" y="501"/>
                    <a:pt x="670" y="502"/>
                  </a:cubicBezTo>
                  <a:cubicBezTo>
                    <a:pt x="670" y="504"/>
                    <a:pt x="671" y="508"/>
                    <a:pt x="669" y="510"/>
                  </a:cubicBezTo>
                  <a:cubicBezTo>
                    <a:pt x="670" y="511"/>
                    <a:pt x="670" y="512"/>
                    <a:pt x="670" y="514"/>
                  </a:cubicBezTo>
                  <a:cubicBezTo>
                    <a:pt x="671" y="516"/>
                    <a:pt x="673" y="518"/>
                    <a:pt x="673" y="516"/>
                  </a:cubicBezTo>
                  <a:cubicBezTo>
                    <a:pt x="677" y="519"/>
                    <a:pt x="675" y="521"/>
                    <a:pt x="675" y="526"/>
                  </a:cubicBezTo>
                  <a:cubicBezTo>
                    <a:pt x="675" y="527"/>
                    <a:pt x="676" y="527"/>
                    <a:pt x="676" y="528"/>
                  </a:cubicBezTo>
                  <a:cubicBezTo>
                    <a:pt x="677" y="529"/>
                    <a:pt x="678" y="531"/>
                    <a:pt x="679" y="531"/>
                  </a:cubicBezTo>
                  <a:cubicBezTo>
                    <a:pt x="681" y="533"/>
                    <a:pt x="683" y="534"/>
                    <a:pt x="686" y="535"/>
                  </a:cubicBezTo>
                  <a:cubicBezTo>
                    <a:pt x="687" y="536"/>
                    <a:pt x="686" y="537"/>
                    <a:pt x="687" y="537"/>
                  </a:cubicBezTo>
                  <a:cubicBezTo>
                    <a:pt x="689" y="537"/>
                    <a:pt x="688" y="538"/>
                    <a:pt x="689" y="540"/>
                  </a:cubicBezTo>
                  <a:cubicBezTo>
                    <a:pt x="689" y="541"/>
                    <a:pt x="691" y="540"/>
                    <a:pt x="691" y="541"/>
                  </a:cubicBezTo>
                  <a:cubicBezTo>
                    <a:pt x="692" y="542"/>
                    <a:pt x="691" y="545"/>
                    <a:pt x="691" y="547"/>
                  </a:cubicBezTo>
                  <a:cubicBezTo>
                    <a:pt x="692" y="547"/>
                    <a:pt x="694" y="549"/>
                    <a:pt x="694" y="549"/>
                  </a:cubicBezTo>
                  <a:cubicBezTo>
                    <a:pt x="694" y="550"/>
                    <a:pt x="691" y="554"/>
                    <a:pt x="696" y="555"/>
                  </a:cubicBezTo>
                  <a:cubicBezTo>
                    <a:pt x="695" y="558"/>
                    <a:pt x="692" y="557"/>
                    <a:pt x="690" y="556"/>
                  </a:cubicBezTo>
                  <a:cubicBezTo>
                    <a:pt x="688" y="556"/>
                    <a:pt x="684" y="556"/>
                    <a:pt x="683" y="555"/>
                  </a:cubicBezTo>
                  <a:cubicBezTo>
                    <a:pt x="684" y="556"/>
                    <a:pt x="685" y="549"/>
                    <a:pt x="682" y="554"/>
                  </a:cubicBezTo>
                  <a:cubicBezTo>
                    <a:pt x="679" y="552"/>
                    <a:pt x="680" y="549"/>
                    <a:pt x="679" y="547"/>
                  </a:cubicBezTo>
                  <a:cubicBezTo>
                    <a:pt x="678" y="545"/>
                    <a:pt x="676" y="544"/>
                    <a:pt x="675" y="542"/>
                  </a:cubicBezTo>
                  <a:cubicBezTo>
                    <a:pt x="674" y="540"/>
                    <a:pt x="674" y="538"/>
                    <a:pt x="676" y="538"/>
                  </a:cubicBezTo>
                  <a:cubicBezTo>
                    <a:pt x="674" y="535"/>
                    <a:pt x="673" y="531"/>
                    <a:pt x="669" y="530"/>
                  </a:cubicBezTo>
                  <a:cubicBezTo>
                    <a:pt x="669" y="527"/>
                    <a:pt x="667" y="526"/>
                    <a:pt x="669" y="526"/>
                  </a:cubicBezTo>
                  <a:cubicBezTo>
                    <a:pt x="668" y="524"/>
                    <a:pt x="666" y="523"/>
                    <a:pt x="665" y="523"/>
                  </a:cubicBezTo>
                  <a:cubicBezTo>
                    <a:pt x="665" y="521"/>
                    <a:pt x="665" y="519"/>
                    <a:pt x="663" y="519"/>
                  </a:cubicBezTo>
                  <a:cubicBezTo>
                    <a:pt x="663" y="516"/>
                    <a:pt x="664" y="515"/>
                    <a:pt x="665" y="513"/>
                  </a:cubicBezTo>
                  <a:cubicBezTo>
                    <a:pt x="665" y="511"/>
                    <a:pt x="664" y="509"/>
                    <a:pt x="662" y="509"/>
                  </a:cubicBezTo>
                  <a:cubicBezTo>
                    <a:pt x="663" y="507"/>
                    <a:pt x="664" y="506"/>
                    <a:pt x="662" y="506"/>
                  </a:cubicBezTo>
                  <a:cubicBezTo>
                    <a:pt x="662" y="504"/>
                    <a:pt x="665" y="505"/>
                    <a:pt x="668" y="505"/>
                  </a:cubicBezTo>
                  <a:cubicBezTo>
                    <a:pt x="667" y="503"/>
                    <a:pt x="666" y="503"/>
                    <a:pt x="666" y="502"/>
                  </a:cubicBezTo>
                  <a:cubicBezTo>
                    <a:pt x="666" y="501"/>
                    <a:pt x="668" y="500"/>
                    <a:pt x="668" y="499"/>
                  </a:cubicBezTo>
                  <a:cubicBezTo>
                    <a:pt x="667" y="497"/>
                    <a:pt x="665" y="495"/>
                    <a:pt x="665" y="492"/>
                  </a:cubicBezTo>
                  <a:cubicBezTo>
                    <a:pt x="664" y="489"/>
                    <a:pt x="665" y="485"/>
                    <a:pt x="665" y="483"/>
                  </a:cubicBezTo>
                  <a:cubicBezTo>
                    <a:pt x="664" y="482"/>
                    <a:pt x="663" y="482"/>
                    <a:pt x="662" y="481"/>
                  </a:cubicBezTo>
                  <a:cubicBezTo>
                    <a:pt x="661" y="479"/>
                    <a:pt x="661" y="478"/>
                    <a:pt x="661" y="476"/>
                  </a:cubicBezTo>
                  <a:cubicBezTo>
                    <a:pt x="659" y="474"/>
                    <a:pt x="658" y="472"/>
                    <a:pt x="656" y="471"/>
                  </a:cubicBezTo>
                  <a:cubicBezTo>
                    <a:pt x="652" y="470"/>
                    <a:pt x="654" y="476"/>
                    <a:pt x="651" y="472"/>
                  </a:cubicBezTo>
                  <a:cubicBezTo>
                    <a:pt x="649" y="472"/>
                    <a:pt x="650" y="475"/>
                    <a:pt x="649" y="476"/>
                  </a:cubicBezTo>
                  <a:cubicBezTo>
                    <a:pt x="649" y="477"/>
                    <a:pt x="647" y="476"/>
                    <a:pt x="647" y="476"/>
                  </a:cubicBezTo>
                  <a:cubicBezTo>
                    <a:pt x="646" y="477"/>
                    <a:pt x="647" y="480"/>
                    <a:pt x="645" y="479"/>
                  </a:cubicBezTo>
                  <a:cubicBezTo>
                    <a:pt x="642" y="480"/>
                    <a:pt x="642" y="478"/>
                    <a:pt x="641" y="475"/>
                  </a:cubicBezTo>
                  <a:cubicBezTo>
                    <a:pt x="641" y="474"/>
                    <a:pt x="640" y="474"/>
                    <a:pt x="640" y="474"/>
                  </a:cubicBezTo>
                  <a:cubicBezTo>
                    <a:pt x="639" y="472"/>
                    <a:pt x="641" y="472"/>
                    <a:pt x="641" y="471"/>
                  </a:cubicBezTo>
                  <a:cubicBezTo>
                    <a:pt x="641" y="470"/>
                    <a:pt x="637" y="464"/>
                    <a:pt x="641" y="461"/>
                  </a:cubicBezTo>
                  <a:cubicBezTo>
                    <a:pt x="640" y="460"/>
                    <a:pt x="637" y="458"/>
                    <a:pt x="638" y="453"/>
                  </a:cubicBezTo>
                  <a:cubicBezTo>
                    <a:pt x="637" y="453"/>
                    <a:pt x="637" y="454"/>
                    <a:pt x="637" y="455"/>
                  </a:cubicBezTo>
                  <a:cubicBezTo>
                    <a:pt x="634" y="454"/>
                    <a:pt x="636" y="449"/>
                    <a:pt x="634" y="447"/>
                  </a:cubicBezTo>
                  <a:cubicBezTo>
                    <a:pt x="633" y="446"/>
                    <a:pt x="632" y="445"/>
                    <a:pt x="631" y="444"/>
                  </a:cubicBezTo>
                  <a:cubicBezTo>
                    <a:pt x="631" y="443"/>
                    <a:pt x="630" y="442"/>
                    <a:pt x="630" y="441"/>
                  </a:cubicBezTo>
                  <a:cubicBezTo>
                    <a:pt x="629" y="440"/>
                    <a:pt x="624" y="440"/>
                    <a:pt x="626" y="437"/>
                  </a:cubicBezTo>
                  <a:cubicBezTo>
                    <a:pt x="621" y="437"/>
                    <a:pt x="620" y="440"/>
                    <a:pt x="617" y="441"/>
                  </a:cubicBezTo>
                  <a:cubicBezTo>
                    <a:pt x="615" y="441"/>
                    <a:pt x="613" y="441"/>
                    <a:pt x="613" y="443"/>
                  </a:cubicBezTo>
                  <a:cubicBezTo>
                    <a:pt x="603" y="443"/>
                    <a:pt x="603" y="443"/>
                    <a:pt x="603" y="443"/>
                  </a:cubicBezTo>
                  <a:cubicBezTo>
                    <a:pt x="602" y="444"/>
                    <a:pt x="601" y="445"/>
                    <a:pt x="600" y="446"/>
                  </a:cubicBezTo>
                  <a:cubicBezTo>
                    <a:pt x="600" y="446"/>
                    <a:pt x="599" y="445"/>
                    <a:pt x="599" y="447"/>
                  </a:cubicBezTo>
                  <a:cubicBezTo>
                    <a:pt x="599" y="448"/>
                    <a:pt x="596" y="449"/>
                    <a:pt x="595" y="450"/>
                  </a:cubicBezTo>
                  <a:cubicBezTo>
                    <a:pt x="592" y="452"/>
                    <a:pt x="589" y="458"/>
                    <a:pt x="583" y="460"/>
                  </a:cubicBezTo>
                  <a:cubicBezTo>
                    <a:pt x="580" y="462"/>
                    <a:pt x="579" y="467"/>
                    <a:pt x="574" y="468"/>
                  </a:cubicBezTo>
                  <a:cubicBezTo>
                    <a:pt x="576" y="471"/>
                    <a:pt x="575" y="471"/>
                    <a:pt x="571" y="471"/>
                  </a:cubicBezTo>
                  <a:cubicBezTo>
                    <a:pt x="571" y="473"/>
                    <a:pt x="571" y="473"/>
                    <a:pt x="572" y="474"/>
                  </a:cubicBezTo>
                  <a:cubicBezTo>
                    <a:pt x="572" y="475"/>
                    <a:pt x="569" y="475"/>
                    <a:pt x="569" y="474"/>
                  </a:cubicBezTo>
                  <a:cubicBezTo>
                    <a:pt x="567" y="474"/>
                    <a:pt x="568" y="478"/>
                    <a:pt x="564" y="476"/>
                  </a:cubicBezTo>
                  <a:cubicBezTo>
                    <a:pt x="562" y="477"/>
                    <a:pt x="562" y="480"/>
                    <a:pt x="560" y="479"/>
                  </a:cubicBezTo>
                  <a:cubicBezTo>
                    <a:pt x="559" y="482"/>
                    <a:pt x="561" y="482"/>
                    <a:pt x="561" y="483"/>
                  </a:cubicBezTo>
                  <a:cubicBezTo>
                    <a:pt x="561" y="486"/>
                    <a:pt x="559" y="490"/>
                    <a:pt x="558" y="495"/>
                  </a:cubicBezTo>
                  <a:cubicBezTo>
                    <a:pt x="557" y="501"/>
                    <a:pt x="558" y="508"/>
                    <a:pt x="557" y="510"/>
                  </a:cubicBezTo>
                  <a:cubicBezTo>
                    <a:pt x="557" y="511"/>
                    <a:pt x="554" y="510"/>
                    <a:pt x="554" y="510"/>
                  </a:cubicBezTo>
                  <a:cubicBezTo>
                    <a:pt x="553" y="511"/>
                    <a:pt x="554" y="515"/>
                    <a:pt x="553" y="516"/>
                  </a:cubicBezTo>
                  <a:cubicBezTo>
                    <a:pt x="551" y="517"/>
                    <a:pt x="549" y="516"/>
                    <a:pt x="547" y="517"/>
                  </a:cubicBezTo>
                  <a:cubicBezTo>
                    <a:pt x="546" y="518"/>
                    <a:pt x="546" y="521"/>
                    <a:pt x="543" y="520"/>
                  </a:cubicBezTo>
                  <a:cubicBezTo>
                    <a:pt x="539" y="516"/>
                    <a:pt x="537" y="512"/>
                    <a:pt x="536" y="506"/>
                  </a:cubicBezTo>
                  <a:cubicBezTo>
                    <a:pt x="535" y="505"/>
                    <a:pt x="534" y="504"/>
                    <a:pt x="533" y="503"/>
                  </a:cubicBezTo>
                  <a:cubicBezTo>
                    <a:pt x="532" y="503"/>
                    <a:pt x="532" y="501"/>
                    <a:pt x="530" y="502"/>
                  </a:cubicBezTo>
                  <a:cubicBezTo>
                    <a:pt x="529" y="497"/>
                    <a:pt x="532" y="497"/>
                    <a:pt x="533" y="495"/>
                  </a:cubicBezTo>
                  <a:cubicBezTo>
                    <a:pt x="533" y="492"/>
                    <a:pt x="530" y="491"/>
                    <a:pt x="529" y="489"/>
                  </a:cubicBezTo>
                  <a:cubicBezTo>
                    <a:pt x="527" y="488"/>
                    <a:pt x="527" y="485"/>
                    <a:pt x="524" y="485"/>
                  </a:cubicBezTo>
                  <a:cubicBezTo>
                    <a:pt x="524" y="482"/>
                    <a:pt x="523" y="479"/>
                    <a:pt x="522" y="476"/>
                  </a:cubicBezTo>
                  <a:cubicBezTo>
                    <a:pt x="520" y="474"/>
                    <a:pt x="520" y="464"/>
                    <a:pt x="519" y="457"/>
                  </a:cubicBezTo>
                  <a:cubicBezTo>
                    <a:pt x="518" y="453"/>
                    <a:pt x="517" y="445"/>
                    <a:pt x="516" y="440"/>
                  </a:cubicBezTo>
                  <a:cubicBezTo>
                    <a:pt x="514" y="440"/>
                    <a:pt x="510" y="446"/>
                    <a:pt x="513" y="447"/>
                  </a:cubicBezTo>
                  <a:cubicBezTo>
                    <a:pt x="513" y="451"/>
                    <a:pt x="508" y="447"/>
                    <a:pt x="506" y="447"/>
                  </a:cubicBezTo>
                  <a:cubicBezTo>
                    <a:pt x="505" y="447"/>
                    <a:pt x="504" y="447"/>
                    <a:pt x="503" y="447"/>
                  </a:cubicBezTo>
                  <a:cubicBezTo>
                    <a:pt x="502" y="446"/>
                    <a:pt x="501" y="441"/>
                    <a:pt x="498" y="443"/>
                  </a:cubicBezTo>
                  <a:cubicBezTo>
                    <a:pt x="497" y="440"/>
                    <a:pt x="499" y="440"/>
                    <a:pt x="501" y="440"/>
                  </a:cubicBezTo>
                  <a:cubicBezTo>
                    <a:pt x="499" y="438"/>
                    <a:pt x="500" y="438"/>
                    <a:pt x="501" y="436"/>
                  </a:cubicBezTo>
                  <a:cubicBezTo>
                    <a:pt x="500" y="433"/>
                    <a:pt x="497" y="435"/>
                    <a:pt x="495" y="434"/>
                  </a:cubicBezTo>
                  <a:cubicBezTo>
                    <a:pt x="494" y="434"/>
                    <a:pt x="492" y="427"/>
                    <a:pt x="491" y="432"/>
                  </a:cubicBezTo>
                  <a:cubicBezTo>
                    <a:pt x="488" y="432"/>
                    <a:pt x="489" y="427"/>
                    <a:pt x="489" y="427"/>
                  </a:cubicBezTo>
                  <a:cubicBezTo>
                    <a:pt x="489" y="426"/>
                    <a:pt x="486" y="426"/>
                    <a:pt x="487" y="423"/>
                  </a:cubicBezTo>
                  <a:cubicBezTo>
                    <a:pt x="486" y="422"/>
                    <a:pt x="482" y="424"/>
                    <a:pt x="481" y="423"/>
                  </a:cubicBezTo>
                  <a:cubicBezTo>
                    <a:pt x="481" y="423"/>
                    <a:pt x="481" y="420"/>
                    <a:pt x="481" y="420"/>
                  </a:cubicBezTo>
                  <a:cubicBezTo>
                    <a:pt x="478" y="420"/>
                    <a:pt x="475" y="422"/>
                    <a:pt x="473" y="422"/>
                  </a:cubicBezTo>
                  <a:cubicBezTo>
                    <a:pt x="472" y="422"/>
                    <a:pt x="471" y="422"/>
                    <a:pt x="470" y="422"/>
                  </a:cubicBezTo>
                  <a:cubicBezTo>
                    <a:pt x="468" y="421"/>
                    <a:pt x="467" y="420"/>
                    <a:pt x="467" y="423"/>
                  </a:cubicBezTo>
                  <a:cubicBezTo>
                    <a:pt x="454" y="424"/>
                    <a:pt x="443" y="422"/>
                    <a:pt x="433" y="420"/>
                  </a:cubicBezTo>
                  <a:cubicBezTo>
                    <a:pt x="434" y="417"/>
                    <a:pt x="431" y="418"/>
                    <a:pt x="431" y="416"/>
                  </a:cubicBezTo>
                  <a:cubicBezTo>
                    <a:pt x="430" y="413"/>
                    <a:pt x="424" y="419"/>
                    <a:pt x="428" y="413"/>
                  </a:cubicBezTo>
                  <a:cubicBezTo>
                    <a:pt x="426" y="414"/>
                    <a:pt x="425" y="413"/>
                    <a:pt x="425" y="412"/>
                  </a:cubicBezTo>
                  <a:cubicBezTo>
                    <a:pt x="421" y="414"/>
                    <a:pt x="411" y="412"/>
                    <a:pt x="407" y="411"/>
                  </a:cubicBezTo>
                  <a:cubicBezTo>
                    <a:pt x="405" y="410"/>
                    <a:pt x="404" y="410"/>
                    <a:pt x="404" y="408"/>
                  </a:cubicBezTo>
                  <a:cubicBezTo>
                    <a:pt x="398" y="409"/>
                    <a:pt x="399" y="403"/>
                    <a:pt x="394" y="404"/>
                  </a:cubicBezTo>
                  <a:cubicBezTo>
                    <a:pt x="393" y="398"/>
                    <a:pt x="390" y="395"/>
                    <a:pt x="388" y="391"/>
                  </a:cubicBezTo>
                  <a:cubicBezTo>
                    <a:pt x="376" y="389"/>
                    <a:pt x="376" y="395"/>
                    <a:pt x="377" y="402"/>
                  </a:cubicBezTo>
                  <a:cubicBezTo>
                    <a:pt x="377" y="404"/>
                    <a:pt x="383" y="407"/>
                    <a:pt x="387" y="412"/>
                  </a:cubicBezTo>
                  <a:cubicBezTo>
                    <a:pt x="388" y="413"/>
                    <a:pt x="391" y="421"/>
                    <a:pt x="394" y="419"/>
                  </a:cubicBezTo>
                  <a:cubicBezTo>
                    <a:pt x="393" y="422"/>
                    <a:pt x="397" y="422"/>
                    <a:pt x="395" y="426"/>
                  </a:cubicBezTo>
                  <a:cubicBezTo>
                    <a:pt x="399" y="426"/>
                    <a:pt x="407" y="425"/>
                    <a:pt x="402" y="429"/>
                  </a:cubicBezTo>
                  <a:cubicBezTo>
                    <a:pt x="405" y="430"/>
                    <a:pt x="404" y="427"/>
                    <a:pt x="405" y="426"/>
                  </a:cubicBezTo>
                  <a:cubicBezTo>
                    <a:pt x="407" y="425"/>
                    <a:pt x="411" y="426"/>
                    <a:pt x="411" y="423"/>
                  </a:cubicBezTo>
                  <a:cubicBezTo>
                    <a:pt x="411" y="422"/>
                    <a:pt x="413" y="422"/>
                    <a:pt x="414" y="422"/>
                  </a:cubicBezTo>
                  <a:cubicBezTo>
                    <a:pt x="415" y="421"/>
                    <a:pt x="414" y="420"/>
                    <a:pt x="415" y="419"/>
                  </a:cubicBezTo>
                  <a:cubicBezTo>
                    <a:pt x="417" y="418"/>
                    <a:pt x="421" y="418"/>
                    <a:pt x="423" y="418"/>
                  </a:cubicBezTo>
                  <a:cubicBezTo>
                    <a:pt x="424" y="418"/>
                    <a:pt x="421" y="420"/>
                    <a:pt x="422" y="420"/>
                  </a:cubicBezTo>
                  <a:cubicBezTo>
                    <a:pt x="422" y="421"/>
                    <a:pt x="425" y="420"/>
                    <a:pt x="425" y="420"/>
                  </a:cubicBezTo>
                  <a:cubicBezTo>
                    <a:pt x="426" y="423"/>
                    <a:pt x="425" y="425"/>
                    <a:pt x="426" y="426"/>
                  </a:cubicBezTo>
                  <a:cubicBezTo>
                    <a:pt x="425" y="429"/>
                    <a:pt x="430" y="427"/>
                    <a:pt x="431" y="430"/>
                  </a:cubicBezTo>
                  <a:cubicBezTo>
                    <a:pt x="431" y="434"/>
                    <a:pt x="433" y="431"/>
                    <a:pt x="436" y="433"/>
                  </a:cubicBezTo>
                  <a:cubicBezTo>
                    <a:pt x="438" y="434"/>
                    <a:pt x="437" y="436"/>
                    <a:pt x="440" y="437"/>
                  </a:cubicBezTo>
                  <a:cubicBezTo>
                    <a:pt x="437" y="440"/>
                    <a:pt x="441" y="444"/>
                    <a:pt x="440" y="448"/>
                  </a:cubicBezTo>
                  <a:cubicBezTo>
                    <a:pt x="436" y="448"/>
                    <a:pt x="436" y="448"/>
                    <a:pt x="436" y="448"/>
                  </a:cubicBezTo>
                  <a:cubicBezTo>
                    <a:pt x="438" y="454"/>
                    <a:pt x="433" y="452"/>
                    <a:pt x="433" y="457"/>
                  </a:cubicBezTo>
                  <a:cubicBezTo>
                    <a:pt x="431" y="456"/>
                    <a:pt x="429" y="457"/>
                    <a:pt x="429" y="460"/>
                  </a:cubicBezTo>
                  <a:cubicBezTo>
                    <a:pt x="423" y="460"/>
                    <a:pt x="423" y="460"/>
                    <a:pt x="423" y="460"/>
                  </a:cubicBezTo>
                  <a:cubicBezTo>
                    <a:pt x="421" y="460"/>
                    <a:pt x="423" y="462"/>
                    <a:pt x="422" y="464"/>
                  </a:cubicBezTo>
                  <a:cubicBezTo>
                    <a:pt x="422" y="464"/>
                    <a:pt x="420" y="464"/>
                    <a:pt x="419" y="464"/>
                  </a:cubicBezTo>
                  <a:cubicBezTo>
                    <a:pt x="419" y="464"/>
                    <a:pt x="420" y="467"/>
                    <a:pt x="419" y="468"/>
                  </a:cubicBezTo>
                  <a:cubicBezTo>
                    <a:pt x="416" y="468"/>
                    <a:pt x="415" y="468"/>
                    <a:pt x="415" y="471"/>
                  </a:cubicBezTo>
                  <a:cubicBezTo>
                    <a:pt x="412" y="471"/>
                    <a:pt x="411" y="471"/>
                    <a:pt x="409" y="472"/>
                  </a:cubicBezTo>
                  <a:cubicBezTo>
                    <a:pt x="407" y="474"/>
                    <a:pt x="408" y="474"/>
                    <a:pt x="404" y="475"/>
                  </a:cubicBezTo>
                  <a:cubicBezTo>
                    <a:pt x="402" y="475"/>
                    <a:pt x="395" y="478"/>
                    <a:pt x="395" y="482"/>
                  </a:cubicBezTo>
                  <a:cubicBezTo>
                    <a:pt x="394" y="483"/>
                    <a:pt x="391" y="481"/>
                    <a:pt x="390" y="482"/>
                  </a:cubicBezTo>
                  <a:cubicBezTo>
                    <a:pt x="388" y="483"/>
                    <a:pt x="389" y="484"/>
                    <a:pt x="388" y="485"/>
                  </a:cubicBezTo>
                  <a:cubicBezTo>
                    <a:pt x="388" y="485"/>
                    <a:pt x="386" y="485"/>
                    <a:pt x="386" y="485"/>
                  </a:cubicBezTo>
                  <a:cubicBezTo>
                    <a:pt x="386" y="485"/>
                    <a:pt x="382" y="486"/>
                    <a:pt x="381" y="486"/>
                  </a:cubicBezTo>
                  <a:cubicBezTo>
                    <a:pt x="379" y="489"/>
                    <a:pt x="368" y="488"/>
                    <a:pt x="363" y="491"/>
                  </a:cubicBezTo>
                  <a:cubicBezTo>
                    <a:pt x="359" y="491"/>
                    <a:pt x="367" y="493"/>
                    <a:pt x="360" y="493"/>
                  </a:cubicBezTo>
                  <a:cubicBezTo>
                    <a:pt x="360" y="493"/>
                    <a:pt x="358" y="493"/>
                    <a:pt x="358" y="493"/>
                  </a:cubicBezTo>
                  <a:cubicBezTo>
                    <a:pt x="356" y="494"/>
                    <a:pt x="356" y="497"/>
                    <a:pt x="353" y="496"/>
                  </a:cubicBezTo>
                  <a:cubicBezTo>
                    <a:pt x="355" y="493"/>
                    <a:pt x="351" y="494"/>
                    <a:pt x="351" y="493"/>
                  </a:cubicBezTo>
                  <a:cubicBezTo>
                    <a:pt x="350" y="492"/>
                    <a:pt x="352" y="487"/>
                    <a:pt x="348" y="488"/>
                  </a:cubicBezTo>
                  <a:cubicBezTo>
                    <a:pt x="347" y="485"/>
                    <a:pt x="349" y="485"/>
                    <a:pt x="349" y="483"/>
                  </a:cubicBezTo>
                  <a:cubicBezTo>
                    <a:pt x="348" y="482"/>
                    <a:pt x="345" y="481"/>
                    <a:pt x="348" y="481"/>
                  </a:cubicBezTo>
                  <a:cubicBezTo>
                    <a:pt x="347" y="479"/>
                    <a:pt x="346" y="478"/>
                    <a:pt x="344" y="478"/>
                  </a:cubicBezTo>
                  <a:cubicBezTo>
                    <a:pt x="345" y="474"/>
                    <a:pt x="341" y="470"/>
                    <a:pt x="344" y="469"/>
                  </a:cubicBezTo>
                  <a:cubicBezTo>
                    <a:pt x="344" y="468"/>
                    <a:pt x="341" y="469"/>
                    <a:pt x="341" y="468"/>
                  </a:cubicBezTo>
                  <a:cubicBezTo>
                    <a:pt x="339" y="467"/>
                    <a:pt x="340" y="463"/>
                    <a:pt x="341" y="464"/>
                  </a:cubicBezTo>
                  <a:cubicBezTo>
                    <a:pt x="340" y="463"/>
                    <a:pt x="339" y="462"/>
                    <a:pt x="338" y="461"/>
                  </a:cubicBezTo>
                  <a:cubicBezTo>
                    <a:pt x="337" y="460"/>
                    <a:pt x="338" y="460"/>
                    <a:pt x="337" y="460"/>
                  </a:cubicBezTo>
                  <a:cubicBezTo>
                    <a:pt x="336" y="460"/>
                    <a:pt x="334" y="455"/>
                    <a:pt x="334" y="455"/>
                  </a:cubicBezTo>
                  <a:cubicBezTo>
                    <a:pt x="334" y="455"/>
                    <a:pt x="334" y="457"/>
                    <a:pt x="334" y="457"/>
                  </a:cubicBezTo>
                  <a:cubicBezTo>
                    <a:pt x="331" y="455"/>
                    <a:pt x="331" y="450"/>
                    <a:pt x="327" y="450"/>
                  </a:cubicBezTo>
                  <a:cubicBezTo>
                    <a:pt x="330" y="444"/>
                    <a:pt x="323" y="443"/>
                    <a:pt x="324" y="436"/>
                  </a:cubicBezTo>
                  <a:cubicBezTo>
                    <a:pt x="324" y="434"/>
                    <a:pt x="321" y="435"/>
                    <a:pt x="321" y="433"/>
                  </a:cubicBezTo>
                  <a:cubicBezTo>
                    <a:pt x="321" y="430"/>
                    <a:pt x="316" y="432"/>
                    <a:pt x="316" y="430"/>
                  </a:cubicBezTo>
                  <a:cubicBezTo>
                    <a:pt x="317" y="428"/>
                    <a:pt x="317" y="427"/>
                    <a:pt x="314" y="427"/>
                  </a:cubicBezTo>
                  <a:cubicBezTo>
                    <a:pt x="316" y="425"/>
                    <a:pt x="315" y="424"/>
                    <a:pt x="314" y="420"/>
                  </a:cubicBezTo>
                  <a:cubicBezTo>
                    <a:pt x="314" y="420"/>
                    <a:pt x="314" y="418"/>
                    <a:pt x="314" y="418"/>
                  </a:cubicBezTo>
                  <a:cubicBezTo>
                    <a:pt x="314" y="417"/>
                    <a:pt x="313" y="418"/>
                    <a:pt x="313" y="418"/>
                  </a:cubicBezTo>
                  <a:cubicBezTo>
                    <a:pt x="312" y="414"/>
                    <a:pt x="315" y="415"/>
                    <a:pt x="313" y="412"/>
                  </a:cubicBezTo>
                  <a:cubicBezTo>
                    <a:pt x="311" y="410"/>
                    <a:pt x="310" y="419"/>
                    <a:pt x="310" y="412"/>
                  </a:cubicBezTo>
                  <a:cubicBezTo>
                    <a:pt x="310" y="407"/>
                    <a:pt x="305" y="403"/>
                    <a:pt x="300" y="398"/>
                  </a:cubicBezTo>
                  <a:cubicBezTo>
                    <a:pt x="296" y="401"/>
                    <a:pt x="299" y="402"/>
                    <a:pt x="297" y="406"/>
                  </a:cubicBezTo>
                  <a:cubicBezTo>
                    <a:pt x="294" y="407"/>
                    <a:pt x="295" y="404"/>
                    <a:pt x="293" y="404"/>
                  </a:cubicBezTo>
                  <a:cubicBezTo>
                    <a:pt x="291" y="404"/>
                    <a:pt x="291" y="402"/>
                    <a:pt x="289" y="402"/>
                  </a:cubicBezTo>
                  <a:cubicBezTo>
                    <a:pt x="292" y="404"/>
                    <a:pt x="290" y="411"/>
                    <a:pt x="294" y="411"/>
                  </a:cubicBezTo>
                  <a:cubicBezTo>
                    <a:pt x="293" y="414"/>
                    <a:pt x="295" y="418"/>
                    <a:pt x="297" y="423"/>
                  </a:cubicBezTo>
                  <a:cubicBezTo>
                    <a:pt x="297" y="424"/>
                    <a:pt x="297" y="426"/>
                    <a:pt x="297" y="426"/>
                  </a:cubicBezTo>
                  <a:cubicBezTo>
                    <a:pt x="299" y="427"/>
                    <a:pt x="300" y="434"/>
                    <a:pt x="301" y="437"/>
                  </a:cubicBezTo>
                  <a:cubicBezTo>
                    <a:pt x="307" y="437"/>
                    <a:pt x="307" y="437"/>
                    <a:pt x="307" y="437"/>
                  </a:cubicBezTo>
                  <a:cubicBezTo>
                    <a:pt x="306" y="438"/>
                    <a:pt x="306" y="439"/>
                    <a:pt x="306" y="441"/>
                  </a:cubicBezTo>
                  <a:cubicBezTo>
                    <a:pt x="307" y="442"/>
                    <a:pt x="308" y="441"/>
                    <a:pt x="308" y="440"/>
                  </a:cubicBezTo>
                  <a:cubicBezTo>
                    <a:pt x="311" y="442"/>
                    <a:pt x="310" y="444"/>
                    <a:pt x="311" y="447"/>
                  </a:cubicBezTo>
                  <a:cubicBezTo>
                    <a:pt x="312" y="448"/>
                    <a:pt x="314" y="448"/>
                    <a:pt x="314" y="448"/>
                  </a:cubicBezTo>
                  <a:cubicBezTo>
                    <a:pt x="314" y="449"/>
                    <a:pt x="314" y="451"/>
                    <a:pt x="314" y="451"/>
                  </a:cubicBezTo>
                  <a:cubicBezTo>
                    <a:pt x="314" y="451"/>
                    <a:pt x="315" y="451"/>
                    <a:pt x="316" y="451"/>
                  </a:cubicBezTo>
                  <a:cubicBezTo>
                    <a:pt x="316" y="453"/>
                    <a:pt x="314" y="454"/>
                    <a:pt x="314" y="454"/>
                  </a:cubicBezTo>
                  <a:cubicBezTo>
                    <a:pt x="315" y="456"/>
                    <a:pt x="316" y="456"/>
                    <a:pt x="317" y="457"/>
                  </a:cubicBezTo>
                  <a:cubicBezTo>
                    <a:pt x="317" y="457"/>
                    <a:pt x="316" y="459"/>
                    <a:pt x="317" y="460"/>
                  </a:cubicBezTo>
                  <a:cubicBezTo>
                    <a:pt x="317" y="460"/>
                    <a:pt x="318" y="460"/>
                    <a:pt x="318" y="460"/>
                  </a:cubicBezTo>
                  <a:cubicBezTo>
                    <a:pt x="319" y="461"/>
                    <a:pt x="316" y="466"/>
                    <a:pt x="321" y="465"/>
                  </a:cubicBezTo>
                  <a:cubicBezTo>
                    <a:pt x="321" y="468"/>
                    <a:pt x="321" y="471"/>
                    <a:pt x="323" y="474"/>
                  </a:cubicBezTo>
                  <a:cubicBezTo>
                    <a:pt x="323" y="475"/>
                    <a:pt x="325" y="476"/>
                    <a:pt x="325" y="476"/>
                  </a:cubicBezTo>
                  <a:cubicBezTo>
                    <a:pt x="326" y="477"/>
                    <a:pt x="326" y="480"/>
                    <a:pt x="327" y="481"/>
                  </a:cubicBezTo>
                  <a:cubicBezTo>
                    <a:pt x="327" y="481"/>
                    <a:pt x="329" y="481"/>
                    <a:pt x="330" y="482"/>
                  </a:cubicBezTo>
                  <a:cubicBezTo>
                    <a:pt x="331" y="484"/>
                    <a:pt x="328" y="486"/>
                    <a:pt x="331" y="486"/>
                  </a:cubicBezTo>
                  <a:cubicBezTo>
                    <a:pt x="333" y="486"/>
                    <a:pt x="332" y="490"/>
                    <a:pt x="332" y="492"/>
                  </a:cubicBezTo>
                  <a:cubicBezTo>
                    <a:pt x="338" y="489"/>
                    <a:pt x="337" y="495"/>
                    <a:pt x="344" y="493"/>
                  </a:cubicBezTo>
                  <a:cubicBezTo>
                    <a:pt x="344" y="497"/>
                    <a:pt x="346" y="499"/>
                    <a:pt x="346" y="503"/>
                  </a:cubicBezTo>
                  <a:cubicBezTo>
                    <a:pt x="351" y="511"/>
                    <a:pt x="368" y="509"/>
                    <a:pt x="379" y="507"/>
                  </a:cubicBezTo>
                  <a:cubicBezTo>
                    <a:pt x="380" y="508"/>
                    <a:pt x="379" y="505"/>
                    <a:pt x="380" y="505"/>
                  </a:cubicBezTo>
                  <a:cubicBezTo>
                    <a:pt x="383" y="503"/>
                    <a:pt x="390" y="507"/>
                    <a:pt x="388" y="502"/>
                  </a:cubicBezTo>
                  <a:cubicBezTo>
                    <a:pt x="391" y="503"/>
                    <a:pt x="391" y="506"/>
                    <a:pt x="390" y="509"/>
                  </a:cubicBezTo>
                  <a:cubicBezTo>
                    <a:pt x="390" y="509"/>
                    <a:pt x="388" y="510"/>
                    <a:pt x="388" y="510"/>
                  </a:cubicBezTo>
                  <a:cubicBezTo>
                    <a:pt x="388" y="513"/>
                    <a:pt x="389" y="516"/>
                    <a:pt x="388" y="519"/>
                  </a:cubicBezTo>
                  <a:cubicBezTo>
                    <a:pt x="388" y="519"/>
                    <a:pt x="386" y="518"/>
                    <a:pt x="386" y="519"/>
                  </a:cubicBezTo>
                  <a:cubicBezTo>
                    <a:pt x="385" y="519"/>
                    <a:pt x="385" y="525"/>
                    <a:pt x="384" y="527"/>
                  </a:cubicBezTo>
                  <a:cubicBezTo>
                    <a:pt x="384" y="528"/>
                    <a:pt x="380" y="529"/>
                    <a:pt x="381" y="534"/>
                  </a:cubicBezTo>
                  <a:cubicBezTo>
                    <a:pt x="377" y="534"/>
                    <a:pt x="380" y="542"/>
                    <a:pt x="374" y="541"/>
                  </a:cubicBezTo>
                  <a:cubicBezTo>
                    <a:pt x="375" y="545"/>
                    <a:pt x="373" y="546"/>
                    <a:pt x="373" y="549"/>
                  </a:cubicBezTo>
                  <a:cubicBezTo>
                    <a:pt x="368" y="548"/>
                    <a:pt x="371" y="555"/>
                    <a:pt x="366" y="554"/>
                  </a:cubicBezTo>
                  <a:cubicBezTo>
                    <a:pt x="366" y="558"/>
                    <a:pt x="366" y="558"/>
                    <a:pt x="366" y="558"/>
                  </a:cubicBezTo>
                  <a:cubicBezTo>
                    <a:pt x="365" y="558"/>
                    <a:pt x="364" y="556"/>
                    <a:pt x="363" y="556"/>
                  </a:cubicBezTo>
                  <a:cubicBezTo>
                    <a:pt x="360" y="558"/>
                    <a:pt x="362" y="559"/>
                    <a:pt x="358" y="561"/>
                  </a:cubicBezTo>
                  <a:cubicBezTo>
                    <a:pt x="358" y="561"/>
                    <a:pt x="353" y="562"/>
                    <a:pt x="353" y="562"/>
                  </a:cubicBezTo>
                  <a:cubicBezTo>
                    <a:pt x="353" y="562"/>
                    <a:pt x="354" y="563"/>
                    <a:pt x="353" y="563"/>
                  </a:cubicBezTo>
                  <a:cubicBezTo>
                    <a:pt x="352" y="564"/>
                    <a:pt x="349" y="565"/>
                    <a:pt x="348" y="566"/>
                  </a:cubicBezTo>
                  <a:cubicBezTo>
                    <a:pt x="344" y="569"/>
                    <a:pt x="343" y="573"/>
                    <a:pt x="338" y="573"/>
                  </a:cubicBezTo>
                  <a:cubicBezTo>
                    <a:pt x="339" y="577"/>
                    <a:pt x="336" y="577"/>
                    <a:pt x="337" y="580"/>
                  </a:cubicBezTo>
                  <a:cubicBezTo>
                    <a:pt x="335" y="582"/>
                    <a:pt x="334" y="581"/>
                    <a:pt x="332" y="580"/>
                  </a:cubicBezTo>
                  <a:cubicBezTo>
                    <a:pt x="333" y="582"/>
                    <a:pt x="330" y="584"/>
                    <a:pt x="331" y="584"/>
                  </a:cubicBezTo>
                  <a:cubicBezTo>
                    <a:pt x="334" y="587"/>
                    <a:pt x="330" y="585"/>
                    <a:pt x="330" y="589"/>
                  </a:cubicBezTo>
                  <a:cubicBezTo>
                    <a:pt x="329" y="591"/>
                    <a:pt x="327" y="589"/>
                    <a:pt x="327" y="590"/>
                  </a:cubicBezTo>
                  <a:cubicBezTo>
                    <a:pt x="326" y="591"/>
                    <a:pt x="327" y="592"/>
                    <a:pt x="327" y="593"/>
                  </a:cubicBezTo>
                  <a:cubicBezTo>
                    <a:pt x="326" y="594"/>
                    <a:pt x="323" y="605"/>
                    <a:pt x="324" y="608"/>
                  </a:cubicBezTo>
                  <a:cubicBezTo>
                    <a:pt x="324" y="611"/>
                    <a:pt x="325" y="612"/>
                    <a:pt x="327" y="614"/>
                  </a:cubicBezTo>
                  <a:cubicBezTo>
                    <a:pt x="327" y="618"/>
                    <a:pt x="326" y="619"/>
                    <a:pt x="327" y="622"/>
                  </a:cubicBezTo>
                  <a:cubicBezTo>
                    <a:pt x="327" y="623"/>
                    <a:pt x="328" y="628"/>
                    <a:pt x="330" y="628"/>
                  </a:cubicBezTo>
                  <a:cubicBezTo>
                    <a:pt x="334" y="628"/>
                    <a:pt x="325" y="634"/>
                    <a:pt x="332" y="635"/>
                  </a:cubicBezTo>
                  <a:cubicBezTo>
                    <a:pt x="332" y="642"/>
                    <a:pt x="333" y="647"/>
                    <a:pt x="332" y="653"/>
                  </a:cubicBezTo>
                  <a:cubicBezTo>
                    <a:pt x="332" y="657"/>
                    <a:pt x="328" y="661"/>
                    <a:pt x="328" y="664"/>
                  </a:cubicBezTo>
                  <a:cubicBezTo>
                    <a:pt x="325" y="665"/>
                    <a:pt x="320" y="668"/>
                    <a:pt x="318" y="670"/>
                  </a:cubicBezTo>
                  <a:cubicBezTo>
                    <a:pt x="317" y="671"/>
                    <a:pt x="317" y="671"/>
                    <a:pt x="318" y="671"/>
                  </a:cubicBezTo>
                  <a:cubicBezTo>
                    <a:pt x="318" y="673"/>
                    <a:pt x="316" y="672"/>
                    <a:pt x="314" y="673"/>
                  </a:cubicBezTo>
                  <a:cubicBezTo>
                    <a:pt x="313" y="673"/>
                    <a:pt x="314" y="675"/>
                    <a:pt x="313" y="676"/>
                  </a:cubicBezTo>
                  <a:cubicBezTo>
                    <a:pt x="312" y="676"/>
                    <a:pt x="310" y="673"/>
                    <a:pt x="310" y="676"/>
                  </a:cubicBezTo>
                  <a:cubicBezTo>
                    <a:pt x="310" y="677"/>
                    <a:pt x="308" y="676"/>
                    <a:pt x="307" y="677"/>
                  </a:cubicBezTo>
                  <a:cubicBezTo>
                    <a:pt x="305" y="678"/>
                    <a:pt x="305" y="682"/>
                    <a:pt x="301" y="681"/>
                  </a:cubicBezTo>
                  <a:cubicBezTo>
                    <a:pt x="300" y="689"/>
                    <a:pt x="301" y="701"/>
                    <a:pt x="303" y="712"/>
                  </a:cubicBezTo>
                  <a:cubicBezTo>
                    <a:pt x="302" y="713"/>
                    <a:pt x="300" y="714"/>
                    <a:pt x="300" y="712"/>
                  </a:cubicBezTo>
                  <a:cubicBezTo>
                    <a:pt x="298" y="712"/>
                    <a:pt x="299" y="714"/>
                    <a:pt x="299" y="715"/>
                  </a:cubicBezTo>
                  <a:cubicBezTo>
                    <a:pt x="297" y="716"/>
                    <a:pt x="295" y="714"/>
                    <a:pt x="294" y="716"/>
                  </a:cubicBezTo>
                  <a:cubicBezTo>
                    <a:pt x="294" y="718"/>
                    <a:pt x="289" y="718"/>
                    <a:pt x="287" y="721"/>
                  </a:cubicBezTo>
                  <a:cubicBezTo>
                    <a:pt x="287" y="729"/>
                    <a:pt x="287" y="729"/>
                    <a:pt x="287" y="729"/>
                  </a:cubicBezTo>
                  <a:cubicBezTo>
                    <a:pt x="284" y="729"/>
                    <a:pt x="286" y="734"/>
                    <a:pt x="285" y="736"/>
                  </a:cubicBezTo>
                  <a:cubicBezTo>
                    <a:pt x="284" y="737"/>
                    <a:pt x="282" y="737"/>
                    <a:pt x="282" y="737"/>
                  </a:cubicBezTo>
                  <a:cubicBezTo>
                    <a:pt x="281" y="740"/>
                    <a:pt x="281" y="742"/>
                    <a:pt x="279" y="744"/>
                  </a:cubicBezTo>
                  <a:cubicBezTo>
                    <a:pt x="279" y="745"/>
                    <a:pt x="279" y="747"/>
                    <a:pt x="279" y="747"/>
                  </a:cubicBezTo>
                  <a:cubicBezTo>
                    <a:pt x="279" y="748"/>
                    <a:pt x="276" y="747"/>
                    <a:pt x="276" y="747"/>
                  </a:cubicBezTo>
                  <a:cubicBezTo>
                    <a:pt x="276" y="748"/>
                    <a:pt x="277" y="751"/>
                    <a:pt x="276" y="751"/>
                  </a:cubicBezTo>
                  <a:cubicBezTo>
                    <a:pt x="276" y="752"/>
                    <a:pt x="274" y="751"/>
                    <a:pt x="273" y="751"/>
                  </a:cubicBezTo>
                  <a:cubicBezTo>
                    <a:pt x="273" y="752"/>
                    <a:pt x="274" y="754"/>
                    <a:pt x="273" y="754"/>
                  </a:cubicBezTo>
                  <a:cubicBezTo>
                    <a:pt x="273" y="755"/>
                    <a:pt x="271" y="754"/>
                    <a:pt x="271" y="754"/>
                  </a:cubicBezTo>
                  <a:cubicBezTo>
                    <a:pt x="270" y="755"/>
                    <a:pt x="268" y="757"/>
                    <a:pt x="268" y="758"/>
                  </a:cubicBezTo>
                  <a:cubicBezTo>
                    <a:pt x="268" y="760"/>
                    <a:pt x="266" y="759"/>
                    <a:pt x="265" y="760"/>
                  </a:cubicBezTo>
                  <a:cubicBezTo>
                    <a:pt x="265" y="760"/>
                    <a:pt x="265" y="762"/>
                    <a:pt x="265" y="763"/>
                  </a:cubicBezTo>
                  <a:cubicBezTo>
                    <a:pt x="264" y="763"/>
                    <a:pt x="263" y="762"/>
                    <a:pt x="262" y="763"/>
                  </a:cubicBezTo>
                  <a:cubicBezTo>
                    <a:pt x="261" y="763"/>
                    <a:pt x="260" y="765"/>
                    <a:pt x="259" y="765"/>
                  </a:cubicBezTo>
                  <a:cubicBezTo>
                    <a:pt x="259" y="766"/>
                    <a:pt x="257" y="768"/>
                    <a:pt x="257" y="768"/>
                  </a:cubicBezTo>
                  <a:cubicBezTo>
                    <a:pt x="256" y="769"/>
                    <a:pt x="252" y="770"/>
                    <a:pt x="252" y="770"/>
                  </a:cubicBezTo>
                  <a:cubicBezTo>
                    <a:pt x="251" y="769"/>
                    <a:pt x="251" y="769"/>
                    <a:pt x="250" y="770"/>
                  </a:cubicBezTo>
                  <a:cubicBezTo>
                    <a:pt x="248" y="771"/>
                    <a:pt x="247" y="770"/>
                    <a:pt x="244" y="771"/>
                  </a:cubicBezTo>
                  <a:cubicBezTo>
                    <a:pt x="243" y="771"/>
                    <a:pt x="234" y="775"/>
                    <a:pt x="231" y="771"/>
                  </a:cubicBezTo>
                  <a:cubicBezTo>
                    <a:pt x="229" y="771"/>
                    <a:pt x="231" y="773"/>
                    <a:pt x="231" y="772"/>
                  </a:cubicBezTo>
                  <a:cubicBezTo>
                    <a:pt x="229" y="776"/>
                    <a:pt x="226" y="773"/>
                    <a:pt x="222" y="774"/>
                  </a:cubicBezTo>
                  <a:cubicBezTo>
                    <a:pt x="220" y="774"/>
                    <a:pt x="221" y="775"/>
                    <a:pt x="222" y="775"/>
                  </a:cubicBezTo>
                  <a:cubicBezTo>
                    <a:pt x="220" y="777"/>
                    <a:pt x="213" y="774"/>
                    <a:pt x="209" y="774"/>
                  </a:cubicBezTo>
                  <a:cubicBezTo>
                    <a:pt x="209" y="767"/>
                    <a:pt x="203" y="763"/>
                    <a:pt x="206" y="757"/>
                  </a:cubicBezTo>
                  <a:cubicBezTo>
                    <a:pt x="203" y="754"/>
                    <a:pt x="200" y="752"/>
                    <a:pt x="200" y="746"/>
                  </a:cubicBezTo>
                  <a:cubicBezTo>
                    <a:pt x="196" y="750"/>
                    <a:pt x="200" y="748"/>
                    <a:pt x="198" y="742"/>
                  </a:cubicBezTo>
                  <a:cubicBezTo>
                    <a:pt x="196" y="735"/>
                    <a:pt x="187" y="730"/>
                    <a:pt x="189" y="722"/>
                  </a:cubicBezTo>
                  <a:cubicBezTo>
                    <a:pt x="188" y="721"/>
                    <a:pt x="188" y="725"/>
                    <a:pt x="188" y="725"/>
                  </a:cubicBezTo>
                  <a:cubicBezTo>
                    <a:pt x="185" y="724"/>
                    <a:pt x="188" y="715"/>
                    <a:pt x="185" y="719"/>
                  </a:cubicBezTo>
                  <a:cubicBezTo>
                    <a:pt x="183" y="717"/>
                    <a:pt x="183" y="712"/>
                    <a:pt x="184" y="709"/>
                  </a:cubicBezTo>
                  <a:cubicBezTo>
                    <a:pt x="184" y="705"/>
                    <a:pt x="185" y="702"/>
                    <a:pt x="182" y="697"/>
                  </a:cubicBezTo>
                  <a:cubicBezTo>
                    <a:pt x="183" y="695"/>
                    <a:pt x="179" y="696"/>
                    <a:pt x="178" y="695"/>
                  </a:cubicBezTo>
                  <a:cubicBezTo>
                    <a:pt x="177" y="694"/>
                    <a:pt x="182" y="691"/>
                    <a:pt x="175" y="693"/>
                  </a:cubicBezTo>
                  <a:cubicBezTo>
                    <a:pt x="175" y="692"/>
                    <a:pt x="176" y="689"/>
                    <a:pt x="175" y="688"/>
                  </a:cubicBezTo>
                  <a:cubicBezTo>
                    <a:pt x="175" y="688"/>
                    <a:pt x="173" y="689"/>
                    <a:pt x="172" y="688"/>
                  </a:cubicBezTo>
                  <a:cubicBezTo>
                    <a:pt x="172" y="688"/>
                    <a:pt x="176" y="683"/>
                    <a:pt x="171" y="684"/>
                  </a:cubicBezTo>
                  <a:cubicBezTo>
                    <a:pt x="171" y="682"/>
                    <a:pt x="173" y="681"/>
                    <a:pt x="172" y="678"/>
                  </a:cubicBezTo>
                  <a:cubicBezTo>
                    <a:pt x="170" y="677"/>
                    <a:pt x="173" y="672"/>
                    <a:pt x="168" y="673"/>
                  </a:cubicBezTo>
                  <a:cubicBezTo>
                    <a:pt x="168" y="660"/>
                    <a:pt x="169" y="656"/>
                    <a:pt x="175" y="648"/>
                  </a:cubicBezTo>
                  <a:cubicBezTo>
                    <a:pt x="174" y="646"/>
                    <a:pt x="177" y="640"/>
                    <a:pt x="174" y="641"/>
                  </a:cubicBezTo>
                  <a:cubicBezTo>
                    <a:pt x="174" y="638"/>
                    <a:pt x="177" y="640"/>
                    <a:pt x="178" y="639"/>
                  </a:cubicBezTo>
                  <a:cubicBezTo>
                    <a:pt x="179" y="639"/>
                    <a:pt x="178" y="636"/>
                    <a:pt x="179" y="636"/>
                  </a:cubicBezTo>
                  <a:cubicBezTo>
                    <a:pt x="179" y="634"/>
                    <a:pt x="178" y="621"/>
                    <a:pt x="177" y="625"/>
                  </a:cubicBezTo>
                  <a:cubicBezTo>
                    <a:pt x="174" y="623"/>
                    <a:pt x="175" y="619"/>
                    <a:pt x="175" y="617"/>
                  </a:cubicBezTo>
                  <a:cubicBezTo>
                    <a:pt x="175" y="613"/>
                    <a:pt x="176" y="610"/>
                    <a:pt x="175" y="607"/>
                  </a:cubicBezTo>
                  <a:cubicBezTo>
                    <a:pt x="175" y="605"/>
                    <a:pt x="173" y="606"/>
                    <a:pt x="172" y="606"/>
                  </a:cubicBezTo>
                  <a:cubicBezTo>
                    <a:pt x="172" y="605"/>
                    <a:pt x="174" y="604"/>
                    <a:pt x="174" y="603"/>
                  </a:cubicBezTo>
                  <a:cubicBezTo>
                    <a:pt x="174" y="603"/>
                    <a:pt x="172" y="602"/>
                    <a:pt x="172" y="601"/>
                  </a:cubicBezTo>
                  <a:cubicBezTo>
                    <a:pt x="172" y="598"/>
                    <a:pt x="171" y="599"/>
                    <a:pt x="170" y="597"/>
                  </a:cubicBezTo>
                  <a:cubicBezTo>
                    <a:pt x="169" y="597"/>
                    <a:pt x="170" y="595"/>
                    <a:pt x="170" y="594"/>
                  </a:cubicBezTo>
                  <a:cubicBezTo>
                    <a:pt x="169" y="594"/>
                    <a:pt x="166" y="594"/>
                    <a:pt x="167" y="593"/>
                  </a:cubicBezTo>
                  <a:cubicBezTo>
                    <a:pt x="167" y="593"/>
                    <a:pt x="168" y="593"/>
                    <a:pt x="168" y="593"/>
                  </a:cubicBezTo>
                  <a:cubicBezTo>
                    <a:pt x="166" y="590"/>
                    <a:pt x="165" y="589"/>
                    <a:pt x="161" y="587"/>
                  </a:cubicBezTo>
                  <a:cubicBezTo>
                    <a:pt x="160" y="587"/>
                    <a:pt x="161" y="586"/>
                    <a:pt x="160" y="586"/>
                  </a:cubicBezTo>
                  <a:cubicBezTo>
                    <a:pt x="158" y="586"/>
                    <a:pt x="158" y="582"/>
                    <a:pt x="156" y="583"/>
                  </a:cubicBezTo>
                  <a:cubicBezTo>
                    <a:pt x="153" y="571"/>
                    <a:pt x="156" y="561"/>
                    <a:pt x="156" y="548"/>
                  </a:cubicBezTo>
                  <a:cubicBezTo>
                    <a:pt x="155" y="545"/>
                    <a:pt x="152" y="550"/>
                    <a:pt x="153" y="544"/>
                  </a:cubicBezTo>
                  <a:cubicBezTo>
                    <a:pt x="145" y="544"/>
                    <a:pt x="138" y="543"/>
                    <a:pt x="133" y="541"/>
                  </a:cubicBezTo>
                  <a:cubicBezTo>
                    <a:pt x="135" y="533"/>
                    <a:pt x="129" y="542"/>
                    <a:pt x="130" y="534"/>
                  </a:cubicBezTo>
                  <a:cubicBezTo>
                    <a:pt x="124" y="532"/>
                    <a:pt x="123" y="531"/>
                    <a:pt x="115" y="533"/>
                  </a:cubicBezTo>
                  <a:cubicBezTo>
                    <a:pt x="114" y="533"/>
                    <a:pt x="111" y="533"/>
                    <a:pt x="109" y="534"/>
                  </a:cubicBezTo>
                  <a:cubicBezTo>
                    <a:pt x="109" y="534"/>
                    <a:pt x="105" y="536"/>
                    <a:pt x="101" y="535"/>
                  </a:cubicBezTo>
                  <a:cubicBezTo>
                    <a:pt x="103" y="539"/>
                    <a:pt x="105" y="537"/>
                    <a:pt x="98" y="538"/>
                  </a:cubicBezTo>
                  <a:cubicBezTo>
                    <a:pt x="93" y="539"/>
                    <a:pt x="90" y="541"/>
                    <a:pt x="83" y="541"/>
                  </a:cubicBezTo>
                  <a:cubicBezTo>
                    <a:pt x="80" y="541"/>
                    <a:pt x="80" y="540"/>
                    <a:pt x="78" y="540"/>
                  </a:cubicBezTo>
                  <a:cubicBezTo>
                    <a:pt x="69" y="539"/>
                    <a:pt x="60" y="544"/>
                    <a:pt x="52" y="542"/>
                  </a:cubicBezTo>
                  <a:cubicBezTo>
                    <a:pt x="52" y="538"/>
                    <a:pt x="47" y="539"/>
                    <a:pt x="45" y="538"/>
                  </a:cubicBezTo>
                  <a:cubicBezTo>
                    <a:pt x="44" y="538"/>
                    <a:pt x="45" y="536"/>
                    <a:pt x="45" y="535"/>
                  </a:cubicBezTo>
                  <a:cubicBezTo>
                    <a:pt x="44" y="535"/>
                    <a:pt x="41" y="536"/>
                    <a:pt x="41" y="535"/>
                  </a:cubicBezTo>
                  <a:cubicBezTo>
                    <a:pt x="40" y="535"/>
                    <a:pt x="41" y="533"/>
                    <a:pt x="41" y="533"/>
                  </a:cubicBezTo>
                  <a:cubicBezTo>
                    <a:pt x="39" y="532"/>
                    <a:pt x="38" y="533"/>
                    <a:pt x="38" y="531"/>
                  </a:cubicBezTo>
                  <a:cubicBezTo>
                    <a:pt x="38" y="531"/>
                    <a:pt x="35" y="529"/>
                    <a:pt x="35" y="528"/>
                  </a:cubicBezTo>
                  <a:cubicBezTo>
                    <a:pt x="34" y="528"/>
                    <a:pt x="35" y="527"/>
                    <a:pt x="34" y="527"/>
                  </a:cubicBezTo>
                  <a:cubicBezTo>
                    <a:pt x="32" y="527"/>
                    <a:pt x="33" y="525"/>
                    <a:pt x="32" y="524"/>
                  </a:cubicBezTo>
                  <a:cubicBezTo>
                    <a:pt x="31" y="523"/>
                    <a:pt x="30" y="524"/>
                    <a:pt x="29" y="523"/>
                  </a:cubicBezTo>
                  <a:cubicBezTo>
                    <a:pt x="29" y="522"/>
                    <a:pt x="30" y="521"/>
                    <a:pt x="29" y="520"/>
                  </a:cubicBezTo>
                  <a:cubicBezTo>
                    <a:pt x="28" y="519"/>
                    <a:pt x="26" y="521"/>
                    <a:pt x="26" y="519"/>
                  </a:cubicBezTo>
                  <a:cubicBezTo>
                    <a:pt x="26" y="518"/>
                    <a:pt x="28" y="516"/>
                    <a:pt x="28" y="517"/>
                  </a:cubicBezTo>
                  <a:cubicBezTo>
                    <a:pt x="26" y="512"/>
                    <a:pt x="20" y="514"/>
                    <a:pt x="21" y="509"/>
                  </a:cubicBezTo>
                  <a:cubicBezTo>
                    <a:pt x="14" y="511"/>
                    <a:pt x="17" y="503"/>
                    <a:pt x="11" y="505"/>
                  </a:cubicBezTo>
                  <a:cubicBezTo>
                    <a:pt x="12" y="503"/>
                    <a:pt x="13" y="502"/>
                    <a:pt x="12" y="500"/>
                  </a:cubicBezTo>
                  <a:cubicBezTo>
                    <a:pt x="12" y="498"/>
                    <a:pt x="9" y="499"/>
                    <a:pt x="7" y="499"/>
                  </a:cubicBezTo>
                  <a:cubicBezTo>
                    <a:pt x="8" y="496"/>
                    <a:pt x="4" y="496"/>
                    <a:pt x="4" y="495"/>
                  </a:cubicBezTo>
                  <a:cubicBezTo>
                    <a:pt x="4" y="492"/>
                    <a:pt x="6" y="493"/>
                    <a:pt x="4" y="489"/>
                  </a:cubicBezTo>
                  <a:cubicBezTo>
                    <a:pt x="4" y="488"/>
                    <a:pt x="3" y="489"/>
                    <a:pt x="3" y="488"/>
                  </a:cubicBezTo>
                  <a:cubicBezTo>
                    <a:pt x="3" y="487"/>
                    <a:pt x="1" y="483"/>
                    <a:pt x="0" y="482"/>
                  </a:cubicBezTo>
                  <a:cubicBezTo>
                    <a:pt x="0" y="480"/>
                    <a:pt x="3" y="482"/>
                    <a:pt x="4" y="481"/>
                  </a:cubicBezTo>
                  <a:cubicBezTo>
                    <a:pt x="5" y="480"/>
                    <a:pt x="4" y="476"/>
                    <a:pt x="7" y="476"/>
                  </a:cubicBezTo>
                  <a:cubicBezTo>
                    <a:pt x="7" y="453"/>
                    <a:pt x="7" y="453"/>
                    <a:pt x="7" y="453"/>
                  </a:cubicBezTo>
                  <a:cubicBezTo>
                    <a:pt x="7" y="451"/>
                    <a:pt x="4" y="452"/>
                    <a:pt x="4" y="451"/>
                  </a:cubicBezTo>
                  <a:cubicBezTo>
                    <a:pt x="4" y="451"/>
                    <a:pt x="5" y="449"/>
                    <a:pt x="5" y="448"/>
                  </a:cubicBezTo>
                  <a:cubicBezTo>
                    <a:pt x="6" y="446"/>
                    <a:pt x="4" y="445"/>
                    <a:pt x="4" y="443"/>
                  </a:cubicBezTo>
                  <a:cubicBezTo>
                    <a:pt x="9" y="449"/>
                    <a:pt x="4" y="433"/>
                    <a:pt x="10" y="439"/>
                  </a:cubicBezTo>
                  <a:cubicBezTo>
                    <a:pt x="11" y="437"/>
                    <a:pt x="9" y="432"/>
                    <a:pt x="11" y="430"/>
                  </a:cubicBezTo>
                  <a:cubicBezTo>
                    <a:pt x="11" y="430"/>
                    <a:pt x="14" y="430"/>
                    <a:pt x="14" y="430"/>
                  </a:cubicBezTo>
                  <a:cubicBezTo>
                    <a:pt x="14" y="429"/>
                    <a:pt x="12" y="428"/>
                    <a:pt x="12" y="426"/>
                  </a:cubicBezTo>
                  <a:cubicBezTo>
                    <a:pt x="18" y="425"/>
                    <a:pt x="17" y="417"/>
                    <a:pt x="22" y="416"/>
                  </a:cubicBezTo>
                  <a:cubicBezTo>
                    <a:pt x="22" y="411"/>
                    <a:pt x="27" y="411"/>
                    <a:pt x="26" y="406"/>
                  </a:cubicBezTo>
                  <a:cubicBezTo>
                    <a:pt x="29" y="407"/>
                    <a:pt x="29" y="405"/>
                    <a:pt x="29" y="404"/>
                  </a:cubicBezTo>
                  <a:cubicBezTo>
                    <a:pt x="38" y="403"/>
                    <a:pt x="44" y="400"/>
                    <a:pt x="43" y="389"/>
                  </a:cubicBezTo>
                  <a:cubicBezTo>
                    <a:pt x="49" y="391"/>
                    <a:pt x="44" y="382"/>
                    <a:pt x="49" y="382"/>
                  </a:cubicBezTo>
                  <a:cubicBezTo>
                    <a:pt x="49" y="374"/>
                    <a:pt x="49" y="374"/>
                    <a:pt x="49" y="374"/>
                  </a:cubicBezTo>
                  <a:cubicBezTo>
                    <a:pt x="51" y="374"/>
                    <a:pt x="52" y="372"/>
                    <a:pt x="55" y="373"/>
                  </a:cubicBezTo>
                  <a:cubicBezTo>
                    <a:pt x="57" y="370"/>
                    <a:pt x="59" y="368"/>
                    <a:pt x="62" y="364"/>
                  </a:cubicBezTo>
                  <a:cubicBezTo>
                    <a:pt x="62" y="363"/>
                    <a:pt x="63" y="364"/>
                    <a:pt x="63" y="363"/>
                  </a:cubicBezTo>
                  <a:cubicBezTo>
                    <a:pt x="63" y="361"/>
                    <a:pt x="67" y="361"/>
                    <a:pt x="66" y="359"/>
                  </a:cubicBezTo>
                  <a:cubicBezTo>
                    <a:pt x="72" y="360"/>
                    <a:pt x="73" y="355"/>
                    <a:pt x="78" y="356"/>
                  </a:cubicBezTo>
                  <a:cubicBezTo>
                    <a:pt x="76" y="361"/>
                    <a:pt x="85" y="356"/>
                    <a:pt x="83" y="361"/>
                  </a:cubicBezTo>
                  <a:cubicBezTo>
                    <a:pt x="85" y="358"/>
                    <a:pt x="97" y="363"/>
                    <a:pt x="97" y="357"/>
                  </a:cubicBezTo>
                  <a:cubicBezTo>
                    <a:pt x="103" y="356"/>
                    <a:pt x="109" y="355"/>
                    <a:pt x="112" y="350"/>
                  </a:cubicBezTo>
                  <a:cubicBezTo>
                    <a:pt x="114" y="350"/>
                    <a:pt x="116" y="350"/>
                    <a:pt x="116" y="349"/>
                  </a:cubicBezTo>
                  <a:cubicBezTo>
                    <a:pt x="119" y="349"/>
                    <a:pt x="119" y="350"/>
                    <a:pt x="122" y="350"/>
                  </a:cubicBezTo>
                  <a:cubicBezTo>
                    <a:pt x="125" y="350"/>
                    <a:pt x="128" y="349"/>
                    <a:pt x="130" y="349"/>
                  </a:cubicBezTo>
                  <a:cubicBezTo>
                    <a:pt x="130" y="349"/>
                    <a:pt x="131" y="350"/>
                    <a:pt x="132" y="350"/>
                  </a:cubicBezTo>
                  <a:cubicBezTo>
                    <a:pt x="135" y="350"/>
                    <a:pt x="141" y="353"/>
                    <a:pt x="147" y="352"/>
                  </a:cubicBezTo>
                  <a:cubicBezTo>
                    <a:pt x="150" y="351"/>
                    <a:pt x="154" y="347"/>
                    <a:pt x="157" y="350"/>
                  </a:cubicBezTo>
                  <a:cubicBezTo>
                    <a:pt x="159" y="353"/>
                    <a:pt x="158" y="350"/>
                    <a:pt x="163" y="350"/>
                  </a:cubicBezTo>
                  <a:cubicBezTo>
                    <a:pt x="163" y="351"/>
                    <a:pt x="164" y="352"/>
                    <a:pt x="164" y="353"/>
                  </a:cubicBezTo>
                  <a:cubicBezTo>
                    <a:pt x="164" y="353"/>
                    <a:pt x="161" y="354"/>
                    <a:pt x="161" y="354"/>
                  </a:cubicBezTo>
                  <a:cubicBezTo>
                    <a:pt x="161" y="356"/>
                    <a:pt x="162" y="355"/>
                    <a:pt x="163" y="356"/>
                  </a:cubicBezTo>
                  <a:cubicBezTo>
                    <a:pt x="163" y="357"/>
                    <a:pt x="161" y="357"/>
                    <a:pt x="161" y="357"/>
                  </a:cubicBezTo>
                  <a:cubicBezTo>
                    <a:pt x="161" y="358"/>
                    <a:pt x="163" y="359"/>
                    <a:pt x="163" y="360"/>
                  </a:cubicBezTo>
                  <a:cubicBezTo>
                    <a:pt x="162" y="364"/>
                    <a:pt x="160" y="366"/>
                    <a:pt x="164" y="371"/>
                  </a:cubicBezTo>
                  <a:cubicBezTo>
                    <a:pt x="165" y="374"/>
                    <a:pt x="166" y="370"/>
                    <a:pt x="168" y="373"/>
                  </a:cubicBezTo>
                  <a:cubicBezTo>
                    <a:pt x="168" y="374"/>
                    <a:pt x="171" y="373"/>
                    <a:pt x="171" y="374"/>
                  </a:cubicBezTo>
                  <a:cubicBezTo>
                    <a:pt x="171" y="374"/>
                    <a:pt x="171" y="377"/>
                    <a:pt x="171" y="377"/>
                  </a:cubicBezTo>
                  <a:cubicBezTo>
                    <a:pt x="172" y="378"/>
                    <a:pt x="175" y="376"/>
                    <a:pt x="175" y="378"/>
                  </a:cubicBezTo>
                  <a:cubicBezTo>
                    <a:pt x="180" y="376"/>
                    <a:pt x="183" y="382"/>
                    <a:pt x="185" y="378"/>
                  </a:cubicBezTo>
                  <a:cubicBezTo>
                    <a:pt x="187" y="378"/>
                    <a:pt x="186" y="381"/>
                    <a:pt x="186" y="381"/>
                  </a:cubicBezTo>
                  <a:cubicBezTo>
                    <a:pt x="189" y="383"/>
                    <a:pt x="190" y="381"/>
                    <a:pt x="193" y="382"/>
                  </a:cubicBezTo>
                  <a:cubicBezTo>
                    <a:pt x="194" y="383"/>
                    <a:pt x="194" y="385"/>
                    <a:pt x="195" y="385"/>
                  </a:cubicBezTo>
                  <a:cubicBezTo>
                    <a:pt x="195" y="386"/>
                    <a:pt x="197" y="385"/>
                    <a:pt x="198" y="385"/>
                  </a:cubicBezTo>
                  <a:cubicBezTo>
                    <a:pt x="199" y="387"/>
                    <a:pt x="200" y="386"/>
                    <a:pt x="202" y="387"/>
                  </a:cubicBezTo>
                  <a:cubicBezTo>
                    <a:pt x="202" y="387"/>
                    <a:pt x="203" y="389"/>
                    <a:pt x="203" y="389"/>
                  </a:cubicBezTo>
                  <a:cubicBezTo>
                    <a:pt x="204" y="390"/>
                    <a:pt x="206" y="388"/>
                    <a:pt x="207" y="388"/>
                  </a:cubicBezTo>
                  <a:cubicBezTo>
                    <a:pt x="207" y="388"/>
                    <a:pt x="208" y="389"/>
                    <a:pt x="209" y="389"/>
                  </a:cubicBezTo>
                  <a:cubicBezTo>
                    <a:pt x="210" y="390"/>
                    <a:pt x="211" y="389"/>
                    <a:pt x="212" y="389"/>
                  </a:cubicBezTo>
                  <a:cubicBezTo>
                    <a:pt x="212" y="388"/>
                    <a:pt x="214" y="388"/>
                    <a:pt x="214" y="387"/>
                  </a:cubicBezTo>
                  <a:cubicBezTo>
                    <a:pt x="214" y="387"/>
                    <a:pt x="217" y="386"/>
                    <a:pt x="216" y="385"/>
                  </a:cubicBezTo>
                  <a:cubicBezTo>
                    <a:pt x="212" y="382"/>
                    <a:pt x="220" y="383"/>
                    <a:pt x="220" y="378"/>
                  </a:cubicBezTo>
                  <a:cubicBezTo>
                    <a:pt x="224" y="379"/>
                    <a:pt x="224" y="376"/>
                    <a:pt x="229" y="377"/>
                  </a:cubicBezTo>
                  <a:cubicBezTo>
                    <a:pt x="229" y="377"/>
                    <a:pt x="230" y="378"/>
                    <a:pt x="230" y="378"/>
                  </a:cubicBezTo>
                  <a:cubicBezTo>
                    <a:pt x="232" y="379"/>
                    <a:pt x="234" y="378"/>
                    <a:pt x="236" y="378"/>
                  </a:cubicBezTo>
                  <a:cubicBezTo>
                    <a:pt x="236" y="378"/>
                    <a:pt x="238" y="381"/>
                    <a:pt x="238" y="381"/>
                  </a:cubicBezTo>
                  <a:cubicBezTo>
                    <a:pt x="239" y="381"/>
                    <a:pt x="241" y="379"/>
                    <a:pt x="243" y="380"/>
                  </a:cubicBezTo>
                  <a:cubicBezTo>
                    <a:pt x="243" y="380"/>
                    <a:pt x="242" y="382"/>
                    <a:pt x="243" y="382"/>
                  </a:cubicBezTo>
                  <a:cubicBezTo>
                    <a:pt x="244" y="383"/>
                    <a:pt x="246" y="380"/>
                    <a:pt x="248" y="381"/>
                  </a:cubicBezTo>
                  <a:cubicBezTo>
                    <a:pt x="249" y="382"/>
                    <a:pt x="245" y="383"/>
                    <a:pt x="245" y="382"/>
                  </a:cubicBezTo>
                  <a:cubicBezTo>
                    <a:pt x="246" y="385"/>
                    <a:pt x="255" y="385"/>
                    <a:pt x="259" y="385"/>
                  </a:cubicBezTo>
                  <a:cubicBezTo>
                    <a:pt x="259" y="391"/>
                    <a:pt x="271" y="389"/>
                    <a:pt x="273" y="385"/>
                  </a:cubicBezTo>
                  <a:cubicBezTo>
                    <a:pt x="274" y="387"/>
                    <a:pt x="280" y="384"/>
                    <a:pt x="282" y="385"/>
                  </a:cubicBezTo>
                  <a:cubicBezTo>
                    <a:pt x="283" y="387"/>
                    <a:pt x="282" y="385"/>
                    <a:pt x="285" y="385"/>
                  </a:cubicBezTo>
                  <a:cubicBezTo>
                    <a:pt x="287" y="386"/>
                    <a:pt x="289" y="387"/>
                    <a:pt x="292" y="387"/>
                  </a:cubicBezTo>
                  <a:cubicBezTo>
                    <a:pt x="294" y="386"/>
                    <a:pt x="295" y="384"/>
                    <a:pt x="299" y="384"/>
                  </a:cubicBezTo>
                  <a:cubicBezTo>
                    <a:pt x="300" y="381"/>
                    <a:pt x="299" y="376"/>
                    <a:pt x="303" y="375"/>
                  </a:cubicBezTo>
                  <a:cubicBezTo>
                    <a:pt x="303" y="373"/>
                    <a:pt x="301" y="373"/>
                    <a:pt x="301" y="370"/>
                  </a:cubicBezTo>
                  <a:cubicBezTo>
                    <a:pt x="306" y="370"/>
                    <a:pt x="306" y="361"/>
                    <a:pt x="310" y="366"/>
                  </a:cubicBezTo>
                  <a:cubicBezTo>
                    <a:pt x="311" y="360"/>
                    <a:pt x="308" y="359"/>
                    <a:pt x="304" y="359"/>
                  </a:cubicBezTo>
                  <a:cubicBezTo>
                    <a:pt x="305" y="357"/>
                    <a:pt x="306" y="355"/>
                    <a:pt x="306" y="353"/>
                  </a:cubicBezTo>
                  <a:cubicBezTo>
                    <a:pt x="304" y="349"/>
                    <a:pt x="296" y="352"/>
                    <a:pt x="294" y="347"/>
                  </a:cubicBezTo>
                  <a:cubicBezTo>
                    <a:pt x="292" y="349"/>
                    <a:pt x="287" y="349"/>
                    <a:pt x="286" y="352"/>
                  </a:cubicBezTo>
                  <a:cubicBezTo>
                    <a:pt x="284" y="352"/>
                    <a:pt x="285" y="349"/>
                    <a:pt x="285" y="349"/>
                  </a:cubicBezTo>
                  <a:cubicBezTo>
                    <a:pt x="282" y="347"/>
                    <a:pt x="278" y="350"/>
                    <a:pt x="275" y="349"/>
                  </a:cubicBezTo>
                  <a:cubicBezTo>
                    <a:pt x="273" y="350"/>
                    <a:pt x="273" y="352"/>
                    <a:pt x="271" y="352"/>
                  </a:cubicBezTo>
                  <a:cubicBezTo>
                    <a:pt x="267" y="352"/>
                    <a:pt x="267" y="346"/>
                    <a:pt x="261" y="347"/>
                  </a:cubicBezTo>
                  <a:cubicBezTo>
                    <a:pt x="261" y="345"/>
                    <a:pt x="259" y="344"/>
                    <a:pt x="259" y="342"/>
                  </a:cubicBezTo>
                  <a:cubicBezTo>
                    <a:pt x="258" y="342"/>
                    <a:pt x="257" y="342"/>
                    <a:pt x="257" y="340"/>
                  </a:cubicBezTo>
                  <a:cubicBezTo>
                    <a:pt x="256" y="339"/>
                    <a:pt x="254" y="338"/>
                    <a:pt x="251" y="338"/>
                  </a:cubicBezTo>
                  <a:cubicBezTo>
                    <a:pt x="254" y="334"/>
                    <a:pt x="252" y="326"/>
                    <a:pt x="251" y="322"/>
                  </a:cubicBezTo>
                  <a:cubicBezTo>
                    <a:pt x="247" y="325"/>
                    <a:pt x="243" y="319"/>
                    <a:pt x="243" y="326"/>
                  </a:cubicBezTo>
                  <a:cubicBezTo>
                    <a:pt x="238" y="324"/>
                    <a:pt x="238" y="328"/>
                    <a:pt x="234" y="325"/>
                  </a:cubicBezTo>
                  <a:cubicBezTo>
                    <a:pt x="234" y="327"/>
                    <a:pt x="234" y="327"/>
                    <a:pt x="233" y="328"/>
                  </a:cubicBezTo>
                  <a:cubicBezTo>
                    <a:pt x="234" y="329"/>
                    <a:pt x="235" y="329"/>
                    <a:pt x="236" y="331"/>
                  </a:cubicBezTo>
                  <a:cubicBezTo>
                    <a:pt x="236" y="332"/>
                    <a:pt x="235" y="334"/>
                    <a:pt x="238" y="333"/>
                  </a:cubicBezTo>
                  <a:cubicBezTo>
                    <a:pt x="237" y="338"/>
                    <a:pt x="237" y="336"/>
                    <a:pt x="240" y="339"/>
                  </a:cubicBezTo>
                  <a:cubicBezTo>
                    <a:pt x="241" y="342"/>
                    <a:pt x="238" y="341"/>
                    <a:pt x="237" y="342"/>
                  </a:cubicBezTo>
                  <a:cubicBezTo>
                    <a:pt x="237" y="342"/>
                    <a:pt x="235" y="347"/>
                    <a:pt x="234" y="346"/>
                  </a:cubicBezTo>
                  <a:cubicBezTo>
                    <a:pt x="231" y="343"/>
                    <a:pt x="234" y="350"/>
                    <a:pt x="229" y="349"/>
                  </a:cubicBezTo>
                  <a:cubicBezTo>
                    <a:pt x="228" y="348"/>
                    <a:pt x="227" y="346"/>
                    <a:pt x="226" y="346"/>
                  </a:cubicBezTo>
                  <a:cubicBezTo>
                    <a:pt x="225" y="344"/>
                    <a:pt x="227" y="343"/>
                    <a:pt x="229" y="343"/>
                  </a:cubicBezTo>
                  <a:cubicBezTo>
                    <a:pt x="227" y="341"/>
                    <a:pt x="222" y="340"/>
                    <a:pt x="226" y="336"/>
                  </a:cubicBezTo>
                  <a:cubicBezTo>
                    <a:pt x="224" y="335"/>
                    <a:pt x="221" y="337"/>
                    <a:pt x="220" y="336"/>
                  </a:cubicBezTo>
                  <a:cubicBezTo>
                    <a:pt x="219" y="335"/>
                    <a:pt x="223" y="335"/>
                    <a:pt x="223" y="335"/>
                  </a:cubicBezTo>
                  <a:cubicBezTo>
                    <a:pt x="223" y="335"/>
                    <a:pt x="219" y="331"/>
                    <a:pt x="216" y="329"/>
                  </a:cubicBezTo>
                  <a:cubicBezTo>
                    <a:pt x="217" y="323"/>
                    <a:pt x="213" y="321"/>
                    <a:pt x="213" y="315"/>
                  </a:cubicBezTo>
                  <a:cubicBezTo>
                    <a:pt x="214" y="313"/>
                    <a:pt x="209" y="315"/>
                    <a:pt x="209" y="314"/>
                  </a:cubicBezTo>
                  <a:cubicBezTo>
                    <a:pt x="209" y="313"/>
                    <a:pt x="211" y="311"/>
                    <a:pt x="210" y="311"/>
                  </a:cubicBezTo>
                  <a:cubicBezTo>
                    <a:pt x="207" y="309"/>
                    <a:pt x="207" y="311"/>
                    <a:pt x="205" y="310"/>
                  </a:cubicBezTo>
                  <a:cubicBezTo>
                    <a:pt x="204" y="309"/>
                    <a:pt x="206" y="308"/>
                    <a:pt x="206" y="307"/>
                  </a:cubicBezTo>
                  <a:cubicBezTo>
                    <a:pt x="206" y="306"/>
                    <a:pt x="204" y="308"/>
                    <a:pt x="205" y="308"/>
                  </a:cubicBezTo>
                  <a:cubicBezTo>
                    <a:pt x="203" y="308"/>
                    <a:pt x="204" y="306"/>
                    <a:pt x="203" y="305"/>
                  </a:cubicBezTo>
                  <a:cubicBezTo>
                    <a:pt x="198" y="306"/>
                    <a:pt x="198" y="302"/>
                    <a:pt x="192" y="303"/>
                  </a:cubicBezTo>
                  <a:cubicBezTo>
                    <a:pt x="192" y="301"/>
                    <a:pt x="190" y="301"/>
                    <a:pt x="189" y="300"/>
                  </a:cubicBezTo>
                  <a:cubicBezTo>
                    <a:pt x="189" y="299"/>
                    <a:pt x="190" y="297"/>
                    <a:pt x="189" y="297"/>
                  </a:cubicBezTo>
                  <a:cubicBezTo>
                    <a:pt x="189" y="296"/>
                    <a:pt x="187" y="297"/>
                    <a:pt x="186" y="297"/>
                  </a:cubicBezTo>
                  <a:cubicBezTo>
                    <a:pt x="186" y="297"/>
                    <a:pt x="186" y="291"/>
                    <a:pt x="185" y="293"/>
                  </a:cubicBezTo>
                  <a:cubicBezTo>
                    <a:pt x="184" y="294"/>
                    <a:pt x="183" y="293"/>
                    <a:pt x="182" y="291"/>
                  </a:cubicBezTo>
                  <a:cubicBezTo>
                    <a:pt x="182" y="291"/>
                    <a:pt x="180" y="290"/>
                    <a:pt x="181" y="288"/>
                  </a:cubicBezTo>
                  <a:cubicBezTo>
                    <a:pt x="176" y="289"/>
                    <a:pt x="177" y="290"/>
                    <a:pt x="172" y="288"/>
                  </a:cubicBezTo>
                  <a:cubicBezTo>
                    <a:pt x="171" y="289"/>
                    <a:pt x="171" y="291"/>
                    <a:pt x="170" y="291"/>
                  </a:cubicBezTo>
                  <a:cubicBezTo>
                    <a:pt x="168" y="295"/>
                    <a:pt x="172" y="294"/>
                    <a:pt x="172" y="297"/>
                  </a:cubicBezTo>
                  <a:cubicBezTo>
                    <a:pt x="172" y="298"/>
                    <a:pt x="175" y="301"/>
                    <a:pt x="175" y="301"/>
                  </a:cubicBezTo>
                  <a:cubicBezTo>
                    <a:pt x="176" y="302"/>
                    <a:pt x="176" y="303"/>
                    <a:pt x="178" y="303"/>
                  </a:cubicBezTo>
                  <a:cubicBezTo>
                    <a:pt x="176" y="307"/>
                    <a:pt x="181" y="306"/>
                    <a:pt x="182" y="308"/>
                  </a:cubicBezTo>
                  <a:cubicBezTo>
                    <a:pt x="183" y="309"/>
                    <a:pt x="184" y="314"/>
                    <a:pt x="185" y="312"/>
                  </a:cubicBezTo>
                  <a:cubicBezTo>
                    <a:pt x="187" y="310"/>
                    <a:pt x="185" y="313"/>
                    <a:pt x="186" y="314"/>
                  </a:cubicBezTo>
                  <a:cubicBezTo>
                    <a:pt x="188" y="315"/>
                    <a:pt x="191" y="314"/>
                    <a:pt x="192" y="318"/>
                  </a:cubicBezTo>
                  <a:cubicBezTo>
                    <a:pt x="194" y="317"/>
                    <a:pt x="194" y="319"/>
                    <a:pt x="195" y="319"/>
                  </a:cubicBezTo>
                  <a:cubicBezTo>
                    <a:pt x="196" y="319"/>
                    <a:pt x="197" y="318"/>
                    <a:pt x="196" y="318"/>
                  </a:cubicBezTo>
                  <a:cubicBezTo>
                    <a:pt x="198" y="318"/>
                    <a:pt x="198" y="322"/>
                    <a:pt x="199" y="319"/>
                  </a:cubicBezTo>
                  <a:cubicBezTo>
                    <a:pt x="202" y="319"/>
                    <a:pt x="198" y="326"/>
                    <a:pt x="203" y="324"/>
                  </a:cubicBezTo>
                  <a:cubicBezTo>
                    <a:pt x="203" y="327"/>
                    <a:pt x="197" y="324"/>
                    <a:pt x="195" y="325"/>
                  </a:cubicBezTo>
                  <a:cubicBezTo>
                    <a:pt x="196" y="326"/>
                    <a:pt x="197" y="326"/>
                    <a:pt x="198" y="328"/>
                  </a:cubicBezTo>
                  <a:cubicBezTo>
                    <a:pt x="199" y="330"/>
                    <a:pt x="195" y="335"/>
                    <a:pt x="198" y="335"/>
                  </a:cubicBezTo>
                  <a:cubicBezTo>
                    <a:pt x="196" y="337"/>
                    <a:pt x="193" y="337"/>
                    <a:pt x="191" y="338"/>
                  </a:cubicBezTo>
                  <a:cubicBezTo>
                    <a:pt x="193" y="337"/>
                    <a:pt x="191" y="332"/>
                    <a:pt x="193" y="332"/>
                  </a:cubicBezTo>
                  <a:cubicBezTo>
                    <a:pt x="192" y="331"/>
                    <a:pt x="193" y="328"/>
                    <a:pt x="191" y="328"/>
                  </a:cubicBezTo>
                  <a:cubicBezTo>
                    <a:pt x="188" y="328"/>
                    <a:pt x="192" y="326"/>
                    <a:pt x="188" y="324"/>
                  </a:cubicBezTo>
                  <a:cubicBezTo>
                    <a:pt x="186" y="323"/>
                    <a:pt x="183" y="323"/>
                    <a:pt x="184" y="319"/>
                  </a:cubicBezTo>
                  <a:cubicBezTo>
                    <a:pt x="178" y="321"/>
                    <a:pt x="177" y="317"/>
                    <a:pt x="172" y="317"/>
                  </a:cubicBezTo>
                  <a:cubicBezTo>
                    <a:pt x="172" y="313"/>
                    <a:pt x="169" y="312"/>
                    <a:pt x="167" y="308"/>
                  </a:cubicBezTo>
                  <a:cubicBezTo>
                    <a:pt x="166" y="307"/>
                    <a:pt x="165" y="308"/>
                    <a:pt x="165" y="307"/>
                  </a:cubicBezTo>
                  <a:cubicBezTo>
                    <a:pt x="165" y="305"/>
                    <a:pt x="163" y="306"/>
                    <a:pt x="163" y="305"/>
                  </a:cubicBezTo>
                  <a:cubicBezTo>
                    <a:pt x="162" y="305"/>
                    <a:pt x="163" y="303"/>
                    <a:pt x="163" y="303"/>
                  </a:cubicBezTo>
                  <a:cubicBezTo>
                    <a:pt x="161" y="302"/>
                    <a:pt x="158" y="303"/>
                    <a:pt x="157" y="303"/>
                  </a:cubicBezTo>
                  <a:cubicBezTo>
                    <a:pt x="156" y="302"/>
                    <a:pt x="159" y="301"/>
                    <a:pt x="160" y="301"/>
                  </a:cubicBezTo>
                  <a:cubicBezTo>
                    <a:pt x="158" y="298"/>
                    <a:pt x="150" y="298"/>
                    <a:pt x="146" y="300"/>
                  </a:cubicBezTo>
                  <a:cubicBezTo>
                    <a:pt x="145" y="301"/>
                    <a:pt x="148" y="301"/>
                    <a:pt x="149" y="301"/>
                  </a:cubicBezTo>
                  <a:cubicBezTo>
                    <a:pt x="147" y="303"/>
                    <a:pt x="146" y="301"/>
                    <a:pt x="144" y="303"/>
                  </a:cubicBezTo>
                  <a:cubicBezTo>
                    <a:pt x="141" y="304"/>
                    <a:pt x="141" y="309"/>
                    <a:pt x="139" y="308"/>
                  </a:cubicBezTo>
                  <a:cubicBezTo>
                    <a:pt x="133" y="308"/>
                    <a:pt x="132" y="303"/>
                    <a:pt x="125" y="304"/>
                  </a:cubicBezTo>
                  <a:cubicBezTo>
                    <a:pt x="123" y="305"/>
                    <a:pt x="123" y="308"/>
                    <a:pt x="119" y="307"/>
                  </a:cubicBezTo>
                  <a:cubicBezTo>
                    <a:pt x="119" y="317"/>
                    <a:pt x="119" y="317"/>
                    <a:pt x="119" y="317"/>
                  </a:cubicBezTo>
                  <a:cubicBezTo>
                    <a:pt x="115" y="319"/>
                    <a:pt x="106" y="317"/>
                    <a:pt x="108" y="325"/>
                  </a:cubicBezTo>
                  <a:cubicBezTo>
                    <a:pt x="99" y="323"/>
                    <a:pt x="106" y="331"/>
                    <a:pt x="98" y="331"/>
                  </a:cubicBezTo>
                  <a:cubicBezTo>
                    <a:pt x="98" y="332"/>
                    <a:pt x="103" y="336"/>
                    <a:pt x="99" y="336"/>
                  </a:cubicBezTo>
                  <a:cubicBezTo>
                    <a:pt x="99" y="341"/>
                    <a:pt x="97" y="336"/>
                    <a:pt x="94" y="340"/>
                  </a:cubicBezTo>
                  <a:cubicBezTo>
                    <a:pt x="94" y="342"/>
                    <a:pt x="94" y="343"/>
                    <a:pt x="95" y="343"/>
                  </a:cubicBezTo>
                  <a:cubicBezTo>
                    <a:pt x="95" y="346"/>
                    <a:pt x="90" y="344"/>
                    <a:pt x="88" y="345"/>
                  </a:cubicBezTo>
                  <a:cubicBezTo>
                    <a:pt x="87" y="345"/>
                    <a:pt x="87" y="348"/>
                    <a:pt x="85" y="349"/>
                  </a:cubicBezTo>
                  <a:cubicBezTo>
                    <a:pt x="81" y="351"/>
                    <a:pt x="74" y="348"/>
                    <a:pt x="70" y="353"/>
                  </a:cubicBezTo>
                  <a:cubicBezTo>
                    <a:pt x="68" y="352"/>
                    <a:pt x="67" y="349"/>
                    <a:pt x="66" y="347"/>
                  </a:cubicBezTo>
                  <a:cubicBezTo>
                    <a:pt x="60" y="346"/>
                    <a:pt x="53" y="349"/>
                    <a:pt x="50" y="347"/>
                  </a:cubicBezTo>
                  <a:cubicBezTo>
                    <a:pt x="51" y="342"/>
                    <a:pt x="53" y="336"/>
                    <a:pt x="49" y="333"/>
                  </a:cubicBezTo>
                  <a:cubicBezTo>
                    <a:pt x="48" y="331"/>
                    <a:pt x="51" y="330"/>
                    <a:pt x="52" y="328"/>
                  </a:cubicBezTo>
                  <a:cubicBezTo>
                    <a:pt x="53" y="324"/>
                    <a:pt x="50" y="319"/>
                    <a:pt x="53" y="317"/>
                  </a:cubicBezTo>
                  <a:cubicBezTo>
                    <a:pt x="52" y="313"/>
                    <a:pt x="52" y="309"/>
                    <a:pt x="49" y="308"/>
                  </a:cubicBezTo>
                  <a:cubicBezTo>
                    <a:pt x="50" y="307"/>
                    <a:pt x="52" y="307"/>
                    <a:pt x="52" y="304"/>
                  </a:cubicBezTo>
                  <a:cubicBezTo>
                    <a:pt x="55" y="305"/>
                    <a:pt x="64" y="301"/>
                    <a:pt x="63" y="307"/>
                  </a:cubicBezTo>
                  <a:cubicBezTo>
                    <a:pt x="66" y="304"/>
                    <a:pt x="80" y="310"/>
                    <a:pt x="83" y="307"/>
                  </a:cubicBezTo>
                  <a:cubicBezTo>
                    <a:pt x="84" y="305"/>
                    <a:pt x="83" y="306"/>
                    <a:pt x="85" y="307"/>
                  </a:cubicBezTo>
                  <a:cubicBezTo>
                    <a:pt x="85" y="307"/>
                    <a:pt x="86" y="305"/>
                    <a:pt x="87" y="305"/>
                  </a:cubicBezTo>
                  <a:cubicBezTo>
                    <a:pt x="87" y="305"/>
                    <a:pt x="87" y="307"/>
                    <a:pt x="87" y="307"/>
                  </a:cubicBezTo>
                  <a:cubicBezTo>
                    <a:pt x="91" y="306"/>
                    <a:pt x="93" y="304"/>
                    <a:pt x="94" y="300"/>
                  </a:cubicBezTo>
                  <a:cubicBezTo>
                    <a:pt x="94" y="298"/>
                    <a:pt x="97" y="291"/>
                    <a:pt x="94" y="287"/>
                  </a:cubicBezTo>
                  <a:cubicBezTo>
                    <a:pt x="92" y="285"/>
                    <a:pt x="95" y="285"/>
                    <a:pt x="92" y="281"/>
                  </a:cubicBezTo>
                  <a:cubicBezTo>
                    <a:pt x="92" y="280"/>
                    <a:pt x="90" y="280"/>
                    <a:pt x="88" y="280"/>
                  </a:cubicBezTo>
                  <a:cubicBezTo>
                    <a:pt x="89" y="279"/>
                    <a:pt x="90" y="278"/>
                    <a:pt x="90" y="276"/>
                  </a:cubicBezTo>
                  <a:cubicBezTo>
                    <a:pt x="88" y="275"/>
                    <a:pt x="87" y="277"/>
                    <a:pt x="87" y="277"/>
                  </a:cubicBezTo>
                  <a:cubicBezTo>
                    <a:pt x="85" y="277"/>
                    <a:pt x="87" y="275"/>
                    <a:pt x="85" y="274"/>
                  </a:cubicBezTo>
                  <a:cubicBezTo>
                    <a:pt x="84" y="274"/>
                    <a:pt x="80" y="274"/>
                    <a:pt x="78" y="273"/>
                  </a:cubicBezTo>
                  <a:cubicBezTo>
                    <a:pt x="78" y="273"/>
                    <a:pt x="78" y="272"/>
                    <a:pt x="77" y="272"/>
                  </a:cubicBezTo>
                  <a:cubicBezTo>
                    <a:pt x="75" y="272"/>
                    <a:pt x="74" y="272"/>
                    <a:pt x="74" y="270"/>
                  </a:cubicBezTo>
                  <a:cubicBezTo>
                    <a:pt x="73" y="266"/>
                    <a:pt x="77" y="269"/>
                    <a:pt x="77" y="269"/>
                  </a:cubicBezTo>
                  <a:cubicBezTo>
                    <a:pt x="81" y="267"/>
                    <a:pt x="84" y="265"/>
                    <a:pt x="92" y="266"/>
                  </a:cubicBezTo>
                  <a:cubicBezTo>
                    <a:pt x="93" y="264"/>
                    <a:pt x="91" y="263"/>
                    <a:pt x="90" y="263"/>
                  </a:cubicBezTo>
                  <a:cubicBezTo>
                    <a:pt x="91" y="259"/>
                    <a:pt x="96" y="263"/>
                    <a:pt x="98" y="263"/>
                  </a:cubicBezTo>
                  <a:cubicBezTo>
                    <a:pt x="99" y="263"/>
                    <a:pt x="102" y="260"/>
                    <a:pt x="102" y="263"/>
                  </a:cubicBezTo>
                  <a:cubicBezTo>
                    <a:pt x="105" y="261"/>
                    <a:pt x="106" y="256"/>
                    <a:pt x="111" y="256"/>
                  </a:cubicBezTo>
                  <a:cubicBezTo>
                    <a:pt x="109" y="251"/>
                    <a:pt x="115" y="254"/>
                    <a:pt x="113" y="249"/>
                  </a:cubicBezTo>
                  <a:cubicBezTo>
                    <a:pt x="122" y="249"/>
                    <a:pt x="122" y="249"/>
                    <a:pt x="122" y="249"/>
                  </a:cubicBezTo>
                  <a:cubicBezTo>
                    <a:pt x="122" y="248"/>
                    <a:pt x="120" y="248"/>
                    <a:pt x="119" y="248"/>
                  </a:cubicBezTo>
                  <a:cubicBezTo>
                    <a:pt x="120" y="246"/>
                    <a:pt x="123" y="247"/>
                    <a:pt x="122" y="242"/>
                  </a:cubicBezTo>
                  <a:cubicBezTo>
                    <a:pt x="126" y="242"/>
                    <a:pt x="125" y="245"/>
                    <a:pt x="127" y="242"/>
                  </a:cubicBezTo>
                  <a:cubicBezTo>
                    <a:pt x="124" y="235"/>
                    <a:pt x="130" y="238"/>
                    <a:pt x="130" y="231"/>
                  </a:cubicBezTo>
                  <a:cubicBezTo>
                    <a:pt x="132" y="231"/>
                    <a:pt x="134" y="231"/>
                    <a:pt x="136" y="231"/>
                  </a:cubicBezTo>
                  <a:cubicBezTo>
                    <a:pt x="138" y="231"/>
                    <a:pt x="138" y="229"/>
                    <a:pt x="139" y="228"/>
                  </a:cubicBezTo>
                  <a:cubicBezTo>
                    <a:pt x="140" y="228"/>
                    <a:pt x="140" y="229"/>
                    <a:pt x="140" y="230"/>
                  </a:cubicBezTo>
                  <a:cubicBezTo>
                    <a:pt x="142" y="230"/>
                    <a:pt x="141" y="228"/>
                    <a:pt x="142" y="228"/>
                  </a:cubicBezTo>
                  <a:cubicBezTo>
                    <a:pt x="143" y="228"/>
                    <a:pt x="146" y="229"/>
                    <a:pt x="147" y="228"/>
                  </a:cubicBezTo>
                  <a:cubicBezTo>
                    <a:pt x="149" y="228"/>
                    <a:pt x="150" y="224"/>
                    <a:pt x="153" y="225"/>
                  </a:cubicBezTo>
                  <a:cubicBezTo>
                    <a:pt x="152" y="222"/>
                    <a:pt x="148" y="223"/>
                    <a:pt x="149" y="218"/>
                  </a:cubicBezTo>
                  <a:cubicBezTo>
                    <a:pt x="152" y="218"/>
                    <a:pt x="150" y="216"/>
                    <a:pt x="150" y="211"/>
                  </a:cubicBezTo>
                  <a:cubicBezTo>
                    <a:pt x="150" y="208"/>
                    <a:pt x="152" y="205"/>
                    <a:pt x="151" y="202"/>
                  </a:cubicBezTo>
                  <a:cubicBezTo>
                    <a:pt x="157" y="202"/>
                    <a:pt x="157" y="202"/>
                    <a:pt x="157" y="202"/>
                  </a:cubicBezTo>
                  <a:cubicBezTo>
                    <a:pt x="161" y="201"/>
                    <a:pt x="154" y="198"/>
                    <a:pt x="160" y="199"/>
                  </a:cubicBezTo>
                  <a:cubicBezTo>
                    <a:pt x="160" y="200"/>
                    <a:pt x="162" y="200"/>
                    <a:pt x="163" y="200"/>
                  </a:cubicBezTo>
                  <a:cubicBezTo>
                    <a:pt x="160" y="203"/>
                    <a:pt x="160" y="200"/>
                    <a:pt x="161" y="204"/>
                  </a:cubicBezTo>
                  <a:cubicBezTo>
                    <a:pt x="162" y="207"/>
                    <a:pt x="161" y="209"/>
                    <a:pt x="164" y="209"/>
                  </a:cubicBezTo>
                  <a:cubicBezTo>
                    <a:pt x="164" y="211"/>
                    <a:pt x="164" y="213"/>
                    <a:pt x="163" y="213"/>
                  </a:cubicBezTo>
                  <a:cubicBezTo>
                    <a:pt x="162" y="215"/>
                    <a:pt x="169" y="210"/>
                    <a:pt x="171" y="214"/>
                  </a:cubicBezTo>
                  <a:cubicBezTo>
                    <a:pt x="170" y="218"/>
                    <a:pt x="162" y="215"/>
                    <a:pt x="161" y="220"/>
                  </a:cubicBezTo>
                  <a:cubicBezTo>
                    <a:pt x="160" y="223"/>
                    <a:pt x="164" y="223"/>
                    <a:pt x="165" y="224"/>
                  </a:cubicBezTo>
                  <a:cubicBezTo>
                    <a:pt x="167" y="225"/>
                    <a:pt x="167" y="227"/>
                    <a:pt x="170" y="227"/>
                  </a:cubicBezTo>
                  <a:cubicBezTo>
                    <a:pt x="168" y="224"/>
                    <a:pt x="164" y="224"/>
                    <a:pt x="171" y="224"/>
                  </a:cubicBezTo>
                  <a:cubicBezTo>
                    <a:pt x="173" y="224"/>
                    <a:pt x="175" y="224"/>
                    <a:pt x="177" y="224"/>
                  </a:cubicBezTo>
                  <a:cubicBezTo>
                    <a:pt x="179" y="224"/>
                    <a:pt x="180" y="225"/>
                    <a:pt x="182" y="225"/>
                  </a:cubicBezTo>
                  <a:cubicBezTo>
                    <a:pt x="186" y="225"/>
                    <a:pt x="187" y="223"/>
                    <a:pt x="191" y="224"/>
                  </a:cubicBezTo>
                  <a:cubicBezTo>
                    <a:pt x="191" y="224"/>
                    <a:pt x="196" y="226"/>
                    <a:pt x="198" y="224"/>
                  </a:cubicBezTo>
                  <a:cubicBezTo>
                    <a:pt x="198" y="224"/>
                    <a:pt x="198" y="223"/>
                    <a:pt x="198" y="223"/>
                  </a:cubicBezTo>
                  <a:cubicBezTo>
                    <a:pt x="202" y="221"/>
                    <a:pt x="206" y="223"/>
                    <a:pt x="207" y="220"/>
                  </a:cubicBezTo>
                  <a:cubicBezTo>
                    <a:pt x="213" y="225"/>
                    <a:pt x="217" y="215"/>
                    <a:pt x="220" y="218"/>
                  </a:cubicBezTo>
                  <a:cubicBezTo>
                    <a:pt x="220" y="213"/>
                    <a:pt x="220" y="213"/>
                    <a:pt x="220" y="213"/>
                  </a:cubicBezTo>
                  <a:cubicBezTo>
                    <a:pt x="223" y="213"/>
                    <a:pt x="222" y="212"/>
                    <a:pt x="223" y="210"/>
                  </a:cubicBezTo>
                  <a:cubicBezTo>
                    <a:pt x="223" y="210"/>
                    <a:pt x="224" y="206"/>
                    <a:pt x="224" y="206"/>
                  </a:cubicBezTo>
                  <a:cubicBezTo>
                    <a:pt x="226" y="204"/>
                    <a:pt x="224" y="204"/>
                    <a:pt x="224" y="202"/>
                  </a:cubicBezTo>
                  <a:cubicBezTo>
                    <a:pt x="228" y="202"/>
                    <a:pt x="230" y="201"/>
                    <a:pt x="230" y="199"/>
                  </a:cubicBezTo>
                  <a:cubicBezTo>
                    <a:pt x="231" y="199"/>
                    <a:pt x="231" y="200"/>
                    <a:pt x="231" y="202"/>
                  </a:cubicBezTo>
                  <a:cubicBezTo>
                    <a:pt x="233" y="200"/>
                    <a:pt x="234" y="200"/>
                    <a:pt x="237" y="200"/>
                  </a:cubicBezTo>
                  <a:cubicBezTo>
                    <a:pt x="238" y="200"/>
                    <a:pt x="238" y="197"/>
                    <a:pt x="240" y="197"/>
                  </a:cubicBezTo>
                  <a:cubicBezTo>
                    <a:pt x="240" y="194"/>
                    <a:pt x="239" y="192"/>
                    <a:pt x="237" y="192"/>
                  </a:cubicBezTo>
                  <a:cubicBezTo>
                    <a:pt x="238" y="190"/>
                    <a:pt x="238" y="189"/>
                    <a:pt x="238" y="186"/>
                  </a:cubicBezTo>
                  <a:cubicBezTo>
                    <a:pt x="241" y="187"/>
                    <a:pt x="243" y="186"/>
                    <a:pt x="243" y="183"/>
                  </a:cubicBezTo>
                  <a:cubicBezTo>
                    <a:pt x="246" y="187"/>
                    <a:pt x="247" y="182"/>
                    <a:pt x="252" y="183"/>
                  </a:cubicBezTo>
                  <a:cubicBezTo>
                    <a:pt x="253" y="183"/>
                    <a:pt x="254" y="185"/>
                    <a:pt x="254" y="185"/>
                  </a:cubicBezTo>
                  <a:cubicBezTo>
                    <a:pt x="255" y="185"/>
                    <a:pt x="255" y="183"/>
                    <a:pt x="257" y="183"/>
                  </a:cubicBezTo>
                  <a:cubicBezTo>
                    <a:pt x="258" y="183"/>
                    <a:pt x="260" y="185"/>
                    <a:pt x="259" y="185"/>
                  </a:cubicBezTo>
                  <a:cubicBezTo>
                    <a:pt x="261" y="184"/>
                    <a:pt x="260" y="183"/>
                    <a:pt x="261" y="182"/>
                  </a:cubicBezTo>
                  <a:cubicBezTo>
                    <a:pt x="261" y="181"/>
                    <a:pt x="263" y="182"/>
                    <a:pt x="264" y="182"/>
                  </a:cubicBezTo>
                  <a:cubicBezTo>
                    <a:pt x="266" y="180"/>
                    <a:pt x="265" y="178"/>
                    <a:pt x="269" y="179"/>
                  </a:cubicBezTo>
                  <a:cubicBezTo>
                    <a:pt x="267" y="177"/>
                    <a:pt x="269" y="172"/>
                    <a:pt x="265" y="172"/>
                  </a:cubicBezTo>
                  <a:cubicBezTo>
                    <a:pt x="262" y="170"/>
                    <a:pt x="263" y="175"/>
                    <a:pt x="262" y="175"/>
                  </a:cubicBezTo>
                  <a:cubicBezTo>
                    <a:pt x="261" y="175"/>
                    <a:pt x="261" y="173"/>
                    <a:pt x="259" y="173"/>
                  </a:cubicBezTo>
                  <a:cubicBezTo>
                    <a:pt x="259" y="174"/>
                    <a:pt x="258" y="175"/>
                    <a:pt x="258" y="175"/>
                  </a:cubicBezTo>
                  <a:cubicBezTo>
                    <a:pt x="257" y="175"/>
                    <a:pt x="257" y="173"/>
                    <a:pt x="255" y="173"/>
                  </a:cubicBezTo>
                  <a:cubicBezTo>
                    <a:pt x="253" y="174"/>
                    <a:pt x="251" y="176"/>
                    <a:pt x="248" y="175"/>
                  </a:cubicBezTo>
                  <a:cubicBezTo>
                    <a:pt x="247" y="175"/>
                    <a:pt x="247" y="177"/>
                    <a:pt x="247" y="178"/>
                  </a:cubicBezTo>
                  <a:cubicBezTo>
                    <a:pt x="241" y="176"/>
                    <a:pt x="235" y="178"/>
                    <a:pt x="230" y="176"/>
                  </a:cubicBezTo>
                  <a:cubicBezTo>
                    <a:pt x="230" y="176"/>
                    <a:pt x="230" y="174"/>
                    <a:pt x="230" y="173"/>
                  </a:cubicBezTo>
                  <a:cubicBezTo>
                    <a:pt x="229" y="172"/>
                    <a:pt x="225" y="174"/>
                    <a:pt x="224" y="172"/>
                  </a:cubicBezTo>
                  <a:cubicBezTo>
                    <a:pt x="228" y="164"/>
                    <a:pt x="226" y="160"/>
                    <a:pt x="224" y="151"/>
                  </a:cubicBezTo>
                  <a:cubicBezTo>
                    <a:pt x="228" y="151"/>
                    <a:pt x="234" y="145"/>
                    <a:pt x="236" y="148"/>
                  </a:cubicBezTo>
                  <a:cubicBezTo>
                    <a:pt x="238" y="147"/>
                    <a:pt x="235" y="146"/>
                    <a:pt x="237" y="143"/>
                  </a:cubicBezTo>
                  <a:cubicBezTo>
                    <a:pt x="241" y="143"/>
                    <a:pt x="242" y="135"/>
                    <a:pt x="243" y="133"/>
                  </a:cubicBezTo>
                  <a:cubicBezTo>
                    <a:pt x="243" y="133"/>
                    <a:pt x="245" y="133"/>
                    <a:pt x="245" y="133"/>
                  </a:cubicBezTo>
                  <a:cubicBezTo>
                    <a:pt x="246" y="130"/>
                    <a:pt x="240" y="129"/>
                    <a:pt x="243" y="126"/>
                  </a:cubicBezTo>
                  <a:cubicBezTo>
                    <a:pt x="241" y="127"/>
                    <a:pt x="237" y="125"/>
                    <a:pt x="234" y="126"/>
                  </a:cubicBezTo>
                  <a:cubicBezTo>
                    <a:pt x="231" y="126"/>
                    <a:pt x="228" y="129"/>
                    <a:pt x="224" y="129"/>
                  </a:cubicBezTo>
                  <a:cubicBezTo>
                    <a:pt x="222" y="127"/>
                    <a:pt x="222" y="137"/>
                    <a:pt x="223" y="134"/>
                  </a:cubicBezTo>
                  <a:cubicBezTo>
                    <a:pt x="222" y="137"/>
                    <a:pt x="221" y="133"/>
                    <a:pt x="220" y="134"/>
                  </a:cubicBezTo>
                  <a:cubicBezTo>
                    <a:pt x="219" y="136"/>
                    <a:pt x="221" y="138"/>
                    <a:pt x="220" y="140"/>
                  </a:cubicBezTo>
                  <a:cubicBezTo>
                    <a:pt x="220" y="140"/>
                    <a:pt x="216" y="143"/>
                    <a:pt x="214" y="145"/>
                  </a:cubicBezTo>
                  <a:cubicBezTo>
                    <a:pt x="211" y="150"/>
                    <a:pt x="211" y="153"/>
                    <a:pt x="205" y="152"/>
                  </a:cubicBezTo>
                  <a:cubicBezTo>
                    <a:pt x="204" y="154"/>
                    <a:pt x="207" y="156"/>
                    <a:pt x="205" y="157"/>
                  </a:cubicBezTo>
                  <a:cubicBezTo>
                    <a:pt x="203" y="157"/>
                    <a:pt x="204" y="159"/>
                    <a:pt x="203" y="159"/>
                  </a:cubicBezTo>
                  <a:cubicBezTo>
                    <a:pt x="203" y="160"/>
                    <a:pt x="201" y="159"/>
                    <a:pt x="200" y="159"/>
                  </a:cubicBezTo>
                  <a:cubicBezTo>
                    <a:pt x="200" y="160"/>
                    <a:pt x="201" y="162"/>
                    <a:pt x="200" y="162"/>
                  </a:cubicBezTo>
                  <a:cubicBezTo>
                    <a:pt x="200" y="162"/>
                    <a:pt x="199" y="162"/>
                    <a:pt x="199" y="162"/>
                  </a:cubicBezTo>
                  <a:cubicBezTo>
                    <a:pt x="198" y="164"/>
                    <a:pt x="200" y="168"/>
                    <a:pt x="198" y="168"/>
                  </a:cubicBezTo>
                  <a:cubicBezTo>
                    <a:pt x="198" y="169"/>
                    <a:pt x="202" y="170"/>
                    <a:pt x="199" y="171"/>
                  </a:cubicBezTo>
                  <a:cubicBezTo>
                    <a:pt x="201" y="172"/>
                    <a:pt x="202" y="175"/>
                    <a:pt x="206" y="175"/>
                  </a:cubicBezTo>
                  <a:cubicBezTo>
                    <a:pt x="206" y="177"/>
                    <a:pt x="207" y="178"/>
                    <a:pt x="209" y="179"/>
                  </a:cubicBezTo>
                  <a:cubicBezTo>
                    <a:pt x="208" y="180"/>
                    <a:pt x="207" y="181"/>
                    <a:pt x="206" y="182"/>
                  </a:cubicBezTo>
                  <a:cubicBezTo>
                    <a:pt x="205" y="183"/>
                    <a:pt x="206" y="185"/>
                    <a:pt x="205" y="186"/>
                  </a:cubicBezTo>
                  <a:cubicBezTo>
                    <a:pt x="203" y="187"/>
                    <a:pt x="202" y="188"/>
                    <a:pt x="199" y="187"/>
                  </a:cubicBezTo>
                  <a:cubicBezTo>
                    <a:pt x="198" y="193"/>
                    <a:pt x="194" y="195"/>
                    <a:pt x="195" y="203"/>
                  </a:cubicBezTo>
                  <a:cubicBezTo>
                    <a:pt x="190" y="201"/>
                    <a:pt x="190" y="210"/>
                    <a:pt x="186" y="210"/>
                  </a:cubicBezTo>
                  <a:cubicBezTo>
                    <a:pt x="186" y="210"/>
                    <a:pt x="185" y="210"/>
                    <a:pt x="185" y="210"/>
                  </a:cubicBezTo>
                  <a:cubicBezTo>
                    <a:pt x="183" y="210"/>
                    <a:pt x="185" y="212"/>
                    <a:pt x="184" y="213"/>
                  </a:cubicBezTo>
                  <a:cubicBezTo>
                    <a:pt x="181" y="214"/>
                    <a:pt x="178" y="211"/>
                    <a:pt x="177" y="214"/>
                  </a:cubicBezTo>
                  <a:cubicBezTo>
                    <a:pt x="174" y="214"/>
                    <a:pt x="176" y="208"/>
                    <a:pt x="175" y="206"/>
                  </a:cubicBezTo>
                  <a:cubicBezTo>
                    <a:pt x="174" y="205"/>
                    <a:pt x="174" y="202"/>
                    <a:pt x="172" y="202"/>
                  </a:cubicBezTo>
                  <a:cubicBezTo>
                    <a:pt x="169" y="201"/>
                    <a:pt x="174" y="197"/>
                    <a:pt x="168" y="197"/>
                  </a:cubicBezTo>
                  <a:cubicBezTo>
                    <a:pt x="171" y="194"/>
                    <a:pt x="166" y="193"/>
                    <a:pt x="165" y="192"/>
                  </a:cubicBezTo>
                  <a:cubicBezTo>
                    <a:pt x="165" y="191"/>
                    <a:pt x="167" y="190"/>
                    <a:pt x="167" y="189"/>
                  </a:cubicBezTo>
                  <a:cubicBezTo>
                    <a:pt x="167" y="185"/>
                    <a:pt x="163" y="183"/>
                    <a:pt x="160" y="180"/>
                  </a:cubicBezTo>
                  <a:cubicBezTo>
                    <a:pt x="155" y="182"/>
                    <a:pt x="157" y="189"/>
                    <a:pt x="150" y="187"/>
                  </a:cubicBezTo>
                  <a:cubicBezTo>
                    <a:pt x="150" y="189"/>
                    <a:pt x="152" y="189"/>
                    <a:pt x="153" y="189"/>
                  </a:cubicBezTo>
                  <a:cubicBezTo>
                    <a:pt x="153" y="190"/>
                    <a:pt x="151" y="190"/>
                    <a:pt x="150" y="190"/>
                  </a:cubicBezTo>
                  <a:cubicBezTo>
                    <a:pt x="147" y="190"/>
                    <a:pt x="149" y="195"/>
                    <a:pt x="146" y="195"/>
                  </a:cubicBezTo>
                  <a:cubicBezTo>
                    <a:pt x="139" y="196"/>
                    <a:pt x="141" y="189"/>
                    <a:pt x="135" y="190"/>
                  </a:cubicBezTo>
                  <a:cubicBezTo>
                    <a:pt x="135" y="189"/>
                    <a:pt x="136" y="189"/>
                    <a:pt x="137" y="189"/>
                  </a:cubicBezTo>
                  <a:cubicBezTo>
                    <a:pt x="139" y="185"/>
                    <a:pt x="133" y="182"/>
                    <a:pt x="137" y="180"/>
                  </a:cubicBezTo>
                  <a:cubicBezTo>
                    <a:pt x="136" y="179"/>
                    <a:pt x="135" y="178"/>
                    <a:pt x="133" y="178"/>
                  </a:cubicBezTo>
                  <a:cubicBezTo>
                    <a:pt x="132" y="176"/>
                    <a:pt x="135" y="175"/>
                    <a:pt x="135" y="175"/>
                  </a:cubicBezTo>
                  <a:cubicBezTo>
                    <a:pt x="135" y="173"/>
                    <a:pt x="132" y="173"/>
                    <a:pt x="132" y="172"/>
                  </a:cubicBezTo>
                  <a:cubicBezTo>
                    <a:pt x="132" y="171"/>
                    <a:pt x="134" y="163"/>
                    <a:pt x="132" y="168"/>
                  </a:cubicBezTo>
                  <a:cubicBezTo>
                    <a:pt x="129" y="167"/>
                    <a:pt x="131" y="165"/>
                    <a:pt x="133" y="165"/>
                  </a:cubicBezTo>
                  <a:cubicBezTo>
                    <a:pt x="130" y="160"/>
                    <a:pt x="138" y="159"/>
                    <a:pt x="135" y="158"/>
                  </a:cubicBezTo>
                  <a:cubicBezTo>
                    <a:pt x="135" y="156"/>
                    <a:pt x="139" y="158"/>
                    <a:pt x="139" y="155"/>
                  </a:cubicBezTo>
                  <a:cubicBezTo>
                    <a:pt x="139" y="153"/>
                    <a:pt x="140" y="155"/>
                    <a:pt x="140" y="155"/>
                  </a:cubicBezTo>
                  <a:cubicBezTo>
                    <a:pt x="141" y="154"/>
                    <a:pt x="141" y="153"/>
                    <a:pt x="143" y="152"/>
                  </a:cubicBezTo>
                  <a:cubicBezTo>
                    <a:pt x="145" y="152"/>
                    <a:pt x="144" y="150"/>
                    <a:pt x="144" y="148"/>
                  </a:cubicBezTo>
                  <a:cubicBezTo>
                    <a:pt x="147" y="149"/>
                    <a:pt x="149" y="148"/>
                    <a:pt x="149" y="145"/>
                  </a:cubicBezTo>
                  <a:cubicBezTo>
                    <a:pt x="153" y="144"/>
                    <a:pt x="150" y="150"/>
                    <a:pt x="156" y="148"/>
                  </a:cubicBezTo>
                  <a:cubicBezTo>
                    <a:pt x="156" y="147"/>
                    <a:pt x="154" y="147"/>
                    <a:pt x="153" y="147"/>
                  </a:cubicBezTo>
                  <a:cubicBezTo>
                    <a:pt x="157" y="144"/>
                    <a:pt x="161" y="145"/>
                    <a:pt x="164" y="141"/>
                  </a:cubicBezTo>
                  <a:cubicBezTo>
                    <a:pt x="164" y="141"/>
                    <a:pt x="164" y="139"/>
                    <a:pt x="164" y="138"/>
                  </a:cubicBezTo>
                  <a:cubicBezTo>
                    <a:pt x="164" y="138"/>
                    <a:pt x="166" y="139"/>
                    <a:pt x="167" y="138"/>
                  </a:cubicBezTo>
                  <a:cubicBezTo>
                    <a:pt x="167" y="137"/>
                    <a:pt x="166" y="135"/>
                    <a:pt x="167" y="134"/>
                  </a:cubicBezTo>
                  <a:cubicBezTo>
                    <a:pt x="167" y="133"/>
                    <a:pt x="171" y="132"/>
                    <a:pt x="171" y="131"/>
                  </a:cubicBezTo>
                  <a:cubicBezTo>
                    <a:pt x="172" y="130"/>
                    <a:pt x="170" y="127"/>
                    <a:pt x="171" y="126"/>
                  </a:cubicBezTo>
                  <a:cubicBezTo>
                    <a:pt x="171" y="125"/>
                    <a:pt x="173" y="128"/>
                    <a:pt x="174" y="127"/>
                  </a:cubicBezTo>
                  <a:cubicBezTo>
                    <a:pt x="173" y="128"/>
                    <a:pt x="176" y="120"/>
                    <a:pt x="175" y="120"/>
                  </a:cubicBezTo>
                  <a:cubicBezTo>
                    <a:pt x="178" y="124"/>
                    <a:pt x="179" y="118"/>
                    <a:pt x="182" y="117"/>
                  </a:cubicBezTo>
                  <a:cubicBezTo>
                    <a:pt x="182" y="115"/>
                    <a:pt x="185" y="114"/>
                    <a:pt x="182" y="113"/>
                  </a:cubicBezTo>
                  <a:cubicBezTo>
                    <a:pt x="182" y="110"/>
                    <a:pt x="186" y="113"/>
                    <a:pt x="186" y="109"/>
                  </a:cubicBezTo>
                  <a:cubicBezTo>
                    <a:pt x="187" y="107"/>
                    <a:pt x="189" y="108"/>
                    <a:pt x="191" y="108"/>
                  </a:cubicBezTo>
                  <a:cubicBezTo>
                    <a:pt x="191" y="106"/>
                    <a:pt x="190" y="105"/>
                    <a:pt x="189" y="105"/>
                  </a:cubicBezTo>
                  <a:cubicBezTo>
                    <a:pt x="193" y="102"/>
                    <a:pt x="196" y="101"/>
                    <a:pt x="199" y="101"/>
                  </a:cubicBezTo>
                  <a:cubicBezTo>
                    <a:pt x="201" y="99"/>
                    <a:pt x="199" y="98"/>
                    <a:pt x="200" y="95"/>
                  </a:cubicBezTo>
                  <a:cubicBezTo>
                    <a:pt x="202" y="94"/>
                    <a:pt x="205" y="93"/>
                    <a:pt x="205" y="91"/>
                  </a:cubicBezTo>
                  <a:cubicBezTo>
                    <a:pt x="205" y="87"/>
                    <a:pt x="209" y="92"/>
                    <a:pt x="209" y="86"/>
                  </a:cubicBezTo>
                  <a:cubicBezTo>
                    <a:pt x="214" y="85"/>
                    <a:pt x="220" y="89"/>
                    <a:pt x="220" y="81"/>
                  </a:cubicBezTo>
                  <a:cubicBezTo>
                    <a:pt x="223" y="83"/>
                    <a:pt x="229" y="79"/>
                    <a:pt x="233" y="82"/>
                  </a:cubicBezTo>
                  <a:cubicBezTo>
                    <a:pt x="234" y="81"/>
                    <a:pt x="235" y="80"/>
                    <a:pt x="236" y="78"/>
                  </a:cubicBezTo>
                  <a:cubicBezTo>
                    <a:pt x="240" y="76"/>
                    <a:pt x="243" y="82"/>
                    <a:pt x="243" y="77"/>
                  </a:cubicBezTo>
                  <a:cubicBezTo>
                    <a:pt x="245" y="77"/>
                    <a:pt x="245" y="80"/>
                    <a:pt x="248" y="81"/>
                  </a:cubicBezTo>
                  <a:cubicBezTo>
                    <a:pt x="250" y="80"/>
                    <a:pt x="249" y="76"/>
                    <a:pt x="254" y="78"/>
                  </a:cubicBezTo>
                  <a:cubicBezTo>
                    <a:pt x="254" y="80"/>
                    <a:pt x="252" y="80"/>
                    <a:pt x="252" y="82"/>
                  </a:cubicBezTo>
                  <a:cubicBezTo>
                    <a:pt x="253" y="83"/>
                    <a:pt x="260" y="76"/>
                    <a:pt x="264" y="79"/>
                  </a:cubicBezTo>
                  <a:cubicBezTo>
                    <a:pt x="265" y="81"/>
                    <a:pt x="264" y="79"/>
                    <a:pt x="266" y="79"/>
                  </a:cubicBezTo>
                  <a:cubicBezTo>
                    <a:pt x="269" y="80"/>
                    <a:pt x="272" y="82"/>
                    <a:pt x="276" y="81"/>
                  </a:cubicBezTo>
                  <a:cubicBezTo>
                    <a:pt x="276" y="82"/>
                    <a:pt x="277" y="84"/>
                    <a:pt x="276" y="85"/>
                  </a:cubicBezTo>
                  <a:cubicBezTo>
                    <a:pt x="276" y="86"/>
                    <a:pt x="274" y="85"/>
                    <a:pt x="273" y="85"/>
                  </a:cubicBezTo>
                  <a:cubicBezTo>
                    <a:pt x="272" y="86"/>
                    <a:pt x="273" y="89"/>
                    <a:pt x="271" y="88"/>
                  </a:cubicBezTo>
                  <a:cubicBezTo>
                    <a:pt x="273" y="91"/>
                    <a:pt x="282" y="89"/>
                    <a:pt x="285" y="88"/>
                  </a:cubicBezTo>
                  <a:cubicBezTo>
                    <a:pt x="288" y="86"/>
                    <a:pt x="287" y="90"/>
                    <a:pt x="287" y="91"/>
                  </a:cubicBezTo>
                  <a:cubicBezTo>
                    <a:pt x="289" y="92"/>
                    <a:pt x="292" y="90"/>
                    <a:pt x="292" y="92"/>
                  </a:cubicBezTo>
                  <a:cubicBezTo>
                    <a:pt x="302" y="90"/>
                    <a:pt x="304" y="98"/>
                    <a:pt x="310" y="95"/>
                  </a:cubicBezTo>
                  <a:cubicBezTo>
                    <a:pt x="309" y="99"/>
                    <a:pt x="314" y="97"/>
                    <a:pt x="314" y="101"/>
                  </a:cubicBezTo>
                  <a:cubicBezTo>
                    <a:pt x="318" y="101"/>
                    <a:pt x="323" y="100"/>
                    <a:pt x="320" y="103"/>
                  </a:cubicBezTo>
                  <a:cubicBezTo>
                    <a:pt x="323" y="104"/>
                    <a:pt x="326" y="104"/>
                    <a:pt x="328" y="105"/>
                  </a:cubicBezTo>
                  <a:cubicBezTo>
                    <a:pt x="328" y="105"/>
                    <a:pt x="328" y="107"/>
                    <a:pt x="328" y="108"/>
                  </a:cubicBezTo>
                  <a:cubicBezTo>
                    <a:pt x="329" y="108"/>
                    <a:pt x="332" y="107"/>
                    <a:pt x="332" y="108"/>
                  </a:cubicBezTo>
                  <a:cubicBezTo>
                    <a:pt x="334" y="113"/>
                    <a:pt x="334" y="115"/>
                    <a:pt x="332" y="120"/>
                  </a:cubicBezTo>
                  <a:cubicBezTo>
                    <a:pt x="330" y="117"/>
                    <a:pt x="327" y="121"/>
                    <a:pt x="324" y="122"/>
                  </a:cubicBezTo>
                  <a:cubicBezTo>
                    <a:pt x="320" y="122"/>
                    <a:pt x="315" y="117"/>
                    <a:pt x="311" y="122"/>
                  </a:cubicBezTo>
                  <a:cubicBezTo>
                    <a:pt x="310" y="122"/>
                    <a:pt x="311" y="119"/>
                    <a:pt x="310" y="119"/>
                  </a:cubicBezTo>
                  <a:cubicBezTo>
                    <a:pt x="308" y="118"/>
                    <a:pt x="308" y="120"/>
                    <a:pt x="307" y="120"/>
                  </a:cubicBezTo>
                  <a:cubicBezTo>
                    <a:pt x="306" y="120"/>
                    <a:pt x="305" y="117"/>
                    <a:pt x="304" y="117"/>
                  </a:cubicBezTo>
                  <a:cubicBezTo>
                    <a:pt x="302" y="117"/>
                    <a:pt x="298" y="121"/>
                    <a:pt x="299" y="116"/>
                  </a:cubicBezTo>
                  <a:cubicBezTo>
                    <a:pt x="294" y="118"/>
                    <a:pt x="295" y="116"/>
                    <a:pt x="290" y="116"/>
                  </a:cubicBezTo>
                  <a:cubicBezTo>
                    <a:pt x="290" y="118"/>
                    <a:pt x="291" y="119"/>
                    <a:pt x="293" y="119"/>
                  </a:cubicBezTo>
                  <a:cubicBezTo>
                    <a:pt x="295" y="118"/>
                    <a:pt x="295" y="120"/>
                    <a:pt x="297" y="120"/>
                  </a:cubicBezTo>
                  <a:cubicBezTo>
                    <a:pt x="295" y="123"/>
                    <a:pt x="297" y="122"/>
                    <a:pt x="299" y="123"/>
                  </a:cubicBezTo>
                  <a:cubicBezTo>
                    <a:pt x="299" y="123"/>
                    <a:pt x="298" y="125"/>
                    <a:pt x="299" y="126"/>
                  </a:cubicBezTo>
                  <a:cubicBezTo>
                    <a:pt x="299" y="127"/>
                    <a:pt x="301" y="127"/>
                    <a:pt x="301" y="129"/>
                  </a:cubicBezTo>
                  <a:cubicBezTo>
                    <a:pt x="302" y="130"/>
                    <a:pt x="305" y="134"/>
                    <a:pt x="304" y="138"/>
                  </a:cubicBezTo>
                  <a:cubicBezTo>
                    <a:pt x="305" y="143"/>
                    <a:pt x="313" y="140"/>
                    <a:pt x="314" y="144"/>
                  </a:cubicBezTo>
                  <a:cubicBezTo>
                    <a:pt x="316" y="143"/>
                    <a:pt x="316" y="141"/>
                    <a:pt x="318" y="141"/>
                  </a:cubicBezTo>
                  <a:cubicBezTo>
                    <a:pt x="318" y="137"/>
                    <a:pt x="312" y="138"/>
                    <a:pt x="310" y="136"/>
                  </a:cubicBezTo>
                  <a:cubicBezTo>
                    <a:pt x="309" y="130"/>
                    <a:pt x="318" y="134"/>
                    <a:pt x="321" y="133"/>
                  </a:cubicBezTo>
                  <a:cubicBezTo>
                    <a:pt x="321" y="136"/>
                    <a:pt x="327" y="132"/>
                    <a:pt x="325" y="137"/>
                  </a:cubicBezTo>
                  <a:cubicBezTo>
                    <a:pt x="329" y="139"/>
                    <a:pt x="331" y="133"/>
                    <a:pt x="331" y="138"/>
                  </a:cubicBezTo>
                  <a:cubicBezTo>
                    <a:pt x="335" y="136"/>
                    <a:pt x="331" y="131"/>
                    <a:pt x="328" y="131"/>
                  </a:cubicBezTo>
                  <a:cubicBezTo>
                    <a:pt x="329" y="129"/>
                    <a:pt x="332" y="128"/>
                    <a:pt x="335" y="127"/>
                  </a:cubicBezTo>
                  <a:cubicBezTo>
                    <a:pt x="337" y="125"/>
                    <a:pt x="337" y="122"/>
                    <a:pt x="339" y="120"/>
                  </a:cubicBezTo>
                  <a:cubicBezTo>
                    <a:pt x="345" y="120"/>
                    <a:pt x="348" y="121"/>
                    <a:pt x="352" y="123"/>
                  </a:cubicBezTo>
                  <a:cubicBezTo>
                    <a:pt x="353" y="123"/>
                    <a:pt x="353" y="120"/>
                    <a:pt x="355" y="120"/>
                  </a:cubicBezTo>
                  <a:cubicBezTo>
                    <a:pt x="355" y="118"/>
                    <a:pt x="354" y="117"/>
                    <a:pt x="352" y="116"/>
                  </a:cubicBezTo>
                  <a:cubicBezTo>
                    <a:pt x="354" y="111"/>
                    <a:pt x="354" y="106"/>
                    <a:pt x="353" y="101"/>
                  </a:cubicBezTo>
                  <a:cubicBezTo>
                    <a:pt x="358" y="100"/>
                    <a:pt x="362" y="100"/>
                    <a:pt x="365" y="102"/>
                  </a:cubicBezTo>
                  <a:cubicBezTo>
                    <a:pt x="365" y="102"/>
                    <a:pt x="369" y="103"/>
                    <a:pt x="369" y="106"/>
                  </a:cubicBezTo>
                  <a:cubicBezTo>
                    <a:pt x="360" y="106"/>
                    <a:pt x="360" y="106"/>
                    <a:pt x="360" y="106"/>
                  </a:cubicBezTo>
                  <a:cubicBezTo>
                    <a:pt x="360" y="110"/>
                    <a:pt x="360" y="110"/>
                    <a:pt x="360" y="110"/>
                  </a:cubicBezTo>
                  <a:cubicBezTo>
                    <a:pt x="364" y="114"/>
                    <a:pt x="365" y="110"/>
                    <a:pt x="367" y="112"/>
                  </a:cubicBezTo>
                  <a:cubicBezTo>
                    <a:pt x="369" y="113"/>
                    <a:pt x="363" y="113"/>
                    <a:pt x="363" y="113"/>
                  </a:cubicBezTo>
                  <a:cubicBezTo>
                    <a:pt x="362" y="116"/>
                    <a:pt x="367" y="113"/>
                    <a:pt x="369" y="116"/>
                  </a:cubicBezTo>
                  <a:cubicBezTo>
                    <a:pt x="371" y="115"/>
                    <a:pt x="374" y="113"/>
                    <a:pt x="376" y="110"/>
                  </a:cubicBezTo>
                  <a:cubicBezTo>
                    <a:pt x="376" y="110"/>
                    <a:pt x="378" y="109"/>
                    <a:pt x="377" y="108"/>
                  </a:cubicBezTo>
                  <a:cubicBezTo>
                    <a:pt x="384" y="109"/>
                    <a:pt x="383" y="104"/>
                    <a:pt x="388" y="105"/>
                  </a:cubicBezTo>
                  <a:cubicBezTo>
                    <a:pt x="390" y="104"/>
                    <a:pt x="391" y="103"/>
                    <a:pt x="391" y="101"/>
                  </a:cubicBezTo>
                  <a:cubicBezTo>
                    <a:pt x="394" y="101"/>
                    <a:pt x="395" y="99"/>
                    <a:pt x="395" y="98"/>
                  </a:cubicBezTo>
                  <a:cubicBezTo>
                    <a:pt x="401" y="102"/>
                    <a:pt x="405" y="95"/>
                    <a:pt x="411" y="95"/>
                  </a:cubicBezTo>
                  <a:cubicBezTo>
                    <a:pt x="411" y="101"/>
                    <a:pt x="411" y="101"/>
                    <a:pt x="411" y="101"/>
                  </a:cubicBezTo>
                  <a:cubicBezTo>
                    <a:pt x="416" y="101"/>
                    <a:pt x="420" y="100"/>
                    <a:pt x="423" y="99"/>
                  </a:cubicBezTo>
                  <a:cubicBezTo>
                    <a:pt x="424" y="99"/>
                    <a:pt x="426" y="99"/>
                    <a:pt x="426" y="99"/>
                  </a:cubicBezTo>
                  <a:cubicBezTo>
                    <a:pt x="426" y="99"/>
                    <a:pt x="426" y="98"/>
                    <a:pt x="426" y="98"/>
                  </a:cubicBezTo>
                  <a:cubicBezTo>
                    <a:pt x="429" y="97"/>
                    <a:pt x="433" y="98"/>
                    <a:pt x="433" y="94"/>
                  </a:cubicBezTo>
                  <a:cubicBezTo>
                    <a:pt x="437" y="95"/>
                    <a:pt x="442" y="96"/>
                    <a:pt x="445" y="99"/>
                  </a:cubicBezTo>
                  <a:cubicBezTo>
                    <a:pt x="447" y="98"/>
                    <a:pt x="448" y="97"/>
                    <a:pt x="449" y="95"/>
                  </a:cubicBezTo>
                  <a:cubicBezTo>
                    <a:pt x="449" y="93"/>
                    <a:pt x="443" y="92"/>
                    <a:pt x="447" y="91"/>
                  </a:cubicBezTo>
                  <a:cubicBezTo>
                    <a:pt x="445" y="87"/>
                    <a:pt x="438" y="88"/>
                    <a:pt x="440" y="81"/>
                  </a:cubicBezTo>
                  <a:cubicBezTo>
                    <a:pt x="443" y="82"/>
                    <a:pt x="443" y="84"/>
                    <a:pt x="447" y="85"/>
                  </a:cubicBezTo>
                  <a:cubicBezTo>
                    <a:pt x="449" y="85"/>
                    <a:pt x="452" y="89"/>
                    <a:pt x="456" y="88"/>
                  </a:cubicBezTo>
                  <a:cubicBezTo>
                    <a:pt x="457" y="88"/>
                    <a:pt x="457" y="86"/>
                    <a:pt x="457" y="86"/>
                  </a:cubicBezTo>
                  <a:cubicBezTo>
                    <a:pt x="458" y="86"/>
                    <a:pt x="460" y="89"/>
                    <a:pt x="460" y="86"/>
                  </a:cubicBezTo>
                  <a:cubicBezTo>
                    <a:pt x="462" y="86"/>
                    <a:pt x="462" y="89"/>
                    <a:pt x="463" y="89"/>
                  </a:cubicBezTo>
                  <a:cubicBezTo>
                    <a:pt x="465" y="90"/>
                    <a:pt x="468" y="89"/>
                    <a:pt x="467" y="92"/>
                  </a:cubicBezTo>
                  <a:cubicBezTo>
                    <a:pt x="471" y="90"/>
                    <a:pt x="473" y="93"/>
                    <a:pt x="478" y="91"/>
                  </a:cubicBezTo>
                  <a:cubicBezTo>
                    <a:pt x="476" y="95"/>
                    <a:pt x="483" y="92"/>
                    <a:pt x="481" y="96"/>
                  </a:cubicBezTo>
                  <a:cubicBezTo>
                    <a:pt x="483" y="96"/>
                    <a:pt x="485" y="97"/>
                    <a:pt x="485" y="99"/>
                  </a:cubicBezTo>
                  <a:cubicBezTo>
                    <a:pt x="490" y="98"/>
                    <a:pt x="490" y="102"/>
                    <a:pt x="495" y="101"/>
                  </a:cubicBezTo>
                  <a:cubicBezTo>
                    <a:pt x="498" y="92"/>
                    <a:pt x="487" y="96"/>
                    <a:pt x="489" y="88"/>
                  </a:cubicBezTo>
                  <a:cubicBezTo>
                    <a:pt x="489" y="86"/>
                    <a:pt x="488" y="88"/>
                    <a:pt x="485" y="88"/>
                  </a:cubicBezTo>
                  <a:cubicBezTo>
                    <a:pt x="485" y="85"/>
                    <a:pt x="488" y="84"/>
                    <a:pt x="487" y="79"/>
                  </a:cubicBezTo>
                  <a:cubicBezTo>
                    <a:pt x="487" y="78"/>
                    <a:pt x="484" y="79"/>
                    <a:pt x="484" y="78"/>
                  </a:cubicBezTo>
                  <a:cubicBezTo>
                    <a:pt x="484" y="78"/>
                    <a:pt x="486" y="75"/>
                    <a:pt x="484" y="75"/>
                  </a:cubicBezTo>
                  <a:cubicBezTo>
                    <a:pt x="484" y="72"/>
                    <a:pt x="488" y="73"/>
                    <a:pt x="487" y="70"/>
                  </a:cubicBezTo>
                  <a:cubicBezTo>
                    <a:pt x="489" y="70"/>
                    <a:pt x="488" y="66"/>
                    <a:pt x="492" y="67"/>
                  </a:cubicBezTo>
                  <a:cubicBezTo>
                    <a:pt x="492" y="64"/>
                    <a:pt x="493" y="62"/>
                    <a:pt x="496" y="63"/>
                  </a:cubicBezTo>
                  <a:cubicBezTo>
                    <a:pt x="495" y="56"/>
                    <a:pt x="501" y="58"/>
                    <a:pt x="501" y="53"/>
                  </a:cubicBezTo>
                  <a:cubicBezTo>
                    <a:pt x="507" y="52"/>
                    <a:pt x="510" y="55"/>
                    <a:pt x="515" y="56"/>
                  </a:cubicBezTo>
                  <a:cubicBezTo>
                    <a:pt x="515" y="58"/>
                    <a:pt x="514" y="60"/>
                    <a:pt x="516" y="60"/>
                  </a:cubicBezTo>
                  <a:cubicBezTo>
                    <a:pt x="516" y="61"/>
                    <a:pt x="514" y="61"/>
                    <a:pt x="512" y="61"/>
                  </a:cubicBezTo>
                  <a:cubicBezTo>
                    <a:pt x="512" y="67"/>
                    <a:pt x="514" y="69"/>
                    <a:pt x="512" y="74"/>
                  </a:cubicBezTo>
                  <a:cubicBezTo>
                    <a:pt x="513" y="75"/>
                    <a:pt x="514" y="76"/>
                    <a:pt x="515" y="77"/>
                  </a:cubicBezTo>
                  <a:cubicBezTo>
                    <a:pt x="515" y="77"/>
                    <a:pt x="516" y="78"/>
                    <a:pt x="517" y="78"/>
                  </a:cubicBezTo>
                  <a:cubicBezTo>
                    <a:pt x="515" y="81"/>
                    <a:pt x="517" y="89"/>
                    <a:pt x="515" y="92"/>
                  </a:cubicBezTo>
                  <a:cubicBezTo>
                    <a:pt x="513" y="97"/>
                    <a:pt x="518" y="95"/>
                    <a:pt x="519" y="98"/>
                  </a:cubicBezTo>
                  <a:cubicBezTo>
                    <a:pt x="518" y="109"/>
                    <a:pt x="513" y="116"/>
                    <a:pt x="503" y="119"/>
                  </a:cubicBezTo>
                  <a:cubicBezTo>
                    <a:pt x="504" y="122"/>
                    <a:pt x="510" y="119"/>
                    <a:pt x="511" y="122"/>
                  </a:cubicBezTo>
                  <a:cubicBezTo>
                    <a:pt x="514" y="121"/>
                    <a:pt x="513" y="117"/>
                    <a:pt x="517" y="117"/>
                  </a:cubicBezTo>
                  <a:cubicBezTo>
                    <a:pt x="517" y="118"/>
                    <a:pt x="516" y="120"/>
                    <a:pt x="516" y="122"/>
                  </a:cubicBezTo>
                  <a:cubicBezTo>
                    <a:pt x="518" y="121"/>
                    <a:pt x="517" y="119"/>
                    <a:pt x="519" y="119"/>
                  </a:cubicBezTo>
                  <a:cubicBezTo>
                    <a:pt x="521" y="119"/>
                    <a:pt x="520" y="116"/>
                    <a:pt x="520" y="116"/>
                  </a:cubicBezTo>
                  <a:cubicBezTo>
                    <a:pt x="521" y="116"/>
                    <a:pt x="523" y="116"/>
                    <a:pt x="523" y="116"/>
                  </a:cubicBezTo>
                  <a:cubicBezTo>
                    <a:pt x="524" y="115"/>
                    <a:pt x="523" y="113"/>
                    <a:pt x="523" y="112"/>
                  </a:cubicBezTo>
                  <a:cubicBezTo>
                    <a:pt x="527" y="112"/>
                    <a:pt x="527" y="112"/>
                    <a:pt x="527" y="112"/>
                  </a:cubicBezTo>
                  <a:cubicBezTo>
                    <a:pt x="526" y="107"/>
                    <a:pt x="532" y="103"/>
                    <a:pt x="527" y="101"/>
                  </a:cubicBezTo>
                  <a:cubicBezTo>
                    <a:pt x="528" y="99"/>
                    <a:pt x="530" y="100"/>
                    <a:pt x="530" y="98"/>
                  </a:cubicBezTo>
                  <a:cubicBezTo>
                    <a:pt x="530" y="96"/>
                    <a:pt x="528" y="97"/>
                    <a:pt x="527" y="96"/>
                  </a:cubicBezTo>
                  <a:cubicBezTo>
                    <a:pt x="527" y="93"/>
                    <a:pt x="532" y="96"/>
                    <a:pt x="534" y="95"/>
                  </a:cubicBezTo>
                  <a:cubicBezTo>
                    <a:pt x="533" y="94"/>
                    <a:pt x="534" y="90"/>
                    <a:pt x="530" y="91"/>
                  </a:cubicBezTo>
                  <a:cubicBezTo>
                    <a:pt x="527" y="93"/>
                    <a:pt x="525" y="87"/>
                    <a:pt x="524" y="91"/>
                  </a:cubicBezTo>
                  <a:cubicBezTo>
                    <a:pt x="522" y="88"/>
                    <a:pt x="522" y="85"/>
                    <a:pt x="523" y="82"/>
                  </a:cubicBezTo>
                  <a:cubicBezTo>
                    <a:pt x="523" y="82"/>
                    <a:pt x="526" y="83"/>
                    <a:pt x="526" y="82"/>
                  </a:cubicBezTo>
                  <a:cubicBezTo>
                    <a:pt x="527" y="81"/>
                    <a:pt x="525" y="77"/>
                    <a:pt x="526" y="75"/>
                  </a:cubicBezTo>
                  <a:cubicBezTo>
                    <a:pt x="526" y="73"/>
                    <a:pt x="524" y="75"/>
                    <a:pt x="524" y="75"/>
                  </a:cubicBezTo>
                  <a:cubicBezTo>
                    <a:pt x="522" y="73"/>
                    <a:pt x="523" y="70"/>
                    <a:pt x="522" y="67"/>
                  </a:cubicBezTo>
                  <a:cubicBezTo>
                    <a:pt x="527" y="69"/>
                    <a:pt x="525" y="63"/>
                    <a:pt x="529" y="6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33" y="54"/>
                    <a:pt x="531" y="60"/>
                    <a:pt x="532" y="63"/>
                  </a:cubicBezTo>
                  <a:cubicBezTo>
                    <a:pt x="532" y="65"/>
                    <a:pt x="534" y="61"/>
                    <a:pt x="534" y="64"/>
                  </a:cubicBezTo>
                  <a:cubicBezTo>
                    <a:pt x="534" y="65"/>
                    <a:pt x="533" y="66"/>
                    <a:pt x="533" y="65"/>
                  </a:cubicBezTo>
                  <a:cubicBezTo>
                    <a:pt x="534" y="69"/>
                    <a:pt x="537" y="70"/>
                    <a:pt x="541" y="72"/>
                  </a:cubicBezTo>
                  <a:cubicBezTo>
                    <a:pt x="544" y="73"/>
                    <a:pt x="541" y="68"/>
                    <a:pt x="540" y="68"/>
                  </a:cubicBezTo>
                  <a:cubicBezTo>
                    <a:pt x="542" y="66"/>
                    <a:pt x="546" y="66"/>
                    <a:pt x="550" y="65"/>
                  </a:cubicBezTo>
                  <a:cubicBezTo>
                    <a:pt x="550" y="64"/>
                    <a:pt x="547" y="64"/>
                    <a:pt x="546" y="64"/>
                  </a:cubicBezTo>
                  <a:cubicBezTo>
                    <a:pt x="547" y="60"/>
                    <a:pt x="544" y="60"/>
                    <a:pt x="544" y="57"/>
                  </a:cubicBezTo>
                  <a:cubicBezTo>
                    <a:pt x="545" y="60"/>
                    <a:pt x="554" y="56"/>
                    <a:pt x="553" y="61"/>
                  </a:cubicBezTo>
                  <a:cubicBezTo>
                    <a:pt x="554" y="62"/>
                    <a:pt x="555" y="60"/>
                    <a:pt x="555" y="60"/>
                  </a:cubicBezTo>
                  <a:cubicBezTo>
                    <a:pt x="557" y="60"/>
                    <a:pt x="556" y="62"/>
                    <a:pt x="557" y="63"/>
                  </a:cubicBezTo>
                  <a:cubicBezTo>
                    <a:pt x="557" y="63"/>
                    <a:pt x="559" y="62"/>
                    <a:pt x="560" y="63"/>
                  </a:cubicBezTo>
                  <a:cubicBezTo>
                    <a:pt x="562" y="65"/>
                    <a:pt x="567" y="62"/>
                    <a:pt x="564" y="67"/>
                  </a:cubicBezTo>
                  <a:cubicBezTo>
                    <a:pt x="571" y="67"/>
                    <a:pt x="571" y="67"/>
                    <a:pt x="571" y="67"/>
                  </a:cubicBezTo>
                  <a:cubicBezTo>
                    <a:pt x="571" y="65"/>
                    <a:pt x="565" y="64"/>
                    <a:pt x="569" y="63"/>
                  </a:cubicBezTo>
                  <a:cubicBezTo>
                    <a:pt x="568" y="61"/>
                    <a:pt x="567" y="61"/>
                    <a:pt x="565" y="60"/>
                  </a:cubicBezTo>
                  <a:cubicBezTo>
                    <a:pt x="564" y="53"/>
                    <a:pt x="565" y="52"/>
                    <a:pt x="565" y="44"/>
                  </a:cubicBezTo>
                  <a:cubicBezTo>
                    <a:pt x="573" y="44"/>
                    <a:pt x="583" y="45"/>
                    <a:pt x="589" y="44"/>
                  </a:cubicBezTo>
                  <a:cubicBezTo>
                    <a:pt x="592" y="44"/>
                    <a:pt x="590" y="40"/>
                    <a:pt x="593" y="43"/>
                  </a:cubicBezTo>
                  <a:cubicBezTo>
                    <a:pt x="598" y="40"/>
                    <a:pt x="594" y="37"/>
                    <a:pt x="596" y="33"/>
                  </a:cubicBezTo>
                  <a:cubicBezTo>
                    <a:pt x="599" y="34"/>
                    <a:pt x="601" y="33"/>
                    <a:pt x="603" y="32"/>
                  </a:cubicBezTo>
                  <a:cubicBezTo>
                    <a:pt x="605" y="29"/>
                    <a:pt x="609" y="27"/>
                    <a:pt x="611" y="25"/>
                  </a:cubicBezTo>
                  <a:cubicBezTo>
                    <a:pt x="626" y="23"/>
                    <a:pt x="641" y="21"/>
                    <a:pt x="652" y="16"/>
                  </a:cubicBezTo>
                  <a:cubicBezTo>
                    <a:pt x="654" y="15"/>
                    <a:pt x="655" y="19"/>
                    <a:pt x="655" y="19"/>
                  </a:cubicBezTo>
                  <a:cubicBezTo>
                    <a:pt x="656" y="19"/>
                    <a:pt x="657" y="15"/>
                    <a:pt x="656" y="15"/>
                  </a:cubicBezTo>
                  <a:cubicBezTo>
                    <a:pt x="659" y="16"/>
                    <a:pt x="656" y="17"/>
                    <a:pt x="658" y="19"/>
                  </a:cubicBezTo>
                  <a:cubicBezTo>
                    <a:pt x="658" y="20"/>
                    <a:pt x="661" y="19"/>
                    <a:pt x="661" y="21"/>
                  </a:cubicBezTo>
                  <a:cubicBezTo>
                    <a:pt x="663" y="20"/>
                    <a:pt x="659" y="18"/>
                    <a:pt x="662" y="18"/>
                  </a:cubicBezTo>
                  <a:cubicBezTo>
                    <a:pt x="664" y="17"/>
                    <a:pt x="669" y="18"/>
                    <a:pt x="669" y="14"/>
                  </a:cubicBezTo>
                  <a:cubicBezTo>
                    <a:pt x="672" y="14"/>
                    <a:pt x="673" y="13"/>
                    <a:pt x="673" y="11"/>
                  </a:cubicBezTo>
                  <a:cubicBezTo>
                    <a:pt x="675" y="11"/>
                    <a:pt x="675" y="13"/>
                    <a:pt x="677" y="14"/>
                  </a:cubicBezTo>
                  <a:cubicBezTo>
                    <a:pt x="681" y="13"/>
                    <a:pt x="680" y="9"/>
                    <a:pt x="680" y="5"/>
                  </a:cubicBezTo>
                  <a:cubicBezTo>
                    <a:pt x="687" y="3"/>
                    <a:pt x="694" y="0"/>
                    <a:pt x="704" y="1"/>
                  </a:cubicBezTo>
                  <a:cubicBezTo>
                    <a:pt x="703" y="2"/>
                    <a:pt x="703" y="4"/>
                    <a:pt x="703" y="7"/>
                  </a:cubicBezTo>
                  <a:cubicBezTo>
                    <a:pt x="705" y="10"/>
                    <a:pt x="711" y="10"/>
                    <a:pt x="714" y="7"/>
                  </a:cubicBezTo>
                  <a:cubicBezTo>
                    <a:pt x="715" y="7"/>
                    <a:pt x="715" y="8"/>
                    <a:pt x="714" y="8"/>
                  </a:cubicBezTo>
                  <a:moveTo>
                    <a:pt x="1051" y="179"/>
                  </a:moveTo>
                  <a:cubicBezTo>
                    <a:pt x="1051" y="177"/>
                    <a:pt x="1048" y="178"/>
                    <a:pt x="1048" y="176"/>
                  </a:cubicBezTo>
                  <a:cubicBezTo>
                    <a:pt x="1043" y="175"/>
                    <a:pt x="1043" y="179"/>
                    <a:pt x="1048" y="178"/>
                  </a:cubicBezTo>
                  <a:cubicBezTo>
                    <a:pt x="1048" y="179"/>
                    <a:pt x="1049" y="179"/>
                    <a:pt x="1051" y="179"/>
                  </a:cubicBezTo>
                  <a:moveTo>
                    <a:pt x="303" y="284"/>
                  </a:moveTo>
                  <a:cubicBezTo>
                    <a:pt x="302" y="289"/>
                    <a:pt x="308" y="286"/>
                    <a:pt x="306" y="291"/>
                  </a:cubicBezTo>
                  <a:cubicBezTo>
                    <a:pt x="308" y="292"/>
                    <a:pt x="309" y="289"/>
                    <a:pt x="310" y="291"/>
                  </a:cubicBezTo>
                  <a:cubicBezTo>
                    <a:pt x="310" y="293"/>
                    <a:pt x="309" y="292"/>
                    <a:pt x="308" y="293"/>
                  </a:cubicBezTo>
                  <a:cubicBezTo>
                    <a:pt x="306" y="294"/>
                    <a:pt x="300" y="296"/>
                    <a:pt x="299" y="296"/>
                  </a:cubicBezTo>
                  <a:cubicBezTo>
                    <a:pt x="295" y="295"/>
                    <a:pt x="294" y="292"/>
                    <a:pt x="292" y="290"/>
                  </a:cubicBezTo>
                  <a:cubicBezTo>
                    <a:pt x="292" y="288"/>
                    <a:pt x="296" y="289"/>
                    <a:pt x="296" y="287"/>
                  </a:cubicBezTo>
                  <a:cubicBezTo>
                    <a:pt x="293" y="285"/>
                    <a:pt x="292" y="284"/>
                    <a:pt x="287" y="286"/>
                  </a:cubicBezTo>
                  <a:cubicBezTo>
                    <a:pt x="286" y="283"/>
                    <a:pt x="285" y="281"/>
                    <a:pt x="280" y="281"/>
                  </a:cubicBezTo>
                  <a:cubicBezTo>
                    <a:pt x="279" y="281"/>
                    <a:pt x="280" y="284"/>
                    <a:pt x="279" y="284"/>
                  </a:cubicBezTo>
                  <a:cubicBezTo>
                    <a:pt x="278" y="285"/>
                    <a:pt x="276" y="285"/>
                    <a:pt x="275" y="286"/>
                  </a:cubicBezTo>
                  <a:cubicBezTo>
                    <a:pt x="273" y="287"/>
                    <a:pt x="273" y="291"/>
                    <a:pt x="269" y="290"/>
                  </a:cubicBezTo>
                  <a:cubicBezTo>
                    <a:pt x="271" y="295"/>
                    <a:pt x="267" y="296"/>
                    <a:pt x="266" y="297"/>
                  </a:cubicBezTo>
                  <a:cubicBezTo>
                    <a:pt x="265" y="300"/>
                    <a:pt x="266" y="303"/>
                    <a:pt x="265" y="307"/>
                  </a:cubicBezTo>
                  <a:cubicBezTo>
                    <a:pt x="264" y="307"/>
                    <a:pt x="263" y="306"/>
                    <a:pt x="262" y="305"/>
                  </a:cubicBezTo>
                  <a:cubicBezTo>
                    <a:pt x="261" y="310"/>
                    <a:pt x="265" y="312"/>
                    <a:pt x="262" y="315"/>
                  </a:cubicBezTo>
                  <a:cubicBezTo>
                    <a:pt x="265" y="314"/>
                    <a:pt x="264" y="318"/>
                    <a:pt x="265" y="318"/>
                  </a:cubicBezTo>
                  <a:cubicBezTo>
                    <a:pt x="266" y="318"/>
                    <a:pt x="267" y="318"/>
                    <a:pt x="268" y="318"/>
                  </a:cubicBezTo>
                  <a:cubicBezTo>
                    <a:pt x="271" y="319"/>
                    <a:pt x="272" y="321"/>
                    <a:pt x="273" y="319"/>
                  </a:cubicBezTo>
                  <a:cubicBezTo>
                    <a:pt x="274" y="319"/>
                    <a:pt x="276" y="319"/>
                    <a:pt x="276" y="319"/>
                  </a:cubicBezTo>
                  <a:cubicBezTo>
                    <a:pt x="281" y="319"/>
                    <a:pt x="280" y="318"/>
                    <a:pt x="282" y="317"/>
                  </a:cubicBezTo>
                  <a:cubicBezTo>
                    <a:pt x="284" y="316"/>
                    <a:pt x="285" y="318"/>
                    <a:pt x="287" y="318"/>
                  </a:cubicBezTo>
                  <a:cubicBezTo>
                    <a:pt x="288" y="317"/>
                    <a:pt x="288" y="315"/>
                    <a:pt x="289" y="315"/>
                  </a:cubicBezTo>
                  <a:cubicBezTo>
                    <a:pt x="292" y="314"/>
                    <a:pt x="298" y="314"/>
                    <a:pt x="301" y="315"/>
                  </a:cubicBezTo>
                  <a:cubicBezTo>
                    <a:pt x="304" y="316"/>
                    <a:pt x="304" y="318"/>
                    <a:pt x="307" y="318"/>
                  </a:cubicBezTo>
                  <a:cubicBezTo>
                    <a:pt x="308" y="318"/>
                    <a:pt x="309" y="317"/>
                    <a:pt x="310" y="317"/>
                  </a:cubicBezTo>
                  <a:cubicBezTo>
                    <a:pt x="309" y="317"/>
                    <a:pt x="311" y="318"/>
                    <a:pt x="311" y="318"/>
                  </a:cubicBezTo>
                  <a:cubicBezTo>
                    <a:pt x="315" y="319"/>
                    <a:pt x="315" y="319"/>
                    <a:pt x="318" y="319"/>
                  </a:cubicBezTo>
                  <a:cubicBezTo>
                    <a:pt x="325" y="320"/>
                    <a:pt x="331" y="318"/>
                    <a:pt x="338" y="319"/>
                  </a:cubicBezTo>
                  <a:cubicBezTo>
                    <a:pt x="337" y="316"/>
                    <a:pt x="338" y="314"/>
                    <a:pt x="339" y="312"/>
                  </a:cubicBezTo>
                  <a:cubicBezTo>
                    <a:pt x="334" y="306"/>
                    <a:pt x="331" y="300"/>
                    <a:pt x="321" y="298"/>
                  </a:cubicBezTo>
                  <a:cubicBezTo>
                    <a:pt x="322" y="296"/>
                    <a:pt x="319" y="296"/>
                    <a:pt x="318" y="294"/>
                  </a:cubicBezTo>
                  <a:cubicBezTo>
                    <a:pt x="318" y="292"/>
                    <a:pt x="318" y="291"/>
                    <a:pt x="317" y="290"/>
                  </a:cubicBezTo>
                  <a:cubicBezTo>
                    <a:pt x="318" y="286"/>
                    <a:pt x="322" y="286"/>
                    <a:pt x="321" y="280"/>
                  </a:cubicBezTo>
                  <a:cubicBezTo>
                    <a:pt x="313" y="279"/>
                    <a:pt x="309" y="283"/>
                    <a:pt x="303" y="284"/>
                  </a:cubicBezTo>
                  <a:moveTo>
                    <a:pt x="400" y="349"/>
                  </a:moveTo>
                  <a:cubicBezTo>
                    <a:pt x="398" y="349"/>
                    <a:pt x="396" y="349"/>
                    <a:pt x="398" y="350"/>
                  </a:cubicBezTo>
                  <a:cubicBezTo>
                    <a:pt x="401" y="348"/>
                    <a:pt x="406" y="348"/>
                    <a:pt x="408" y="347"/>
                  </a:cubicBezTo>
                  <a:cubicBezTo>
                    <a:pt x="408" y="347"/>
                    <a:pt x="408" y="345"/>
                    <a:pt x="408" y="345"/>
                  </a:cubicBezTo>
                  <a:cubicBezTo>
                    <a:pt x="409" y="344"/>
                    <a:pt x="410" y="346"/>
                    <a:pt x="411" y="346"/>
                  </a:cubicBezTo>
                  <a:cubicBezTo>
                    <a:pt x="411" y="336"/>
                    <a:pt x="411" y="336"/>
                    <a:pt x="411" y="336"/>
                  </a:cubicBezTo>
                  <a:cubicBezTo>
                    <a:pt x="409" y="334"/>
                    <a:pt x="408" y="334"/>
                    <a:pt x="407" y="332"/>
                  </a:cubicBezTo>
                  <a:cubicBezTo>
                    <a:pt x="406" y="331"/>
                    <a:pt x="407" y="330"/>
                    <a:pt x="407" y="329"/>
                  </a:cubicBezTo>
                  <a:cubicBezTo>
                    <a:pt x="406" y="327"/>
                    <a:pt x="402" y="326"/>
                    <a:pt x="405" y="325"/>
                  </a:cubicBezTo>
                  <a:cubicBezTo>
                    <a:pt x="414" y="325"/>
                    <a:pt x="414" y="325"/>
                    <a:pt x="414" y="325"/>
                  </a:cubicBezTo>
                  <a:cubicBezTo>
                    <a:pt x="415" y="320"/>
                    <a:pt x="411" y="320"/>
                    <a:pt x="411" y="318"/>
                  </a:cubicBezTo>
                  <a:cubicBezTo>
                    <a:pt x="411" y="315"/>
                    <a:pt x="408" y="316"/>
                    <a:pt x="407" y="314"/>
                  </a:cubicBezTo>
                  <a:cubicBezTo>
                    <a:pt x="407" y="314"/>
                    <a:pt x="409" y="312"/>
                    <a:pt x="408" y="311"/>
                  </a:cubicBezTo>
                  <a:cubicBezTo>
                    <a:pt x="404" y="312"/>
                    <a:pt x="403" y="309"/>
                    <a:pt x="400" y="310"/>
                  </a:cubicBezTo>
                  <a:cubicBezTo>
                    <a:pt x="401" y="302"/>
                    <a:pt x="391" y="304"/>
                    <a:pt x="391" y="297"/>
                  </a:cubicBezTo>
                  <a:cubicBezTo>
                    <a:pt x="395" y="294"/>
                    <a:pt x="397" y="290"/>
                    <a:pt x="405" y="291"/>
                  </a:cubicBezTo>
                  <a:cubicBezTo>
                    <a:pt x="406" y="290"/>
                    <a:pt x="405" y="289"/>
                    <a:pt x="407" y="288"/>
                  </a:cubicBezTo>
                  <a:cubicBezTo>
                    <a:pt x="407" y="285"/>
                    <a:pt x="402" y="285"/>
                    <a:pt x="402" y="281"/>
                  </a:cubicBezTo>
                  <a:cubicBezTo>
                    <a:pt x="396" y="281"/>
                    <a:pt x="393" y="283"/>
                    <a:pt x="388" y="281"/>
                  </a:cubicBezTo>
                  <a:cubicBezTo>
                    <a:pt x="388" y="283"/>
                    <a:pt x="388" y="285"/>
                    <a:pt x="387" y="283"/>
                  </a:cubicBezTo>
                  <a:cubicBezTo>
                    <a:pt x="386" y="282"/>
                    <a:pt x="386" y="284"/>
                    <a:pt x="386" y="284"/>
                  </a:cubicBezTo>
                  <a:cubicBezTo>
                    <a:pt x="383" y="286"/>
                    <a:pt x="377" y="288"/>
                    <a:pt x="376" y="288"/>
                  </a:cubicBezTo>
                  <a:cubicBezTo>
                    <a:pt x="372" y="290"/>
                    <a:pt x="373" y="290"/>
                    <a:pt x="372" y="293"/>
                  </a:cubicBezTo>
                  <a:cubicBezTo>
                    <a:pt x="371" y="293"/>
                    <a:pt x="369" y="292"/>
                    <a:pt x="369" y="293"/>
                  </a:cubicBezTo>
                  <a:cubicBezTo>
                    <a:pt x="368" y="293"/>
                    <a:pt x="369" y="296"/>
                    <a:pt x="369" y="297"/>
                  </a:cubicBezTo>
                  <a:cubicBezTo>
                    <a:pt x="369" y="300"/>
                    <a:pt x="373" y="295"/>
                    <a:pt x="373" y="300"/>
                  </a:cubicBezTo>
                  <a:cubicBezTo>
                    <a:pt x="373" y="301"/>
                    <a:pt x="374" y="301"/>
                    <a:pt x="374" y="303"/>
                  </a:cubicBezTo>
                  <a:cubicBezTo>
                    <a:pt x="373" y="307"/>
                    <a:pt x="376" y="310"/>
                    <a:pt x="376" y="311"/>
                  </a:cubicBezTo>
                  <a:cubicBezTo>
                    <a:pt x="376" y="313"/>
                    <a:pt x="376" y="313"/>
                    <a:pt x="377" y="314"/>
                  </a:cubicBezTo>
                  <a:cubicBezTo>
                    <a:pt x="377" y="314"/>
                    <a:pt x="379" y="318"/>
                    <a:pt x="379" y="318"/>
                  </a:cubicBezTo>
                  <a:cubicBezTo>
                    <a:pt x="380" y="322"/>
                    <a:pt x="380" y="321"/>
                    <a:pt x="381" y="324"/>
                  </a:cubicBezTo>
                  <a:cubicBezTo>
                    <a:pt x="382" y="325"/>
                    <a:pt x="381" y="327"/>
                    <a:pt x="381" y="328"/>
                  </a:cubicBezTo>
                  <a:cubicBezTo>
                    <a:pt x="382" y="329"/>
                    <a:pt x="385" y="329"/>
                    <a:pt x="384" y="332"/>
                  </a:cubicBezTo>
                  <a:cubicBezTo>
                    <a:pt x="379" y="331"/>
                    <a:pt x="383" y="338"/>
                    <a:pt x="380" y="339"/>
                  </a:cubicBezTo>
                  <a:cubicBezTo>
                    <a:pt x="386" y="340"/>
                    <a:pt x="386" y="349"/>
                    <a:pt x="393" y="345"/>
                  </a:cubicBezTo>
                  <a:cubicBezTo>
                    <a:pt x="387" y="350"/>
                    <a:pt x="399" y="345"/>
                    <a:pt x="400" y="349"/>
                  </a:cubicBezTo>
                  <a:moveTo>
                    <a:pt x="442" y="284"/>
                  </a:moveTo>
                  <a:cubicBezTo>
                    <a:pt x="441" y="285"/>
                    <a:pt x="441" y="287"/>
                    <a:pt x="440" y="288"/>
                  </a:cubicBezTo>
                  <a:cubicBezTo>
                    <a:pt x="439" y="290"/>
                    <a:pt x="437" y="290"/>
                    <a:pt x="436" y="291"/>
                  </a:cubicBezTo>
                  <a:cubicBezTo>
                    <a:pt x="437" y="292"/>
                    <a:pt x="440" y="295"/>
                    <a:pt x="440" y="297"/>
                  </a:cubicBezTo>
                  <a:cubicBezTo>
                    <a:pt x="440" y="297"/>
                    <a:pt x="438" y="297"/>
                    <a:pt x="439" y="298"/>
                  </a:cubicBezTo>
                  <a:cubicBezTo>
                    <a:pt x="440" y="300"/>
                    <a:pt x="443" y="299"/>
                    <a:pt x="445" y="301"/>
                  </a:cubicBezTo>
                  <a:cubicBezTo>
                    <a:pt x="445" y="300"/>
                    <a:pt x="446" y="299"/>
                    <a:pt x="447" y="298"/>
                  </a:cubicBezTo>
                  <a:cubicBezTo>
                    <a:pt x="449" y="294"/>
                    <a:pt x="445" y="294"/>
                    <a:pt x="445" y="291"/>
                  </a:cubicBezTo>
                  <a:cubicBezTo>
                    <a:pt x="447" y="290"/>
                    <a:pt x="449" y="289"/>
                    <a:pt x="449" y="286"/>
                  </a:cubicBezTo>
                  <a:cubicBezTo>
                    <a:pt x="446" y="286"/>
                    <a:pt x="446" y="285"/>
                    <a:pt x="447" y="283"/>
                  </a:cubicBezTo>
                  <a:cubicBezTo>
                    <a:pt x="445" y="284"/>
                    <a:pt x="443" y="283"/>
                    <a:pt x="442" y="284"/>
                  </a:cubicBezTo>
                  <a:moveTo>
                    <a:pt x="258" y="322"/>
                  </a:moveTo>
                  <a:cubicBezTo>
                    <a:pt x="257" y="328"/>
                    <a:pt x="267" y="324"/>
                    <a:pt x="268" y="322"/>
                  </a:cubicBezTo>
                  <a:cubicBezTo>
                    <a:pt x="264" y="321"/>
                    <a:pt x="262" y="321"/>
                    <a:pt x="258" y="322"/>
                  </a:cubicBezTo>
                  <a:moveTo>
                    <a:pt x="290" y="583"/>
                  </a:moveTo>
                  <a:cubicBezTo>
                    <a:pt x="292" y="578"/>
                    <a:pt x="300" y="578"/>
                    <a:pt x="299" y="569"/>
                  </a:cubicBezTo>
                  <a:cubicBezTo>
                    <a:pt x="295" y="572"/>
                    <a:pt x="288" y="566"/>
                    <a:pt x="283" y="570"/>
                  </a:cubicBezTo>
                  <a:cubicBezTo>
                    <a:pt x="289" y="571"/>
                    <a:pt x="282" y="572"/>
                    <a:pt x="282" y="573"/>
                  </a:cubicBezTo>
                  <a:cubicBezTo>
                    <a:pt x="282" y="572"/>
                    <a:pt x="283" y="576"/>
                    <a:pt x="283" y="577"/>
                  </a:cubicBezTo>
                  <a:cubicBezTo>
                    <a:pt x="283" y="579"/>
                    <a:pt x="283" y="581"/>
                    <a:pt x="282" y="582"/>
                  </a:cubicBezTo>
                  <a:cubicBezTo>
                    <a:pt x="282" y="581"/>
                    <a:pt x="281" y="580"/>
                    <a:pt x="280" y="582"/>
                  </a:cubicBezTo>
                  <a:cubicBezTo>
                    <a:pt x="282" y="584"/>
                    <a:pt x="287" y="583"/>
                    <a:pt x="290" y="58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Freeform 92"/>
            <p:cNvSpPr>
              <a:spLocks/>
            </p:cNvSpPr>
            <p:nvPr/>
          </p:nvSpPr>
          <p:spPr bwMode="auto">
            <a:xfrm>
              <a:off x="2552700" y="2568575"/>
              <a:ext cx="42863" cy="23813"/>
            </a:xfrm>
            <a:custGeom>
              <a:avLst/>
              <a:gdLst>
                <a:gd name="T0" fmla="*/ 76286055 w 17"/>
                <a:gd name="T1" fmla="*/ 0 h 9"/>
                <a:gd name="T2" fmla="*/ 95357568 w 17"/>
                <a:gd name="T3" fmla="*/ 56005530 h 9"/>
                <a:gd name="T4" fmla="*/ 0 w 17"/>
                <a:gd name="T5" fmla="*/ 28004088 h 9"/>
                <a:gd name="T6" fmla="*/ 76286055 w 17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9"/>
                <a:gd name="T14" fmla="*/ 17 w 17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9">
                  <a:moveTo>
                    <a:pt x="12" y="0"/>
                  </a:moveTo>
                  <a:cubicBezTo>
                    <a:pt x="12" y="4"/>
                    <a:pt x="17" y="3"/>
                    <a:pt x="15" y="8"/>
                  </a:cubicBezTo>
                  <a:cubicBezTo>
                    <a:pt x="7" y="9"/>
                    <a:pt x="3" y="7"/>
                    <a:pt x="0" y="4"/>
                  </a:cubicBezTo>
                  <a:cubicBezTo>
                    <a:pt x="2" y="1"/>
                    <a:pt x="7" y="1"/>
                    <a:pt x="1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Freeform 93"/>
            <p:cNvSpPr>
              <a:spLocks noEditPoints="1"/>
            </p:cNvSpPr>
            <p:nvPr/>
          </p:nvSpPr>
          <p:spPr bwMode="auto">
            <a:xfrm>
              <a:off x="2640013" y="2613025"/>
              <a:ext cx="425450" cy="319088"/>
            </a:xfrm>
            <a:custGeom>
              <a:avLst/>
              <a:gdLst>
                <a:gd name="T0" fmla="*/ 101400595 w 169"/>
                <a:gd name="T1" fmla="*/ 51186583 h 118"/>
                <a:gd name="T2" fmla="*/ 139426762 w 169"/>
                <a:gd name="T3" fmla="*/ 36562617 h 118"/>
                <a:gd name="T4" fmla="*/ 139426762 w 169"/>
                <a:gd name="T5" fmla="*/ 58498565 h 118"/>
                <a:gd name="T6" fmla="*/ 139426762 w 169"/>
                <a:gd name="T7" fmla="*/ 102373165 h 118"/>
                <a:gd name="T8" fmla="*/ 164777540 w 169"/>
                <a:gd name="T9" fmla="*/ 182807679 h 118"/>
                <a:gd name="T10" fmla="*/ 228151968 w 169"/>
                <a:gd name="T11" fmla="*/ 51186583 h 118"/>
                <a:gd name="T12" fmla="*/ 310540738 w 169"/>
                <a:gd name="T13" fmla="*/ 36562617 h 118"/>
                <a:gd name="T14" fmla="*/ 361242294 w 169"/>
                <a:gd name="T15" fmla="*/ 138935783 h 118"/>
                <a:gd name="T16" fmla="*/ 424619240 w 169"/>
                <a:gd name="T17" fmla="*/ 116997131 h 118"/>
                <a:gd name="T18" fmla="*/ 513344446 w 169"/>
                <a:gd name="T19" fmla="*/ 109685148 h 118"/>
                <a:gd name="T20" fmla="*/ 551370613 w 169"/>
                <a:gd name="T21" fmla="*/ 153559748 h 118"/>
                <a:gd name="T22" fmla="*/ 583057827 w 169"/>
                <a:gd name="T23" fmla="*/ 168183713 h 118"/>
                <a:gd name="T24" fmla="*/ 602069651 w 169"/>
                <a:gd name="T25" fmla="*/ 182807679 h 118"/>
                <a:gd name="T26" fmla="*/ 684458422 w 169"/>
                <a:gd name="T27" fmla="*/ 204746331 h 118"/>
                <a:gd name="T28" fmla="*/ 754171803 w 169"/>
                <a:gd name="T29" fmla="*/ 241306244 h 118"/>
                <a:gd name="T30" fmla="*/ 779522581 w 169"/>
                <a:gd name="T31" fmla="*/ 270556879 h 118"/>
                <a:gd name="T32" fmla="*/ 830224137 w 169"/>
                <a:gd name="T33" fmla="*/ 321743461 h 118"/>
                <a:gd name="T34" fmla="*/ 798534406 w 169"/>
                <a:gd name="T35" fmla="*/ 409492661 h 118"/>
                <a:gd name="T36" fmla="*/ 874586740 w 169"/>
                <a:gd name="T37" fmla="*/ 416804644 h 118"/>
                <a:gd name="T38" fmla="*/ 893598565 w 169"/>
                <a:gd name="T39" fmla="*/ 467991226 h 118"/>
                <a:gd name="T40" fmla="*/ 969650899 w 169"/>
                <a:gd name="T41" fmla="*/ 482615192 h 118"/>
                <a:gd name="T42" fmla="*/ 1014013502 w 169"/>
                <a:gd name="T43" fmla="*/ 533801774 h 118"/>
                <a:gd name="T44" fmla="*/ 1026688891 w 169"/>
                <a:gd name="T45" fmla="*/ 570364392 h 118"/>
                <a:gd name="T46" fmla="*/ 982326288 w 169"/>
                <a:gd name="T47" fmla="*/ 643486922 h 118"/>
                <a:gd name="T48" fmla="*/ 925288296 w 169"/>
                <a:gd name="T49" fmla="*/ 636174940 h 118"/>
                <a:gd name="T50" fmla="*/ 868247787 w 169"/>
                <a:gd name="T51" fmla="*/ 570364392 h 118"/>
                <a:gd name="T52" fmla="*/ 823885184 w 169"/>
                <a:gd name="T53" fmla="*/ 621550974 h 118"/>
                <a:gd name="T54" fmla="*/ 887262129 w 169"/>
                <a:gd name="T55" fmla="*/ 665422870 h 118"/>
                <a:gd name="T56" fmla="*/ 925288296 w 169"/>
                <a:gd name="T57" fmla="*/ 738548105 h 118"/>
                <a:gd name="T58" fmla="*/ 893598565 w 169"/>
                <a:gd name="T59" fmla="*/ 804358653 h 118"/>
                <a:gd name="T60" fmla="*/ 779522581 w 169"/>
                <a:gd name="T61" fmla="*/ 753172070 h 118"/>
                <a:gd name="T62" fmla="*/ 817548748 w 169"/>
                <a:gd name="T63" fmla="*/ 804358653 h 118"/>
                <a:gd name="T64" fmla="*/ 861911351 w 169"/>
                <a:gd name="T65" fmla="*/ 840921270 h 118"/>
                <a:gd name="T66" fmla="*/ 817548748 w 169"/>
                <a:gd name="T67" fmla="*/ 840921270 h 118"/>
                <a:gd name="T68" fmla="*/ 716145636 w 169"/>
                <a:gd name="T69" fmla="*/ 797046670 h 118"/>
                <a:gd name="T70" fmla="*/ 665446597 w 169"/>
                <a:gd name="T71" fmla="*/ 767796036 h 118"/>
                <a:gd name="T72" fmla="*/ 640095819 w 169"/>
                <a:gd name="T73" fmla="*/ 716609453 h 118"/>
                <a:gd name="T74" fmla="*/ 583057827 w 169"/>
                <a:gd name="T75" fmla="*/ 599612322 h 118"/>
                <a:gd name="T76" fmla="*/ 595733216 w 169"/>
                <a:gd name="T77" fmla="*/ 570364392 h 118"/>
                <a:gd name="T78" fmla="*/ 608408605 w 169"/>
                <a:gd name="T79" fmla="*/ 533801774 h 118"/>
                <a:gd name="T80" fmla="*/ 640095819 w 169"/>
                <a:gd name="T81" fmla="*/ 482615192 h 118"/>
                <a:gd name="T82" fmla="*/ 608408605 w 169"/>
                <a:gd name="T83" fmla="*/ 416804644 h 118"/>
                <a:gd name="T84" fmla="*/ 576718873 w 169"/>
                <a:gd name="T85" fmla="*/ 387554009 h 118"/>
                <a:gd name="T86" fmla="*/ 551370613 w 169"/>
                <a:gd name="T87" fmla="*/ 387554009 h 118"/>
                <a:gd name="T88" fmla="*/ 513344446 w 169"/>
                <a:gd name="T89" fmla="*/ 380242026 h 118"/>
                <a:gd name="T90" fmla="*/ 443631064 w 169"/>
                <a:gd name="T91" fmla="*/ 285180844 h 118"/>
                <a:gd name="T92" fmla="*/ 373917683 w 169"/>
                <a:gd name="T93" fmla="*/ 307119496 h 118"/>
                <a:gd name="T94" fmla="*/ 310540738 w 169"/>
                <a:gd name="T95" fmla="*/ 307119496 h 118"/>
                <a:gd name="T96" fmla="*/ 234490921 w 169"/>
                <a:gd name="T97" fmla="*/ 307119496 h 118"/>
                <a:gd name="T98" fmla="*/ 101400595 w 169"/>
                <a:gd name="T99" fmla="*/ 270556879 h 118"/>
                <a:gd name="T100" fmla="*/ 44362603 w 169"/>
                <a:gd name="T101" fmla="*/ 233994261 h 118"/>
                <a:gd name="T102" fmla="*/ 25350778 w 169"/>
                <a:gd name="T103" fmla="*/ 182807679 h 118"/>
                <a:gd name="T104" fmla="*/ 31687214 w 169"/>
                <a:gd name="T105" fmla="*/ 138935783 h 118"/>
                <a:gd name="T106" fmla="*/ 690797375 w 169"/>
                <a:gd name="T107" fmla="*/ 592300340 h 118"/>
                <a:gd name="T108" fmla="*/ 735159978 w 169"/>
                <a:gd name="T109" fmla="*/ 548425740 h 118"/>
                <a:gd name="T110" fmla="*/ 690797375 w 169"/>
                <a:gd name="T111" fmla="*/ 592300340 h 11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69"/>
                <a:gd name="T169" fmla="*/ 0 h 118"/>
                <a:gd name="T170" fmla="*/ 169 w 169"/>
                <a:gd name="T171" fmla="*/ 118 h 11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69" h="118">
                  <a:moveTo>
                    <a:pt x="7" y="8"/>
                  </a:moveTo>
                  <a:cubicBezTo>
                    <a:pt x="9" y="12"/>
                    <a:pt x="15" y="3"/>
                    <a:pt x="16" y="7"/>
                  </a:cubicBezTo>
                  <a:cubicBezTo>
                    <a:pt x="18" y="7"/>
                    <a:pt x="17" y="4"/>
                    <a:pt x="18" y="4"/>
                  </a:cubicBezTo>
                  <a:cubicBezTo>
                    <a:pt x="20" y="3"/>
                    <a:pt x="21" y="5"/>
                    <a:pt x="22" y="5"/>
                  </a:cubicBezTo>
                  <a:cubicBezTo>
                    <a:pt x="24" y="5"/>
                    <a:pt x="24" y="0"/>
                    <a:pt x="28" y="4"/>
                  </a:cubicBezTo>
                  <a:cubicBezTo>
                    <a:pt x="28" y="10"/>
                    <a:pt x="24" y="6"/>
                    <a:pt x="22" y="8"/>
                  </a:cubicBezTo>
                  <a:cubicBezTo>
                    <a:pt x="21" y="9"/>
                    <a:pt x="25" y="9"/>
                    <a:pt x="25" y="9"/>
                  </a:cubicBezTo>
                  <a:cubicBezTo>
                    <a:pt x="25" y="11"/>
                    <a:pt x="22" y="12"/>
                    <a:pt x="22" y="14"/>
                  </a:cubicBezTo>
                  <a:cubicBezTo>
                    <a:pt x="22" y="16"/>
                    <a:pt x="23" y="16"/>
                    <a:pt x="23" y="18"/>
                  </a:cubicBezTo>
                  <a:cubicBezTo>
                    <a:pt x="24" y="20"/>
                    <a:pt x="22" y="25"/>
                    <a:pt x="26" y="25"/>
                  </a:cubicBezTo>
                  <a:cubicBezTo>
                    <a:pt x="29" y="24"/>
                    <a:pt x="27" y="17"/>
                    <a:pt x="28" y="14"/>
                  </a:cubicBezTo>
                  <a:cubicBezTo>
                    <a:pt x="34" y="15"/>
                    <a:pt x="34" y="10"/>
                    <a:pt x="36" y="7"/>
                  </a:cubicBezTo>
                  <a:cubicBezTo>
                    <a:pt x="38" y="10"/>
                    <a:pt x="41" y="4"/>
                    <a:pt x="43" y="8"/>
                  </a:cubicBezTo>
                  <a:cubicBezTo>
                    <a:pt x="46" y="8"/>
                    <a:pt x="45" y="4"/>
                    <a:pt x="49" y="5"/>
                  </a:cubicBezTo>
                  <a:cubicBezTo>
                    <a:pt x="48" y="10"/>
                    <a:pt x="52" y="11"/>
                    <a:pt x="56" y="12"/>
                  </a:cubicBezTo>
                  <a:cubicBezTo>
                    <a:pt x="54" y="17"/>
                    <a:pt x="55" y="16"/>
                    <a:pt x="57" y="19"/>
                  </a:cubicBezTo>
                  <a:cubicBezTo>
                    <a:pt x="59" y="18"/>
                    <a:pt x="61" y="18"/>
                    <a:pt x="63" y="19"/>
                  </a:cubicBezTo>
                  <a:cubicBezTo>
                    <a:pt x="66" y="20"/>
                    <a:pt x="66" y="17"/>
                    <a:pt x="67" y="16"/>
                  </a:cubicBezTo>
                  <a:cubicBezTo>
                    <a:pt x="68" y="16"/>
                    <a:pt x="71" y="17"/>
                    <a:pt x="71" y="15"/>
                  </a:cubicBezTo>
                  <a:cubicBezTo>
                    <a:pt x="75" y="16"/>
                    <a:pt x="77" y="16"/>
                    <a:pt x="81" y="15"/>
                  </a:cubicBezTo>
                  <a:cubicBezTo>
                    <a:pt x="81" y="18"/>
                    <a:pt x="85" y="17"/>
                    <a:pt x="84" y="16"/>
                  </a:cubicBezTo>
                  <a:cubicBezTo>
                    <a:pt x="85" y="17"/>
                    <a:pt x="85" y="19"/>
                    <a:pt x="87" y="21"/>
                  </a:cubicBezTo>
                  <a:cubicBezTo>
                    <a:pt x="87" y="21"/>
                    <a:pt x="90" y="21"/>
                    <a:pt x="91" y="22"/>
                  </a:cubicBezTo>
                  <a:cubicBezTo>
                    <a:pt x="92" y="22"/>
                    <a:pt x="91" y="23"/>
                    <a:pt x="92" y="23"/>
                  </a:cubicBezTo>
                  <a:cubicBezTo>
                    <a:pt x="95" y="24"/>
                    <a:pt x="91" y="26"/>
                    <a:pt x="94" y="28"/>
                  </a:cubicBezTo>
                  <a:cubicBezTo>
                    <a:pt x="94" y="28"/>
                    <a:pt x="95" y="25"/>
                    <a:pt x="95" y="25"/>
                  </a:cubicBezTo>
                  <a:cubicBezTo>
                    <a:pt x="97" y="26"/>
                    <a:pt x="97" y="29"/>
                    <a:pt x="101" y="29"/>
                  </a:cubicBezTo>
                  <a:cubicBezTo>
                    <a:pt x="103" y="29"/>
                    <a:pt x="105" y="28"/>
                    <a:pt x="108" y="28"/>
                  </a:cubicBezTo>
                  <a:cubicBezTo>
                    <a:pt x="107" y="33"/>
                    <a:pt x="116" y="30"/>
                    <a:pt x="116" y="35"/>
                  </a:cubicBezTo>
                  <a:cubicBezTo>
                    <a:pt x="118" y="35"/>
                    <a:pt x="119" y="34"/>
                    <a:pt x="119" y="33"/>
                  </a:cubicBezTo>
                  <a:cubicBezTo>
                    <a:pt x="121" y="34"/>
                    <a:pt x="121" y="36"/>
                    <a:pt x="122" y="39"/>
                  </a:cubicBezTo>
                  <a:cubicBezTo>
                    <a:pt x="123" y="39"/>
                    <a:pt x="123" y="38"/>
                    <a:pt x="123" y="37"/>
                  </a:cubicBezTo>
                  <a:cubicBezTo>
                    <a:pt x="125" y="39"/>
                    <a:pt x="127" y="42"/>
                    <a:pt x="131" y="42"/>
                  </a:cubicBezTo>
                  <a:cubicBezTo>
                    <a:pt x="131" y="43"/>
                    <a:pt x="130" y="44"/>
                    <a:pt x="131" y="44"/>
                  </a:cubicBezTo>
                  <a:cubicBezTo>
                    <a:pt x="133" y="47"/>
                    <a:pt x="127" y="49"/>
                    <a:pt x="131" y="50"/>
                  </a:cubicBezTo>
                  <a:cubicBezTo>
                    <a:pt x="130" y="52"/>
                    <a:pt x="126" y="52"/>
                    <a:pt x="126" y="56"/>
                  </a:cubicBezTo>
                  <a:cubicBezTo>
                    <a:pt x="129" y="61"/>
                    <a:pt x="135" y="54"/>
                    <a:pt x="137" y="60"/>
                  </a:cubicBezTo>
                  <a:cubicBezTo>
                    <a:pt x="138" y="60"/>
                    <a:pt x="138" y="58"/>
                    <a:pt x="138" y="57"/>
                  </a:cubicBezTo>
                  <a:cubicBezTo>
                    <a:pt x="141" y="57"/>
                    <a:pt x="139" y="60"/>
                    <a:pt x="140" y="61"/>
                  </a:cubicBezTo>
                  <a:cubicBezTo>
                    <a:pt x="140" y="61"/>
                    <a:pt x="141" y="64"/>
                    <a:pt x="141" y="64"/>
                  </a:cubicBezTo>
                  <a:cubicBezTo>
                    <a:pt x="143" y="64"/>
                    <a:pt x="145" y="61"/>
                    <a:pt x="144" y="67"/>
                  </a:cubicBezTo>
                  <a:cubicBezTo>
                    <a:pt x="147" y="67"/>
                    <a:pt x="148" y="65"/>
                    <a:pt x="153" y="66"/>
                  </a:cubicBezTo>
                  <a:cubicBezTo>
                    <a:pt x="153" y="67"/>
                    <a:pt x="154" y="68"/>
                    <a:pt x="154" y="70"/>
                  </a:cubicBezTo>
                  <a:cubicBezTo>
                    <a:pt x="156" y="70"/>
                    <a:pt x="161" y="68"/>
                    <a:pt x="160" y="73"/>
                  </a:cubicBezTo>
                  <a:cubicBezTo>
                    <a:pt x="165" y="70"/>
                    <a:pt x="162" y="73"/>
                    <a:pt x="167" y="74"/>
                  </a:cubicBezTo>
                  <a:cubicBezTo>
                    <a:pt x="169" y="77"/>
                    <a:pt x="162" y="78"/>
                    <a:pt x="162" y="78"/>
                  </a:cubicBezTo>
                  <a:cubicBezTo>
                    <a:pt x="162" y="79"/>
                    <a:pt x="163" y="80"/>
                    <a:pt x="164" y="80"/>
                  </a:cubicBezTo>
                  <a:cubicBezTo>
                    <a:pt x="160" y="83"/>
                    <a:pt x="157" y="83"/>
                    <a:pt x="155" y="88"/>
                  </a:cubicBezTo>
                  <a:cubicBezTo>
                    <a:pt x="154" y="88"/>
                    <a:pt x="153" y="88"/>
                    <a:pt x="153" y="89"/>
                  </a:cubicBezTo>
                  <a:cubicBezTo>
                    <a:pt x="151" y="89"/>
                    <a:pt x="146" y="89"/>
                    <a:pt x="146" y="87"/>
                  </a:cubicBezTo>
                  <a:cubicBezTo>
                    <a:pt x="146" y="84"/>
                    <a:pt x="138" y="87"/>
                    <a:pt x="140" y="81"/>
                  </a:cubicBezTo>
                  <a:cubicBezTo>
                    <a:pt x="137" y="81"/>
                    <a:pt x="137" y="80"/>
                    <a:pt x="137" y="78"/>
                  </a:cubicBezTo>
                  <a:cubicBezTo>
                    <a:pt x="131" y="78"/>
                    <a:pt x="131" y="78"/>
                    <a:pt x="131" y="78"/>
                  </a:cubicBezTo>
                  <a:cubicBezTo>
                    <a:pt x="128" y="78"/>
                    <a:pt x="131" y="83"/>
                    <a:pt x="130" y="85"/>
                  </a:cubicBezTo>
                  <a:cubicBezTo>
                    <a:pt x="130" y="88"/>
                    <a:pt x="134" y="88"/>
                    <a:pt x="134" y="91"/>
                  </a:cubicBezTo>
                  <a:cubicBezTo>
                    <a:pt x="137" y="89"/>
                    <a:pt x="140" y="94"/>
                    <a:pt x="140" y="91"/>
                  </a:cubicBezTo>
                  <a:cubicBezTo>
                    <a:pt x="142" y="92"/>
                    <a:pt x="143" y="96"/>
                    <a:pt x="143" y="99"/>
                  </a:cubicBezTo>
                  <a:cubicBezTo>
                    <a:pt x="142" y="101"/>
                    <a:pt x="145" y="100"/>
                    <a:pt x="146" y="101"/>
                  </a:cubicBezTo>
                  <a:cubicBezTo>
                    <a:pt x="147" y="104"/>
                    <a:pt x="144" y="110"/>
                    <a:pt x="144" y="113"/>
                  </a:cubicBezTo>
                  <a:cubicBezTo>
                    <a:pt x="141" y="115"/>
                    <a:pt x="142" y="111"/>
                    <a:pt x="141" y="110"/>
                  </a:cubicBezTo>
                  <a:cubicBezTo>
                    <a:pt x="139" y="109"/>
                    <a:pt x="135" y="110"/>
                    <a:pt x="134" y="106"/>
                  </a:cubicBezTo>
                  <a:cubicBezTo>
                    <a:pt x="129" y="107"/>
                    <a:pt x="129" y="102"/>
                    <a:pt x="123" y="103"/>
                  </a:cubicBezTo>
                  <a:cubicBezTo>
                    <a:pt x="123" y="106"/>
                    <a:pt x="128" y="104"/>
                    <a:pt x="129" y="106"/>
                  </a:cubicBezTo>
                  <a:cubicBezTo>
                    <a:pt x="124" y="111"/>
                    <a:pt x="133" y="108"/>
                    <a:pt x="129" y="110"/>
                  </a:cubicBezTo>
                  <a:cubicBezTo>
                    <a:pt x="129" y="112"/>
                    <a:pt x="132" y="112"/>
                    <a:pt x="134" y="113"/>
                  </a:cubicBezTo>
                  <a:cubicBezTo>
                    <a:pt x="135" y="114"/>
                    <a:pt x="134" y="115"/>
                    <a:pt x="136" y="115"/>
                  </a:cubicBezTo>
                  <a:cubicBezTo>
                    <a:pt x="138" y="115"/>
                    <a:pt x="138" y="115"/>
                    <a:pt x="138" y="117"/>
                  </a:cubicBezTo>
                  <a:cubicBezTo>
                    <a:pt x="134" y="118"/>
                    <a:pt x="132" y="117"/>
                    <a:pt x="129" y="115"/>
                  </a:cubicBezTo>
                  <a:cubicBezTo>
                    <a:pt x="127" y="113"/>
                    <a:pt x="123" y="114"/>
                    <a:pt x="120" y="112"/>
                  </a:cubicBezTo>
                  <a:cubicBezTo>
                    <a:pt x="119" y="111"/>
                    <a:pt x="115" y="109"/>
                    <a:pt x="113" y="109"/>
                  </a:cubicBezTo>
                  <a:cubicBezTo>
                    <a:pt x="111" y="109"/>
                    <a:pt x="111" y="107"/>
                    <a:pt x="110" y="106"/>
                  </a:cubicBezTo>
                  <a:cubicBezTo>
                    <a:pt x="109" y="105"/>
                    <a:pt x="106" y="106"/>
                    <a:pt x="105" y="105"/>
                  </a:cubicBezTo>
                  <a:cubicBezTo>
                    <a:pt x="104" y="104"/>
                    <a:pt x="104" y="102"/>
                    <a:pt x="103" y="101"/>
                  </a:cubicBezTo>
                  <a:cubicBezTo>
                    <a:pt x="103" y="100"/>
                    <a:pt x="99" y="101"/>
                    <a:pt x="101" y="98"/>
                  </a:cubicBezTo>
                  <a:cubicBezTo>
                    <a:pt x="95" y="98"/>
                    <a:pt x="94" y="92"/>
                    <a:pt x="91" y="89"/>
                  </a:cubicBezTo>
                  <a:cubicBezTo>
                    <a:pt x="92" y="89"/>
                    <a:pt x="90" y="84"/>
                    <a:pt x="92" y="82"/>
                  </a:cubicBezTo>
                  <a:cubicBezTo>
                    <a:pt x="92" y="82"/>
                    <a:pt x="95" y="83"/>
                    <a:pt x="95" y="82"/>
                  </a:cubicBezTo>
                  <a:cubicBezTo>
                    <a:pt x="95" y="82"/>
                    <a:pt x="93" y="80"/>
                    <a:pt x="94" y="78"/>
                  </a:cubicBezTo>
                  <a:cubicBezTo>
                    <a:pt x="94" y="78"/>
                    <a:pt x="96" y="78"/>
                    <a:pt x="96" y="78"/>
                  </a:cubicBezTo>
                  <a:cubicBezTo>
                    <a:pt x="97" y="77"/>
                    <a:pt x="96" y="74"/>
                    <a:pt x="96" y="73"/>
                  </a:cubicBezTo>
                  <a:cubicBezTo>
                    <a:pt x="97" y="72"/>
                    <a:pt x="99" y="73"/>
                    <a:pt x="99" y="73"/>
                  </a:cubicBezTo>
                  <a:cubicBezTo>
                    <a:pt x="101" y="71"/>
                    <a:pt x="99" y="67"/>
                    <a:pt x="101" y="66"/>
                  </a:cubicBezTo>
                  <a:cubicBezTo>
                    <a:pt x="100" y="64"/>
                    <a:pt x="98" y="64"/>
                    <a:pt x="96" y="64"/>
                  </a:cubicBezTo>
                  <a:cubicBezTo>
                    <a:pt x="96" y="57"/>
                    <a:pt x="96" y="57"/>
                    <a:pt x="96" y="57"/>
                  </a:cubicBezTo>
                  <a:cubicBezTo>
                    <a:pt x="95" y="57"/>
                    <a:pt x="94" y="57"/>
                    <a:pt x="94" y="59"/>
                  </a:cubicBezTo>
                  <a:cubicBezTo>
                    <a:pt x="91" y="57"/>
                    <a:pt x="92" y="54"/>
                    <a:pt x="91" y="53"/>
                  </a:cubicBezTo>
                  <a:cubicBezTo>
                    <a:pt x="90" y="53"/>
                    <a:pt x="89" y="55"/>
                    <a:pt x="88" y="54"/>
                  </a:cubicBezTo>
                  <a:cubicBezTo>
                    <a:pt x="88" y="54"/>
                    <a:pt x="87" y="53"/>
                    <a:pt x="87" y="53"/>
                  </a:cubicBezTo>
                  <a:cubicBezTo>
                    <a:pt x="86" y="52"/>
                    <a:pt x="84" y="50"/>
                    <a:pt x="84" y="50"/>
                  </a:cubicBezTo>
                  <a:cubicBezTo>
                    <a:pt x="83" y="50"/>
                    <a:pt x="82" y="52"/>
                    <a:pt x="81" y="52"/>
                  </a:cubicBezTo>
                  <a:cubicBezTo>
                    <a:pt x="81" y="51"/>
                    <a:pt x="79" y="48"/>
                    <a:pt x="75" y="49"/>
                  </a:cubicBezTo>
                  <a:cubicBezTo>
                    <a:pt x="81" y="42"/>
                    <a:pt x="68" y="46"/>
                    <a:pt x="70" y="39"/>
                  </a:cubicBezTo>
                  <a:cubicBezTo>
                    <a:pt x="66" y="39"/>
                    <a:pt x="63" y="39"/>
                    <a:pt x="63" y="43"/>
                  </a:cubicBezTo>
                  <a:cubicBezTo>
                    <a:pt x="61" y="44"/>
                    <a:pt x="59" y="42"/>
                    <a:pt x="59" y="42"/>
                  </a:cubicBezTo>
                  <a:cubicBezTo>
                    <a:pt x="57" y="42"/>
                    <a:pt x="56" y="43"/>
                    <a:pt x="54" y="43"/>
                  </a:cubicBezTo>
                  <a:cubicBezTo>
                    <a:pt x="52" y="43"/>
                    <a:pt x="51" y="42"/>
                    <a:pt x="49" y="42"/>
                  </a:cubicBezTo>
                  <a:cubicBezTo>
                    <a:pt x="46" y="42"/>
                    <a:pt x="46" y="43"/>
                    <a:pt x="43" y="43"/>
                  </a:cubicBezTo>
                  <a:cubicBezTo>
                    <a:pt x="40" y="43"/>
                    <a:pt x="39" y="42"/>
                    <a:pt x="37" y="42"/>
                  </a:cubicBezTo>
                  <a:cubicBezTo>
                    <a:pt x="31" y="41"/>
                    <a:pt x="26" y="42"/>
                    <a:pt x="19" y="40"/>
                  </a:cubicBezTo>
                  <a:cubicBezTo>
                    <a:pt x="19" y="40"/>
                    <a:pt x="17" y="38"/>
                    <a:pt x="16" y="37"/>
                  </a:cubicBezTo>
                  <a:cubicBezTo>
                    <a:pt x="14" y="37"/>
                    <a:pt x="12" y="38"/>
                    <a:pt x="12" y="35"/>
                  </a:cubicBezTo>
                  <a:cubicBezTo>
                    <a:pt x="10" y="34"/>
                    <a:pt x="5" y="36"/>
                    <a:pt x="7" y="32"/>
                  </a:cubicBezTo>
                  <a:cubicBezTo>
                    <a:pt x="11" y="33"/>
                    <a:pt x="13" y="30"/>
                    <a:pt x="15" y="29"/>
                  </a:cubicBezTo>
                  <a:cubicBezTo>
                    <a:pt x="13" y="26"/>
                    <a:pt x="5" y="28"/>
                    <a:pt x="4" y="25"/>
                  </a:cubicBezTo>
                  <a:cubicBezTo>
                    <a:pt x="3" y="25"/>
                    <a:pt x="2" y="25"/>
                    <a:pt x="2" y="26"/>
                  </a:cubicBezTo>
                  <a:cubicBezTo>
                    <a:pt x="0" y="26"/>
                    <a:pt x="4" y="20"/>
                    <a:pt x="5" y="19"/>
                  </a:cubicBezTo>
                  <a:cubicBezTo>
                    <a:pt x="4" y="14"/>
                    <a:pt x="8" y="13"/>
                    <a:pt x="7" y="8"/>
                  </a:cubicBezTo>
                  <a:moveTo>
                    <a:pt x="109" y="81"/>
                  </a:moveTo>
                  <a:cubicBezTo>
                    <a:pt x="110" y="78"/>
                    <a:pt x="116" y="80"/>
                    <a:pt x="119" y="80"/>
                  </a:cubicBezTo>
                  <a:cubicBezTo>
                    <a:pt x="119" y="77"/>
                    <a:pt x="117" y="77"/>
                    <a:pt x="116" y="75"/>
                  </a:cubicBezTo>
                  <a:cubicBezTo>
                    <a:pt x="114" y="73"/>
                    <a:pt x="111" y="75"/>
                    <a:pt x="108" y="73"/>
                  </a:cubicBezTo>
                  <a:cubicBezTo>
                    <a:pt x="108" y="75"/>
                    <a:pt x="106" y="81"/>
                    <a:pt x="109" y="8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Freeform 94"/>
            <p:cNvSpPr>
              <a:spLocks/>
            </p:cNvSpPr>
            <p:nvPr/>
          </p:nvSpPr>
          <p:spPr bwMode="auto">
            <a:xfrm>
              <a:off x="2225675" y="2630488"/>
              <a:ext cx="260350" cy="139700"/>
            </a:xfrm>
            <a:custGeom>
              <a:avLst/>
              <a:gdLst>
                <a:gd name="T0" fmla="*/ 75201096 w 104"/>
                <a:gd name="T1" fmla="*/ 288700796 h 52"/>
                <a:gd name="T2" fmla="*/ 81469523 w 104"/>
                <a:gd name="T3" fmla="*/ 259828567 h 52"/>
                <a:gd name="T4" fmla="*/ 119070071 w 104"/>
                <a:gd name="T5" fmla="*/ 245393796 h 52"/>
                <a:gd name="T6" fmla="*/ 137870345 w 104"/>
                <a:gd name="T7" fmla="*/ 238177754 h 52"/>
                <a:gd name="T8" fmla="*/ 231874219 w 104"/>
                <a:gd name="T9" fmla="*/ 223742983 h 52"/>
                <a:gd name="T10" fmla="*/ 137870345 w 104"/>
                <a:gd name="T11" fmla="*/ 216524254 h 52"/>
                <a:gd name="T12" fmla="*/ 125335995 w 104"/>
                <a:gd name="T13" fmla="*/ 209308212 h 52"/>
                <a:gd name="T14" fmla="*/ 100269797 w 104"/>
                <a:gd name="T15" fmla="*/ 216524254 h 52"/>
                <a:gd name="T16" fmla="*/ 43868975 w 104"/>
                <a:gd name="T17" fmla="*/ 209308212 h 52"/>
                <a:gd name="T18" fmla="*/ 94001370 w 104"/>
                <a:gd name="T19" fmla="*/ 166001212 h 52"/>
                <a:gd name="T20" fmla="*/ 119070071 w 104"/>
                <a:gd name="T21" fmla="*/ 166001212 h 52"/>
                <a:gd name="T22" fmla="*/ 18800274 w 104"/>
                <a:gd name="T23" fmla="*/ 144350398 h 52"/>
                <a:gd name="T24" fmla="*/ 0 w 104"/>
                <a:gd name="T25" fmla="*/ 115480856 h 52"/>
                <a:gd name="T26" fmla="*/ 43868975 w 104"/>
                <a:gd name="T27" fmla="*/ 72173856 h 52"/>
                <a:gd name="T28" fmla="*/ 43868975 w 104"/>
                <a:gd name="T29" fmla="*/ 64957813 h 52"/>
                <a:gd name="T30" fmla="*/ 137870345 w 104"/>
                <a:gd name="T31" fmla="*/ 21653500 h 52"/>
                <a:gd name="T32" fmla="*/ 162939046 w 104"/>
                <a:gd name="T33" fmla="*/ 7218729 h 52"/>
                <a:gd name="T34" fmla="*/ 181739320 w 104"/>
                <a:gd name="T35" fmla="*/ 14434771 h 52"/>
                <a:gd name="T36" fmla="*/ 194271167 w 104"/>
                <a:gd name="T37" fmla="*/ 57739085 h 52"/>
                <a:gd name="T38" fmla="*/ 181739320 w 104"/>
                <a:gd name="T39" fmla="*/ 64957813 h 52"/>
                <a:gd name="T40" fmla="*/ 194271167 w 104"/>
                <a:gd name="T41" fmla="*/ 72173856 h 52"/>
                <a:gd name="T42" fmla="*/ 206805518 w 104"/>
                <a:gd name="T43" fmla="*/ 57739085 h 52"/>
                <a:gd name="T44" fmla="*/ 256940416 w 104"/>
                <a:gd name="T45" fmla="*/ 43304313 h 52"/>
                <a:gd name="T46" fmla="*/ 282006614 w 104"/>
                <a:gd name="T47" fmla="*/ 93827356 h 52"/>
                <a:gd name="T48" fmla="*/ 319609665 w 104"/>
                <a:gd name="T49" fmla="*/ 72173856 h 52"/>
                <a:gd name="T50" fmla="*/ 344675863 w 104"/>
                <a:gd name="T51" fmla="*/ 43304313 h 52"/>
                <a:gd name="T52" fmla="*/ 369744564 w 104"/>
                <a:gd name="T53" fmla="*/ 57739085 h 52"/>
                <a:gd name="T54" fmla="*/ 382276411 w 104"/>
                <a:gd name="T55" fmla="*/ 93827356 h 52"/>
                <a:gd name="T56" fmla="*/ 401076685 w 104"/>
                <a:gd name="T57" fmla="*/ 137131669 h 52"/>
                <a:gd name="T58" fmla="*/ 432411310 w 104"/>
                <a:gd name="T59" fmla="*/ 108262127 h 52"/>
                <a:gd name="T60" fmla="*/ 407345112 w 104"/>
                <a:gd name="T61" fmla="*/ 86608627 h 52"/>
                <a:gd name="T62" fmla="*/ 407345112 w 104"/>
                <a:gd name="T63" fmla="*/ 21653500 h 52"/>
                <a:gd name="T64" fmla="*/ 444945660 w 104"/>
                <a:gd name="T65" fmla="*/ 14434771 h 52"/>
                <a:gd name="T66" fmla="*/ 476280285 w 104"/>
                <a:gd name="T67" fmla="*/ 86608627 h 52"/>
                <a:gd name="T68" fmla="*/ 501346482 w 104"/>
                <a:gd name="T69" fmla="*/ 108262127 h 52"/>
                <a:gd name="T70" fmla="*/ 520146756 w 104"/>
                <a:gd name="T71" fmla="*/ 137131669 h 52"/>
                <a:gd name="T72" fmla="*/ 513880833 w 104"/>
                <a:gd name="T73" fmla="*/ 166001212 h 52"/>
                <a:gd name="T74" fmla="*/ 538947030 w 104"/>
                <a:gd name="T75" fmla="*/ 209308212 h 52"/>
                <a:gd name="T76" fmla="*/ 620416553 w 104"/>
                <a:gd name="T77" fmla="*/ 216524254 h 52"/>
                <a:gd name="T78" fmla="*/ 645485254 w 104"/>
                <a:gd name="T79" fmla="*/ 245393796 h 52"/>
                <a:gd name="T80" fmla="*/ 651751178 w 104"/>
                <a:gd name="T81" fmla="*/ 267047296 h 52"/>
                <a:gd name="T82" fmla="*/ 582816005 w 104"/>
                <a:gd name="T83" fmla="*/ 267047296 h 52"/>
                <a:gd name="T84" fmla="*/ 601616279 w 104"/>
                <a:gd name="T85" fmla="*/ 339221152 h 52"/>
                <a:gd name="T86" fmla="*/ 501346482 w 104"/>
                <a:gd name="T87" fmla="*/ 339221152 h 52"/>
                <a:gd name="T88" fmla="*/ 382276411 w 104"/>
                <a:gd name="T89" fmla="*/ 339221152 h 52"/>
                <a:gd name="T90" fmla="*/ 338409939 w 104"/>
                <a:gd name="T91" fmla="*/ 346439881 h 52"/>
                <a:gd name="T92" fmla="*/ 325875589 w 104"/>
                <a:gd name="T93" fmla="*/ 368090694 h 52"/>
                <a:gd name="T94" fmla="*/ 213071441 w 104"/>
                <a:gd name="T95" fmla="*/ 368090694 h 52"/>
                <a:gd name="T96" fmla="*/ 181739320 w 104"/>
                <a:gd name="T97" fmla="*/ 310351610 h 52"/>
                <a:gd name="T98" fmla="*/ 106535721 w 104"/>
                <a:gd name="T99" fmla="*/ 288700796 h 52"/>
                <a:gd name="T100" fmla="*/ 100269797 w 104"/>
                <a:gd name="T101" fmla="*/ 295916838 h 52"/>
                <a:gd name="T102" fmla="*/ 100269797 w 104"/>
                <a:gd name="T103" fmla="*/ 274263338 h 52"/>
                <a:gd name="T104" fmla="*/ 75201096 w 104"/>
                <a:gd name="T105" fmla="*/ 288700796 h 5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4"/>
                <a:gd name="T160" fmla="*/ 0 h 52"/>
                <a:gd name="T161" fmla="*/ 104 w 104"/>
                <a:gd name="T162" fmla="*/ 52 h 5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4" h="52">
                  <a:moveTo>
                    <a:pt x="12" y="40"/>
                  </a:moveTo>
                  <a:cubicBezTo>
                    <a:pt x="9" y="40"/>
                    <a:pt x="12" y="36"/>
                    <a:pt x="13" y="36"/>
                  </a:cubicBezTo>
                  <a:cubicBezTo>
                    <a:pt x="13" y="34"/>
                    <a:pt x="17" y="35"/>
                    <a:pt x="19" y="34"/>
                  </a:cubicBezTo>
                  <a:cubicBezTo>
                    <a:pt x="20" y="34"/>
                    <a:pt x="20" y="33"/>
                    <a:pt x="22" y="33"/>
                  </a:cubicBezTo>
                  <a:cubicBezTo>
                    <a:pt x="27" y="32"/>
                    <a:pt x="33" y="35"/>
                    <a:pt x="37" y="31"/>
                  </a:cubicBezTo>
                  <a:cubicBezTo>
                    <a:pt x="36" y="28"/>
                    <a:pt x="27" y="31"/>
                    <a:pt x="22" y="30"/>
                  </a:cubicBezTo>
                  <a:cubicBezTo>
                    <a:pt x="21" y="30"/>
                    <a:pt x="20" y="29"/>
                    <a:pt x="20" y="29"/>
                  </a:cubicBezTo>
                  <a:cubicBezTo>
                    <a:pt x="19" y="29"/>
                    <a:pt x="18" y="30"/>
                    <a:pt x="16" y="30"/>
                  </a:cubicBezTo>
                  <a:cubicBezTo>
                    <a:pt x="13" y="30"/>
                    <a:pt x="10" y="28"/>
                    <a:pt x="7" y="29"/>
                  </a:cubicBezTo>
                  <a:cubicBezTo>
                    <a:pt x="4" y="25"/>
                    <a:pt x="14" y="26"/>
                    <a:pt x="15" y="23"/>
                  </a:cubicBezTo>
                  <a:cubicBezTo>
                    <a:pt x="15" y="21"/>
                    <a:pt x="18" y="23"/>
                    <a:pt x="19" y="23"/>
                  </a:cubicBezTo>
                  <a:cubicBezTo>
                    <a:pt x="18" y="15"/>
                    <a:pt x="10" y="23"/>
                    <a:pt x="3" y="20"/>
                  </a:cubicBezTo>
                  <a:cubicBezTo>
                    <a:pt x="0" y="18"/>
                    <a:pt x="6" y="16"/>
                    <a:pt x="0" y="16"/>
                  </a:cubicBezTo>
                  <a:cubicBezTo>
                    <a:pt x="2" y="13"/>
                    <a:pt x="2" y="9"/>
                    <a:pt x="7" y="10"/>
                  </a:cubicBezTo>
                  <a:cubicBezTo>
                    <a:pt x="9" y="10"/>
                    <a:pt x="8" y="9"/>
                    <a:pt x="7" y="9"/>
                  </a:cubicBezTo>
                  <a:cubicBezTo>
                    <a:pt x="10" y="6"/>
                    <a:pt x="16" y="5"/>
                    <a:pt x="22" y="3"/>
                  </a:cubicBezTo>
                  <a:cubicBezTo>
                    <a:pt x="23" y="3"/>
                    <a:pt x="23" y="0"/>
                    <a:pt x="26" y="1"/>
                  </a:cubicBezTo>
                  <a:cubicBezTo>
                    <a:pt x="26" y="2"/>
                    <a:pt x="27" y="2"/>
                    <a:pt x="29" y="2"/>
                  </a:cubicBezTo>
                  <a:cubicBezTo>
                    <a:pt x="28" y="6"/>
                    <a:pt x="26" y="7"/>
                    <a:pt x="31" y="8"/>
                  </a:cubicBezTo>
                  <a:cubicBezTo>
                    <a:pt x="31" y="9"/>
                    <a:pt x="30" y="9"/>
                    <a:pt x="29" y="9"/>
                  </a:cubicBezTo>
                  <a:cubicBezTo>
                    <a:pt x="28" y="10"/>
                    <a:pt x="30" y="11"/>
                    <a:pt x="31" y="10"/>
                  </a:cubicBezTo>
                  <a:cubicBezTo>
                    <a:pt x="33" y="10"/>
                    <a:pt x="32" y="8"/>
                    <a:pt x="33" y="8"/>
                  </a:cubicBezTo>
                  <a:cubicBezTo>
                    <a:pt x="36" y="6"/>
                    <a:pt x="38" y="7"/>
                    <a:pt x="41" y="6"/>
                  </a:cubicBezTo>
                  <a:cubicBezTo>
                    <a:pt x="43" y="8"/>
                    <a:pt x="46" y="9"/>
                    <a:pt x="45" y="13"/>
                  </a:cubicBezTo>
                  <a:cubicBezTo>
                    <a:pt x="48" y="13"/>
                    <a:pt x="47" y="9"/>
                    <a:pt x="51" y="10"/>
                  </a:cubicBezTo>
                  <a:cubicBezTo>
                    <a:pt x="52" y="9"/>
                    <a:pt x="54" y="8"/>
                    <a:pt x="55" y="6"/>
                  </a:cubicBezTo>
                  <a:cubicBezTo>
                    <a:pt x="56" y="7"/>
                    <a:pt x="57" y="8"/>
                    <a:pt x="59" y="8"/>
                  </a:cubicBezTo>
                  <a:cubicBezTo>
                    <a:pt x="60" y="10"/>
                    <a:pt x="60" y="11"/>
                    <a:pt x="61" y="13"/>
                  </a:cubicBezTo>
                  <a:cubicBezTo>
                    <a:pt x="62" y="15"/>
                    <a:pt x="65" y="15"/>
                    <a:pt x="64" y="19"/>
                  </a:cubicBezTo>
                  <a:cubicBezTo>
                    <a:pt x="66" y="18"/>
                    <a:pt x="66" y="15"/>
                    <a:pt x="69" y="15"/>
                  </a:cubicBezTo>
                  <a:cubicBezTo>
                    <a:pt x="69" y="13"/>
                    <a:pt x="66" y="13"/>
                    <a:pt x="65" y="12"/>
                  </a:cubicBezTo>
                  <a:cubicBezTo>
                    <a:pt x="64" y="9"/>
                    <a:pt x="66" y="7"/>
                    <a:pt x="65" y="3"/>
                  </a:cubicBezTo>
                  <a:cubicBezTo>
                    <a:pt x="68" y="4"/>
                    <a:pt x="68" y="2"/>
                    <a:pt x="71" y="2"/>
                  </a:cubicBezTo>
                  <a:cubicBezTo>
                    <a:pt x="71" y="5"/>
                    <a:pt x="74" y="8"/>
                    <a:pt x="76" y="12"/>
                  </a:cubicBezTo>
                  <a:cubicBezTo>
                    <a:pt x="77" y="12"/>
                    <a:pt x="79" y="18"/>
                    <a:pt x="80" y="15"/>
                  </a:cubicBezTo>
                  <a:cubicBezTo>
                    <a:pt x="82" y="15"/>
                    <a:pt x="81" y="19"/>
                    <a:pt x="83" y="19"/>
                  </a:cubicBezTo>
                  <a:cubicBezTo>
                    <a:pt x="83" y="21"/>
                    <a:pt x="83" y="23"/>
                    <a:pt x="82" y="23"/>
                  </a:cubicBezTo>
                  <a:cubicBezTo>
                    <a:pt x="82" y="26"/>
                    <a:pt x="87" y="24"/>
                    <a:pt x="86" y="29"/>
                  </a:cubicBezTo>
                  <a:cubicBezTo>
                    <a:pt x="91" y="26"/>
                    <a:pt x="92" y="31"/>
                    <a:pt x="99" y="30"/>
                  </a:cubicBezTo>
                  <a:cubicBezTo>
                    <a:pt x="96" y="36"/>
                    <a:pt x="102" y="33"/>
                    <a:pt x="103" y="34"/>
                  </a:cubicBezTo>
                  <a:cubicBezTo>
                    <a:pt x="103" y="34"/>
                    <a:pt x="100" y="38"/>
                    <a:pt x="104" y="37"/>
                  </a:cubicBezTo>
                  <a:cubicBezTo>
                    <a:pt x="102" y="44"/>
                    <a:pt x="99" y="35"/>
                    <a:pt x="93" y="37"/>
                  </a:cubicBezTo>
                  <a:cubicBezTo>
                    <a:pt x="92" y="43"/>
                    <a:pt x="98" y="41"/>
                    <a:pt x="96" y="47"/>
                  </a:cubicBezTo>
                  <a:cubicBezTo>
                    <a:pt x="91" y="48"/>
                    <a:pt x="84" y="50"/>
                    <a:pt x="80" y="47"/>
                  </a:cubicBezTo>
                  <a:cubicBezTo>
                    <a:pt x="76" y="44"/>
                    <a:pt x="67" y="43"/>
                    <a:pt x="61" y="47"/>
                  </a:cubicBezTo>
                  <a:cubicBezTo>
                    <a:pt x="59" y="48"/>
                    <a:pt x="57" y="47"/>
                    <a:pt x="54" y="48"/>
                  </a:cubicBezTo>
                  <a:cubicBezTo>
                    <a:pt x="53" y="49"/>
                    <a:pt x="53" y="50"/>
                    <a:pt x="52" y="51"/>
                  </a:cubicBezTo>
                  <a:cubicBezTo>
                    <a:pt x="49" y="49"/>
                    <a:pt x="41" y="52"/>
                    <a:pt x="34" y="51"/>
                  </a:cubicBezTo>
                  <a:cubicBezTo>
                    <a:pt x="32" y="48"/>
                    <a:pt x="30" y="46"/>
                    <a:pt x="29" y="43"/>
                  </a:cubicBezTo>
                  <a:cubicBezTo>
                    <a:pt x="24" y="42"/>
                    <a:pt x="18" y="44"/>
                    <a:pt x="17" y="40"/>
                  </a:cubicBezTo>
                  <a:cubicBezTo>
                    <a:pt x="16" y="40"/>
                    <a:pt x="16" y="40"/>
                    <a:pt x="16" y="41"/>
                  </a:cubicBezTo>
                  <a:cubicBezTo>
                    <a:pt x="14" y="41"/>
                    <a:pt x="14" y="38"/>
                    <a:pt x="16" y="38"/>
                  </a:cubicBezTo>
                  <a:cubicBezTo>
                    <a:pt x="16" y="36"/>
                    <a:pt x="12" y="39"/>
                    <a:pt x="12" y="4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Freeform 95"/>
            <p:cNvSpPr>
              <a:spLocks noEditPoints="1"/>
            </p:cNvSpPr>
            <p:nvPr/>
          </p:nvSpPr>
          <p:spPr bwMode="auto">
            <a:xfrm>
              <a:off x="1528763" y="2663825"/>
              <a:ext cx="1870075" cy="2335213"/>
            </a:xfrm>
            <a:custGeom>
              <a:avLst/>
              <a:gdLst>
                <a:gd name="T0" fmla="*/ 2147483646 w 744"/>
                <a:gd name="T1" fmla="*/ 416389560 h 864"/>
                <a:gd name="T2" fmla="*/ 2147483646 w 744"/>
                <a:gd name="T3" fmla="*/ 664762706 h 864"/>
                <a:gd name="T4" fmla="*/ 2147483646 w 744"/>
                <a:gd name="T5" fmla="*/ 1037323778 h 864"/>
                <a:gd name="T6" fmla="*/ 2147483646 w 744"/>
                <a:gd name="T7" fmla="*/ 1329525413 h 864"/>
                <a:gd name="T8" fmla="*/ 2147483646 w 744"/>
                <a:gd name="T9" fmla="*/ 927747151 h 864"/>
                <a:gd name="T10" fmla="*/ 2147483646 w 744"/>
                <a:gd name="T11" fmla="*/ 920441502 h 864"/>
                <a:gd name="T12" fmla="*/ 2147483646 w 744"/>
                <a:gd name="T13" fmla="*/ 1015406830 h 864"/>
                <a:gd name="T14" fmla="*/ 2147483646 w 744"/>
                <a:gd name="T15" fmla="*/ 1358745306 h 864"/>
                <a:gd name="T16" fmla="*/ 2147483646 w 744"/>
                <a:gd name="T17" fmla="*/ 1512153124 h 864"/>
                <a:gd name="T18" fmla="*/ 2147483646 w 744"/>
                <a:gd name="T19" fmla="*/ 1665560942 h 864"/>
                <a:gd name="T20" fmla="*/ 2147483646 w 744"/>
                <a:gd name="T21" fmla="*/ 1724000728 h 864"/>
                <a:gd name="T22" fmla="*/ 2147483646 w 744"/>
                <a:gd name="T23" fmla="*/ 2060036257 h 864"/>
                <a:gd name="T24" fmla="*/ 2147483646 w 744"/>
                <a:gd name="T25" fmla="*/ 2147483646 h 864"/>
                <a:gd name="T26" fmla="*/ 2147483646 w 744"/>
                <a:gd name="T27" fmla="*/ 2147483646 h 864"/>
                <a:gd name="T28" fmla="*/ 2147483646 w 744"/>
                <a:gd name="T29" fmla="*/ 2147483646 h 864"/>
                <a:gd name="T30" fmla="*/ 2147483646 w 744"/>
                <a:gd name="T31" fmla="*/ 2147483646 h 864"/>
                <a:gd name="T32" fmla="*/ 2147483646 w 744"/>
                <a:gd name="T33" fmla="*/ 2147483646 h 864"/>
                <a:gd name="T34" fmla="*/ 2147483646 w 744"/>
                <a:gd name="T35" fmla="*/ 2147483646 h 864"/>
                <a:gd name="T36" fmla="*/ 2147483646 w 744"/>
                <a:gd name="T37" fmla="*/ 2147483646 h 864"/>
                <a:gd name="T38" fmla="*/ 2147483646 w 744"/>
                <a:gd name="T39" fmla="*/ 2147483646 h 864"/>
                <a:gd name="T40" fmla="*/ 2147483646 w 744"/>
                <a:gd name="T41" fmla="*/ 2147483646 h 864"/>
                <a:gd name="T42" fmla="*/ 2147483646 w 744"/>
                <a:gd name="T43" fmla="*/ 2147483646 h 864"/>
                <a:gd name="T44" fmla="*/ 2147483646 w 744"/>
                <a:gd name="T45" fmla="*/ 2147483646 h 864"/>
                <a:gd name="T46" fmla="*/ 2147483646 w 744"/>
                <a:gd name="T47" fmla="*/ 2147483646 h 864"/>
                <a:gd name="T48" fmla="*/ 2147483646 w 744"/>
                <a:gd name="T49" fmla="*/ 2147483646 h 864"/>
                <a:gd name="T50" fmla="*/ 2147483646 w 744"/>
                <a:gd name="T51" fmla="*/ 2147483646 h 864"/>
                <a:gd name="T52" fmla="*/ 2147483646 w 744"/>
                <a:gd name="T53" fmla="*/ 2147483646 h 864"/>
                <a:gd name="T54" fmla="*/ 2147483646 w 744"/>
                <a:gd name="T55" fmla="*/ 2147483646 h 864"/>
                <a:gd name="T56" fmla="*/ 2147483646 w 744"/>
                <a:gd name="T57" fmla="*/ 2147483646 h 864"/>
                <a:gd name="T58" fmla="*/ 2147483646 w 744"/>
                <a:gd name="T59" fmla="*/ 2147483646 h 864"/>
                <a:gd name="T60" fmla="*/ 2147483646 w 744"/>
                <a:gd name="T61" fmla="*/ 2147483646 h 864"/>
                <a:gd name="T62" fmla="*/ 2147483646 w 744"/>
                <a:gd name="T63" fmla="*/ 2147483646 h 864"/>
                <a:gd name="T64" fmla="*/ 2147483646 w 744"/>
                <a:gd name="T65" fmla="*/ 2147483646 h 864"/>
                <a:gd name="T66" fmla="*/ 2147483646 w 744"/>
                <a:gd name="T67" fmla="*/ 2147483646 h 864"/>
                <a:gd name="T68" fmla="*/ 1945911066 w 744"/>
                <a:gd name="T69" fmla="*/ 2147483646 h 864"/>
                <a:gd name="T70" fmla="*/ 1945911066 w 744"/>
                <a:gd name="T71" fmla="*/ 2147483646 h 864"/>
                <a:gd name="T72" fmla="*/ 1680558985 w 744"/>
                <a:gd name="T73" fmla="*/ 2147483646 h 864"/>
                <a:gd name="T74" fmla="*/ 1516294010 w 744"/>
                <a:gd name="T75" fmla="*/ 1475627581 h 864"/>
                <a:gd name="T76" fmla="*/ 1415206905 w 744"/>
                <a:gd name="T77" fmla="*/ 1292999870 h 864"/>
                <a:gd name="T78" fmla="*/ 1156173869 w 744"/>
                <a:gd name="T79" fmla="*/ 964272693 h 864"/>
                <a:gd name="T80" fmla="*/ 713921240 w 744"/>
                <a:gd name="T81" fmla="*/ 796253577 h 864"/>
                <a:gd name="T82" fmla="*/ 492794925 w 744"/>
                <a:gd name="T83" fmla="*/ 927747151 h 864"/>
                <a:gd name="T84" fmla="*/ 271668610 w 744"/>
                <a:gd name="T85" fmla="*/ 1095763564 h 864"/>
                <a:gd name="T86" fmla="*/ 113722679 w 744"/>
                <a:gd name="T87" fmla="*/ 847390417 h 864"/>
                <a:gd name="T88" fmla="*/ 44225766 w 744"/>
                <a:gd name="T89" fmla="*/ 540577484 h 864"/>
                <a:gd name="T90" fmla="*/ 132674783 w 744"/>
                <a:gd name="T91" fmla="*/ 350644124 h 864"/>
                <a:gd name="T92" fmla="*/ 448569159 w 744"/>
                <a:gd name="T93" fmla="*/ 124185222 h 864"/>
                <a:gd name="T94" fmla="*/ 1213035208 w 744"/>
                <a:gd name="T95" fmla="*/ 211847604 h 864"/>
                <a:gd name="T96" fmla="*/ 1573155350 w 744"/>
                <a:gd name="T97" fmla="*/ 233761849 h 864"/>
                <a:gd name="T98" fmla="*/ 2141766232 w 744"/>
                <a:gd name="T99" fmla="*/ 409083911 h 864"/>
                <a:gd name="T100" fmla="*/ 2147483646 w 744"/>
                <a:gd name="T101" fmla="*/ 299509987 h 864"/>
                <a:gd name="T102" fmla="*/ 2147483646 w 744"/>
                <a:gd name="T103" fmla="*/ 73051084 h 864"/>
                <a:gd name="T104" fmla="*/ 2147483646 w 744"/>
                <a:gd name="T105" fmla="*/ 284898689 h 864"/>
                <a:gd name="T106" fmla="*/ 1541565158 w 744"/>
                <a:gd name="T107" fmla="*/ 482134995 h 864"/>
                <a:gd name="T108" fmla="*/ 1983817787 w 744"/>
                <a:gd name="T109" fmla="*/ 745119440 h 864"/>
                <a:gd name="T110" fmla="*/ 1914320874 w 744"/>
                <a:gd name="T111" fmla="*/ 737813791 h 864"/>
                <a:gd name="T112" fmla="*/ 2147483646 w 744"/>
                <a:gd name="T113" fmla="*/ 1380662253 h 864"/>
                <a:gd name="T114" fmla="*/ 2147483646 w 744"/>
                <a:gd name="T115" fmla="*/ 1629035399 h 864"/>
                <a:gd name="T116" fmla="*/ 2147483646 w 744"/>
                <a:gd name="T117" fmla="*/ 1497544528 h 864"/>
                <a:gd name="T118" fmla="*/ 2147483646 w 744"/>
                <a:gd name="T119" fmla="*/ 1877408546 h 864"/>
                <a:gd name="T120" fmla="*/ 2147483646 w 744"/>
                <a:gd name="T121" fmla="*/ 1753220621 h 864"/>
                <a:gd name="T122" fmla="*/ 2147483646 w 744"/>
                <a:gd name="T123" fmla="*/ 1862797248 h 86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44"/>
                <a:gd name="T187" fmla="*/ 0 h 864"/>
                <a:gd name="T188" fmla="*/ 744 w 744"/>
                <a:gd name="T189" fmla="*/ 864 h 86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44" h="864">
                  <a:moveTo>
                    <a:pt x="453" y="48"/>
                  </a:moveTo>
                  <a:cubicBezTo>
                    <a:pt x="453" y="50"/>
                    <a:pt x="457" y="45"/>
                    <a:pt x="456" y="52"/>
                  </a:cubicBezTo>
                  <a:cubicBezTo>
                    <a:pt x="460" y="52"/>
                    <a:pt x="460" y="52"/>
                    <a:pt x="460" y="52"/>
                  </a:cubicBezTo>
                  <a:cubicBezTo>
                    <a:pt x="462" y="51"/>
                    <a:pt x="463" y="48"/>
                    <a:pt x="463" y="45"/>
                  </a:cubicBezTo>
                  <a:cubicBezTo>
                    <a:pt x="464" y="44"/>
                    <a:pt x="466" y="43"/>
                    <a:pt x="465" y="41"/>
                  </a:cubicBezTo>
                  <a:cubicBezTo>
                    <a:pt x="470" y="42"/>
                    <a:pt x="467" y="36"/>
                    <a:pt x="471" y="38"/>
                  </a:cubicBezTo>
                  <a:cubicBezTo>
                    <a:pt x="471" y="28"/>
                    <a:pt x="471" y="28"/>
                    <a:pt x="471" y="28"/>
                  </a:cubicBezTo>
                  <a:cubicBezTo>
                    <a:pt x="476" y="27"/>
                    <a:pt x="478" y="26"/>
                    <a:pt x="482" y="28"/>
                  </a:cubicBezTo>
                  <a:cubicBezTo>
                    <a:pt x="484" y="28"/>
                    <a:pt x="483" y="31"/>
                    <a:pt x="484" y="32"/>
                  </a:cubicBezTo>
                  <a:cubicBezTo>
                    <a:pt x="484" y="32"/>
                    <a:pt x="486" y="32"/>
                    <a:pt x="486" y="32"/>
                  </a:cubicBezTo>
                  <a:cubicBezTo>
                    <a:pt x="488" y="33"/>
                    <a:pt x="489" y="35"/>
                    <a:pt x="491" y="35"/>
                  </a:cubicBezTo>
                  <a:cubicBezTo>
                    <a:pt x="491" y="39"/>
                    <a:pt x="489" y="41"/>
                    <a:pt x="486" y="42"/>
                  </a:cubicBezTo>
                  <a:cubicBezTo>
                    <a:pt x="489" y="44"/>
                    <a:pt x="488" y="49"/>
                    <a:pt x="492" y="50"/>
                  </a:cubicBezTo>
                  <a:cubicBezTo>
                    <a:pt x="491" y="54"/>
                    <a:pt x="487" y="54"/>
                    <a:pt x="486" y="57"/>
                  </a:cubicBezTo>
                  <a:cubicBezTo>
                    <a:pt x="484" y="57"/>
                    <a:pt x="483" y="60"/>
                    <a:pt x="482" y="57"/>
                  </a:cubicBezTo>
                  <a:cubicBezTo>
                    <a:pt x="480" y="59"/>
                    <a:pt x="480" y="62"/>
                    <a:pt x="478" y="64"/>
                  </a:cubicBezTo>
                  <a:cubicBezTo>
                    <a:pt x="476" y="63"/>
                    <a:pt x="479" y="60"/>
                    <a:pt x="472" y="62"/>
                  </a:cubicBezTo>
                  <a:cubicBezTo>
                    <a:pt x="472" y="60"/>
                    <a:pt x="474" y="60"/>
                    <a:pt x="475" y="60"/>
                  </a:cubicBezTo>
                  <a:cubicBezTo>
                    <a:pt x="472" y="56"/>
                    <a:pt x="467" y="61"/>
                    <a:pt x="463" y="60"/>
                  </a:cubicBezTo>
                  <a:cubicBezTo>
                    <a:pt x="464" y="65"/>
                    <a:pt x="463" y="63"/>
                    <a:pt x="463" y="69"/>
                  </a:cubicBezTo>
                  <a:cubicBezTo>
                    <a:pt x="461" y="69"/>
                    <a:pt x="462" y="67"/>
                    <a:pt x="461" y="66"/>
                  </a:cubicBezTo>
                  <a:cubicBezTo>
                    <a:pt x="458" y="66"/>
                    <a:pt x="459" y="71"/>
                    <a:pt x="454" y="70"/>
                  </a:cubicBezTo>
                  <a:cubicBezTo>
                    <a:pt x="455" y="72"/>
                    <a:pt x="457" y="71"/>
                    <a:pt x="457" y="73"/>
                  </a:cubicBezTo>
                  <a:cubicBezTo>
                    <a:pt x="457" y="75"/>
                    <a:pt x="455" y="76"/>
                    <a:pt x="456" y="78"/>
                  </a:cubicBezTo>
                  <a:cubicBezTo>
                    <a:pt x="452" y="75"/>
                    <a:pt x="448" y="84"/>
                    <a:pt x="447" y="83"/>
                  </a:cubicBezTo>
                  <a:cubicBezTo>
                    <a:pt x="446" y="82"/>
                    <a:pt x="445" y="81"/>
                    <a:pt x="444" y="85"/>
                  </a:cubicBezTo>
                  <a:cubicBezTo>
                    <a:pt x="439" y="85"/>
                    <a:pt x="439" y="85"/>
                    <a:pt x="439" y="85"/>
                  </a:cubicBezTo>
                  <a:cubicBezTo>
                    <a:pt x="437" y="86"/>
                    <a:pt x="438" y="89"/>
                    <a:pt x="437" y="91"/>
                  </a:cubicBezTo>
                  <a:cubicBezTo>
                    <a:pt x="436" y="89"/>
                    <a:pt x="435" y="90"/>
                    <a:pt x="435" y="92"/>
                  </a:cubicBezTo>
                  <a:cubicBezTo>
                    <a:pt x="432" y="90"/>
                    <a:pt x="431" y="92"/>
                    <a:pt x="428" y="92"/>
                  </a:cubicBezTo>
                  <a:cubicBezTo>
                    <a:pt x="429" y="94"/>
                    <a:pt x="429" y="96"/>
                    <a:pt x="429" y="98"/>
                  </a:cubicBezTo>
                  <a:cubicBezTo>
                    <a:pt x="426" y="95"/>
                    <a:pt x="427" y="99"/>
                    <a:pt x="425" y="102"/>
                  </a:cubicBezTo>
                  <a:cubicBezTo>
                    <a:pt x="423" y="105"/>
                    <a:pt x="419" y="108"/>
                    <a:pt x="419" y="115"/>
                  </a:cubicBezTo>
                  <a:cubicBezTo>
                    <a:pt x="416" y="117"/>
                    <a:pt x="415" y="121"/>
                    <a:pt x="412" y="123"/>
                  </a:cubicBezTo>
                  <a:cubicBezTo>
                    <a:pt x="412" y="126"/>
                    <a:pt x="414" y="123"/>
                    <a:pt x="414" y="123"/>
                  </a:cubicBezTo>
                  <a:cubicBezTo>
                    <a:pt x="415" y="123"/>
                    <a:pt x="414" y="124"/>
                    <a:pt x="415" y="125"/>
                  </a:cubicBezTo>
                  <a:cubicBezTo>
                    <a:pt x="416" y="125"/>
                    <a:pt x="417" y="127"/>
                    <a:pt x="418" y="127"/>
                  </a:cubicBezTo>
                  <a:cubicBezTo>
                    <a:pt x="419" y="128"/>
                    <a:pt x="420" y="125"/>
                    <a:pt x="423" y="127"/>
                  </a:cubicBezTo>
                  <a:cubicBezTo>
                    <a:pt x="424" y="128"/>
                    <a:pt x="425" y="129"/>
                    <a:pt x="426" y="129"/>
                  </a:cubicBezTo>
                  <a:cubicBezTo>
                    <a:pt x="426" y="135"/>
                    <a:pt x="426" y="135"/>
                    <a:pt x="426" y="135"/>
                  </a:cubicBezTo>
                  <a:cubicBezTo>
                    <a:pt x="427" y="136"/>
                    <a:pt x="429" y="135"/>
                    <a:pt x="429" y="137"/>
                  </a:cubicBezTo>
                  <a:cubicBezTo>
                    <a:pt x="430" y="139"/>
                    <a:pt x="432" y="139"/>
                    <a:pt x="432" y="142"/>
                  </a:cubicBezTo>
                  <a:cubicBezTo>
                    <a:pt x="439" y="141"/>
                    <a:pt x="444" y="143"/>
                    <a:pt x="449" y="142"/>
                  </a:cubicBezTo>
                  <a:cubicBezTo>
                    <a:pt x="449" y="146"/>
                    <a:pt x="455" y="145"/>
                    <a:pt x="458" y="149"/>
                  </a:cubicBezTo>
                  <a:cubicBezTo>
                    <a:pt x="459" y="149"/>
                    <a:pt x="460" y="148"/>
                    <a:pt x="460" y="150"/>
                  </a:cubicBezTo>
                  <a:cubicBezTo>
                    <a:pt x="460" y="152"/>
                    <a:pt x="461" y="150"/>
                    <a:pt x="461" y="150"/>
                  </a:cubicBezTo>
                  <a:cubicBezTo>
                    <a:pt x="463" y="150"/>
                    <a:pt x="463" y="152"/>
                    <a:pt x="464" y="153"/>
                  </a:cubicBezTo>
                  <a:cubicBezTo>
                    <a:pt x="466" y="154"/>
                    <a:pt x="469" y="152"/>
                    <a:pt x="468" y="156"/>
                  </a:cubicBezTo>
                  <a:cubicBezTo>
                    <a:pt x="476" y="155"/>
                    <a:pt x="480" y="158"/>
                    <a:pt x="486" y="158"/>
                  </a:cubicBezTo>
                  <a:cubicBezTo>
                    <a:pt x="487" y="163"/>
                    <a:pt x="485" y="167"/>
                    <a:pt x="488" y="170"/>
                  </a:cubicBezTo>
                  <a:cubicBezTo>
                    <a:pt x="488" y="169"/>
                    <a:pt x="489" y="172"/>
                    <a:pt x="489" y="171"/>
                  </a:cubicBezTo>
                  <a:cubicBezTo>
                    <a:pt x="490" y="172"/>
                    <a:pt x="488" y="174"/>
                    <a:pt x="488" y="174"/>
                  </a:cubicBezTo>
                  <a:cubicBezTo>
                    <a:pt x="489" y="175"/>
                    <a:pt x="490" y="174"/>
                    <a:pt x="491" y="175"/>
                  </a:cubicBezTo>
                  <a:cubicBezTo>
                    <a:pt x="491" y="176"/>
                    <a:pt x="488" y="179"/>
                    <a:pt x="492" y="178"/>
                  </a:cubicBezTo>
                  <a:cubicBezTo>
                    <a:pt x="491" y="179"/>
                    <a:pt x="491" y="180"/>
                    <a:pt x="491" y="182"/>
                  </a:cubicBezTo>
                  <a:cubicBezTo>
                    <a:pt x="491" y="184"/>
                    <a:pt x="492" y="183"/>
                    <a:pt x="492" y="182"/>
                  </a:cubicBezTo>
                  <a:cubicBezTo>
                    <a:pt x="494" y="182"/>
                    <a:pt x="493" y="184"/>
                    <a:pt x="493" y="185"/>
                  </a:cubicBezTo>
                  <a:cubicBezTo>
                    <a:pt x="494" y="185"/>
                    <a:pt x="496" y="185"/>
                    <a:pt x="496" y="185"/>
                  </a:cubicBezTo>
                  <a:cubicBezTo>
                    <a:pt x="498" y="187"/>
                    <a:pt x="503" y="187"/>
                    <a:pt x="508" y="185"/>
                  </a:cubicBezTo>
                  <a:cubicBezTo>
                    <a:pt x="509" y="179"/>
                    <a:pt x="509" y="177"/>
                    <a:pt x="508" y="171"/>
                  </a:cubicBezTo>
                  <a:cubicBezTo>
                    <a:pt x="508" y="169"/>
                    <a:pt x="505" y="170"/>
                    <a:pt x="505" y="170"/>
                  </a:cubicBezTo>
                  <a:cubicBezTo>
                    <a:pt x="503" y="167"/>
                    <a:pt x="507" y="162"/>
                    <a:pt x="502" y="164"/>
                  </a:cubicBezTo>
                  <a:cubicBezTo>
                    <a:pt x="503" y="163"/>
                    <a:pt x="505" y="163"/>
                    <a:pt x="505" y="160"/>
                  </a:cubicBezTo>
                  <a:cubicBezTo>
                    <a:pt x="511" y="161"/>
                    <a:pt x="510" y="157"/>
                    <a:pt x="515" y="157"/>
                  </a:cubicBezTo>
                  <a:cubicBezTo>
                    <a:pt x="517" y="157"/>
                    <a:pt x="515" y="154"/>
                    <a:pt x="516" y="153"/>
                  </a:cubicBezTo>
                  <a:cubicBezTo>
                    <a:pt x="516" y="153"/>
                    <a:pt x="520" y="155"/>
                    <a:pt x="520" y="153"/>
                  </a:cubicBezTo>
                  <a:cubicBezTo>
                    <a:pt x="517" y="147"/>
                    <a:pt x="522" y="141"/>
                    <a:pt x="519" y="137"/>
                  </a:cubicBezTo>
                  <a:cubicBezTo>
                    <a:pt x="519" y="135"/>
                    <a:pt x="517" y="137"/>
                    <a:pt x="517" y="137"/>
                  </a:cubicBezTo>
                  <a:cubicBezTo>
                    <a:pt x="515" y="136"/>
                    <a:pt x="518" y="132"/>
                    <a:pt x="513" y="133"/>
                  </a:cubicBezTo>
                  <a:cubicBezTo>
                    <a:pt x="513" y="131"/>
                    <a:pt x="511" y="130"/>
                    <a:pt x="512" y="127"/>
                  </a:cubicBezTo>
                  <a:cubicBezTo>
                    <a:pt x="511" y="124"/>
                    <a:pt x="513" y="123"/>
                    <a:pt x="516" y="123"/>
                  </a:cubicBezTo>
                  <a:cubicBezTo>
                    <a:pt x="513" y="122"/>
                    <a:pt x="518" y="114"/>
                    <a:pt x="512" y="113"/>
                  </a:cubicBezTo>
                  <a:cubicBezTo>
                    <a:pt x="513" y="112"/>
                    <a:pt x="513" y="111"/>
                    <a:pt x="513" y="109"/>
                  </a:cubicBezTo>
                  <a:cubicBezTo>
                    <a:pt x="513" y="110"/>
                    <a:pt x="512" y="109"/>
                    <a:pt x="512" y="108"/>
                  </a:cubicBezTo>
                  <a:cubicBezTo>
                    <a:pt x="512" y="108"/>
                    <a:pt x="513" y="108"/>
                    <a:pt x="513" y="106"/>
                  </a:cubicBezTo>
                  <a:cubicBezTo>
                    <a:pt x="513" y="105"/>
                    <a:pt x="512" y="105"/>
                    <a:pt x="512" y="104"/>
                  </a:cubicBezTo>
                  <a:cubicBezTo>
                    <a:pt x="512" y="102"/>
                    <a:pt x="515" y="99"/>
                    <a:pt x="512" y="98"/>
                  </a:cubicBezTo>
                  <a:cubicBezTo>
                    <a:pt x="512" y="96"/>
                    <a:pt x="523" y="95"/>
                    <a:pt x="522" y="99"/>
                  </a:cubicBezTo>
                  <a:cubicBezTo>
                    <a:pt x="527" y="99"/>
                    <a:pt x="535" y="101"/>
                    <a:pt x="537" y="97"/>
                  </a:cubicBezTo>
                  <a:cubicBezTo>
                    <a:pt x="540" y="101"/>
                    <a:pt x="547" y="100"/>
                    <a:pt x="547" y="108"/>
                  </a:cubicBezTo>
                  <a:cubicBezTo>
                    <a:pt x="558" y="108"/>
                    <a:pt x="558" y="108"/>
                    <a:pt x="558" y="108"/>
                  </a:cubicBezTo>
                  <a:cubicBezTo>
                    <a:pt x="558" y="110"/>
                    <a:pt x="559" y="110"/>
                    <a:pt x="561" y="111"/>
                  </a:cubicBezTo>
                  <a:cubicBezTo>
                    <a:pt x="561" y="113"/>
                    <a:pt x="560" y="116"/>
                    <a:pt x="561" y="119"/>
                  </a:cubicBezTo>
                  <a:cubicBezTo>
                    <a:pt x="561" y="122"/>
                    <a:pt x="565" y="125"/>
                    <a:pt x="562" y="126"/>
                  </a:cubicBezTo>
                  <a:cubicBezTo>
                    <a:pt x="562" y="128"/>
                    <a:pt x="565" y="127"/>
                    <a:pt x="566" y="127"/>
                  </a:cubicBezTo>
                  <a:cubicBezTo>
                    <a:pt x="566" y="132"/>
                    <a:pt x="572" y="129"/>
                    <a:pt x="568" y="133"/>
                  </a:cubicBezTo>
                  <a:cubicBezTo>
                    <a:pt x="574" y="134"/>
                    <a:pt x="575" y="131"/>
                    <a:pt x="580" y="132"/>
                  </a:cubicBezTo>
                  <a:cubicBezTo>
                    <a:pt x="581" y="130"/>
                    <a:pt x="580" y="129"/>
                    <a:pt x="579" y="129"/>
                  </a:cubicBezTo>
                  <a:cubicBezTo>
                    <a:pt x="580" y="126"/>
                    <a:pt x="581" y="126"/>
                    <a:pt x="583" y="127"/>
                  </a:cubicBezTo>
                  <a:cubicBezTo>
                    <a:pt x="582" y="123"/>
                    <a:pt x="586" y="123"/>
                    <a:pt x="588" y="122"/>
                  </a:cubicBezTo>
                  <a:cubicBezTo>
                    <a:pt x="588" y="121"/>
                    <a:pt x="586" y="121"/>
                    <a:pt x="586" y="120"/>
                  </a:cubicBezTo>
                  <a:cubicBezTo>
                    <a:pt x="586" y="119"/>
                    <a:pt x="589" y="118"/>
                    <a:pt x="592" y="118"/>
                  </a:cubicBezTo>
                  <a:cubicBezTo>
                    <a:pt x="589" y="121"/>
                    <a:pt x="591" y="121"/>
                    <a:pt x="595" y="125"/>
                  </a:cubicBezTo>
                  <a:cubicBezTo>
                    <a:pt x="596" y="127"/>
                    <a:pt x="598" y="130"/>
                    <a:pt x="603" y="130"/>
                  </a:cubicBezTo>
                  <a:cubicBezTo>
                    <a:pt x="603" y="132"/>
                    <a:pt x="600" y="131"/>
                    <a:pt x="600" y="133"/>
                  </a:cubicBezTo>
                  <a:cubicBezTo>
                    <a:pt x="601" y="135"/>
                    <a:pt x="603" y="135"/>
                    <a:pt x="603" y="137"/>
                  </a:cubicBezTo>
                  <a:cubicBezTo>
                    <a:pt x="605" y="138"/>
                    <a:pt x="604" y="135"/>
                    <a:pt x="604" y="135"/>
                  </a:cubicBezTo>
                  <a:cubicBezTo>
                    <a:pt x="608" y="133"/>
                    <a:pt x="603" y="140"/>
                    <a:pt x="609" y="139"/>
                  </a:cubicBezTo>
                  <a:cubicBezTo>
                    <a:pt x="606" y="142"/>
                    <a:pt x="610" y="144"/>
                    <a:pt x="606" y="147"/>
                  </a:cubicBezTo>
                  <a:cubicBezTo>
                    <a:pt x="606" y="150"/>
                    <a:pt x="610" y="149"/>
                    <a:pt x="611" y="150"/>
                  </a:cubicBezTo>
                  <a:cubicBezTo>
                    <a:pt x="612" y="150"/>
                    <a:pt x="609" y="152"/>
                    <a:pt x="610" y="153"/>
                  </a:cubicBezTo>
                  <a:cubicBezTo>
                    <a:pt x="611" y="153"/>
                    <a:pt x="613" y="154"/>
                    <a:pt x="614" y="154"/>
                  </a:cubicBezTo>
                  <a:cubicBezTo>
                    <a:pt x="615" y="155"/>
                    <a:pt x="616" y="156"/>
                    <a:pt x="617" y="157"/>
                  </a:cubicBezTo>
                  <a:cubicBezTo>
                    <a:pt x="619" y="158"/>
                    <a:pt x="622" y="159"/>
                    <a:pt x="624" y="161"/>
                  </a:cubicBezTo>
                  <a:cubicBezTo>
                    <a:pt x="626" y="162"/>
                    <a:pt x="627" y="156"/>
                    <a:pt x="628" y="160"/>
                  </a:cubicBezTo>
                  <a:cubicBezTo>
                    <a:pt x="628" y="164"/>
                    <a:pt x="625" y="164"/>
                    <a:pt x="621" y="164"/>
                  </a:cubicBezTo>
                  <a:cubicBezTo>
                    <a:pt x="624" y="167"/>
                    <a:pt x="628" y="168"/>
                    <a:pt x="632" y="168"/>
                  </a:cubicBezTo>
                  <a:cubicBezTo>
                    <a:pt x="632" y="171"/>
                    <a:pt x="633" y="171"/>
                    <a:pt x="635" y="171"/>
                  </a:cubicBezTo>
                  <a:cubicBezTo>
                    <a:pt x="635" y="174"/>
                    <a:pt x="635" y="175"/>
                    <a:pt x="638" y="175"/>
                  </a:cubicBezTo>
                  <a:cubicBezTo>
                    <a:pt x="637" y="177"/>
                    <a:pt x="636" y="179"/>
                    <a:pt x="637" y="182"/>
                  </a:cubicBezTo>
                  <a:cubicBezTo>
                    <a:pt x="634" y="183"/>
                    <a:pt x="631" y="183"/>
                    <a:pt x="628" y="185"/>
                  </a:cubicBezTo>
                  <a:cubicBezTo>
                    <a:pt x="627" y="186"/>
                    <a:pt x="628" y="186"/>
                    <a:pt x="627" y="186"/>
                  </a:cubicBezTo>
                  <a:cubicBezTo>
                    <a:pt x="625" y="186"/>
                    <a:pt x="624" y="186"/>
                    <a:pt x="624" y="188"/>
                  </a:cubicBezTo>
                  <a:cubicBezTo>
                    <a:pt x="624" y="190"/>
                    <a:pt x="621" y="188"/>
                    <a:pt x="621" y="188"/>
                  </a:cubicBezTo>
                  <a:cubicBezTo>
                    <a:pt x="621" y="188"/>
                    <a:pt x="619" y="190"/>
                    <a:pt x="618" y="191"/>
                  </a:cubicBezTo>
                  <a:cubicBezTo>
                    <a:pt x="618" y="191"/>
                    <a:pt x="618" y="194"/>
                    <a:pt x="617" y="195"/>
                  </a:cubicBezTo>
                  <a:cubicBezTo>
                    <a:pt x="616" y="196"/>
                    <a:pt x="611" y="195"/>
                    <a:pt x="614" y="196"/>
                  </a:cubicBezTo>
                  <a:cubicBezTo>
                    <a:pt x="613" y="199"/>
                    <a:pt x="608" y="198"/>
                    <a:pt x="606" y="198"/>
                  </a:cubicBezTo>
                  <a:cubicBezTo>
                    <a:pt x="603" y="198"/>
                    <a:pt x="600" y="198"/>
                    <a:pt x="597" y="198"/>
                  </a:cubicBezTo>
                  <a:cubicBezTo>
                    <a:pt x="595" y="198"/>
                    <a:pt x="595" y="197"/>
                    <a:pt x="593" y="196"/>
                  </a:cubicBezTo>
                  <a:cubicBezTo>
                    <a:pt x="587" y="195"/>
                    <a:pt x="581" y="197"/>
                    <a:pt x="575" y="198"/>
                  </a:cubicBezTo>
                  <a:cubicBezTo>
                    <a:pt x="570" y="200"/>
                    <a:pt x="568" y="205"/>
                    <a:pt x="562" y="206"/>
                  </a:cubicBezTo>
                  <a:cubicBezTo>
                    <a:pt x="565" y="209"/>
                    <a:pt x="560" y="210"/>
                    <a:pt x="558" y="212"/>
                  </a:cubicBezTo>
                  <a:cubicBezTo>
                    <a:pt x="559" y="213"/>
                    <a:pt x="560" y="214"/>
                    <a:pt x="559" y="216"/>
                  </a:cubicBezTo>
                  <a:cubicBezTo>
                    <a:pt x="562" y="215"/>
                    <a:pt x="562" y="212"/>
                    <a:pt x="564" y="210"/>
                  </a:cubicBezTo>
                  <a:cubicBezTo>
                    <a:pt x="565" y="209"/>
                    <a:pt x="569" y="210"/>
                    <a:pt x="569" y="207"/>
                  </a:cubicBezTo>
                  <a:cubicBezTo>
                    <a:pt x="570" y="203"/>
                    <a:pt x="572" y="211"/>
                    <a:pt x="572" y="205"/>
                  </a:cubicBezTo>
                  <a:cubicBezTo>
                    <a:pt x="574" y="204"/>
                    <a:pt x="575" y="206"/>
                    <a:pt x="575" y="206"/>
                  </a:cubicBezTo>
                  <a:cubicBezTo>
                    <a:pt x="576" y="206"/>
                    <a:pt x="576" y="203"/>
                    <a:pt x="576" y="203"/>
                  </a:cubicBezTo>
                  <a:cubicBezTo>
                    <a:pt x="579" y="203"/>
                    <a:pt x="582" y="204"/>
                    <a:pt x="586" y="203"/>
                  </a:cubicBezTo>
                  <a:cubicBezTo>
                    <a:pt x="586" y="205"/>
                    <a:pt x="588" y="204"/>
                    <a:pt x="588" y="203"/>
                  </a:cubicBezTo>
                  <a:cubicBezTo>
                    <a:pt x="590" y="203"/>
                    <a:pt x="590" y="211"/>
                    <a:pt x="586" y="209"/>
                  </a:cubicBezTo>
                  <a:cubicBezTo>
                    <a:pt x="589" y="212"/>
                    <a:pt x="584" y="213"/>
                    <a:pt x="585" y="219"/>
                  </a:cubicBezTo>
                  <a:cubicBezTo>
                    <a:pt x="585" y="220"/>
                    <a:pt x="586" y="221"/>
                    <a:pt x="586" y="223"/>
                  </a:cubicBezTo>
                  <a:cubicBezTo>
                    <a:pt x="587" y="222"/>
                    <a:pt x="589" y="221"/>
                    <a:pt x="589" y="223"/>
                  </a:cubicBezTo>
                  <a:cubicBezTo>
                    <a:pt x="589" y="225"/>
                    <a:pt x="591" y="224"/>
                    <a:pt x="592" y="224"/>
                  </a:cubicBezTo>
                  <a:cubicBezTo>
                    <a:pt x="592" y="225"/>
                    <a:pt x="594" y="227"/>
                    <a:pt x="595" y="227"/>
                  </a:cubicBezTo>
                  <a:cubicBezTo>
                    <a:pt x="595" y="227"/>
                    <a:pt x="596" y="227"/>
                    <a:pt x="597" y="227"/>
                  </a:cubicBezTo>
                  <a:cubicBezTo>
                    <a:pt x="598" y="227"/>
                    <a:pt x="599" y="228"/>
                    <a:pt x="599" y="228"/>
                  </a:cubicBezTo>
                  <a:cubicBezTo>
                    <a:pt x="601" y="229"/>
                    <a:pt x="603" y="225"/>
                    <a:pt x="604" y="228"/>
                  </a:cubicBezTo>
                  <a:cubicBezTo>
                    <a:pt x="606" y="229"/>
                    <a:pt x="605" y="226"/>
                    <a:pt x="606" y="226"/>
                  </a:cubicBezTo>
                  <a:cubicBezTo>
                    <a:pt x="606" y="225"/>
                    <a:pt x="608" y="226"/>
                    <a:pt x="609" y="226"/>
                  </a:cubicBezTo>
                  <a:cubicBezTo>
                    <a:pt x="609" y="225"/>
                    <a:pt x="608" y="223"/>
                    <a:pt x="609" y="221"/>
                  </a:cubicBezTo>
                  <a:cubicBezTo>
                    <a:pt x="611" y="221"/>
                    <a:pt x="611" y="223"/>
                    <a:pt x="611" y="224"/>
                  </a:cubicBezTo>
                  <a:cubicBezTo>
                    <a:pt x="612" y="226"/>
                    <a:pt x="616" y="225"/>
                    <a:pt x="614" y="230"/>
                  </a:cubicBezTo>
                  <a:cubicBezTo>
                    <a:pt x="612" y="231"/>
                    <a:pt x="612" y="228"/>
                    <a:pt x="610" y="228"/>
                  </a:cubicBezTo>
                  <a:cubicBezTo>
                    <a:pt x="608" y="229"/>
                    <a:pt x="608" y="232"/>
                    <a:pt x="606" y="233"/>
                  </a:cubicBezTo>
                  <a:cubicBezTo>
                    <a:pt x="605" y="233"/>
                    <a:pt x="603" y="232"/>
                    <a:pt x="602" y="233"/>
                  </a:cubicBezTo>
                  <a:cubicBezTo>
                    <a:pt x="599" y="233"/>
                    <a:pt x="600" y="236"/>
                    <a:pt x="595" y="236"/>
                  </a:cubicBezTo>
                  <a:cubicBezTo>
                    <a:pt x="592" y="235"/>
                    <a:pt x="593" y="239"/>
                    <a:pt x="592" y="240"/>
                  </a:cubicBezTo>
                  <a:cubicBezTo>
                    <a:pt x="591" y="240"/>
                    <a:pt x="590" y="239"/>
                    <a:pt x="590" y="238"/>
                  </a:cubicBezTo>
                  <a:cubicBezTo>
                    <a:pt x="588" y="240"/>
                    <a:pt x="588" y="243"/>
                    <a:pt x="583" y="243"/>
                  </a:cubicBezTo>
                  <a:cubicBezTo>
                    <a:pt x="586" y="240"/>
                    <a:pt x="583" y="241"/>
                    <a:pt x="583" y="237"/>
                  </a:cubicBezTo>
                  <a:cubicBezTo>
                    <a:pt x="586" y="236"/>
                    <a:pt x="587" y="232"/>
                    <a:pt x="590" y="236"/>
                  </a:cubicBezTo>
                  <a:cubicBezTo>
                    <a:pt x="592" y="231"/>
                    <a:pt x="588" y="231"/>
                    <a:pt x="586" y="230"/>
                  </a:cubicBezTo>
                  <a:cubicBezTo>
                    <a:pt x="583" y="229"/>
                    <a:pt x="581" y="234"/>
                    <a:pt x="578" y="234"/>
                  </a:cubicBezTo>
                  <a:cubicBezTo>
                    <a:pt x="578" y="234"/>
                    <a:pt x="574" y="235"/>
                    <a:pt x="573" y="236"/>
                  </a:cubicBezTo>
                  <a:cubicBezTo>
                    <a:pt x="572" y="236"/>
                    <a:pt x="572" y="237"/>
                    <a:pt x="572" y="238"/>
                  </a:cubicBezTo>
                  <a:cubicBezTo>
                    <a:pt x="564" y="237"/>
                    <a:pt x="565" y="242"/>
                    <a:pt x="558" y="240"/>
                  </a:cubicBezTo>
                  <a:cubicBezTo>
                    <a:pt x="561" y="242"/>
                    <a:pt x="562" y="243"/>
                    <a:pt x="555" y="243"/>
                  </a:cubicBezTo>
                  <a:cubicBezTo>
                    <a:pt x="552" y="245"/>
                    <a:pt x="551" y="252"/>
                    <a:pt x="555" y="254"/>
                  </a:cubicBezTo>
                  <a:cubicBezTo>
                    <a:pt x="555" y="257"/>
                    <a:pt x="551" y="256"/>
                    <a:pt x="552" y="259"/>
                  </a:cubicBezTo>
                  <a:cubicBezTo>
                    <a:pt x="551" y="260"/>
                    <a:pt x="549" y="259"/>
                    <a:pt x="548" y="259"/>
                  </a:cubicBezTo>
                  <a:cubicBezTo>
                    <a:pt x="547" y="260"/>
                    <a:pt x="547" y="262"/>
                    <a:pt x="545" y="262"/>
                  </a:cubicBezTo>
                  <a:cubicBezTo>
                    <a:pt x="543" y="264"/>
                    <a:pt x="539" y="262"/>
                    <a:pt x="537" y="265"/>
                  </a:cubicBezTo>
                  <a:cubicBezTo>
                    <a:pt x="536" y="266"/>
                    <a:pt x="535" y="267"/>
                    <a:pt x="534" y="268"/>
                  </a:cubicBezTo>
                  <a:cubicBezTo>
                    <a:pt x="533" y="270"/>
                    <a:pt x="532" y="272"/>
                    <a:pt x="530" y="275"/>
                  </a:cubicBezTo>
                  <a:cubicBezTo>
                    <a:pt x="529" y="276"/>
                    <a:pt x="526" y="277"/>
                    <a:pt x="527" y="282"/>
                  </a:cubicBezTo>
                  <a:cubicBezTo>
                    <a:pt x="524" y="281"/>
                    <a:pt x="524" y="278"/>
                    <a:pt x="522" y="278"/>
                  </a:cubicBezTo>
                  <a:cubicBezTo>
                    <a:pt x="520" y="278"/>
                    <a:pt x="521" y="280"/>
                    <a:pt x="519" y="280"/>
                  </a:cubicBezTo>
                  <a:cubicBezTo>
                    <a:pt x="524" y="286"/>
                    <a:pt x="524" y="291"/>
                    <a:pt x="524" y="299"/>
                  </a:cubicBezTo>
                  <a:cubicBezTo>
                    <a:pt x="521" y="297"/>
                    <a:pt x="522" y="301"/>
                    <a:pt x="522" y="301"/>
                  </a:cubicBezTo>
                  <a:cubicBezTo>
                    <a:pt x="521" y="302"/>
                    <a:pt x="519" y="301"/>
                    <a:pt x="519" y="301"/>
                  </a:cubicBezTo>
                  <a:cubicBezTo>
                    <a:pt x="518" y="303"/>
                    <a:pt x="517" y="303"/>
                    <a:pt x="516" y="304"/>
                  </a:cubicBezTo>
                  <a:cubicBezTo>
                    <a:pt x="514" y="305"/>
                    <a:pt x="513" y="308"/>
                    <a:pt x="512" y="308"/>
                  </a:cubicBezTo>
                  <a:cubicBezTo>
                    <a:pt x="510" y="310"/>
                    <a:pt x="507" y="308"/>
                    <a:pt x="506" y="310"/>
                  </a:cubicBezTo>
                  <a:cubicBezTo>
                    <a:pt x="503" y="311"/>
                    <a:pt x="502" y="314"/>
                    <a:pt x="501" y="317"/>
                  </a:cubicBezTo>
                  <a:cubicBezTo>
                    <a:pt x="497" y="317"/>
                    <a:pt x="497" y="321"/>
                    <a:pt x="493" y="321"/>
                  </a:cubicBezTo>
                  <a:cubicBezTo>
                    <a:pt x="495" y="326"/>
                    <a:pt x="490" y="336"/>
                    <a:pt x="496" y="337"/>
                  </a:cubicBezTo>
                  <a:cubicBezTo>
                    <a:pt x="493" y="342"/>
                    <a:pt x="499" y="342"/>
                    <a:pt x="498" y="349"/>
                  </a:cubicBezTo>
                  <a:cubicBezTo>
                    <a:pt x="498" y="351"/>
                    <a:pt x="499" y="350"/>
                    <a:pt x="501" y="351"/>
                  </a:cubicBezTo>
                  <a:cubicBezTo>
                    <a:pt x="499" y="355"/>
                    <a:pt x="501" y="355"/>
                    <a:pt x="501" y="360"/>
                  </a:cubicBezTo>
                  <a:cubicBezTo>
                    <a:pt x="498" y="361"/>
                    <a:pt x="496" y="361"/>
                    <a:pt x="495" y="363"/>
                  </a:cubicBezTo>
                  <a:cubicBezTo>
                    <a:pt x="493" y="363"/>
                    <a:pt x="494" y="360"/>
                    <a:pt x="493" y="359"/>
                  </a:cubicBezTo>
                  <a:cubicBezTo>
                    <a:pt x="493" y="358"/>
                    <a:pt x="491" y="359"/>
                    <a:pt x="489" y="358"/>
                  </a:cubicBezTo>
                  <a:cubicBezTo>
                    <a:pt x="488" y="357"/>
                    <a:pt x="489" y="354"/>
                    <a:pt x="486" y="355"/>
                  </a:cubicBezTo>
                  <a:cubicBezTo>
                    <a:pt x="487" y="351"/>
                    <a:pt x="489" y="348"/>
                    <a:pt x="484" y="348"/>
                  </a:cubicBezTo>
                  <a:cubicBezTo>
                    <a:pt x="486" y="341"/>
                    <a:pt x="483" y="341"/>
                    <a:pt x="482" y="335"/>
                  </a:cubicBezTo>
                  <a:cubicBezTo>
                    <a:pt x="481" y="335"/>
                    <a:pt x="481" y="337"/>
                    <a:pt x="479" y="337"/>
                  </a:cubicBezTo>
                  <a:cubicBezTo>
                    <a:pt x="479" y="334"/>
                    <a:pt x="479" y="334"/>
                    <a:pt x="479" y="334"/>
                  </a:cubicBezTo>
                  <a:cubicBezTo>
                    <a:pt x="477" y="334"/>
                    <a:pt x="470" y="336"/>
                    <a:pt x="468" y="334"/>
                  </a:cubicBezTo>
                  <a:cubicBezTo>
                    <a:pt x="467" y="333"/>
                    <a:pt x="467" y="331"/>
                    <a:pt x="465" y="331"/>
                  </a:cubicBezTo>
                  <a:cubicBezTo>
                    <a:pt x="464" y="331"/>
                    <a:pt x="462" y="333"/>
                    <a:pt x="460" y="332"/>
                  </a:cubicBezTo>
                  <a:cubicBezTo>
                    <a:pt x="460" y="332"/>
                    <a:pt x="465" y="327"/>
                    <a:pt x="460" y="329"/>
                  </a:cubicBezTo>
                  <a:cubicBezTo>
                    <a:pt x="459" y="330"/>
                    <a:pt x="460" y="331"/>
                    <a:pt x="458" y="331"/>
                  </a:cubicBezTo>
                  <a:cubicBezTo>
                    <a:pt x="455" y="331"/>
                    <a:pt x="449" y="331"/>
                    <a:pt x="446" y="329"/>
                  </a:cubicBezTo>
                  <a:cubicBezTo>
                    <a:pt x="443" y="329"/>
                    <a:pt x="445" y="334"/>
                    <a:pt x="444" y="337"/>
                  </a:cubicBezTo>
                  <a:cubicBezTo>
                    <a:pt x="437" y="335"/>
                    <a:pt x="428" y="335"/>
                    <a:pt x="419" y="334"/>
                  </a:cubicBezTo>
                  <a:cubicBezTo>
                    <a:pt x="418" y="334"/>
                    <a:pt x="418" y="335"/>
                    <a:pt x="416" y="335"/>
                  </a:cubicBezTo>
                  <a:cubicBezTo>
                    <a:pt x="415" y="335"/>
                    <a:pt x="415" y="338"/>
                    <a:pt x="414" y="338"/>
                  </a:cubicBezTo>
                  <a:cubicBezTo>
                    <a:pt x="412" y="338"/>
                    <a:pt x="412" y="340"/>
                    <a:pt x="412" y="341"/>
                  </a:cubicBezTo>
                  <a:cubicBezTo>
                    <a:pt x="410" y="341"/>
                    <a:pt x="408" y="340"/>
                    <a:pt x="407" y="341"/>
                  </a:cubicBezTo>
                  <a:cubicBezTo>
                    <a:pt x="405" y="341"/>
                    <a:pt x="405" y="344"/>
                    <a:pt x="402" y="344"/>
                  </a:cubicBezTo>
                  <a:cubicBezTo>
                    <a:pt x="403" y="346"/>
                    <a:pt x="401" y="353"/>
                    <a:pt x="404" y="353"/>
                  </a:cubicBezTo>
                  <a:cubicBezTo>
                    <a:pt x="402" y="355"/>
                    <a:pt x="401" y="358"/>
                    <a:pt x="400" y="359"/>
                  </a:cubicBezTo>
                  <a:cubicBezTo>
                    <a:pt x="400" y="363"/>
                    <a:pt x="399" y="367"/>
                    <a:pt x="400" y="370"/>
                  </a:cubicBezTo>
                  <a:cubicBezTo>
                    <a:pt x="400" y="372"/>
                    <a:pt x="401" y="373"/>
                    <a:pt x="401" y="374"/>
                  </a:cubicBezTo>
                  <a:cubicBezTo>
                    <a:pt x="401" y="378"/>
                    <a:pt x="402" y="382"/>
                    <a:pt x="400" y="384"/>
                  </a:cubicBezTo>
                  <a:cubicBezTo>
                    <a:pt x="399" y="386"/>
                    <a:pt x="403" y="385"/>
                    <a:pt x="404" y="386"/>
                  </a:cubicBezTo>
                  <a:cubicBezTo>
                    <a:pt x="404" y="386"/>
                    <a:pt x="402" y="388"/>
                    <a:pt x="402" y="388"/>
                  </a:cubicBezTo>
                  <a:cubicBezTo>
                    <a:pt x="402" y="388"/>
                    <a:pt x="404" y="390"/>
                    <a:pt x="404" y="390"/>
                  </a:cubicBezTo>
                  <a:cubicBezTo>
                    <a:pt x="405" y="391"/>
                    <a:pt x="406" y="390"/>
                    <a:pt x="407" y="391"/>
                  </a:cubicBezTo>
                  <a:cubicBezTo>
                    <a:pt x="407" y="392"/>
                    <a:pt x="406" y="394"/>
                    <a:pt x="407" y="394"/>
                  </a:cubicBezTo>
                  <a:cubicBezTo>
                    <a:pt x="407" y="394"/>
                    <a:pt x="408" y="394"/>
                    <a:pt x="408" y="394"/>
                  </a:cubicBezTo>
                  <a:cubicBezTo>
                    <a:pt x="408" y="395"/>
                    <a:pt x="408" y="397"/>
                    <a:pt x="408" y="397"/>
                  </a:cubicBezTo>
                  <a:cubicBezTo>
                    <a:pt x="409" y="398"/>
                    <a:pt x="412" y="400"/>
                    <a:pt x="412" y="402"/>
                  </a:cubicBezTo>
                  <a:cubicBezTo>
                    <a:pt x="423" y="403"/>
                    <a:pt x="429" y="400"/>
                    <a:pt x="435" y="402"/>
                  </a:cubicBezTo>
                  <a:cubicBezTo>
                    <a:pt x="436" y="402"/>
                    <a:pt x="436" y="401"/>
                    <a:pt x="437" y="400"/>
                  </a:cubicBezTo>
                  <a:cubicBezTo>
                    <a:pt x="439" y="398"/>
                    <a:pt x="440" y="396"/>
                    <a:pt x="442" y="393"/>
                  </a:cubicBezTo>
                  <a:cubicBezTo>
                    <a:pt x="442" y="391"/>
                    <a:pt x="444" y="390"/>
                    <a:pt x="442" y="390"/>
                  </a:cubicBezTo>
                  <a:cubicBezTo>
                    <a:pt x="445" y="385"/>
                    <a:pt x="455" y="382"/>
                    <a:pt x="463" y="386"/>
                  </a:cubicBezTo>
                  <a:cubicBezTo>
                    <a:pt x="459" y="389"/>
                    <a:pt x="459" y="395"/>
                    <a:pt x="456" y="398"/>
                  </a:cubicBezTo>
                  <a:cubicBezTo>
                    <a:pt x="454" y="402"/>
                    <a:pt x="458" y="402"/>
                    <a:pt x="457" y="405"/>
                  </a:cubicBezTo>
                  <a:cubicBezTo>
                    <a:pt x="454" y="406"/>
                    <a:pt x="453" y="409"/>
                    <a:pt x="451" y="412"/>
                  </a:cubicBezTo>
                  <a:cubicBezTo>
                    <a:pt x="451" y="413"/>
                    <a:pt x="451" y="414"/>
                    <a:pt x="450" y="414"/>
                  </a:cubicBezTo>
                  <a:cubicBezTo>
                    <a:pt x="449" y="417"/>
                    <a:pt x="456" y="413"/>
                    <a:pt x="454" y="418"/>
                  </a:cubicBezTo>
                  <a:cubicBezTo>
                    <a:pt x="458" y="418"/>
                    <a:pt x="458" y="415"/>
                    <a:pt x="463" y="416"/>
                  </a:cubicBezTo>
                  <a:cubicBezTo>
                    <a:pt x="462" y="420"/>
                    <a:pt x="465" y="418"/>
                    <a:pt x="465" y="421"/>
                  </a:cubicBezTo>
                  <a:cubicBezTo>
                    <a:pt x="473" y="418"/>
                    <a:pt x="474" y="423"/>
                    <a:pt x="482" y="422"/>
                  </a:cubicBezTo>
                  <a:cubicBezTo>
                    <a:pt x="479" y="426"/>
                    <a:pt x="484" y="430"/>
                    <a:pt x="479" y="432"/>
                  </a:cubicBezTo>
                  <a:cubicBezTo>
                    <a:pt x="482" y="435"/>
                    <a:pt x="481" y="444"/>
                    <a:pt x="479" y="447"/>
                  </a:cubicBezTo>
                  <a:cubicBezTo>
                    <a:pt x="480" y="450"/>
                    <a:pt x="482" y="451"/>
                    <a:pt x="485" y="450"/>
                  </a:cubicBezTo>
                  <a:cubicBezTo>
                    <a:pt x="484" y="453"/>
                    <a:pt x="488" y="452"/>
                    <a:pt x="488" y="454"/>
                  </a:cubicBezTo>
                  <a:cubicBezTo>
                    <a:pt x="488" y="456"/>
                    <a:pt x="492" y="455"/>
                    <a:pt x="492" y="457"/>
                  </a:cubicBezTo>
                  <a:cubicBezTo>
                    <a:pt x="497" y="453"/>
                    <a:pt x="505" y="458"/>
                    <a:pt x="509" y="456"/>
                  </a:cubicBezTo>
                  <a:cubicBezTo>
                    <a:pt x="509" y="459"/>
                    <a:pt x="509" y="459"/>
                    <a:pt x="509" y="459"/>
                  </a:cubicBezTo>
                  <a:cubicBezTo>
                    <a:pt x="511" y="458"/>
                    <a:pt x="516" y="456"/>
                    <a:pt x="516" y="460"/>
                  </a:cubicBezTo>
                  <a:cubicBezTo>
                    <a:pt x="517" y="459"/>
                    <a:pt x="518" y="459"/>
                    <a:pt x="520" y="459"/>
                  </a:cubicBezTo>
                  <a:cubicBezTo>
                    <a:pt x="521" y="458"/>
                    <a:pt x="522" y="457"/>
                    <a:pt x="523" y="456"/>
                  </a:cubicBezTo>
                  <a:cubicBezTo>
                    <a:pt x="524" y="455"/>
                    <a:pt x="524" y="456"/>
                    <a:pt x="524" y="454"/>
                  </a:cubicBezTo>
                  <a:cubicBezTo>
                    <a:pt x="524" y="452"/>
                    <a:pt x="527" y="455"/>
                    <a:pt x="527" y="453"/>
                  </a:cubicBezTo>
                  <a:cubicBezTo>
                    <a:pt x="527" y="452"/>
                    <a:pt x="527" y="450"/>
                    <a:pt x="527" y="450"/>
                  </a:cubicBezTo>
                  <a:cubicBezTo>
                    <a:pt x="528" y="449"/>
                    <a:pt x="529" y="451"/>
                    <a:pt x="529" y="452"/>
                  </a:cubicBezTo>
                  <a:cubicBezTo>
                    <a:pt x="530" y="451"/>
                    <a:pt x="530" y="450"/>
                    <a:pt x="531" y="449"/>
                  </a:cubicBezTo>
                  <a:cubicBezTo>
                    <a:pt x="533" y="448"/>
                    <a:pt x="535" y="447"/>
                    <a:pt x="537" y="445"/>
                  </a:cubicBezTo>
                  <a:cubicBezTo>
                    <a:pt x="538" y="444"/>
                    <a:pt x="539" y="443"/>
                    <a:pt x="538" y="442"/>
                  </a:cubicBezTo>
                  <a:cubicBezTo>
                    <a:pt x="540" y="443"/>
                    <a:pt x="554" y="445"/>
                    <a:pt x="547" y="446"/>
                  </a:cubicBezTo>
                  <a:cubicBezTo>
                    <a:pt x="547" y="448"/>
                    <a:pt x="550" y="447"/>
                    <a:pt x="552" y="447"/>
                  </a:cubicBezTo>
                  <a:cubicBezTo>
                    <a:pt x="554" y="447"/>
                    <a:pt x="554" y="446"/>
                    <a:pt x="554" y="445"/>
                  </a:cubicBezTo>
                  <a:cubicBezTo>
                    <a:pt x="565" y="445"/>
                    <a:pt x="565" y="445"/>
                    <a:pt x="565" y="445"/>
                  </a:cubicBezTo>
                  <a:cubicBezTo>
                    <a:pt x="563" y="449"/>
                    <a:pt x="571" y="447"/>
                    <a:pt x="575" y="449"/>
                  </a:cubicBezTo>
                  <a:cubicBezTo>
                    <a:pt x="575" y="449"/>
                    <a:pt x="575" y="450"/>
                    <a:pt x="576" y="450"/>
                  </a:cubicBezTo>
                  <a:cubicBezTo>
                    <a:pt x="577" y="450"/>
                    <a:pt x="578" y="451"/>
                    <a:pt x="579" y="452"/>
                  </a:cubicBezTo>
                  <a:cubicBezTo>
                    <a:pt x="582" y="452"/>
                    <a:pt x="583" y="450"/>
                    <a:pt x="585" y="450"/>
                  </a:cubicBezTo>
                  <a:cubicBezTo>
                    <a:pt x="592" y="449"/>
                    <a:pt x="599" y="451"/>
                    <a:pt x="606" y="452"/>
                  </a:cubicBezTo>
                  <a:cubicBezTo>
                    <a:pt x="605" y="454"/>
                    <a:pt x="607" y="457"/>
                    <a:pt x="607" y="454"/>
                  </a:cubicBezTo>
                  <a:cubicBezTo>
                    <a:pt x="609" y="455"/>
                    <a:pt x="608" y="456"/>
                    <a:pt x="607" y="456"/>
                  </a:cubicBezTo>
                  <a:cubicBezTo>
                    <a:pt x="607" y="459"/>
                    <a:pt x="611" y="456"/>
                    <a:pt x="613" y="459"/>
                  </a:cubicBezTo>
                  <a:cubicBezTo>
                    <a:pt x="613" y="459"/>
                    <a:pt x="612" y="461"/>
                    <a:pt x="613" y="461"/>
                  </a:cubicBezTo>
                  <a:cubicBezTo>
                    <a:pt x="614" y="462"/>
                    <a:pt x="617" y="461"/>
                    <a:pt x="618" y="461"/>
                  </a:cubicBezTo>
                  <a:cubicBezTo>
                    <a:pt x="617" y="464"/>
                    <a:pt x="619" y="465"/>
                    <a:pt x="621" y="467"/>
                  </a:cubicBezTo>
                  <a:cubicBezTo>
                    <a:pt x="623" y="469"/>
                    <a:pt x="626" y="471"/>
                    <a:pt x="627" y="474"/>
                  </a:cubicBezTo>
                  <a:cubicBezTo>
                    <a:pt x="636" y="473"/>
                    <a:pt x="639" y="478"/>
                    <a:pt x="646" y="475"/>
                  </a:cubicBezTo>
                  <a:cubicBezTo>
                    <a:pt x="644" y="481"/>
                    <a:pt x="654" y="475"/>
                    <a:pt x="652" y="481"/>
                  </a:cubicBezTo>
                  <a:cubicBezTo>
                    <a:pt x="657" y="479"/>
                    <a:pt x="657" y="485"/>
                    <a:pt x="660" y="485"/>
                  </a:cubicBezTo>
                  <a:cubicBezTo>
                    <a:pt x="662" y="485"/>
                    <a:pt x="662" y="489"/>
                    <a:pt x="665" y="488"/>
                  </a:cubicBezTo>
                  <a:cubicBezTo>
                    <a:pt x="661" y="492"/>
                    <a:pt x="666" y="491"/>
                    <a:pt x="666" y="495"/>
                  </a:cubicBezTo>
                  <a:cubicBezTo>
                    <a:pt x="666" y="498"/>
                    <a:pt x="669" y="497"/>
                    <a:pt x="670" y="498"/>
                  </a:cubicBezTo>
                  <a:cubicBezTo>
                    <a:pt x="671" y="499"/>
                    <a:pt x="670" y="502"/>
                    <a:pt x="673" y="501"/>
                  </a:cubicBezTo>
                  <a:cubicBezTo>
                    <a:pt x="668" y="506"/>
                    <a:pt x="680" y="508"/>
                    <a:pt x="676" y="512"/>
                  </a:cubicBezTo>
                  <a:cubicBezTo>
                    <a:pt x="679" y="511"/>
                    <a:pt x="680" y="512"/>
                    <a:pt x="680" y="515"/>
                  </a:cubicBezTo>
                  <a:cubicBezTo>
                    <a:pt x="687" y="513"/>
                    <a:pt x="697" y="515"/>
                    <a:pt x="700" y="522"/>
                  </a:cubicBezTo>
                  <a:cubicBezTo>
                    <a:pt x="707" y="521"/>
                    <a:pt x="710" y="524"/>
                    <a:pt x="718" y="523"/>
                  </a:cubicBezTo>
                  <a:cubicBezTo>
                    <a:pt x="719" y="524"/>
                    <a:pt x="715" y="525"/>
                    <a:pt x="715" y="524"/>
                  </a:cubicBezTo>
                  <a:cubicBezTo>
                    <a:pt x="717" y="527"/>
                    <a:pt x="726" y="526"/>
                    <a:pt x="731" y="526"/>
                  </a:cubicBezTo>
                  <a:cubicBezTo>
                    <a:pt x="731" y="527"/>
                    <a:pt x="732" y="527"/>
                    <a:pt x="733" y="527"/>
                  </a:cubicBezTo>
                  <a:cubicBezTo>
                    <a:pt x="733" y="530"/>
                    <a:pt x="736" y="529"/>
                    <a:pt x="738" y="530"/>
                  </a:cubicBezTo>
                  <a:cubicBezTo>
                    <a:pt x="738" y="531"/>
                    <a:pt x="737" y="532"/>
                    <a:pt x="738" y="533"/>
                  </a:cubicBezTo>
                  <a:cubicBezTo>
                    <a:pt x="738" y="533"/>
                    <a:pt x="740" y="532"/>
                    <a:pt x="740" y="533"/>
                  </a:cubicBezTo>
                  <a:cubicBezTo>
                    <a:pt x="741" y="534"/>
                    <a:pt x="740" y="537"/>
                    <a:pt x="743" y="536"/>
                  </a:cubicBezTo>
                  <a:cubicBezTo>
                    <a:pt x="743" y="579"/>
                    <a:pt x="743" y="579"/>
                    <a:pt x="743" y="579"/>
                  </a:cubicBezTo>
                  <a:cubicBezTo>
                    <a:pt x="737" y="577"/>
                    <a:pt x="744" y="587"/>
                    <a:pt x="738" y="585"/>
                  </a:cubicBezTo>
                  <a:cubicBezTo>
                    <a:pt x="737" y="590"/>
                    <a:pt x="736" y="594"/>
                    <a:pt x="736" y="599"/>
                  </a:cubicBezTo>
                  <a:cubicBezTo>
                    <a:pt x="736" y="601"/>
                    <a:pt x="739" y="607"/>
                    <a:pt x="738" y="613"/>
                  </a:cubicBezTo>
                  <a:cubicBezTo>
                    <a:pt x="738" y="613"/>
                    <a:pt x="736" y="614"/>
                    <a:pt x="736" y="614"/>
                  </a:cubicBezTo>
                  <a:cubicBezTo>
                    <a:pt x="736" y="615"/>
                    <a:pt x="737" y="616"/>
                    <a:pt x="736" y="617"/>
                  </a:cubicBezTo>
                  <a:cubicBezTo>
                    <a:pt x="736" y="618"/>
                    <a:pt x="732" y="619"/>
                    <a:pt x="733" y="624"/>
                  </a:cubicBezTo>
                  <a:cubicBezTo>
                    <a:pt x="730" y="625"/>
                    <a:pt x="729" y="627"/>
                    <a:pt x="726" y="628"/>
                  </a:cubicBezTo>
                  <a:cubicBezTo>
                    <a:pt x="726" y="629"/>
                    <a:pt x="727" y="632"/>
                    <a:pt x="726" y="633"/>
                  </a:cubicBezTo>
                  <a:cubicBezTo>
                    <a:pt x="726" y="633"/>
                    <a:pt x="724" y="632"/>
                    <a:pt x="724" y="633"/>
                  </a:cubicBezTo>
                  <a:cubicBezTo>
                    <a:pt x="723" y="633"/>
                    <a:pt x="724" y="635"/>
                    <a:pt x="724" y="635"/>
                  </a:cubicBezTo>
                  <a:cubicBezTo>
                    <a:pt x="722" y="636"/>
                    <a:pt x="718" y="635"/>
                    <a:pt x="718" y="638"/>
                  </a:cubicBezTo>
                  <a:cubicBezTo>
                    <a:pt x="718" y="640"/>
                    <a:pt x="715" y="639"/>
                    <a:pt x="712" y="641"/>
                  </a:cubicBezTo>
                  <a:cubicBezTo>
                    <a:pt x="712" y="641"/>
                    <a:pt x="710" y="644"/>
                    <a:pt x="710" y="644"/>
                  </a:cubicBezTo>
                  <a:cubicBezTo>
                    <a:pt x="709" y="644"/>
                    <a:pt x="708" y="642"/>
                    <a:pt x="707" y="642"/>
                  </a:cubicBezTo>
                  <a:cubicBezTo>
                    <a:pt x="707" y="642"/>
                    <a:pt x="706" y="644"/>
                    <a:pt x="705" y="644"/>
                  </a:cubicBezTo>
                  <a:cubicBezTo>
                    <a:pt x="703" y="644"/>
                    <a:pt x="703" y="644"/>
                    <a:pt x="703" y="647"/>
                  </a:cubicBezTo>
                  <a:cubicBezTo>
                    <a:pt x="697" y="644"/>
                    <a:pt x="694" y="650"/>
                    <a:pt x="691" y="652"/>
                  </a:cubicBezTo>
                  <a:cubicBezTo>
                    <a:pt x="691" y="653"/>
                    <a:pt x="689" y="652"/>
                    <a:pt x="689" y="652"/>
                  </a:cubicBezTo>
                  <a:cubicBezTo>
                    <a:pt x="688" y="653"/>
                    <a:pt x="686" y="654"/>
                    <a:pt x="686" y="655"/>
                  </a:cubicBezTo>
                  <a:cubicBezTo>
                    <a:pt x="685" y="656"/>
                    <a:pt x="683" y="657"/>
                    <a:pt x="683" y="658"/>
                  </a:cubicBezTo>
                  <a:cubicBezTo>
                    <a:pt x="683" y="658"/>
                    <a:pt x="686" y="662"/>
                    <a:pt x="681" y="661"/>
                  </a:cubicBezTo>
                  <a:cubicBezTo>
                    <a:pt x="683" y="667"/>
                    <a:pt x="679" y="670"/>
                    <a:pt x="680" y="676"/>
                  </a:cubicBezTo>
                  <a:cubicBezTo>
                    <a:pt x="676" y="675"/>
                    <a:pt x="678" y="679"/>
                    <a:pt x="677" y="680"/>
                  </a:cubicBezTo>
                  <a:cubicBezTo>
                    <a:pt x="677" y="681"/>
                    <a:pt x="675" y="680"/>
                    <a:pt x="674" y="680"/>
                  </a:cubicBezTo>
                  <a:cubicBezTo>
                    <a:pt x="674" y="681"/>
                    <a:pt x="677" y="683"/>
                    <a:pt x="674" y="683"/>
                  </a:cubicBezTo>
                  <a:cubicBezTo>
                    <a:pt x="672" y="683"/>
                    <a:pt x="673" y="688"/>
                    <a:pt x="669" y="689"/>
                  </a:cubicBezTo>
                  <a:cubicBezTo>
                    <a:pt x="668" y="689"/>
                    <a:pt x="666" y="691"/>
                    <a:pt x="666" y="691"/>
                  </a:cubicBezTo>
                  <a:cubicBezTo>
                    <a:pt x="664" y="693"/>
                    <a:pt x="662" y="698"/>
                    <a:pt x="659" y="700"/>
                  </a:cubicBezTo>
                  <a:cubicBezTo>
                    <a:pt x="659" y="705"/>
                    <a:pt x="659" y="705"/>
                    <a:pt x="659" y="705"/>
                  </a:cubicBezTo>
                  <a:cubicBezTo>
                    <a:pt x="657" y="707"/>
                    <a:pt x="655" y="708"/>
                    <a:pt x="655" y="711"/>
                  </a:cubicBezTo>
                  <a:cubicBezTo>
                    <a:pt x="648" y="711"/>
                    <a:pt x="648" y="711"/>
                    <a:pt x="648" y="711"/>
                  </a:cubicBezTo>
                  <a:cubicBezTo>
                    <a:pt x="648" y="712"/>
                    <a:pt x="650" y="712"/>
                    <a:pt x="651" y="712"/>
                  </a:cubicBezTo>
                  <a:cubicBezTo>
                    <a:pt x="650" y="714"/>
                    <a:pt x="648" y="714"/>
                    <a:pt x="646" y="714"/>
                  </a:cubicBezTo>
                  <a:cubicBezTo>
                    <a:pt x="645" y="715"/>
                    <a:pt x="644" y="717"/>
                    <a:pt x="644" y="719"/>
                  </a:cubicBezTo>
                  <a:cubicBezTo>
                    <a:pt x="642" y="718"/>
                    <a:pt x="641" y="718"/>
                    <a:pt x="641" y="721"/>
                  </a:cubicBezTo>
                  <a:cubicBezTo>
                    <a:pt x="639" y="721"/>
                    <a:pt x="640" y="719"/>
                    <a:pt x="639" y="718"/>
                  </a:cubicBezTo>
                  <a:cubicBezTo>
                    <a:pt x="637" y="718"/>
                    <a:pt x="635" y="718"/>
                    <a:pt x="635" y="717"/>
                  </a:cubicBezTo>
                  <a:cubicBezTo>
                    <a:pt x="634" y="718"/>
                    <a:pt x="634" y="720"/>
                    <a:pt x="631" y="719"/>
                  </a:cubicBezTo>
                  <a:cubicBezTo>
                    <a:pt x="631" y="723"/>
                    <a:pt x="634" y="724"/>
                    <a:pt x="634" y="727"/>
                  </a:cubicBezTo>
                  <a:cubicBezTo>
                    <a:pt x="634" y="730"/>
                    <a:pt x="629" y="733"/>
                    <a:pt x="632" y="735"/>
                  </a:cubicBezTo>
                  <a:cubicBezTo>
                    <a:pt x="632" y="738"/>
                    <a:pt x="625" y="735"/>
                    <a:pt x="624" y="738"/>
                  </a:cubicBezTo>
                  <a:cubicBezTo>
                    <a:pt x="622" y="737"/>
                    <a:pt x="623" y="740"/>
                    <a:pt x="623" y="741"/>
                  </a:cubicBezTo>
                  <a:cubicBezTo>
                    <a:pt x="621" y="742"/>
                    <a:pt x="616" y="740"/>
                    <a:pt x="617" y="745"/>
                  </a:cubicBezTo>
                  <a:cubicBezTo>
                    <a:pt x="614" y="742"/>
                    <a:pt x="604" y="742"/>
                    <a:pt x="603" y="746"/>
                  </a:cubicBezTo>
                  <a:cubicBezTo>
                    <a:pt x="603" y="748"/>
                    <a:pt x="604" y="747"/>
                    <a:pt x="604" y="746"/>
                  </a:cubicBezTo>
                  <a:cubicBezTo>
                    <a:pt x="608" y="746"/>
                    <a:pt x="604" y="750"/>
                    <a:pt x="602" y="749"/>
                  </a:cubicBezTo>
                  <a:cubicBezTo>
                    <a:pt x="602" y="752"/>
                    <a:pt x="597" y="757"/>
                    <a:pt x="600" y="757"/>
                  </a:cubicBezTo>
                  <a:cubicBezTo>
                    <a:pt x="600" y="758"/>
                    <a:pt x="598" y="759"/>
                    <a:pt x="597" y="759"/>
                  </a:cubicBezTo>
                  <a:cubicBezTo>
                    <a:pt x="597" y="759"/>
                    <a:pt x="595" y="757"/>
                    <a:pt x="596" y="757"/>
                  </a:cubicBezTo>
                  <a:cubicBezTo>
                    <a:pt x="595" y="757"/>
                    <a:pt x="591" y="761"/>
                    <a:pt x="592" y="756"/>
                  </a:cubicBezTo>
                  <a:cubicBezTo>
                    <a:pt x="590" y="757"/>
                    <a:pt x="590" y="760"/>
                    <a:pt x="589" y="757"/>
                  </a:cubicBezTo>
                  <a:cubicBezTo>
                    <a:pt x="587" y="758"/>
                    <a:pt x="590" y="766"/>
                    <a:pt x="590" y="769"/>
                  </a:cubicBezTo>
                  <a:cubicBezTo>
                    <a:pt x="591" y="772"/>
                    <a:pt x="588" y="771"/>
                    <a:pt x="588" y="774"/>
                  </a:cubicBezTo>
                  <a:cubicBezTo>
                    <a:pt x="587" y="776"/>
                    <a:pt x="588" y="779"/>
                    <a:pt x="583" y="778"/>
                  </a:cubicBezTo>
                  <a:cubicBezTo>
                    <a:pt x="583" y="780"/>
                    <a:pt x="586" y="781"/>
                    <a:pt x="586" y="781"/>
                  </a:cubicBezTo>
                  <a:cubicBezTo>
                    <a:pt x="586" y="783"/>
                    <a:pt x="584" y="781"/>
                    <a:pt x="583" y="781"/>
                  </a:cubicBezTo>
                  <a:cubicBezTo>
                    <a:pt x="582" y="782"/>
                    <a:pt x="582" y="786"/>
                    <a:pt x="583" y="785"/>
                  </a:cubicBezTo>
                  <a:cubicBezTo>
                    <a:pt x="583" y="787"/>
                    <a:pt x="582" y="785"/>
                    <a:pt x="580" y="785"/>
                  </a:cubicBezTo>
                  <a:cubicBezTo>
                    <a:pt x="581" y="785"/>
                    <a:pt x="580" y="788"/>
                    <a:pt x="579" y="787"/>
                  </a:cubicBezTo>
                  <a:cubicBezTo>
                    <a:pt x="577" y="784"/>
                    <a:pt x="580" y="787"/>
                    <a:pt x="578" y="790"/>
                  </a:cubicBezTo>
                  <a:cubicBezTo>
                    <a:pt x="575" y="792"/>
                    <a:pt x="575" y="789"/>
                    <a:pt x="572" y="791"/>
                  </a:cubicBezTo>
                  <a:cubicBezTo>
                    <a:pt x="570" y="795"/>
                    <a:pt x="579" y="794"/>
                    <a:pt x="573" y="797"/>
                  </a:cubicBezTo>
                  <a:cubicBezTo>
                    <a:pt x="574" y="798"/>
                    <a:pt x="576" y="798"/>
                    <a:pt x="578" y="798"/>
                  </a:cubicBezTo>
                  <a:cubicBezTo>
                    <a:pt x="577" y="801"/>
                    <a:pt x="578" y="802"/>
                    <a:pt x="580" y="802"/>
                  </a:cubicBezTo>
                  <a:cubicBezTo>
                    <a:pt x="583" y="806"/>
                    <a:pt x="578" y="807"/>
                    <a:pt x="578" y="808"/>
                  </a:cubicBezTo>
                  <a:cubicBezTo>
                    <a:pt x="578" y="809"/>
                    <a:pt x="579" y="810"/>
                    <a:pt x="579" y="809"/>
                  </a:cubicBezTo>
                  <a:cubicBezTo>
                    <a:pt x="578" y="811"/>
                    <a:pt x="579" y="809"/>
                    <a:pt x="578" y="809"/>
                  </a:cubicBezTo>
                  <a:cubicBezTo>
                    <a:pt x="576" y="809"/>
                    <a:pt x="576" y="812"/>
                    <a:pt x="572" y="812"/>
                  </a:cubicBezTo>
                  <a:cubicBezTo>
                    <a:pt x="574" y="815"/>
                    <a:pt x="573" y="815"/>
                    <a:pt x="569" y="815"/>
                  </a:cubicBezTo>
                  <a:cubicBezTo>
                    <a:pt x="570" y="819"/>
                    <a:pt x="567" y="819"/>
                    <a:pt x="568" y="822"/>
                  </a:cubicBezTo>
                  <a:cubicBezTo>
                    <a:pt x="563" y="823"/>
                    <a:pt x="569" y="828"/>
                    <a:pt x="564" y="825"/>
                  </a:cubicBezTo>
                  <a:cubicBezTo>
                    <a:pt x="564" y="828"/>
                    <a:pt x="563" y="831"/>
                    <a:pt x="564" y="835"/>
                  </a:cubicBezTo>
                  <a:cubicBezTo>
                    <a:pt x="564" y="835"/>
                    <a:pt x="565" y="836"/>
                    <a:pt x="565" y="836"/>
                  </a:cubicBezTo>
                  <a:cubicBezTo>
                    <a:pt x="565" y="838"/>
                    <a:pt x="562" y="839"/>
                    <a:pt x="565" y="842"/>
                  </a:cubicBezTo>
                  <a:cubicBezTo>
                    <a:pt x="567" y="843"/>
                    <a:pt x="565" y="845"/>
                    <a:pt x="566" y="849"/>
                  </a:cubicBezTo>
                  <a:cubicBezTo>
                    <a:pt x="568" y="851"/>
                    <a:pt x="571" y="852"/>
                    <a:pt x="572" y="856"/>
                  </a:cubicBezTo>
                  <a:cubicBezTo>
                    <a:pt x="576" y="858"/>
                    <a:pt x="578" y="853"/>
                    <a:pt x="580" y="857"/>
                  </a:cubicBezTo>
                  <a:cubicBezTo>
                    <a:pt x="582" y="862"/>
                    <a:pt x="576" y="859"/>
                    <a:pt x="573" y="860"/>
                  </a:cubicBezTo>
                  <a:cubicBezTo>
                    <a:pt x="568" y="861"/>
                    <a:pt x="561" y="864"/>
                    <a:pt x="557" y="863"/>
                  </a:cubicBezTo>
                  <a:cubicBezTo>
                    <a:pt x="556" y="863"/>
                    <a:pt x="557" y="860"/>
                    <a:pt x="557" y="860"/>
                  </a:cubicBezTo>
                  <a:cubicBezTo>
                    <a:pt x="550" y="861"/>
                    <a:pt x="549" y="857"/>
                    <a:pt x="544" y="857"/>
                  </a:cubicBezTo>
                  <a:cubicBezTo>
                    <a:pt x="544" y="853"/>
                    <a:pt x="544" y="853"/>
                    <a:pt x="544" y="853"/>
                  </a:cubicBezTo>
                  <a:cubicBezTo>
                    <a:pt x="543" y="849"/>
                    <a:pt x="539" y="852"/>
                    <a:pt x="538" y="849"/>
                  </a:cubicBezTo>
                  <a:cubicBezTo>
                    <a:pt x="538" y="847"/>
                    <a:pt x="537" y="847"/>
                    <a:pt x="537" y="846"/>
                  </a:cubicBezTo>
                  <a:cubicBezTo>
                    <a:pt x="537" y="845"/>
                    <a:pt x="536" y="844"/>
                    <a:pt x="536" y="844"/>
                  </a:cubicBezTo>
                  <a:cubicBezTo>
                    <a:pt x="536" y="843"/>
                    <a:pt x="539" y="840"/>
                    <a:pt x="536" y="840"/>
                  </a:cubicBezTo>
                  <a:cubicBezTo>
                    <a:pt x="534" y="840"/>
                    <a:pt x="536" y="839"/>
                    <a:pt x="536" y="837"/>
                  </a:cubicBezTo>
                  <a:cubicBezTo>
                    <a:pt x="535" y="836"/>
                    <a:pt x="533" y="836"/>
                    <a:pt x="533" y="835"/>
                  </a:cubicBezTo>
                  <a:cubicBezTo>
                    <a:pt x="532" y="834"/>
                    <a:pt x="535" y="833"/>
                    <a:pt x="534" y="832"/>
                  </a:cubicBezTo>
                  <a:cubicBezTo>
                    <a:pt x="534" y="832"/>
                    <a:pt x="533" y="831"/>
                    <a:pt x="533" y="830"/>
                  </a:cubicBezTo>
                  <a:cubicBezTo>
                    <a:pt x="532" y="829"/>
                    <a:pt x="531" y="827"/>
                    <a:pt x="530" y="826"/>
                  </a:cubicBezTo>
                  <a:cubicBezTo>
                    <a:pt x="529" y="824"/>
                    <a:pt x="532" y="823"/>
                    <a:pt x="531" y="822"/>
                  </a:cubicBezTo>
                  <a:cubicBezTo>
                    <a:pt x="531" y="821"/>
                    <a:pt x="529" y="820"/>
                    <a:pt x="529" y="820"/>
                  </a:cubicBezTo>
                  <a:cubicBezTo>
                    <a:pt x="529" y="819"/>
                    <a:pt x="534" y="818"/>
                    <a:pt x="530" y="816"/>
                  </a:cubicBezTo>
                  <a:cubicBezTo>
                    <a:pt x="530" y="815"/>
                    <a:pt x="532" y="815"/>
                    <a:pt x="533" y="815"/>
                  </a:cubicBezTo>
                  <a:cubicBezTo>
                    <a:pt x="533" y="805"/>
                    <a:pt x="533" y="805"/>
                    <a:pt x="533" y="805"/>
                  </a:cubicBezTo>
                  <a:cubicBezTo>
                    <a:pt x="532" y="804"/>
                    <a:pt x="530" y="803"/>
                    <a:pt x="529" y="802"/>
                  </a:cubicBezTo>
                  <a:cubicBezTo>
                    <a:pt x="530" y="798"/>
                    <a:pt x="534" y="794"/>
                    <a:pt x="531" y="790"/>
                  </a:cubicBezTo>
                  <a:cubicBezTo>
                    <a:pt x="535" y="791"/>
                    <a:pt x="535" y="788"/>
                    <a:pt x="538" y="788"/>
                  </a:cubicBezTo>
                  <a:cubicBezTo>
                    <a:pt x="538" y="776"/>
                    <a:pt x="538" y="776"/>
                    <a:pt x="538" y="776"/>
                  </a:cubicBezTo>
                  <a:cubicBezTo>
                    <a:pt x="545" y="776"/>
                    <a:pt x="542" y="767"/>
                    <a:pt x="545" y="763"/>
                  </a:cubicBezTo>
                  <a:cubicBezTo>
                    <a:pt x="544" y="764"/>
                    <a:pt x="543" y="765"/>
                    <a:pt x="543" y="763"/>
                  </a:cubicBezTo>
                  <a:cubicBezTo>
                    <a:pt x="540" y="764"/>
                    <a:pt x="538" y="767"/>
                    <a:pt x="538" y="771"/>
                  </a:cubicBezTo>
                  <a:cubicBezTo>
                    <a:pt x="536" y="770"/>
                    <a:pt x="534" y="769"/>
                    <a:pt x="534" y="766"/>
                  </a:cubicBezTo>
                  <a:cubicBezTo>
                    <a:pt x="532" y="764"/>
                    <a:pt x="538" y="761"/>
                    <a:pt x="537" y="760"/>
                  </a:cubicBezTo>
                  <a:cubicBezTo>
                    <a:pt x="534" y="758"/>
                    <a:pt x="537" y="761"/>
                    <a:pt x="540" y="759"/>
                  </a:cubicBezTo>
                  <a:cubicBezTo>
                    <a:pt x="541" y="752"/>
                    <a:pt x="537" y="745"/>
                    <a:pt x="538" y="739"/>
                  </a:cubicBezTo>
                  <a:cubicBezTo>
                    <a:pt x="538" y="739"/>
                    <a:pt x="541" y="739"/>
                    <a:pt x="541" y="739"/>
                  </a:cubicBezTo>
                  <a:cubicBezTo>
                    <a:pt x="540" y="732"/>
                    <a:pt x="541" y="732"/>
                    <a:pt x="541" y="724"/>
                  </a:cubicBezTo>
                  <a:cubicBezTo>
                    <a:pt x="544" y="720"/>
                    <a:pt x="549" y="715"/>
                    <a:pt x="547" y="710"/>
                  </a:cubicBezTo>
                  <a:cubicBezTo>
                    <a:pt x="552" y="716"/>
                    <a:pt x="547" y="700"/>
                    <a:pt x="552" y="705"/>
                  </a:cubicBezTo>
                  <a:cubicBezTo>
                    <a:pt x="552" y="703"/>
                    <a:pt x="552" y="699"/>
                    <a:pt x="551" y="696"/>
                  </a:cubicBezTo>
                  <a:cubicBezTo>
                    <a:pt x="550" y="694"/>
                    <a:pt x="548" y="692"/>
                    <a:pt x="548" y="690"/>
                  </a:cubicBezTo>
                  <a:cubicBezTo>
                    <a:pt x="548" y="688"/>
                    <a:pt x="549" y="688"/>
                    <a:pt x="550" y="686"/>
                  </a:cubicBezTo>
                  <a:cubicBezTo>
                    <a:pt x="550" y="683"/>
                    <a:pt x="549" y="678"/>
                    <a:pt x="552" y="682"/>
                  </a:cubicBezTo>
                  <a:cubicBezTo>
                    <a:pt x="552" y="678"/>
                    <a:pt x="552" y="674"/>
                    <a:pt x="554" y="670"/>
                  </a:cubicBezTo>
                  <a:cubicBezTo>
                    <a:pt x="555" y="668"/>
                    <a:pt x="554" y="669"/>
                    <a:pt x="554" y="666"/>
                  </a:cubicBezTo>
                  <a:cubicBezTo>
                    <a:pt x="554" y="665"/>
                    <a:pt x="557" y="661"/>
                    <a:pt x="555" y="659"/>
                  </a:cubicBezTo>
                  <a:cubicBezTo>
                    <a:pt x="554" y="658"/>
                    <a:pt x="555" y="658"/>
                    <a:pt x="555" y="655"/>
                  </a:cubicBezTo>
                  <a:cubicBezTo>
                    <a:pt x="555" y="653"/>
                    <a:pt x="555" y="651"/>
                    <a:pt x="555" y="649"/>
                  </a:cubicBezTo>
                  <a:cubicBezTo>
                    <a:pt x="555" y="647"/>
                    <a:pt x="556" y="647"/>
                    <a:pt x="557" y="645"/>
                  </a:cubicBezTo>
                  <a:cubicBezTo>
                    <a:pt x="557" y="640"/>
                    <a:pt x="556" y="635"/>
                    <a:pt x="557" y="630"/>
                  </a:cubicBezTo>
                  <a:cubicBezTo>
                    <a:pt x="557" y="628"/>
                    <a:pt x="558" y="627"/>
                    <a:pt x="558" y="626"/>
                  </a:cubicBezTo>
                  <a:cubicBezTo>
                    <a:pt x="558" y="621"/>
                    <a:pt x="553" y="617"/>
                    <a:pt x="554" y="613"/>
                  </a:cubicBezTo>
                  <a:cubicBezTo>
                    <a:pt x="553" y="611"/>
                    <a:pt x="552" y="613"/>
                    <a:pt x="550" y="613"/>
                  </a:cubicBezTo>
                  <a:cubicBezTo>
                    <a:pt x="548" y="610"/>
                    <a:pt x="543" y="606"/>
                    <a:pt x="540" y="606"/>
                  </a:cubicBezTo>
                  <a:cubicBezTo>
                    <a:pt x="539" y="606"/>
                    <a:pt x="538" y="602"/>
                    <a:pt x="537" y="603"/>
                  </a:cubicBezTo>
                  <a:cubicBezTo>
                    <a:pt x="535" y="605"/>
                    <a:pt x="537" y="603"/>
                    <a:pt x="536" y="602"/>
                  </a:cubicBezTo>
                  <a:cubicBezTo>
                    <a:pt x="534" y="600"/>
                    <a:pt x="529" y="603"/>
                    <a:pt x="533" y="599"/>
                  </a:cubicBezTo>
                  <a:cubicBezTo>
                    <a:pt x="533" y="596"/>
                    <a:pt x="529" y="598"/>
                    <a:pt x="527" y="597"/>
                  </a:cubicBezTo>
                  <a:cubicBezTo>
                    <a:pt x="527" y="597"/>
                    <a:pt x="528" y="595"/>
                    <a:pt x="527" y="595"/>
                  </a:cubicBezTo>
                  <a:cubicBezTo>
                    <a:pt x="527" y="594"/>
                    <a:pt x="525" y="594"/>
                    <a:pt x="524" y="593"/>
                  </a:cubicBezTo>
                  <a:cubicBezTo>
                    <a:pt x="523" y="592"/>
                    <a:pt x="521" y="588"/>
                    <a:pt x="520" y="583"/>
                  </a:cubicBezTo>
                  <a:cubicBezTo>
                    <a:pt x="520" y="582"/>
                    <a:pt x="518" y="583"/>
                    <a:pt x="517" y="582"/>
                  </a:cubicBezTo>
                  <a:cubicBezTo>
                    <a:pt x="516" y="581"/>
                    <a:pt x="517" y="575"/>
                    <a:pt x="515" y="575"/>
                  </a:cubicBezTo>
                  <a:cubicBezTo>
                    <a:pt x="512" y="575"/>
                    <a:pt x="511" y="567"/>
                    <a:pt x="509" y="564"/>
                  </a:cubicBezTo>
                  <a:cubicBezTo>
                    <a:pt x="507" y="562"/>
                    <a:pt x="505" y="559"/>
                    <a:pt x="503" y="555"/>
                  </a:cubicBezTo>
                  <a:cubicBezTo>
                    <a:pt x="503" y="554"/>
                    <a:pt x="501" y="554"/>
                    <a:pt x="501" y="553"/>
                  </a:cubicBezTo>
                  <a:cubicBezTo>
                    <a:pt x="500" y="552"/>
                    <a:pt x="501" y="550"/>
                    <a:pt x="501" y="550"/>
                  </a:cubicBezTo>
                  <a:cubicBezTo>
                    <a:pt x="500" y="548"/>
                    <a:pt x="499" y="549"/>
                    <a:pt x="498" y="548"/>
                  </a:cubicBezTo>
                  <a:cubicBezTo>
                    <a:pt x="498" y="548"/>
                    <a:pt x="496" y="538"/>
                    <a:pt x="495" y="546"/>
                  </a:cubicBezTo>
                  <a:cubicBezTo>
                    <a:pt x="492" y="544"/>
                    <a:pt x="494" y="537"/>
                    <a:pt x="493" y="533"/>
                  </a:cubicBezTo>
                  <a:cubicBezTo>
                    <a:pt x="497" y="533"/>
                    <a:pt x="497" y="529"/>
                    <a:pt x="499" y="527"/>
                  </a:cubicBezTo>
                  <a:cubicBezTo>
                    <a:pt x="500" y="524"/>
                    <a:pt x="496" y="525"/>
                    <a:pt x="495" y="523"/>
                  </a:cubicBezTo>
                  <a:cubicBezTo>
                    <a:pt x="495" y="519"/>
                    <a:pt x="497" y="517"/>
                    <a:pt x="496" y="512"/>
                  </a:cubicBezTo>
                  <a:cubicBezTo>
                    <a:pt x="497" y="511"/>
                    <a:pt x="499" y="510"/>
                    <a:pt x="501" y="510"/>
                  </a:cubicBezTo>
                  <a:cubicBezTo>
                    <a:pt x="501" y="509"/>
                    <a:pt x="500" y="507"/>
                    <a:pt x="501" y="506"/>
                  </a:cubicBezTo>
                  <a:cubicBezTo>
                    <a:pt x="501" y="506"/>
                    <a:pt x="503" y="507"/>
                    <a:pt x="503" y="506"/>
                  </a:cubicBezTo>
                  <a:cubicBezTo>
                    <a:pt x="504" y="506"/>
                    <a:pt x="503" y="505"/>
                    <a:pt x="503" y="505"/>
                  </a:cubicBezTo>
                  <a:cubicBezTo>
                    <a:pt x="504" y="505"/>
                    <a:pt x="507" y="502"/>
                    <a:pt x="506" y="502"/>
                  </a:cubicBezTo>
                  <a:cubicBezTo>
                    <a:pt x="506" y="502"/>
                    <a:pt x="505" y="502"/>
                    <a:pt x="505" y="502"/>
                  </a:cubicBezTo>
                  <a:cubicBezTo>
                    <a:pt x="505" y="502"/>
                    <a:pt x="505" y="500"/>
                    <a:pt x="506" y="501"/>
                  </a:cubicBezTo>
                  <a:cubicBezTo>
                    <a:pt x="509" y="504"/>
                    <a:pt x="507" y="498"/>
                    <a:pt x="510" y="498"/>
                  </a:cubicBezTo>
                  <a:cubicBezTo>
                    <a:pt x="513" y="498"/>
                    <a:pt x="511" y="495"/>
                    <a:pt x="513" y="492"/>
                  </a:cubicBezTo>
                  <a:cubicBezTo>
                    <a:pt x="513" y="493"/>
                    <a:pt x="520" y="487"/>
                    <a:pt x="516" y="484"/>
                  </a:cubicBezTo>
                  <a:cubicBezTo>
                    <a:pt x="514" y="482"/>
                    <a:pt x="516" y="483"/>
                    <a:pt x="516" y="481"/>
                  </a:cubicBezTo>
                  <a:cubicBezTo>
                    <a:pt x="516" y="478"/>
                    <a:pt x="513" y="468"/>
                    <a:pt x="515" y="464"/>
                  </a:cubicBezTo>
                  <a:cubicBezTo>
                    <a:pt x="508" y="465"/>
                    <a:pt x="508" y="460"/>
                    <a:pt x="501" y="461"/>
                  </a:cubicBezTo>
                  <a:cubicBezTo>
                    <a:pt x="498" y="463"/>
                    <a:pt x="501" y="463"/>
                    <a:pt x="499" y="467"/>
                  </a:cubicBezTo>
                  <a:cubicBezTo>
                    <a:pt x="492" y="467"/>
                    <a:pt x="489" y="463"/>
                    <a:pt x="482" y="463"/>
                  </a:cubicBezTo>
                  <a:cubicBezTo>
                    <a:pt x="482" y="460"/>
                    <a:pt x="478" y="461"/>
                    <a:pt x="479" y="457"/>
                  </a:cubicBezTo>
                  <a:cubicBezTo>
                    <a:pt x="478" y="456"/>
                    <a:pt x="475" y="457"/>
                    <a:pt x="474" y="456"/>
                  </a:cubicBezTo>
                  <a:cubicBezTo>
                    <a:pt x="473" y="455"/>
                    <a:pt x="474" y="453"/>
                    <a:pt x="474" y="453"/>
                  </a:cubicBezTo>
                  <a:cubicBezTo>
                    <a:pt x="473" y="452"/>
                    <a:pt x="471" y="453"/>
                    <a:pt x="471" y="453"/>
                  </a:cubicBezTo>
                  <a:cubicBezTo>
                    <a:pt x="470" y="452"/>
                    <a:pt x="471" y="449"/>
                    <a:pt x="468" y="449"/>
                  </a:cubicBezTo>
                  <a:cubicBezTo>
                    <a:pt x="468" y="445"/>
                    <a:pt x="471" y="446"/>
                    <a:pt x="468" y="443"/>
                  </a:cubicBezTo>
                  <a:cubicBezTo>
                    <a:pt x="468" y="442"/>
                    <a:pt x="467" y="442"/>
                    <a:pt x="467" y="443"/>
                  </a:cubicBezTo>
                  <a:cubicBezTo>
                    <a:pt x="465" y="442"/>
                    <a:pt x="464" y="439"/>
                    <a:pt x="460" y="439"/>
                  </a:cubicBezTo>
                  <a:cubicBezTo>
                    <a:pt x="462" y="434"/>
                    <a:pt x="455" y="438"/>
                    <a:pt x="457" y="433"/>
                  </a:cubicBezTo>
                  <a:cubicBezTo>
                    <a:pt x="456" y="433"/>
                    <a:pt x="448" y="433"/>
                    <a:pt x="450" y="433"/>
                  </a:cubicBezTo>
                  <a:cubicBezTo>
                    <a:pt x="448" y="433"/>
                    <a:pt x="450" y="431"/>
                    <a:pt x="449" y="431"/>
                  </a:cubicBezTo>
                  <a:cubicBezTo>
                    <a:pt x="448" y="430"/>
                    <a:pt x="446" y="431"/>
                    <a:pt x="446" y="431"/>
                  </a:cubicBezTo>
                  <a:cubicBezTo>
                    <a:pt x="445" y="430"/>
                    <a:pt x="442" y="428"/>
                    <a:pt x="437" y="429"/>
                  </a:cubicBezTo>
                  <a:cubicBezTo>
                    <a:pt x="439" y="424"/>
                    <a:pt x="434" y="427"/>
                    <a:pt x="432" y="425"/>
                  </a:cubicBezTo>
                  <a:cubicBezTo>
                    <a:pt x="431" y="425"/>
                    <a:pt x="432" y="423"/>
                    <a:pt x="432" y="422"/>
                  </a:cubicBezTo>
                  <a:cubicBezTo>
                    <a:pt x="431" y="422"/>
                    <a:pt x="429" y="423"/>
                    <a:pt x="429" y="422"/>
                  </a:cubicBezTo>
                  <a:cubicBezTo>
                    <a:pt x="429" y="422"/>
                    <a:pt x="429" y="420"/>
                    <a:pt x="429" y="419"/>
                  </a:cubicBezTo>
                  <a:cubicBezTo>
                    <a:pt x="429" y="419"/>
                    <a:pt x="427" y="420"/>
                    <a:pt x="426" y="419"/>
                  </a:cubicBezTo>
                  <a:cubicBezTo>
                    <a:pt x="426" y="419"/>
                    <a:pt x="427" y="417"/>
                    <a:pt x="426" y="416"/>
                  </a:cubicBezTo>
                  <a:cubicBezTo>
                    <a:pt x="425" y="416"/>
                    <a:pt x="425" y="418"/>
                    <a:pt x="425" y="418"/>
                  </a:cubicBezTo>
                  <a:cubicBezTo>
                    <a:pt x="424" y="418"/>
                    <a:pt x="421" y="416"/>
                    <a:pt x="421" y="415"/>
                  </a:cubicBezTo>
                  <a:cubicBezTo>
                    <a:pt x="419" y="417"/>
                    <a:pt x="418" y="415"/>
                    <a:pt x="416" y="415"/>
                  </a:cubicBezTo>
                  <a:cubicBezTo>
                    <a:pt x="414" y="415"/>
                    <a:pt x="412" y="418"/>
                    <a:pt x="409" y="418"/>
                  </a:cubicBezTo>
                  <a:cubicBezTo>
                    <a:pt x="406" y="418"/>
                    <a:pt x="406" y="417"/>
                    <a:pt x="404" y="416"/>
                  </a:cubicBezTo>
                  <a:cubicBezTo>
                    <a:pt x="400" y="416"/>
                    <a:pt x="401" y="419"/>
                    <a:pt x="398" y="416"/>
                  </a:cubicBezTo>
                  <a:cubicBezTo>
                    <a:pt x="396" y="415"/>
                    <a:pt x="395" y="417"/>
                    <a:pt x="391" y="415"/>
                  </a:cubicBezTo>
                  <a:cubicBezTo>
                    <a:pt x="390" y="415"/>
                    <a:pt x="390" y="413"/>
                    <a:pt x="390" y="412"/>
                  </a:cubicBezTo>
                  <a:cubicBezTo>
                    <a:pt x="389" y="412"/>
                    <a:pt x="388" y="412"/>
                    <a:pt x="387" y="412"/>
                  </a:cubicBezTo>
                  <a:cubicBezTo>
                    <a:pt x="385" y="412"/>
                    <a:pt x="379" y="411"/>
                    <a:pt x="383" y="408"/>
                  </a:cubicBezTo>
                  <a:cubicBezTo>
                    <a:pt x="379" y="408"/>
                    <a:pt x="378" y="405"/>
                    <a:pt x="374" y="405"/>
                  </a:cubicBezTo>
                  <a:cubicBezTo>
                    <a:pt x="374" y="404"/>
                    <a:pt x="373" y="403"/>
                    <a:pt x="373" y="401"/>
                  </a:cubicBezTo>
                  <a:cubicBezTo>
                    <a:pt x="367" y="400"/>
                    <a:pt x="365" y="396"/>
                    <a:pt x="359" y="395"/>
                  </a:cubicBezTo>
                  <a:cubicBezTo>
                    <a:pt x="358" y="391"/>
                    <a:pt x="355" y="388"/>
                    <a:pt x="356" y="381"/>
                  </a:cubicBezTo>
                  <a:cubicBezTo>
                    <a:pt x="356" y="376"/>
                    <a:pt x="348" y="379"/>
                    <a:pt x="352" y="373"/>
                  </a:cubicBezTo>
                  <a:cubicBezTo>
                    <a:pt x="350" y="373"/>
                    <a:pt x="349" y="373"/>
                    <a:pt x="349" y="374"/>
                  </a:cubicBezTo>
                  <a:cubicBezTo>
                    <a:pt x="347" y="374"/>
                    <a:pt x="348" y="372"/>
                    <a:pt x="348" y="372"/>
                  </a:cubicBezTo>
                  <a:cubicBezTo>
                    <a:pt x="347" y="370"/>
                    <a:pt x="344" y="370"/>
                    <a:pt x="343" y="367"/>
                  </a:cubicBezTo>
                  <a:cubicBezTo>
                    <a:pt x="343" y="366"/>
                    <a:pt x="341" y="366"/>
                    <a:pt x="339" y="366"/>
                  </a:cubicBezTo>
                  <a:cubicBezTo>
                    <a:pt x="339" y="365"/>
                    <a:pt x="341" y="364"/>
                    <a:pt x="341" y="363"/>
                  </a:cubicBezTo>
                  <a:cubicBezTo>
                    <a:pt x="341" y="363"/>
                    <a:pt x="339" y="360"/>
                    <a:pt x="339" y="360"/>
                  </a:cubicBezTo>
                  <a:cubicBezTo>
                    <a:pt x="339" y="360"/>
                    <a:pt x="337" y="361"/>
                    <a:pt x="336" y="360"/>
                  </a:cubicBezTo>
                  <a:cubicBezTo>
                    <a:pt x="335" y="359"/>
                    <a:pt x="336" y="357"/>
                    <a:pt x="335" y="356"/>
                  </a:cubicBezTo>
                  <a:cubicBezTo>
                    <a:pt x="332" y="353"/>
                    <a:pt x="328" y="352"/>
                    <a:pt x="327" y="346"/>
                  </a:cubicBezTo>
                  <a:cubicBezTo>
                    <a:pt x="324" y="344"/>
                    <a:pt x="324" y="347"/>
                    <a:pt x="321" y="345"/>
                  </a:cubicBezTo>
                  <a:cubicBezTo>
                    <a:pt x="322" y="342"/>
                    <a:pt x="319" y="342"/>
                    <a:pt x="318" y="341"/>
                  </a:cubicBezTo>
                  <a:cubicBezTo>
                    <a:pt x="317" y="338"/>
                    <a:pt x="318" y="334"/>
                    <a:pt x="314" y="334"/>
                  </a:cubicBezTo>
                  <a:cubicBezTo>
                    <a:pt x="315" y="327"/>
                    <a:pt x="311" y="324"/>
                    <a:pt x="307" y="322"/>
                  </a:cubicBezTo>
                  <a:cubicBezTo>
                    <a:pt x="306" y="324"/>
                    <a:pt x="305" y="325"/>
                    <a:pt x="304" y="327"/>
                  </a:cubicBezTo>
                  <a:cubicBezTo>
                    <a:pt x="303" y="330"/>
                    <a:pt x="307" y="331"/>
                    <a:pt x="308" y="332"/>
                  </a:cubicBezTo>
                  <a:cubicBezTo>
                    <a:pt x="309" y="333"/>
                    <a:pt x="308" y="335"/>
                    <a:pt x="308" y="335"/>
                  </a:cubicBezTo>
                  <a:cubicBezTo>
                    <a:pt x="308" y="335"/>
                    <a:pt x="310" y="335"/>
                    <a:pt x="310" y="335"/>
                  </a:cubicBezTo>
                  <a:cubicBezTo>
                    <a:pt x="311" y="337"/>
                    <a:pt x="309" y="341"/>
                    <a:pt x="311" y="341"/>
                  </a:cubicBezTo>
                  <a:cubicBezTo>
                    <a:pt x="313" y="341"/>
                    <a:pt x="312" y="344"/>
                    <a:pt x="314" y="348"/>
                  </a:cubicBezTo>
                  <a:cubicBezTo>
                    <a:pt x="314" y="348"/>
                    <a:pt x="315" y="348"/>
                    <a:pt x="315" y="349"/>
                  </a:cubicBezTo>
                  <a:cubicBezTo>
                    <a:pt x="315" y="352"/>
                    <a:pt x="319" y="351"/>
                    <a:pt x="318" y="356"/>
                  </a:cubicBezTo>
                  <a:cubicBezTo>
                    <a:pt x="318" y="358"/>
                    <a:pt x="321" y="357"/>
                    <a:pt x="322" y="358"/>
                  </a:cubicBezTo>
                  <a:cubicBezTo>
                    <a:pt x="321" y="359"/>
                    <a:pt x="324" y="360"/>
                    <a:pt x="324" y="360"/>
                  </a:cubicBezTo>
                  <a:cubicBezTo>
                    <a:pt x="324" y="362"/>
                    <a:pt x="322" y="363"/>
                    <a:pt x="322" y="363"/>
                  </a:cubicBezTo>
                  <a:cubicBezTo>
                    <a:pt x="323" y="365"/>
                    <a:pt x="327" y="365"/>
                    <a:pt x="325" y="369"/>
                  </a:cubicBezTo>
                  <a:cubicBezTo>
                    <a:pt x="323" y="367"/>
                    <a:pt x="323" y="365"/>
                    <a:pt x="318" y="366"/>
                  </a:cubicBezTo>
                  <a:cubicBezTo>
                    <a:pt x="320" y="360"/>
                    <a:pt x="315" y="362"/>
                    <a:pt x="315" y="358"/>
                  </a:cubicBezTo>
                  <a:cubicBezTo>
                    <a:pt x="315" y="355"/>
                    <a:pt x="313" y="355"/>
                    <a:pt x="311" y="353"/>
                  </a:cubicBezTo>
                  <a:cubicBezTo>
                    <a:pt x="310" y="352"/>
                    <a:pt x="309" y="351"/>
                    <a:pt x="308" y="349"/>
                  </a:cubicBezTo>
                  <a:cubicBezTo>
                    <a:pt x="306" y="349"/>
                    <a:pt x="304" y="348"/>
                    <a:pt x="303" y="346"/>
                  </a:cubicBezTo>
                  <a:cubicBezTo>
                    <a:pt x="303" y="343"/>
                    <a:pt x="304" y="345"/>
                    <a:pt x="306" y="345"/>
                  </a:cubicBezTo>
                  <a:cubicBezTo>
                    <a:pt x="307" y="339"/>
                    <a:pt x="301" y="340"/>
                    <a:pt x="301" y="335"/>
                  </a:cubicBezTo>
                  <a:cubicBezTo>
                    <a:pt x="299" y="334"/>
                    <a:pt x="298" y="332"/>
                    <a:pt x="294" y="332"/>
                  </a:cubicBezTo>
                  <a:cubicBezTo>
                    <a:pt x="295" y="329"/>
                    <a:pt x="297" y="329"/>
                    <a:pt x="294" y="325"/>
                  </a:cubicBezTo>
                  <a:cubicBezTo>
                    <a:pt x="294" y="325"/>
                    <a:pt x="293" y="324"/>
                    <a:pt x="293" y="324"/>
                  </a:cubicBezTo>
                  <a:cubicBezTo>
                    <a:pt x="291" y="321"/>
                    <a:pt x="293" y="316"/>
                    <a:pt x="286" y="317"/>
                  </a:cubicBezTo>
                  <a:cubicBezTo>
                    <a:pt x="287" y="315"/>
                    <a:pt x="287" y="314"/>
                    <a:pt x="286" y="313"/>
                  </a:cubicBezTo>
                  <a:cubicBezTo>
                    <a:pt x="286" y="312"/>
                    <a:pt x="285" y="310"/>
                    <a:pt x="284" y="310"/>
                  </a:cubicBezTo>
                  <a:cubicBezTo>
                    <a:pt x="284" y="310"/>
                    <a:pt x="281" y="310"/>
                    <a:pt x="280" y="310"/>
                  </a:cubicBezTo>
                  <a:cubicBezTo>
                    <a:pt x="279" y="309"/>
                    <a:pt x="283" y="308"/>
                    <a:pt x="283" y="308"/>
                  </a:cubicBezTo>
                  <a:cubicBezTo>
                    <a:pt x="282" y="305"/>
                    <a:pt x="274" y="304"/>
                    <a:pt x="270" y="303"/>
                  </a:cubicBezTo>
                  <a:cubicBezTo>
                    <a:pt x="270" y="302"/>
                    <a:pt x="270" y="301"/>
                    <a:pt x="269" y="300"/>
                  </a:cubicBezTo>
                  <a:cubicBezTo>
                    <a:pt x="268" y="298"/>
                    <a:pt x="267" y="297"/>
                    <a:pt x="266" y="296"/>
                  </a:cubicBezTo>
                  <a:cubicBezTo>
                    <a:pt x="265" y="295"/>
                    <a:pt x="265" y="291"/>
                    <a:pt x="263" y="287"/>
                  </a:cubicBezTo>
                  <a:cubicBezTo>
                    <a:pt x="263" y="287"/>
                    <a:pt x="261" y="287"/>
                    <a:pt x="261" y="286"/>
                  </a:cubicBezTo>
                  <a:cubicBezTo>
                    <a:pt x="260" y="284"/>
                    <a:pt x="261" y="281"/>
                    <a:pt x="258" y="282"/>
                  </a:cubicBezTo>
                  <a:cubicBezTo>
                    <a:pt x="258" y="277"/>
                    <a:pt x="255" y="273"/>
                    <a:pt x="252" y="269"/>
                  </a:cubicBezTo>
                  <a:cubicBezTo>
                    <a:pt x="251" y="268"/>
                    <a:pt x="251" y="264"/>
                    <a:pt x="248" y="265"/>
                  </a:cubicBezTo>
                  <a:cubicBezTo>
                    <a:pt x="250" y="249"/>
                    <a:pt x="248" y="239"/>
                    <a:pt x="248" y="219"/>
                  </a:cubicBezTo>
                  <a:cubicBezTo>
                    <a:pt x="248" y="218"/>
                    <a:pt x="247" y="217"/>
                    <a:pt x="247" y="216"/>
                  </a:cubicBezTo>
                  <a:cubicBezTo>
                    <a:pt x="246" y="215"/>
                    <a:pt x="245" y="214"/>
                    <a:pt x="244" y="213"/>
                  </a:cubicBezTo>
                  <a:cubicBezTo>
                    <a:pt x="243" y="213"/>
                    <a:pt x="243" y="211"/>
                    <a:pt x="241" y="212"/>
                  </a:cubicBezTo>
                  <a:cubicBezTo>
                    <a:pt x="240" y="205"/>
                    <a:pt x="234" y="201"/>
                    <a:pt x="230" y="196"/>
                  </a:cubicBezTo>
                  <a:cubicBezTo>
                    <a:pt x="229" y="196"/>
                    <a:pt x="228" y="195"/>
                    <a:pt x="228" y="193"/>
                  </a:cubicBezTo>
                  <a:cubicBezTo>
                    <a:pt x="229" y="194"/>
                    <a:pt x="232" y="196"/>
                    <a:pt x="233" y="193"/>
                  </a:cubicBezTo>
                  <a:cubicBezTo>
                    <a:pt x="235" y="193"/>
                    <a:pt x="234" y="197"/>
                    <a:pt x="238" y="196"/>
                  </a:cubicBezTo>
                  <a:cubicBezTo>
                    <a:pt x="239" y="197"/>
                    <a:pt x="240" y="199"/>
                    <a:pt x="240" y="202"/>
                  </a:cubicBezTo>
                  <a:cubicBezTo>
                    <a:pt x="247" y="201"/>
                    <a:pt x="248" y="205"/>
                    <a:pt x="252" y="207"/>
                  </a:cubicBezTo>
                  <a:cubicBezTo>
                    <a:pt x="251" y="212"/>
                    <a:pt x="254" y="214"/>
                    <a:pt x="256" y="216"/>
                  </a:cubicBezTo>
                  <a:cubicBezTo>
                    <a:pt x="258" y="216"/>
                    <a:pt x="258" y="213"/>
                    <a:pt x="258" y="212"/>
                  </a:cubicBezTo>
                  <a:cubicBezTo>
                    <a:pt x="258" y="210"/>
                    <a:pt x="255" y="210"/>
                    <a:pt x="255" y="209"/>
                  </a:cubicBezTo>
                  <a:cubicBezTo>
                    <a:pt x="254" y="206"/>
                    <a:pt x="254" y="205"/>
                    <a:pt x="254" y="203"/>
                  </a:cubicBezTo>
                  <a:cubicBezTo>
                    <a:pt x="253" y="203"/>
                    <a:pt x="252" y="202"/>
                    <a:pt x="252" y="202"/>
                  </a:cubicBezTo>
                  <a:cubicBezTo>
                    <a:pt x="252" y="201"/>
                    <a:pt x="253" y="200"/>
                    <a:pt x="254" y="200"/>
                  </a:cubicBezTo>
                  <a:cubicBezTo>
                    <a:pt x="252" y="197"/>
                    <a:pt x="249" y="198"/>
                    <a:pt x="249" y="195"/>
                  </a:cubicBezTo>
                  <a:cubicBezTo>
                    <a:pt x="243" y="196"/>
                    <a:pt x="242" y="190"/>
                    <a:pt x="235" y="191"/>
                  </a:cubicBezTo>
                  <a:cubicBezTo>
                    <a:pt x="237" y="186"/>
                    <a:pt x="231" y="190"/>
                    <a:pt x="233" y="185"/>
                  </a:cubicBezTo>
                  <a:cubicBezTo>
                    <a:pt x="231" y="183"/>
                    <a:pt x="229" y="185"/>
                    <a:pt x="227" y="182"/>
                  </a:cubicBezTo>
                  <a:cubicBezTo>
                    <a:pt x="227" y="181"/>
                    <a:pt x="229" y="181"/>
                    <a:pt x="230" y="181"/>
                  </a:cubicBezTo>
                  <a:cubicBezTo>
                    <a:pt x="232" y="177"/>
                    <a:pt x="225" y="179"/>
                    <a:pt x="226" y="179"/>
                  </a:cubicBezTo>
                  <a:cubicBezTo>
                    <a:pt x="224" y="179"/>
                    <a:pt x="225" y="177"/>
                    <a:pt x="224" y="177"/>
                  </a:cubicBezTo>
                  <a:cubicBezTo>
                    <a:pt x="224" y="176"/>
                    <a:pt x="221" y="177"/>
                    <a:pt x="221" y="177"/>
                  </a:cubicBezTo>
                  <a:cubicBezTo>
                    <a:pt x="221" y="176"/>
                    <a:pt x="223" y="175"/>
                    <a:pt x="223" y="174"/>
                  </a:cubicBezTo>
                  <a:cubicBezTo>
                    <a:pt x="222" y="172"/>
                    <a:pt x="221" y="174"/>
                    <a:pt x="219" y="174"/>
                  </a:cubicBezTo>
                  <a:cubicBezTo>
                    <a:pt x="216" y="172"/>
                    <a:pt x="217" y="168"/>
                    <a:pt x="216" y="167"/>
                  </a:cubicBezTo>
                  <a:cubicBezTo>
                    <a:pt x="215" y="166"/>
                    <a:pt x="214" y="165"/>
                    <a:pt x="212" y="165"/>
                  </a:cubicBezTo>
                  <a:cubicBezTo>
                    <a:pt x="217" y="157"/>
                    <a:pt x="200" y="163"/>
                    <a:pt x="202" y="154"/>
                  </a:cubicBezTo>
                  <a:cubicBezTo>
                    <a:pt x="206" y="154"/>
                    <a:pt x="206" y="154"/>
                    <a:pt x="206" y="154"/>
                  </a:cubicBezTo>
                  <a:cubicBezTo>
                    <a:pt x="206" y="151"/>
                    <a:pt x="200" y="155"/>
                    <a:pt x="202" y="150"/>
                  </a:cubicBezTo>
                  <a:cubicBezTo>
                    <a:pt x="193" y="150"/>
                    <a:pt x="193" y="150"/>
                    <a:pt x="193" y="150"/>
                  </a:cubicBezTo>
                  <a:cubicBezTo>
                    <a:pt x="196" y="148"/>
                    <a:pt x="192" y="146"/>
                    <a:pt x="195" y="146"/>
                  </a:cubicBezTo>
                  <a:cubicBezTo>
                    <a:pt x="195" y="143"/>
                    <a:pt x="191" y="143"/>
                    <a:pt x="192" y="144"/>
                  </a:cubicBezTo>
                  <a:cubicBezTo>
                    <a:pt x="189" y="142"/>
                    <a:pt x="192" y="141"/>
                    <a:pt x="189" y="137"/>
                  </a:cubicBezTo>
                  <a:cubicBezTo>
                    <a:pt x="181" y="137"/>
                    <a:pt x="181" y="137"/>
                    <a:pt x="181" y="137"/>
                  </a:cubicBezTo>
                  <a:cubicBezTo>
                    <a:pt x="181" y="135"/>
                    <a:pt x="183" y="134"/>
                    <a:pt x="183" y="132"/>
                  </a:cubicBezTo>
                  <a:cubicBezTo>
                    <a:pt x="182" y="129"/>
                    <a:pt x="179" y="131"/>
                    <a:pt x="182" y="127"/>
                  </a:cubicBezTo>
                  <a:cubicBezTo>
                    <a:pt x="177" y="128"/>
                    <a:pt x="174" y="130"/>
                    <a:pt x="168" y="129"/>
                  </a:cubicBezTo>
                  <a:cubicBezTo>
                    <a:pt x="168" y="125"/>
                    <a:pt x="165" y="123"/>
                    <a:pt x="161" y="122"/>
                  </a:cubicBezTo>
                  <a:cubicBezTo>
                    <a:pt x="160" y="121"/>
                    <a:pt x="158" y="121"/>
                    <a:pt x="157" y="120"/>
                  </a:cubicBezTo>
                  <a:cubicBezTo>
                    <a:pt x="156" y="120"/>
                    <a:pt x="157" y="118"/>
                    <a:pt x="157" y="118"/>
                  </a:cubicBezTo>
                  <a:cubicBezTo>
                    <a:pt x="156" y="117"/>
                    <a:pt x="153" y="118"/>
                    <a:pt x="154" y="116"/>
                  </a:cubicBezTo>
                  <a:cubicBezTo>
                    <a:pt x="149" y="114"/>
                    <a:pt x="140" y="119"/>
                    <a:pt x="137" y="116"/>
                  </a:cubicBezTo>
                  <a:cubicBezTo>
                    <a:pt x="137" y="116"/>
                    <a:pt x="137" y="115"/>
                    <a:pt x="137" y="115"/>
                  </a:cubicBezTo>
                  <a:cubicBezTo>
                    <a:pt x="136" y="115"/>
                    <a:pt x="134" y="116"/>
                    <a:pt x="134" y="116"/>
                  </a:cubicBezTo>
                  <a:cubicBezTo>
                    <a:pt x="133" y="116"/>
                    <a:pt x="133" y="112"/>
                    <a:pt x="127" y="113"/>
                  </a:cubicBezTo>
                  <a:cubicBezTo>
                    <a:pt x="127" y="110"/>
                    <a:pt x="121" y="111"/>
                    <a:pt x="125" y="108"/>
                  </a:cubicBezTo>
                  <a:cubicBezTo>
                    <a:pt x="123" y="108"/>
                    <a:pt x="123" y="109"/>
                    <a:pt x="122" y="109"/>
                  </a:cubicBezTo>
                  <a:cubicBezTo>
                    <a:pt x="121" y="109"/>
                    <a:pt x="120" y="108"/>
                    <a:pt x="120" y="108"/>
                  </a:cubicBezTo>
                  <a:cubicBezTo>
                    <a:pt x="117" y="108"/>
                    <a:pt x="116" y="111"/>
                    <a:pt x="113" y="109"/>
                  </a:cubicBezTo>
                  <a:cubicBezTo>
                    <a:pt x="110" y="109"/>
                    <a:pt x="113" y="114"/>
                    <a:pt x="112" y="116"/>
                  </a:cubicBezTo>
                  <a:cubicBezTo>
                    <a:pt x="111" y="116"/>
                    <a:pt x="110" y="115"/>
                    <a:pt x="108" y="115"/>
                  </a:cubicBezTo>
                  <a:cubicBezTo>
                    <a:pt x="106" y="115"/>
                    <a:pt x="107" y="117"/>
                    <a:pt x="106" y="118"/>
                  </a:cubicBezTo>
                  <a:cubicBezTo>
                    <a:pt x="105" y="118"/>
                    <a:pt x="100" y="118"/>
                    <a:pt x="98" y="119"/>
                  </a:cubicBezTo>
                  <a:cubicBezTo>
                    <a:pt x="97" y="120"/>
                    <a:pt x="97" y="122"/>
                    <a:pt x="95" y="122"/>
                  </a:cubicBezTo>
                  <a:cubicBezTo>
                    <a:pt x="93" y="122"/>
                    <a:pt x="92" y="120"/>
                    <a:pt x="89" y="120"/>
                  </a:cubicBezTo>
                  <a:cubicBezTo>
                    <a:pt x="92" y="118"/>
                    <a:pt x="95" y="118"/>
                    <a:pt x="94" y="112"/>
                  </a:cubicBezTo>
                  <a:cubicBezTo>
                    <a:pt x="96" y="113"/>
                    <a:pt x="96" y="111"/>
                    <a:pt x="96" y="109"/>
                  </a:cubicBezTo>
                  <a:cubicBezTo>
                    <a:pt x="96" y="108"/>
                    <a:pt x="94" y="108"/>
                    <a:pt x="92" y="108"/>
                  </a:cubicBezTo>
                  <a:cubicBezTo>
                    <a:pt x="90" y="109"/>
                    <a:pt x="91" y="112"/>
                    <a:pt x="88" y="113"/>
                  </a:cubicBezTo>
                  <a:cubicBezTo>
                    <a:pt x="87" y="114"/>
                    <a:pt x="87" y="116"/>
                    <a:pt x="85" y="116"/>
                  </a:cubicBezTo>
                  <a:cubicBezTo>
                    <a:pt x="84" y="116"/>
                    <a:pt x="84" y="120"/>
                    <a:pt x="81" y="119"/>
                  </a:cubicBezTo>
                  <a:cubicBezTo>
                    <a:pt x="82" y="121"/>
                    <a:pt x="80" y="122"/>
                    <a:pt x="78" y="122"/>
                  </a:cubicBezTo>
                  <a:cubicBezTo>
                    <a:pt x="78" y="127"/>
                    <a:pt x="78" y="127"/>
                    <a:pt x="78" y="127"/>
                  </a:cubicBezTo>
                  <a:cubicBezTo>
                    <a:pt x="74" y="129"/>
                    <a:pt x="73" y="133"/>
                    <a:pt x="70" y="136"/>
                  </a:cubicBezTo>
                  <a:cubicBezTo>
                    <a:pt x="69" y="136"/>
                    <a:pt x="68" y="135"/>
                    <a:pt x="67" y="136"/>
                  </a:cubicBezTo>
                  <a:cubicBezTo>
                    <a:pt x="67" y="136"/>
                    <a:pt x="68" y="138"/>
                    <a:pt x="67" y="139"/>
                  </a:cubicBezTo>
                  <a:cubicBezTo>
                    <a:pt x="67" y="139"/>
                    <a:pt x="61" y="139"/>
                    <a:pt x="63" y="140"/>
                  </a:cubicBezTo>
                  <a:cubicBezTo>
                    <a:pt x="65" y="142"/>
                    <a:pt x="59" y="142"/>
                    <a:pt x="57" y="144"/>
                  </a:cubicBezTo>
                  <a:cubicBezTo>
                    <a:pt x="57" y="145"/>
                    <a:pt x="55" y="149"/>
                    <a:pt x="54" y="149"/>
                  </a:cubicBezTo>
                  <a:cubicBezTo>
                    <a:pt x="53" y="147"/>
                    <a:pt x="53" y="148"/>
                    <a:pt x="53" y="150"/>
                  </a:cubicBezTo>
                  <a:cubicBezTo>
                    <a:pt x="47" y="150"/>
                    <a:pt x="47" y="150"/>
                    <a:pt x="47" y="150"/>
                  </a:cubicBezTo>
                  <a:cubicBezTo>
                    <a:pt x="44" y="152"/>
                    <a:pt x="50" y="152"/>
                    <a:pt x="43" y="153"/>
                  </a:cubicBezTo>
                  <a:cubicBezTo>
                    <a:pt x="40" y="153"/>
                    <a:pt x="38" y="153"/>
                    <a:pt x="35" y="154"/>
                  </a:cubicBezTo>
                  <a:cubicBezTo>
                    <a:pt x="33" y="155"/>
                    <a:pt x="32" y="159"/>
                    <a:pt x="29" y="157"/>
                  </a:cubicBezTo>
                  <a:cubicBezTo>
                    <a:pt x="29" y="153"/>
                    <a:pt x="33" y="154"/>
                    <a:pt x="36" y="153"/>
                  </a:cubicBezTo>
                  <a:cubicBezTo>
                    <a:pt x="37" y="152"/>
                    <a:pt x="38" y="153"/>
                    <a:pt x="38" y="151"/>
                  </a:cubicBezTo>
                  <a:cubicBezTo>
                    <a:pt x="38" y="149"/>
                    <a:pt x="41" y="150"/>
                    <a:pt x="43" y="150"/>
                  </a:cubicBezTo>
                  <a:cubicBezTo>
                    <a:pt x="45" y="150"/>
                    <a:pt x="44" y="147"/>
                    <a:pt x="45" y="146"/>
                  </a:cubicBezTo>
                  <a:cubicBezTo>
                    <a:pt x="45" y="145"/>
                    <a:pt x="46" y="148"/>
                    <a:pt x="49" y="144"/>
                  </a:cubicBezTo>
                  <a:cubicBezTo>
                    <a:pt x="49" y="144"/>
                    <a:pt x="50" y="145"/>
                    <a:pt x="50" y="143"/>
                  </a:cubicBezTo>
                  <a:cubicBezTo>
                    <a:pt x="50" y="141"/>
                    <a:pt x="54" y="142"/>
                    <a:pt x="56" y="140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60" y="138"/>
                    <a:pt x="56" y="129"/>
                    <a:pt x="61" y="130"/>
                  </a:cubicBezTo>
                  <a:cubicBezTo>
                    <a:pt x="62" y="127"/>
                    <a:pt x="55" y="131"/>
                    <a:pt x="57" y="126"/>
                  </a:cubicBezTo>
                  <a:cubicBezTo>
                    <a:pt x="56" y="129"/>
                    <a:pt x="47" y="125"/>
                    <a:pt x="46" y="129"/>
                  </a:cubicBezTo>
                  <a:cubicBezTo>
                    <a:pt x="44" y="129"/>
                    <a:pt x="45" y="127"/>
                    <a:pt x="45" y="126"/>
                  </a:cubicBezTo>
                  <a:cubicBezTo>
                    <a:pt x="43" y="125"/>
                    <a:pt x="39" y="127"/>
                    <a:pt x="36" y="126"/>
                  </a:cubicBezTo>
                  <a:cubicBezTo>
                    <a:pt x="38" y="123"/>
                    <a:pt x="34" y="124"/>
                    <a:pt x="33" y="123"/>
                  </a:cubicBezTo>
                  <a:cubicBezTo>
                    <a:pt x="33" y="122"/>
                    <a:pt x="35" y="121"/>
                    <a:pt x="35" y="122"/>
                  </a:cubicBezTo>
                  <a:cubicBezTo>
                    <a:pt x="32" y="118"/>
                    <a:pt x="30" y="119"/>
                    <a:pt x="28" y="115"/>
                  </a:cubicBezTo>
                  <a:cubicBezTo>
                    <a:pt x="26" y="117"/>
                    <a:pt x="22" y="116"/>
                    <a:pt x="18" y="116"/>
                  </a:cubicBezTo>
                  <a:cubicBezTo>
                    <a:pt x="18" y="115"/>
                    <a:pt x="18" y="114"/>
                    <a:pt x="19" y="113"/>
                  </a:cubicBezTo>
                  <a:cubicBezTo>
                    <a:pt x="18" y="111"/>
                    <a:pt x="14" y="112"/>
                    <a:pt x="15" y="106"/>
                  </a:cubicBezTo>
                  <a:cubicBezTo>
                    <a:pt x="15" y="105"/>
                    <a:pt x="13" y="103"/>
                    <a:pt x="12" y="105"/>
                  </a:cubicBezTo>
                  <a:cubicBezTo>
                    <a:pt x="9" y="105"/>
                    <a:pt x="12" y="101"/>
                    <a:pt x="12" y="99"/>
                  </a:cubicBezTo>
                  <a:cubicBezTo>
                    <a:pt x="13" y="99"/>
                    <a:pt x="12" y="97"/>
                    <a:pt x="12" y="97"/>
                  </a:cubicBezTo>
                  <a:cubicBezTo>
                    <a:pt x="13" y="96"/>
                    <a:pt x="15" y="97"/>
                    <a:pt x="15" y="97"/>
                  </a:cubicBezTo>
                  <a:cubicBezTo>
                    <a:pt x="16" y="95"/>
                    <a:pt x="15" y="93"/>
                    <a:pt x="17" y="92"/>
                  </a:cubicBezTo>
                  <a:cubicBezTo>
                    <a:pt x="20" y="92"/>
                    <a:pt x="25" y="92"/>
                    <a:pt x="28" y="90"/>
                  </a:cubicBezTo>
                  <a:cubicBezTo>
                    <a:pt x="29" y="89"/>
                    <a:pt x="31" y="89"/>
                    <a:pt x="33" y="88"/>
                  </a:cubicBezTo>
                  <a:cubicBezTo>
                    <a:pt x="36" y="87"/>
                    <a:pt x="31" y="84"/>
                    <a:pt x="39" y="85"/>
                  </a:cubicBezTo>
                  <a:cubicBezTo>
                    <a:pt x="38" y="82"/>
                    <a:pt x="38" y="79"/>
                    <a:pt x="36" y="74"/>
                  </a:cubicBezTo>
                  <a:cubicBezTo>
                    <a:pt x="33" y="71"/>
                    <a:pt x="26" y="79"/>
                    <a:pt x="22" y="76"/>
                  </a:cubicBezTo>
                  <a:cubicBezTo>
                    <a:pt x="20" y="73"/>
                    <a:pt x="22" y="77"/>
                    <a:pt x="17" y="77"/>
                  </a:cubicBezTo>
                  <a:cubicBezTo>
                    <a:pt x="15" y="75"/>
                    <a:pt x="10" y="76"/>
                    <a:pt x="7" y="74"/>
                  </a:cubicBezTo>
                  <a:cubicBezTo>
                    <a:pt x="6" y="74"/>
                    <a:pt x="9" y="72"/>
                    <a:pt x="7" y="71"/>
                  </a:cubicBezTo>
                  <a:cubicBezTo>
                    <a:pt x="4" y="71"/>
                    <a:pt x="1" y="70"/>
                    <a:pt x="1" y="66"/>
                  </a:cubicBezTo>
                  <a:cubicBezTo>
                    <a:pt x="10" y="67"/>
                    <a:pt x="0" y="62"/>
                    <a:pt x="10" y="63"/>
                  </a:cubicBezTo>
                  <a:cubicBezTo>
                    <a:pt x="11" y="63"/>
                    <a:pt x="10" y="62"/>
                    <a:pt x="10" y="62"/>
                  </a:cubicBezTo>
                  <a:cubicBezTo>
                    <a:pt x="10" y="59"/>
                    <a:pt x="12" y="62"/>
                    <a:pt x="12" y="62"/>
                  </a:cubicBezTo>
                  <a:cubicBezTo>
                    <a:pt x="15" y="61"/>
                    <a:pt x="15" y="60"/>
                    <a:pt x="18" y="60"/>
                  </a:cubicBezTo>
                  <a:cubicBezTo>
                    <a:pt x="19" y="60"/>
                    <a:pt x="19" y="63"/>
                    <a:pt x="21" y="63"/>
                  </a:cubicBezTo>
                  <a:cubicBezTo>
                    <a:pt x="24" y="64"/>
                    <a:pt x="27" y="62"/>
                    <a:pt x="31" y="63"/>
                  </a:cubicBezTo>
                  <a:cubicBezTo>
                    <a:pt x="33" y="63"/>
                    <a:pt x="33" y="64"/>
                    <a:pt x="35" y="63"/>
                  </a:cubicBezTo>
                  <a:cubicBezTo>
                    <a:pt x="37" y="62"/>
                    <a:pt x="35" y="62"/>
                    <a:pt x="35" y="60"/>
                  </a:cubicBezTo>
                  <a:cubicBezTo>
                    <a:pt x="36" y="60"/>
                    <a:pt x="37" y="60"/>
                    <a:pt x="38" y="59"/>
                  </a:cubicBezTo>
                  <a:cubicBezTo>
                    <a:pt x="38" y="55"/>
                    <a:pt x="31" y="60"/>
                    <a:pt x="33" y="55"/>
                  </a:cubicBezTo>
                  <a:cubicBezTo>
                    <a:pt x="29" y="54"/>
                    <a:pt x="26" y="52"/>
                    <a:pt x="22" y="52"/>
                  </a:cubicBezTo>
                  <a:cubicBezTo>
                    <a:pt x="24" y="49"/>
                    <a:pt x="24" y="50"/>
                    <a:pt x="21" y="48"/>
                  </a:cubicBezTo>
                  <a:cubicBezTo>
                    <a:pt x="20" y="47"/>
                    <a:pt x="20" y="46"/>
                    <a:pt x="19" y="46"/>
                  </a:cubicBezTo>
                  <a:cubicBezTo>
                    <a:pt x="18" y="45"/>
                    <a:pt x="15" y="46"/>
                    <a:pt x="14" y="45"/>
                  </a:cubicBezTo>
                  <a:cubicBezTo>
                    <a:pt x="14" y="45"/>
                    <a:pt x="17" y="40"/>
                    <a:pt x="14" y="41"/>
                  </a:cubicBezTo>
                  <a:cubicBezTo>
                    <a:pt x="13" y="41"/>
                    <a:pt x="14" y="42"/>
                    <a:pt x="12" y="42"/>
                  </a:cubicBezTo>
                  <a:cubicBezTo>
                    <a:pt x="11" y="42"/>
                    <a:pt x="10" y="40"/>
                    <a:pt x="8" y="41"/>
                  </a:cubicBezTo>
                  <a:cubicBezTo>
                    <a:pt x="11" y="37"/>
                    <a:pt x="17" y="36"/>
                    <a:pt x="22" y="34"/>
                  </a:cubicBezTo>
                  <a:cubicBezTo>
                    <a:pt x="21" y="28"/>
                    <a:pt x="26" y="29"/>
                    <a:pt x="28" y="26"/>
                  </a:cubicBezTo>
                  <a:cubicBezTo>
                    <a:pt x="29" y="25"/>
                    <a:pt x="27" y="22"/>
                    <a:pt x="29" y="21"/>
                  </a:cubicBezTo>
                  <a:cubicBezTo>
                    <a:pt x="33" y="24"/>
                    <a:pt x="33" y="22"/>
                    <a:pt x="39" y="22"/>
                  </a:cubicBezTo>
                  <a:cubicBezTo>
                    <a:pt x="42" y="18"/>
                    <a:pt x="46" y="15"/>
                    <a:pt x="54" y="17"/>
                  </a:cubicBezTo>
                  <a:cubicBezTo>
                    <a:pt x="56" y="17"/>
                    <a:pt x="55" y="14"/>
                    <a:pt x="56" y="14"/>
                  </a:cubicBezTo>
                  <a:cubicBezTo>
                    <a:pt x="58" y="13"/>
                    <a:pt x="64" y="15"/>
                    <a:pt x="64" y="11"/>
                  </a:cubicBezTo>
                  <a:cubicBezTo>
                    <a:pt x="66" y="11"/>
                    <a:pt x="66" y="14"/>
                    <a:pt x="67" y="14"/>
                  </a:cubicBezTo>
                  <a:cubicBezTo>
                    <a:pt x="69" y="15"/>
                    <a:pt x="72" y="13"/>
                    <a:pt x="71" y="17"/>
                  </a:cubicBezTo>
                  <a:cubicBezTo>
                    <a:pt x="89" y="17"/>
                    <a:pt x="89" y="17"/>
                    <a:pt x="89" y="17"/>
                  </a:cubicBezTo>
                  <a:cubicBezTo>
                    <a:pt x="84" y="22"/>
                    <a:pt x="99" y="14"/>
                    <a:pt x="94" y="21"/>
                  </a:cubicBezTo>
                  <a:cubicBezTo>
                    <a:pt x="97" y="21"/>
                    <a:pt x="99" y="21"/>
                    <a:pt x="99" y="18"/>
                  </a:cubicBezTo>
                  <a:cubicBezTo>
                    <a:pt x="102" y="21"/>
                    <a:pt x="108" y="20"/>
                    <a:pt x="112" y="21"/>
                  </a:cubicBezTo>
                  <a:cubicBezTo>
                    <a:pt x="112" y="21"/>
                    <a:pt x="112" y="22"/>
                    <a:pt x="113" y="22"/>
                  </a:cubicBezTo>
                  <a:cubicBezTo>
                    <a:pt x="114" y="22"/>
                    <a:pt x="115" y="23"/>
                    <a:pt x="116" y="24"/>
                  </a:cubicBezTo>
                  <a:cubicBezTo>
                    <a:pt x="120" y="24"/>
                    <a:pt x="121" y="21"/>
                    <a:pt x="123" y="24"/>
                  </a:cubicBezTo>
                  <a:cubicBezTo>
                    <a:pt x="124" y="24"/>
                    <a:pt x="140" y="24"/>
                    <a:pt x="141" y="25"/>
                  </a:cubicBezTo>
                  <a:cubicBezTo>
                    <a:pt x="143" y="26"/>
                    <a:pt x="152" y="27"/>
                    <a:pt x="157" y="28"/>
                  </a:cubicBezTo>
                  <a:cubicBezTo>
                    <a:pt x="158" y="30"/>
                    <a:pt x="161" y="31"/>
                    <a:pt x="161" y="34"/>
                  </a:cubicBezTo>
                  <a:cubicBezTo>
                    <a:pt x="166" y="34"/>
                    <a:pt x="168" y="37"/>
                    <a:pt x="172" y="35"/>
                  </a:cubicBezTo>
                  <a:cubicBezTo>
                    <a:pt x="173" y="39"/>
                    <a:pt x="179" y="37"/>
                    <a:pt x="183" y="38"/>
                  </a:cubicBezTo>
                  <a:cubicBezTo>
                    <a:pt x="183" y="36"/>
                    <a:pt x="182" y="37"/>
                    <a:pt x="181" y="36"/>
                  </a:cubicBezTo>
                  <a:cubicBezTo>
                    <a:pt x="183" y="33"/>
                    <a:pt x="187" y="30"/>
                    <a:pt x="192" y="29"/>
                  </a:cubicBezTo>
                  <a:cubicBezTo>
                    <a:pt x="191" y="32"/>
                    <a:pt x="193" y="32"/>
                    <a:pt x="193" y="31"/>
                  </a:cubicBezTo>
                  <a:cubicBezTo>
                    <a:pt x="195" y="31"/>
                    <a:pt x="194" y="33"/>
                    <a:pt x="196" y="34"/>
                  </a:cubicBezTo>
                  <a:cubicBezTo>
                    <a:pt x="199" y="34"/>
                    <a:pt x="199" y="32"/>
                    <a:pt x="199" y="29"/>
                  </a:cubicBezTo>
                  <a:cubicBezTo>
                    <a:pt x="202" y="29"/>
                    <a:pt x="203" y="30"/>
                    <a:pt x="205" y="31"/>
                  </a:cubicBezTo>
                  <a:cubicBezTo>
                    <a:pt x="206" y="29"/>
                    <a:pt x="204" y="28"/>
                    <a:pt x="207" y="25"/>
                  </a:cubicBezTo>
                  <a:cubicBezTo>
                    <a:pt x="210" y="25"/>
                    <a:pt x="211" y="27"/>
                    <a:pt x="212" y="25"/>
                  </a:cubicBezTo>
                  <a:cubicBezTo>
                    <a:pt x="214" y="26"/>
                    <a:pt x="212" y="28"/>
                    <a:pt x="210" y="28"/>
                  </a:cubicBezTo>
                  <a:cubicBezTo>
                    <a:pt x="212" y="32"/>
                    <a:pt x="221" y="24"/>
                    <a:pt x="224" y="29"/>
                  </a:cubicBezTo>
                  <a:cubicBezTo>
                    <a:pt x="229" y="30"/>
                    <a:pt x="221" y="25"/>
                    <a:pt x="226" y="25"/>
                  </a:cubicBezTo>
                  <a:cubicBezTo>
                    <a:pt x="226" y="23"/>
                    <a:pt x="227" y="22"/>
                    <a:pt x="230" y="22"/>
                  </a:cubicBezTo>
                  <a:cubicBezTo>
                    <a:pt x="230" y="26"/>
                    <a:pt x="230" y="26"/>
                    <a:pt x="230" y="26"/>
                  </a:cubicBezTo>
                  <a:cubicBezTo>
                    <a:pt x="233" y="23"/>
                    <a:pt x="234" y="29"/>
                    <a:pt x="237" y="29"/>
                  </a:cubicBezTo>
                  <a:cubicBezTo>
                    <a:pt x="241" y="30"/>
                    <a:pt x="244" y="29"/>
                    <a:pt x="245" y="26"/>
                  </a:cubicBezTo>
                  <a:cubicBezTo>
                    <a:pt x="247" y="28"/>
                    <a:pt x="251" y="28"/>
                    <a:pt x="249" y="32"/>
                  </a:cubicBezTo>
                  <a:cubicBezTo>
                    <a:pt x="253" y="31"/>
                    <a:pt x="256" y="30"/>
                    <a:pt x="256" y="26"/>
                  </a:cubicBezTo>
                  <a:cubicBezTo>
                    <a:pt x="260" y="29"/>
                    <a:pt x="262" y="25"/>
                    <a:pt x="265" y="29"/>
                  </a:cubicBezTo>
                  <a:cubicBezTo>
                    <a:pt x="275" y="29"/>
                    <a:pt x="275" y="29"/>
                    <a:pt x="275" y="29"/>
                  </a:cubicBezTo>
                  <a:cubicBezTo>
                    <a:pt x="275" y="30"/>
                    <a:pt x="273" y="32"/>
                    <a:pt x="273" y="32"/>
                  </a:cubicBezTo>
                  <a:cubicBezTo>
                    <a:pt x="273" y="32"/>
                    <a:pt x="277" y="34"/>
                    <a:pt x="276" y="34"/>
                  </a:cubicBezTo>
                  <a:cubicBezTo>
                    <a:pt x="277" y="34"/>
                    <a:pt x="278" y="32"/>
                    <a:pt x="280" y="32"/>
                  </a:cubicBezTo>
                  <a:cubicBezTo>
                    <a:pt x="281" y="32"/>
                    <a:pt x="280" y="35"/>
                    <a:pt x="280" y="35"/>
                  </a:cubicBezTo>
                  <a:cubicBezTo>
                    <a:pt x="284" y="37"/>
                    <a:pt x="290" y="34"/>
                    <a:pt x="294" y="35"/>
                  </a:cubicBezTo>
                  <a:cubicBezTo>
                    <a:pt x="295" y="37"/>
                    <a:pt x="297" y="36"/>
                    <a:pt x="299" y="36"/>
                  </a:cubicBezTo>
                  <a:cubicBezTo>
                    <a:pt x="296" y="41"/>
                    <a:pt x="303" y="37"/>
                    <a:pt x="303" y="41"/>
                  </a:cubicBezTo>
                  <a:cubicBezTo>
                    <a:pt x="303" y="44"/>
                    <a:pt x="300" y="42"/>
                    <a:pt x="300" y="45"/>
                  </a:cubicBezTo>
                  <a:cubicBezTo>
                    <a:pt x="300" y="47"/>
                    <a:pt x="301" y="47"/>
                    <a:pt x="301" y="49"/>
                  </a:cubicBezTo>
                  <a:cubicBezTo>
                    <a:pt x="316" y="48"/>
                    <a:pt x="329" y="47"/>
                    <a:pt x="341" y="52"/>
                  </a:cubicBezTo>
                  <a:cubicBezTo>
                    <a:pt x="340" y="53"/>
                    <a:pt x="339" y="54"/>
                    <a:pt x="339" y="56"/>
                  </a:cubicBezTo>
                  <a:cubicBezTo>
                    <a:pt x="342" y="56"/>
                    <a:pt x="342" y="54"/>
                    <a:pt x="345" y="55"/>
                  </a:cubicBezTo>
                  <a:cubicBezTo>
                    <a:pt x="344" y="50"/>
                    <a:pt x="345" y="51"/>
                    <a:pt x="343" y="46"/>
                  </a:cubicBezTo>
                  <a:cubicBezTo>
                    <a:pt x="344" y="44"/>
                    <a:pt x="355" y="44"/>
                    <a:pt x="352" y="42"/>
                  </a:cubicBezTo>
                  <a:cubicBezTo>
                    <a:pt x="353" y="39"/>
                    <a:pt x="354" y="42"/>
                    <a:pt x="356" y="42"/>
                  </a:cubicBezTo>
                  <a:cubicBezTo>
                    <a:pt x="356" y="43"/>
                    <a:pt x="359" y="43"/>
                    <a:pt x="359" y="45"/>
                  </a:cubicBezTo>
                  <a:cubicBezTo>
                    <a:pt x="364" y="46"/>
                    <a:pt x="368" y="43"/>
                    <a:pt x="373" y="45"/>
                  </a:cubicBezTo>
                  <a:cubicBezTo>
                    <a:pt x="373" y="45"/>
                    <a:pt x="373" y="46"/>
                    <a:pt x="374" y="46"/>
                  </a:cubicBezTo>
                  <a:cubicBezTo>
                    <a:pt x="375" y="46"/>
                    <a:pt x="376" y="47"/>
                    <a:pt x="377" y="48"/>
                  </a:cubicBezTo>
                  <a:cubicBezTo>
                    <a:pt x="382" y="48"/>
                    <a:pt x="387" y="45"/>
                    <a:pt x="394" y="46"/>
                  </a:cubicBezTo>
                  <a:cubicBezTo>
                    <a:pt x="398" y="43"/>
                    <a:pt x="397" y="41"/>
                    <a:pt x="398" y="38"/>
                  </a:cubicBezTo>
                  <a:cubicBezTo>
                    <a:pt x="397" y="33"/>
                    <a:pt x="393" y="35"/>
                    <a:pt x="393" y="34"/>
                  </a:cubicBezTo>
                  <a:cubicBezTo>
                    <a:pt x="393" y="26"/>
                    <a:pt x="406" y="30"/>
                    <a:pt x="409" y="32"/>
                  </a:cubicBezTo>
                  <a:cubicBezTo>
                    <a:pt x="409" y="34"/>
                    <a:pt x="408" y="35"/>
                    <a:pt x="405" y="35"/>
                  </a:cubicBezTo>
                  <a:cubicBezTo>
                    <a:pt x="408" y="38"/>
                    <a:pt x="405" y="39"/>
                    <a:pt x="404" y="41"/>
                  </a:cubicBezTo>
                  <a:cubicBezTo>
                    <a:pt x="403" y="44"/>
                    <a:pt x="406" y="43"/>
                    <a:pt x="408" y="43"/>
                  </a:cubicBezTo>
                  <a:cubicBezTo>
                    <a:pt x="406" y="48"/>
                    <a:pt x="409" y="48"/>
                    <a:pt x="407" y="52"/>
                  </a:cubicBezTo>
                  <a:cubicBezTo>
                    <a:pt x="411" y="54"/>
                    <a:pt x="413" y="45"/>
                    <a:pt x="412" y="46"/>
                  </a:cubicBezTo>
                  <a:cubicBezTo>
                    <a:pt x="413" y="46"/>
                    <a:pt x="416" y="50"/>
                    <a:pt x="415" y="43"/>
                  </a:cubicBezTo>
                  <a:cubicBezTo>
                    <a:pt x="421" y="44"/>
                    <a:pt x="420" y="38"/>
                    <a:pt x="423" y="36"/>
                  </a:cubicBezTo>
                  <a:cubicBezTo>
                    <a:pt x="422" y="32"/>
                    <a:pt x="419" y="29"/>
                    <a:pt x="414" y="29"/>
                  </a:cubicBezTo>
                  <a:cubicBezTo>
                    <a:pt x="416" y="27"/>
                    <a:pt x="411" y="24"/>
                    <a:pt x="407" y="22"/>
                  </a:cubicBezTo>
                  <a:cubicBezTo>
                    <a:pt x="407" y="20"/>
                    <a:pt x="407" y="18"/>
                    <a:pt x="405" y="18"/>
                  </a:cubicBezTo>
                  <a:cubicBezTo>
                    <a:pt x="405" y="15"/>
                    <a:pt x="409" y="14"/>
                    <a:pt x="409" y="11"/>
                  </a:cubicBezTo>
                  <a:cubicBezTo>
                    <a:pt x="409" y="10"/>
                    <a:pt x="413" y="9"/>
                    <a:pt x="412" y="8"/>
                  </a:cubicBezTo>
                  <a:cubicBezTo>
                    <a:pt x="408" y="5"/>
                    <a:pt x="417" y="9"/>
                    <a:pt x="414" y="5"/>
                  </a:cubicBezTo>
                  <a:cubicBezTo>
                    <a:pt x="414" y="0"/>
                    <a:pt x="417" y="7"/>
                    <a:pt x="418" y="7"/>
                  </a:cubicBezTo>
                  <a:cubicBezTo>
                    <a:pt x="419" y="7"/>
                    <a:pt x="422" y="6"/>
                    <a:pt x="423" y="7"/>
                  </a:cubicBezTo>
                  <a:cubicBezTo>
                    <a:pt x="424" y="7"/>
                    <a:pt x="421" y="9"/>
                    <a:pt x="422" y="10"/>
                  </a:cubicBezTo>
                  <a:cubicBezTo>
                    <a:pt x="423" y="10"/>
                    <a:pt x="426" y="9"/>
                    <a:pt x="426" y="10"/>
                  </a:cubicBezTo>
                  <a:cubicBezTo>
                    <a:pt x="427" y="10"/>
                    <a:pt x="425" y="13"/>
                    <a:pt x="426" y="14"/>
                  </a:cubicBezTo>
                  <a:cubicBezTo>
                    <a:pt x="426" y="14"/>
                    <a:pt x="429" y="14"/>
                    <a:pt x="429" y="14"/>
                  </a:cubicBezTo>
                  <a:cubicBezTo>
                    <a:pt x="430" y="17"/>
                    <a:pt x="427" y="16"/>
                    <a:pt x="429" y="19"/>
                  </a:cubicBezTo>
                  <a:cubicBezTo>
                    <a:pt x="430" y="20"/>
                    <a:pt x="431" y="21"/>
                    <a:pt x="430" y="22"/>
                  </a:cubicBezTo>
                  <a:cubicBezTo>
                    <a:pt x="430" y="22"/>
                    <a:pt x="429" y="23"/>
                    <a:pt x="429" y="24"/>
                  </a:cubicBezTo>
                  <a:cubicBezTo>
                    <a:pt x="429" y="26"/>
                    <a:pt x="428" y="26"/>
                    <a:pt x="428" y="28"/>
                  </a:cubicBezTo>
                  <a:cubicBezTo>
                    <a:pt x="427" y="30"/>
                    <a:pt x="437" y="31"/>
                    <a:pt x="435" y="26"/>
                  </a:cubicBezTo>
                  <a:cubicBezTo>
                    <a:pt x="437" y="26"/>
                    <a:pt x="436" y="30"/>
                    <a:pt x="440" y="29"/>
                  </a:cubicBezTo>
                  <a:cubicBezTo>
                    <a:pt x="438" y="32"/>
                    <a:pt x="441" y="32"/>
                    <a:pt x="440" y="36"/>
                  </a:cubicBezTo>
                  <a:cubicBezTo>
                    <a:pt x="446" y="37"/>
                    <a:pt x="445" y="32"/>
                    <a:pt x="450" y="35"/>
                  </a:cubicBezTo>
                  <a:cubicBezTo>
                    <a:pt x="451" y="35"/>
                    <a:pt x="451" y="34"/>
                    <a:pt x="451" y="34"/>
                  </a:cubicBezTo>
                  <a:cubicBezTo>
                    <a:pt x="455" y="34"/>
                    <a:pt x="450" y="35"/>
                    <a:pt x="453" y="38"/>
                  </a:cubicBezTo>
                  <a:cubicBezTo>
                    <a:pt x="453" y="38"/>
                    <a:pt x="456" y="39"/>
                    <a:pt x="456" y="39"/>
                  </a:cubicBezTo>
                  <a:cubicBezTo>
                    <a:pt x="456" y="42"/>
                    <a:pt x="451" y="43"/>
                    <a:pt x="453" y="48"/>
                  </a:cubicBezTo>
                  <a:moveTo>
                    <a:pt x="286" y="63"/>
                  </a:moveTo>
                  <a:cubicBezTo>
                    <a:pt x="285" y="61"/>
                    <a:pt x="288" y="59"/>
                    <a:pt x="286" y="59"/>
                  </a:cubicBezTo>
                  <a:cubicBezTo>
                    <a:pt x="286" y="60"/>
                    <a:pt x="286" y="60"/>
                    <a:pt x="284" y="60"/>
                  </a:cubicBezTo>
                  <a:cubicBezTo>
                    <a:pt x="284" y="58"/>
                    <a:pt x="285" y="56"/>
                    <a:pt x="283" y="56"/>
                  </a:cubicBezTo>
                  <a:cubicBezTo>
                    <a:pt x="281" y="58"/>
                    <a:pt x="275" y="63"/>
                    <a:pt x="272" y="59"/>
                  </a:cubicBezTo>
                  <a:cubicBezTo>
                    <a:pt x="271" y="55"/>
                    <a:pt x="278" y="60"/>
                    <a:pt x="276" y="55"/>
                  </a:cubicBezTo>
                  <a:cubicBezTo>
                    <a:pt x="275" y="54"/>
                    <a:pt x="273" y="55"/>
                    <a:pt x="273" y="53"/>
                  </a:cubicBezTo>
                  <a:cubicBezTo>
                    <a:pt x="271" y="52"/>
                    <a:pt x="270" y="55"/>
                    <a:pt x="268" y="56"/>
                  </a:cubicBezTo>
                  <a:cubicBezTo>
                    <a:pt x="265" y="57"/>
                    <a:pt x="261" y="56"/>
                    <a:pt x="258" y="57"/>
                  </a:cubicBezTo>
                  <a:cubicBezTo>
                    <a:pt x="258" y="57"/>
                    <a:pt x="257" y="58"/>
                    <a:pt x="256" y="59"/>
                  </a:cubicBezTo>
                  <a:cubicBezTo>
                    <a:pt x="252" y="60"/>
                    <a:pt x="247" y="60"/>
                    <a:pt x="242" y="60"/>
                  </a:cubicBezTo>
                  <a:cubicBezTo>
                    <a:pt x="243" y="63"/>
                    <a:pt x="240" y="64"/>
                    <a:pt x="242" y="64"/>
                  </a:cubicBezTo>
                  <a:cubicBezTo>
                    <a:pt x="242" y="63"/>
                    <a:pt x="244" y="63"/>
                    <a:pt x="244" y="66"/>
                  </a:cubicBezTo>
                  <a:cubicBezTo>
                    <a:pt x="250" y="67"/>
                    <a:pt x="259" y="60"/>
                    <a:pt x="261" y="66"/>
                  </a:cubicBezTo>
                  <a:cubicBezTo>
                    <a:pt x="257" y="63"/>
                    <a:pt x="259" y="66"/>
                    <a:pt x="256" y="67"/>
                  </a:cubicBezTo>
                  <a:cubicBezTo>
                    <a:pt x="254" y="67"/>
                    <a:pt x="252" y="68"/>
                    <a:pt x="251" y="70"/>
                  </a:cubicBezTo>
                  <a:cubicBezTo>
                    <a:pt x="258" y="71"/>
                    <a:pt x="262" y="68"/>
                    <a:pt x="269" y="69"/>
                  </a:cubicBezTo>
                  <a:cubicBezTo>
                    <a:pt x="269" y="70"/>
                    <a:pt x="269" y="73"/>
                    <a:pt x="270" y="73"/>
                  </a:cubicBezTo>
                  <a:cubicBezTo>
                    <a:pt x="271" y="71"/>
                    <a:pt x="273" y="71"/>
                    <a:pt x="275" y="71"/>
                  </a:cubicBezTo>
                  <a:cubicBezTo>
                    <a:pt x="275" y="69"/>
                    <a:pt x="276" y="67"/>
                    <a:pt x="277" y="66"/>
                  </a:cubicBezTo>
                  <a:cubicBezTo>
                    <a:pt x="280" y="63"/>
                    <a:pt x="279" y="66"/>
                    <a:pt x="283" y="66"/>
                  </a:cubicBezTo>
                  <a:cubicBezTo>
                    <a:pt x="283" y="64"/>
                    <a:pt x="284" y="62"/>
                    <a:pt x="286" y="63"/>
                  </a:cubicBezTo>
                  <a:moveTo>
                    <a:pt x="296" y="111"/>
                  </a:moveTo>
                  <a:cubicBezTo>
                    <a:pt x="297" y="107"/>
                    <a:pt x="301" y="108"/>
                    <a:pt x="303" y="106"/>
                  </a:cubicBezTo>
                  <a:cubicBezTo>
                    <a:pt x="303" y="106"/>
                    <a:pt x="305" y="107"/>
                    <a:pt x="306" y="106"/>
                  </a:cubicBezTo>
                  <a:cubicBezTo>
                    <a:pt x="308" y="106"/>
                    <a:pt x="310" y="106"/>
                    <a:pt x="313" y="105"/>
                  </a:cubicBezTo>
                  <a:cubicBezTo>
                    <a:pt x="313" y="105"/>
                    <a:pt x="314" y="103"/>
                    <a:pt x="314" y="102"/>
                  </a:cubicBezTo>
                  <a:cubicBezTo>
                    <a:pt x="318" y="100"/>
                    <a:pt x="320" y="103"/>
                    <a:pt x="321" y="101"/>
                  </a:cubicBezTo>
                  <a:cubicBezTo>
                    <a:pt x="320" y="101"/>
                    <a:pt x="319" y="100"/>
                    <a:pt x="321" y="99"/>
                  </a:cubicBezTo>
                  <a:cubicBezTo>
                    <a:pt x="324" y="100"/>
                    <a:pt x="324" y="98"/>
                    <a:pt x="325" y="99"/>
                  </a:cubicBezTo>
                  <a:cubicBezTo>
                    <a:pt x="326" y="100"/>
                    <a:pt x="327" y="98"/>
                    <a:pt x="327" y="98"/>
                  </a:cubicBezTo>
                  <a:cubicBezTo>
                    <a:pt x="324" y="99"/>
                    <a:pt x="327" y="95"/>
                    <a:pt x="329" y="98"/>
                  </a:cubicBezTo>
                  <a:cubicBezTo>
                    <a:pt x="330" y="95"/>
                    <a:pt x="332" y="95"/>
                    <a:pt x="332" y="91"/>
                  </a:cubicBezTo>
                  <a:cubicBezTo>
                    <a:pt x="327" y="90"/>
                    <a:pt x="326" y="93"/>
                    <a:pt x="321" y="92"/>
                  </a:cubicBezTo>
                  <a:cubicBezTo>
                    <a:pt x="321" y="95"/>
                    <a:pt x="320" y="96"/>
                    <a:pt x="318" y="97"/>
                  </a:cubicBezTo>
                  <a:cubicBezTo>
                    <a:pt x="314" y="99"/>
                    <a:pt x="315" y="96"/>
                    <a:pt x="311" y="97"/>
                  </a:cubicBezTo>
                  <a:cubicBezTo>
                    <a:pt x="310" y="97"/>
                    <a:pt x="311" y="98"/>
                    <a:pt x="308" y="98"/>
                  </a:cubicBezTo>
                  <a:cubicBezTo>
                    <a:pt x="306" y="98"/>
                    <a:pt x="306" y="96"/>
                    <a:pt x="303" y="97"/>
                  </a:cubicBezTo>
                  <a:cubicBezTo>
                    <a:pt x="302" y="96"/>
                    <a:pt x="303" y="94"/>
                    <a:pt x="301" y="94"/>
                  </a:cubicBezTo>
                  <a:cubicBezTo>
                    <a:pt x="301" y="96"/>
                    <a:pt x="301" y="97"/>
                    <a:pt x="300" y="98"/>
                  </a:cubicBezTo>
                  <a:cubicBezTo>
                    <a:pt x="300" y="100"/>
                    <a:pt x="302" y="99"/>
                    <a:pt x="303" y="101"/>
                  </a:cubicBezTo>
                  <a:cubicBezTo>
                    <a:pt x="298" y="100"/>
                    <a:pt x="298" y="102"/>
                    <a:pt x="297" y="104"/>
                  </a:cubicBezTo>
                  <a:cubicBezTo>
                    <a:pt x="295" y="106"/>
                    <a:pt x="292" y="104"/>
                    <a:pt x="292" y="106"/>
                  </a:cubicBezTo>
                  <a:cubicBezTo>
                    <a:pt x="291" y="110"/>
                    <a:pt x="285" y="106"/>
                    <a:pt x="287" y="111"/>
                  </a:cubicBezTo>
                  <a:lnTo>
                    <a:pt x="296" y="111"/>
                  </a:lnTo>
                  <a:close/>
                  <a:moveTo>
                    <a:pt x="398" y="165"/>
                  </a:moveTo>
                  <a:cubicBezTo>
                    <a:pt x="397" y="166"/>
                    <a:pt x="397" y="167"/>
                    <a:pt x="397" y="167"/>
                  </a:cubicBezTo>
                  <a:cubicBezTo>
                    <a:pt x="396" y="167"/>
                    <a:pt x="393" y="168"/>
                    <a:pt x="393" y="168"/>
                  </a:cubicBezTo>
                  <a:cubicBezTo>
                    <a:pt x="391" y="170"/>
                    <a:pt x="394" y="174"/>
                    <a:pt x="391" y="174"/>
                  </a:cubicBezTo>
                  <a:cubicBezTo>
                    <a:pt x="391" y="172"/>
                    <a:pt x="391" y="170"/>
                    <a:pt x="390" y="170"/>
                  </a:cubicBezTo>
                  <a:cubicBezTo>
                    <a:pt x="390" y="175"/>
                    <a:pt x="390" y="175"/>
                    <a:pt x="390" y="175"/>
                  </a:cubicBezTo>
                  <a:cubicBezTo>
                    <a:pt x="397" y="175"/>
                    <a:pt x="397" y="175"/>
                    <a:pt x="397" y="175"/>
                  </a:cubicBezTo>
                  <a:cubicBezTo>
                    <a:pt x="396" y="177"/>
                    <a:pt x="399" y="179"/>
                    <a:pt x="400" y="181"/>
                  </a:cubicBezTo>
                  <a:cubicBezTo>
                    <a:pt x="401" y="185"/>
                    <a:pt x="402" y="184"/>
                    <a:pt x="404" y="186"/>
                  </a:cubicBezTo>
                  <a:cubicBezTo>
                    <a:pt x="402" y="187"/>
                    <a:pt x="400" y="187"/>
                    <a:pt x="401" y="189"/>
                  </a:cubicBezTo>
                  <a:cubicBezTo>
                    <a:pt x="401" y="191"/>
                    <a:pt x="403" y="191"/>
                    <a:pt x="402" y="193"/>
                  </a:cubicBezTo>
                  <a:cubicBezTo>
                    <a:pt x="408" y="193"/>
                    <a:pt x="408" y="193"/>
                    <a:pt x="408" y="193"/>
                  </a:cubicBezTo>
                  <a:cubicBezTo>
                    <a:pt x="410" y="192"/>
                    <a:pt x="410" y="188"/>
                    <a:pt x="409" y="185"/>
                  </a:cubicBezTo>
                  <a:cubicBezTo>
                    <a:pt x="408" y="184"/>
                    <a:pt x="406" y="184"/>
                    <a:pt x="405" y="182"/>
                  </a:cubicBezTo>
                  <a:cubicBezTo>
                    <a:pt x="408" y="175"/>
                    <a:pt x="405" y="179"/>
                    <a:pt x="404" y="177"/>
                  </a:cubicBezTo>
                  <a:cubicBezTo>
                    <a:pt x="402" y="174"/>
                    <a:pt x="402" y="169"/>
                    <a:pt x="401" y="165"/>
                  </a:cubicBezTo>
                  <a:cubicBezTo>
                    <a:pt x="400" y="166"/>
                    <a:pt x="399" y="165"/>
                    <a:pt x="398" y="165"/>
                  </a:cubicBezTo>
                  <a:moveTo>
                    <a:pt x="453" y="209"/>
                  </a:moveTo>
                  <a:cubicBezTo>
                    <a:pt x="448" y="207"/>
                    <a:pt x="449" y="211"/>
                    <a:pt x="447" y="212"/>
                  </a:cubicBezTo>
                  <a:cubicBezTo>
                    <a:pt x="447" y="211"/>
                    <a:pt x="446" y="210"/>
                    <a:pt x="444" y="210"/>
                  </a:cubicBezTo>
                  <a:cubicBezTo>
                    <a:pt x="445" y="215"/>
                    <a:pt x="439" y="213"/>
                    <a:pt x="437" y="214"/>
                  </a:cubicBezTo>
                  <a:cubicBezTo>
                    <a:pt x="436" y="215"/>
                    <a:pt x="437" y="216"/>
                    <a:pt x="436" y="217"/>
                  </a:cubicBezTo>
                  <a:cubicBezTo>
                    <a:pt x="435" y="218"/>
                    <a:pt x="433" y="217"/>
                    <a:pt x="433" y="219"/>
                  </a:cubicBezTo>
                  <a:cubicBezTo>
                    <a:pt x="436" y="219"/>
                    <a:pt x="433" y="220"/>
                    <a:pt x="433" y="223"/>
                  </a:cubicBezTo>
                  <a:cubicBezTo>
                    <a:pt x="436" y="225"/>
                    <a:pt x="437" y="221"/>
                    <a:pt x="439" y="220"/>
                  </a:cubicBezTo>
                  <a:cubicBezTo>
                    <a:pt x="441" y="219"/>
                    <a:pt x="444" y="220"/>
                    <a:pt x="447" y="220"/>
                  </a:cubicBezTo>
                  <a:cubicBezTo>
                    <a:pt x="449" y="220"/>
                    <a:pt x="449" y="219"/>
                    <a:pt x="451" y="219"/>
                  </a:cubicBezTo>
                  <a:cubicBezTo>
                    <a:pt x="455" y="218"/>
                    <a:pt x="459" y="220"/>
                    <a:pt x="460" y="221"/>
                  </a:cubicBezTo>
                  <a:cubicBezTo>
                    <a:pt x="459" y="222"/>
                    <a:pt x="457" y="222"/>
                    <a:pt x="457" y="223"/>
                  </a:cubicBezTo>
                  <a:cubicBezTo>
                    <a:pt x="458" y="222"/>
                    <a:pt x="458" y="224"/>
                    <a:pt x="458" y="224"/>
                  </a:cubicBezTo>
                  <a:cubicBezTo>
                    <a:pt x="459" y="224"/>
                    <a:pt x="460" y="223"/>
                    <a:pt x="460" y="223"/>
                  </a:cubicBezTo>
                  <a:cubicBezTo>
                    <a:pt x="465" y="223"/>
                    <a:pt x="463" y="224"/>
                    <a:pt x="467" y="221"/>
                  </a:cubicBezTo>
                  <a:cubicBezTo>
                    <a:pt x="471" y="219"/>
                    <a:pt x="474" y="223"/>
                    <a:pt x="477" y="220"/>
                  </a:cubicBezTo>
                  <a:cubicBezTo>
                    <a:pt x="473" y="219"/>
                    <a:pt x="477" y="214"/>
                    <a:pt x="474" y="217"/>
                  </a:cubicBezTo>
                  <a:cubicBezTo>
                    <a:pt x="471" y="220"/>
                    <a:pt x="471" y="212"/>
                    <a:pt x="471" y="212"/>
                  </a:cubicBezTo>
                  <a:cubicBezTo>
                    <a:pt x="471" y="211"/>
                    <a:pt x="467" y="212"/>
                    <a:pt x="468" y="209"/>
                  </a:cubicBezTo>
                  <a:cubicBezTo>
                    <a:pt x="461" y="209"/>
                    <a:pt x="461" y="209"/>
                    <a:pt x="461" y="209"/>
                  </a:cubicBezTo>
                  <a:cubicBezTo>
                    <a:pt x="462" y="207"/>
                    <a:pt x="463" y="206"/>
                    <a:pt x="461" y="205"/>
                  </a:cubicBezTo>
                  <a:cubicBezTo>
                    <a:pt x="457" y="206"/>
                    <a:pt x="458" y="205"/>
                    <a:pt x="453" y="205"/>
                  </a:cubicBezTo>
                  <a:cubicBezTo>
                    <a:pt x="452" y="207"/>
                    <a:pt x="451" y="207"/>
                    <a:pt x="453" y="209"/>
                  </a:cubicBezTo>
                  <a:moveTo>
                    <a:pt x="491" y="244"/>
                  </a:moveTo>
                  <a:cubicBezTo>
                    <a:pt x="490" y="244"/>
                    <a:pt x="489" y="244"/>
                    <a:pt x="489" y="243"/>
                  </a:cubicBezTo>
                  <a:cubicBezTo>
                    <a:pt x="495" y="244"/>
                    <a:pt x="489" y="233"/>
                    <a:pt x="495" y="234"/>
                  </a:cubicBezTo>
                  <a:cubicBezTo>
                    <a:pt x="498" y="237"/>
                    <a:pt x="499" y="233"/>
                    <a:pt x="503" y="234"/>
                  </a:cubicBezTo>
                  <a:cubicBezTo>
                    <a:pt x="501" y="226"/>
                    <a:pt x="491" y="224"/>
                    <a:pt x="482" y="226"/>
                  </a:cubicBezTo>
                  <a:cubicBezTo>
                    <a:pt x="481" y="225"/>
                    <a:pt x="481" y="225"/>
                    <a:pt x="481" y="223"/>
                  </a:cubicBezTo>
                  <a:cubicBezTo>
                    <a:pt x="478" y="222"/>
                    <a:pt x="477" y="226"/>
                    <a:pt x="474" y="226"/>
                  </a:cubicBezTo>
                  <a:cubicBezTo>
                    <a:pt x="472" y="226"/>
                    <a:pt x="472" y="224"/>
                    <a:pt x="470" y="224"/>
                  </a:cubicBezTo>
                  <a:cubicBezTo>
                    <a:pt x="468" y="225"/>
                    <a:pt x="467" y="226"/>
                    <a:pt x="465" y="227"/>
                  </a:cubicBezTo>
                  <a:cubicBezTo>
                    <a:pt x="463" y="228"/>
                    <a:pt x="462" y="228"/>
                    <a:pt x="460" y="228"/>
                  </a:cubicBezTo>
                  <a:cubicBezTo>
                    <a:pt x="460" y="231"/>
                    <a:pt x="459" y="232"/>
                    <a:pt x="457" y="233"/>
                  </a:cubicBezTo>
                  <a:cubicBezTo>
                    <a:pt x="457" y="244"/>
                    <a:pt x="455" y="245"/>
                    <a:pt x="456" y="257"/>
                  </a:cubicBezTo>
                  <a:cubicBezTo>
                    <a:pt x="461" y="259"/>
                    <a:pt x="458" y="253"/>
                    <a:pt x="463" y="254"/>
                  </a:cubicBezTo>
                  <a:cubicBezTo>
                    <a:pt x="462" y="251"/>
                    <a:pt x="463" y="249"/>
                    <a:pt x="464" y="248"/>
                  </a:cubicBezTo>
                  <a:cubicBezTo>
                    <a:pt x="466" y="245"/>
                    <a:pt x="464" y="241"/>
                    <a:pt x="465" y="237"/>
                  </a:cubicBezTo>
                  <a:cubicBezTo>
                    <a:pt x="466" y="237"/>
                    <a:pt x="468" y="235"/>
                    <a:pt x="468" y="234"/>
                  </a:cubicBezTo>
                  <a:cubicBezTo>
                    <a:pt x="469" y="233"/>
                    <a:pt x="468" y="230"/>
                    <a:pt x="470" y="230"/>
                  </a:cubicBezTo>
                  <a:cubicBezTo>
                    <a:pt x="472" y="230"/>
                    <a:pt x="474" y="230"/>
                    <a:pt x="475" y="228"/>
                  </a:cubicBezTo>
                  <a:cubicBezTo>
                    <a:pt x="473" y="233"/>
                    <a:pt x="480" y="229"/>
                    <a:pt x="479" y="233"/>
                  </a:cubicBezTo>
                  <a:cubicBezTo>
                    <a:pt x="480" y="237"/>
                    <a:pt x="480" y="235"/>
                    <a:pt x="479" y="240"/>
                  </a:cubicBezTo>
                  <a:cubicBezTo>
                    <a:pt x="481" y="240"/>
                    <a:pt x="482" y="240"/>
                    <a:pt x="482" y="241"/>
                  </a:cubicBezTo>
                  <a:cubicBezTo>
                    <a:pt x="481" y="241"/>
                    <a:pt x="480" y="241"/>
                    <a:pt x="479" y="243"/>
                  </a:cubicBezTo>
                  <a:cubicBezTo>
                    <a:pt x="484" y="241"/>
                    <a:pt x="489" y="247"/>
                    <a:pt x="491" y="244"/>
                  </a:cubicBezTo>
                  <a:moveTo>
                    <a:pt x="516" y="238"/>
                  </a:moveTo>
                  <a:cubicBezTo>
                    <a:pt x="516" y="238"/>
                    <a:pt x="516" y="241"/>
                    <a:pt x="516" y="241"/>
                  </a:cubicBezTo>
                  <a:cubicBezTo>
                    <a:pt x="514" y="243"/>
                    <a:pt x="507" y="237"/>
                    <a:pt x="505" y="240"/>
                  </a:cubicBezTo>
                  <a:cubicBezTo>
                    <a:pt x="505" y="242"/>
                    <a:pt x="503" y="243"/>
                    <a:pt x="502" y="244"/>
                  </a:cubicBezTo>
                  <a:cubicBezTo>
                    <a:pt x="505" y="248"/>
                    <a:pt x="506" y="245"/>
                    <a:pt x="510" y="245"/>
                  </a:cubicBezTo>
                  <a:cubicBezTo>
                    <a:pt x="513" y="245"/>
                    <a:pt x="518" y="247"/>
                    <a:pt x="520" y="244"/>
                  </a:cubicBezTo>
                  <a:cubicBezTo>
                    <a:pt x="519" y="244"/>
                    <a:pt x="519" y="243"/>
                    <a:pt x="520" y="243"/>
                  </a:cubicBezTo>
                  <a:cubicBezTo>
                    <a:pt x="521" y="242"/>
                    <a:pt x="523" y="242"/>
                    <a:pt x="523" y="241"/>
                  </a:cubicBezTo>
                  <a:cubicBezTo>
                    <a:pt x="519" y="241"/>
                    <a:pt x="518" y="238"/>
                    <a:pt x="516" y="238"/>
                  </a:cubicBezTo>
                  <a:moveTo>
                    <a:pt x="496" y="250"/>
                  </a:moveTo>
                  <a:cubicBezTo>
                    <a:pt x="496" y="249"/>
                    <a:pt x="495" y="247"/>
                    <a:pt x="493" y="248"/>
                  </a:cubicBezTo>
                  <a:cubicBezTo>
                    <a:pt x="493" y="248"/>
                    <a:pt x="494" y="251"/>
                    <a:pt x="493" y="251"/>
                  </a:cubicBezTo>
                  <a:cubicBezTo>
                    <a:pt x="486" y="251"/>
                    <a:pt x="486" y="251"/>
                    <a:pt x="486" y="251"/>
                  </a:cubicBezTo>
                  <a:cubicBezTo>
                    <a:pt x="489" y="256"/>
                    <a:pt x="482" y="252"/>
                    <a:pt x="482" y="255"/>
                  </a:cubicBezTo>
                  <a:cubicBezTo>
                    <a:pt x="486" y="255"/>
                    <a:pt x="486" y="255"/>
                    <a:pt x="486" y="255"/>
                  </a:cubicBezTo>
                  <a:cubicBezTo>
                    <a:pt x="487" y="257"/>
                    <a:pt x="485" y="257"/>
                    <a:pt x="485" y="258"/>
                  </a:cubicBezTo>
                  <a:cubicBezTo>
                    <a:pt x="489" y="259"/>
                    <a:pt x="488" y="255"/>
                    <a:pt x="491" y="255"/>
                  </a:cubicBezTo>
                  <a:cubicBezTo>
                    <a:pt x="492" y="256"/>
                    <a:pt x="494" y="257"/>
                    <a:pt x="498" y="257"/>
                  </a:cubicBezTo>
                  <a:cubicBezTo>
                    <a:pt x="497" y="251"/>
                    <a:pt x="507" y="256"/>
                    <a:pt x="505" y="248"/>
                  </a:cubicBezTo>
                  <a:cubicBezTo>
                    <a:pt x="500" y="247"/>
                    <a:pt x="498" y="250"/>
                    <a:pt x="496" y="25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Freeform 96"/>
            <p:cNvSpPr>
              <a:spLocks/>
            </p:cNvSpPr>
            <p:nvPr/>
          </p:nvSpPr>
          <p:spPr bwMode="auto">
            <a:xfrm>
              <a:off x="3844925" y="3013075"/>
              <a:ext cx="114300" cy="187325"/>
            </a:xfrm>
            <a:custGeom>
              <a:avLst/>
              <a:gdLst>
                <a:gd name="T0" fmla="*/ 80263448 w 46"/>
                <a:gd name="T1" fmla="*/ 51593106 h 69"/>
                <a:gd name="T2" fmla="*/ 142005326 w 46"/>
                <a:gd name="T3" fmla="*/ 44222274 h 69"/>
                <a:gd name="T4" fmla="*/ 148180011 w 46"/>
                <a:gd name="T5" fmla="*/ 103186212 h 69"/>
                <a:gd name="T6" fmla="*/ 104959702 w 46"/>
                <a:gd name="T7" fmla="*/ 140037654 h 69"/>
                <a:gd name="T8" fmla="*/ 160526896 w 46"/>
                <a:gd name="T9" fmla="*/ 169520980 h 69"/>
                <a:gd name="T10" fmla="*/ 185223150 w 46"/>
                <a:gd name="T11" fmla="*/ 243223866 h 69"/>
                <a:gd name="T12" fmla="*/ 203747204 w 46"/>
                <a:gd name="T13" fmla="*/ 257965529 h 69"/>
                <a:gd name="T14" fmla="*/ 234618143 w 46"/>
                <a:gd name="T15" fmla="*/ 280075309 h 69"/>
                <a:gd name="T16" fmla="*/ 216094089 w 46"/>
                <a:gd name="T17" fmla="*/ 324300298 h 69"/>
                <a:gd name="T18" fmla="*/ 271661283 w 46"/>
                <a:gd name="T19" fmla="*/ 331668414 h 69"/>
                <a:gd name="T20" fmla="*/ 271661283 w 46"/>
                <a:gd name="T21" fmla="*/ 398003183 h 69"/>
                <a:gd name="T22" fmla="*/ 253139713 w 46"/>
                <a:gd name="T23" fmla="*/ 398003183 h 69"/>
                <a:gd name="T24" fmla="*/ 271661283 w 46"/>
                <a:gd name="T25" fmla="*/ 405374015 h 69"/>
                <a:gd name="T26" fmla="*/ 253139713 w 46"/>
                <a:gd name="T27" fmla="*/ 434854626 h 69"/>
                <a:gd name="T28" fmla="*/ 228443459 w 46"/>
                <a:gd name="T29" fmla="*/ 456967121 h 69"/>
                <a:gd name="T30" fmla="*/ 142005326 w 46"/>
                <a:gd name="T31" fmla="*/ 449596289 h 69"/>
                <a:gd name="T32" fmla="*/ 104959702 w 46"/>
                <a:gd name="T33" fmla="*/ 456967121 h 69"/>
                <a:gd name="T34" fmla="*/ 43217824 w 46"/>
                <a:gd name="T35" fmla="*/ 456967121 h 69"/>
                <a:gd name="T36" fmla="*/ 61741878 w 46"/>
                <a:gd name="T37" fmla="*/ 449596289 h 69"/>
                <a:gd name="T38" fmla="*/ 74088763 w 46"/>
                <a:gd name="T39" fmla="*/ 456967121 h 69"/>
                <a:gd name="T40" fmla="*/ 80263448 w 46"/>
                <a:gd name="T41" fmla="*/ 434854626 h 69"/>
                <a:gd name="T42" fmla="*/ 129655957 w 46"/>
                <a:gd name="T43" fmla="*/ 427486509 h 69"/>
                <a:gd name="T44" fmla="*/ 61741878 w 46"/>
                <a:gd name="T45" fmla="*/ 398003183 h 69"/>
                <a:gd name="T46" fmla="*/ 61741878 w 46"/>
                <a:gd name="T47" fmla="*/ 331668414 h 69"/>
                <a:gd name="T48" fmla="*/ 80263448 w 46"/>
                <a:gd name="T49" fmla="*/ 324300298 h 69"/>
                <a:gd name="T50" fmla="*/ 117309072 w 46"/>
                <a:gd name="T51" fmla="*/ 324300298 h 69"/>
                <a:gd name="T52" fmla="*/ 123483757 w 46"/>
                <a:gd name="T53" fmla="*/ 257965529 h 69"/>
                <a:gd name="T54" fmla="*/ 98787502 w 46"/>
                <a:gd name="T55" fmla="*/ 221114086 h 69"/>
                <a:gd name="T56" fmla="*/ 61741878 w 46"/>
                <a:gd name="T57" fmla="*/ 228484918 h 69"/>
                <a:gd name="T58" fmla="*/ 61741878 w 46"/>
                <a:gd name="T59" fmla="*/ 176891812 h 69"/>
                <a:gd name="T60" fmla="*/ 30870939 w 46"/>
                <a:gd name="T61" fmla="*/ 154779317 h 69"/>
                <a:gd name="T62" fmla="*/ 0 w 46"/>
                <a:gd name="T63" fmla="*/ 51593106 h 69"/>
                <a:gd name="T64" fmla="*/ 43217824 w 46"/>
                <a:gd name="T65" fmla="*/ 0 h 69"/>
                <a:gd name="T66" fmla="*/ 123483757 w 46"/>
                <a:gd name="T67" fmla="*/ 0 h 69"/>
                <a:gd name="T68" fmla="*/ 80263448 w 46"/>
                <a:gd name="T69" fmla="*/ 51593106 h 6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6"/>
                <a:gd name="T106" fmla="*/ 0 h 69"/>
                <a:gd name="T107" fmla="*/ 46 w 46"/>
                <a:gd name="T108" fmla="*/ 69 h 6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6" h="69">
                  <a:moveTo>
                    <a:pt x="13" y="7"/>
                  </a:moveTo>
                  <a:cubicBezTo>
                    <a:pt x="14" y="10"/>
                    <a:pt x="20" y="6"/>
                    <a:pt x="23" y="6"/>
                  </a:cubicBezTo>
                  <a:cubicBezTo>
                    <a:pt x="24" y="8"/>
                    <a:pt x="24" y="11"/>
                    <a:pt x="24" y="14"/>
                  </a:cubicBezTo>
                  <a:cubicBezTo>
                    <a:pt x="21" y="15"/>
                    <a:pt x="18" y="16"/>
                    <a:pt x="17" y="19"/>
                  </a:cubicBezTo>
                  <a:cubicBezTo>
                    <a:pt x="18" y="21"/>
                    <a:pt x="21" y="23"/>
                    <a:pt x="26" y="23"/>
                  </a:cubicBezTo>
                  <a:cubicBezTo>
                    <a:pt x="25" y="28"/>
                    <a:pt x="31" y="26"/>
                    <a:pt x="30" y="33"/>
                  </a:cubicBezTo>
                  <a:cubicBezTo>
                    <a:pt x="30" y="34"/>
                    <a:pt x="33" y="34"/>
                    <a:pt x="33" y="35"/>
                  </a:cubicBezTo>
                  <a:cubicBezTo>
                    <a:pt x="33" y="38"/>
                    <a:pt x="37" y="36"/>
                    <a:pt x="38" y="38"/>
                  </a:cubicBezTo>
                  <a:cubicBezTo>
                    <a:pt x="38" y="40"/>
                    <a:pt x="36" y="42"/>
                    <a:pt x="35" y="44"/>
                  </a:cubicBezTo>
                  <a:cubicBezTo>
                    <a:pt x="39" y="44"/>
                    <a:pt x="42" y="44"/>
                    <a:pt x="44" y="45"/>
                  </a:cubicBezTo>
                  <a:cubicBezTo>
                    <a:pt x="42" y="47"/>
                    <a:pt x="46" y="51"/>
                    <a:pt x="44" y="54"/>
                  </a:cubicBezTo>
                  <a:cubicBezTo>
                    <a:pt x="44" y="54"/>
                    <a:pt x="41" y="53"/>
                    <a:pt x="41" y="54"/>
                  </a:cubicBezTo>
                  <a:cubicBezTo>
                    <a:pt x="41" y="55"/>
                    <a:pt x="43" y="55"/>
                    <a:pt x="44" y="55"/>
                  </a:cubicBezTo>
                  <a:cubicBezTo>
                    <a:pt x="43" y="56"/>
                    <a:pt x="41" y="56"/>
                    <a:pt x="41" y="59"/>
                  </a:cubicBezTo>
                  <a:cubicBezTo>
                    <a:pt x="39" y="60"/>
                    <a:pt x="39" y="62"/>
                    <a:pt x="37" y="62"/>
                  </a:cubicBezTo>
                  <a:cubicBezTo>
                    <a:pt x="32" y="62"/>
                    <a:pt x="29" y="60"/>
                    <a:pt x="23" y="61"/>
                  </a:cubicBezTo>
                  <a:cubicBezTo>
                    <a:pt x="20" y="63"/>
                    <a:pt x="22" y="63"/>
                    <a:pt x="17" y="62"/>
                  </a:cubicBezTo>
                  <a:cubicBezTo>
                    <a:pt x="16" y="65"/>
                    <a:pt x="7" y="69"/>
                    <a:pt x="7" y="62"/>
                  </a:cubicBezTo>
                  <a:cubicBezTo>
                    <a:pt x="9" y="63"/>
                    <a:pt x="10" y="61"/>
                    <a:pt x="10" y="61"/>
                  </a:cubicBezTo>
                  <a:cubicBezTo>
                    <a:pt x="11" y="61"/>
                    <a:pt x="12" y="62"/>
                    <a:pt x="12" y="62"/>
                  </a:cubicBezTo>
                  <a:cubicBezTo>
                    <a:pt x="13" y="61"/>
                    <a:pt x="12" y="60"/>
                    <a:pt x="13" y="59"/>
                  </a:cubicBezTo>
                  <a:cubicBezTo>
                    <a:pt x="15" y="58"/>
                    <a:pt x="18" y="59"/>
                    <a:pt x="21" y="58"/>
                  </a:cubicBezTo>
                  <a:cubicBezTo>
                    <a:pt x="20" y="51"/>
                    <a:pt x="14" y="56"/>
                    <a:pt x="10" y="54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3" y="46"/>
                    <a:pt x="15" y="44"/>
                    <a:pt x="13" y="44"/>
                  </a:cubicBezTo>
                  <a:cubicBezTo>
                    <a:pt x="14" y="40"/>
                    <a:pt x="16" y="45"/>
                    <a:pt x="19" y="44"/>
                  </a:cubicBezTo>
                  <a:cubicBezTo>
                    <a:pt x="21" y="44"/>
                    <a:pt x="16" y="38"/>
                    <a:pt x="20" y="35"/>
                  </a:cubicBezTo>
                  <a:cubicBezTo>
                    <a:pt x="19" y="33"/>
                    <a:pt x="15" y="34"/>
                    <a:pt x="16" y="30"/>
                  </a:cubicBezTo>
                  <a:cubicBezTo>
                    <a:pt x="15" y="31"/>
                    <a:pt x="13" y="31"/>
                    <a:pt x="10" y="31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2"/>
                    <a:pt x="5" y="23"/>
                    <a:pt x="5" y="21"/>
                  </a:cubicBezTo>
                  <a:cubicBezTo>
                    <a:pt x="7" y="16"/>
                    <a:pt x="6" y="8"/>
                    <a:pt x="0" y="7"/>
                  </a:cubicBezTo>
                  <a:cubicBezTo>
                    <a:pt x="2" y="5"/>
                    <a:pt x="6" y="4"/>
                    <a:pt x="7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7" y="2"/>
                    <a:pt x="15" y="5"/>
                    <a:pt x="13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Freeform 97"/>
            <p:cNvSpPr>
              <a:spLocks/>
            </p:cNvSpPr>
            <p:nvPr/>
          </p:nvSpPr>
          <p:spPr bwMode="auto">
            <a:xfrm>
              <a:off x="1712913" y="3024188"/>
              <a:ext cx="30162" cy="25400"/>
            </a:xfrm>
            <a:custGeom>
              <a:avLst/>
              <a:gdLst>
                <a:gd name="T0" fmla="*/ 69495762 w 12"/>
                <a:gd name="T1" fmla="*/ 7964311 h 9"/>
                <a:gd name="T2" fmla="*/ 75812187 w 12"/>
                <a:gd name="T3" fmla="*/ 47788689 h 9"/>
                <a:gd name="T4" fmla="*/ 31589668 w 12"/>
                <a:gd name="T5" fmla="*/ 71684444 h 9"/>
                <a:gd name="T6" fmla="*/ 31589668 w 12"/>
                <a:gd name="T7" fmla="*/ 47788689 h 9"/>
                <a:gd name="T8" fmla="*/ 12635365 w 12"/>
                <a:gd name="T9" fmla="*/ 63720133 h 9"/>
                <a:gd name="T10" fmla="*/ 25270729 w 12"/>
                <a:gd name="T11" fmla="*/ 47788689 h 9"/>
                <a:gd name="T12" fmla="*/ 69495762 w 12"/>
                <a:gd name="T13" fmla="*/ 7964311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9"/>
                <a:gd name="T23" fmla="*/ 12 w 12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9">
                  <a:moveTo>
                    <a:pt x="11" y="1"/>
                  </a:moveTo>
                  <a:cubicBezTo>
                    <a:pt x="9" y="2"/>
                    <a:pt x="10" y="5"/>
                    <a:pt x="12" y="6"/>
                  </a:cubicBezTo>
                  <a:cubicBezTo>
                    <a:pt x="11" y="8"/>
                    <a:pt x="8" y="8"/>
                    <a:pt x="5" y="9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4" y="6"/>
                    <a:pt x="4" y="8"/>
                    <a:pt x="2" y="8"/>
                  </a:cubicBezTo>
                  <a:cubicBezTo>
                    <a:pt x="0" y="6"/>
                    <a:pt x="3" y="7"/>
                    <a:pt x="4" y="6"/>
                  </a:cubicBezTo>
                  <a:cubicBezTo>
                    <a:pt x="5" y="5"/>
                    <a:pt x="8" y="0"/>
                    <a:pt x="1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Freeform 98"/>
            <p:cNvSpPr>
              <a:spLocks/>
            </p:cNvSpPr>
            <p:nvPr/>
          </p:nvSpPr>
          <p:spPr bwMode="auto">
            <a:xfrm>
              <a:off x="5943600" y="3325813"/>
              <a:ext cx="19050" cy="23812"/>
            </a:xfrm>
            <a:custGeom>
              <a:avLst/>
              <a:gdLst>
                <a:gd name="T0" fmla="*/ 14812736 w 7"/>
                <a:gd name="T1" fmla="*/ 17719105 h 8"/>
                <a:gd name="T2" fmla="*/ 51843214 w 7"/>
                <a:gd name="T3" fmla="*/ 8861041 h 8"/>
                <a:gd name="T4" fmla="*/ 0 w 7"/>
                <a:gd name="T5" fmla="*/ 70876418 h 8"/>
                <a:gd name="T6" fmla="*/ 14812736 w 7"/>
                <a:gd name="T7" fmla="*/ 17719105 h 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8"/>
                <a:gd name="T14" fmla="*/ 7 w 7"/>
                <a:gd name="T15" fmla="*/ 8 h 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8">
                  <a:moveTo>
                    <a:pt x="2" y="2"/>
                  </a:moveTo>
                  <a:cubicBezTo>
                    <a:pt x="3" y="0"/>
                    <a:pt x="4" y="3"/>
                    <a:pt x="7" y="1"/>
                  </a:cubicBezTo>
                  <a:cubicBezTo>
                    <a:pt x="6" y="4"/>
                    <a:pt x="6" y="8"/>
                    <a:pt x="0" y="8"/>
                  </a:cubicBezTo>
                  <a:cubicBezTo>
                    <a:pt x="0" y="6"/>
                    <a:pt x="6" y="4"/>
                    <a:pt x="2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Freeform 99"/>
            <p:cNvSpPr>
              <a:spLocks/>
            </p:cNvSpPr>
            <p:nvPr/>
          </p:nvSpPr>
          <p:spPr bwMode="auto">
            <a:xfrm>
              <a:off x="5499100" y="3925888"/>
              <a:ext cx="144463" cy="176212"/>
            </a:xfrm>
            <a:custGeom>
              <a:avLst/>
              <a:gdLst>
                <a:gd name="T0" fmla="*/ 295474989 w 57"/>
                <a:gd name="T1" fmla="*/ 28514305 h 66"/>
                <a:gd name="T2" fmla="*/ 327591395 w 57"/>
                <a:gd name="T3" fmla="*/ 49897365 h 66"/>
                <a:gd name="T4" fmla="*/ 366132603 w 57"/>
                <a:gd name="T5" fmla="*/ 78411670 h 66"/>
                <a:gd name="T6" fmla="*/ 327591395 w 57"/>
                <a:gd name="T7" fmla="*/ 128309035 h 66"/>
                <a:gd name="T8" fmla="*/ 321169128 w 57"/>
                <a:gd name="T9" fmla="*/ 192463552 h 66"/>
                <a:gd name="T10" fmla="*/ 340438464 w 57"/>
                <a:gd name="T11" fmla="*/ 206718035 h 66"/>
                <a:gd name="T12" fmla="*/ 340438464 w 57"/>
                <a:gd name="T13" fmla="*/ 242360917 h 66"/>
                <a:gd name="T14" fmla="*/ 353285534 w 57"/>
                <a:gd name="T15" fmla="*/ 256618070 h 66"/>
                <a:gd name="T16" fmla="*/ 308322059 w 57"/>
                <a:gd name="T17" fmla="*/ 292258282 h 66"/>
                <a:gd name="T18" fmla="*/ 301899791 w 57"/>
                <a:gd name="T19" fmla="*/ 342155646 h 66"/>
                <a:gd name="T20" fmla="*/ 301899791 w 57"/>
                <a:gd name="T21" fmla="*/ 356412799 h 66"/>
                <a:gd name="T22" fmla="*/ 282627920 w 57"/>
                <a:gd name="T23" fmla="*/ 356412799 h 66"/>
                <a:gd name="T24" fmla="*/ 256936316 w 57"/>
                <a:gd name="T25" fmla="*/ 399181587 h 66"/>
                <a:gd name="T26" fmla="*/ 256936316 w 57"/>
                <a:gd name="T27" fmla="*/ 463336105 h 66"/>
                <a:gd name="T28" fmla="*/ 167006831 w 57"/>
                <a:gd name="T29" fmla="*/ 427695893 h 66"/>
                <a:gd name="T30" fmla="*/ 160584564 w 57"/>
                <a:gd name="T31" fmla="*/ 449078952 h 66"/>
                <a:gd name="T32" fmla="*/ 128468158 w 57"/>
                <a:gd name="T33" fmla="*/ 427695893 h 66"/>
                <a:gd name="T34" fmla="*/ 83504683 w 57"/>
                <a:gd name="T35" fmla="*/ 427695893 h 66"/>
                <a:gd name="T36" fmla="*/ 57810544 w 57"/>
                <a:gd name="T37" fmla="*/ 420567316 h 66"/>
                <a:gd name="T38" fmla="*/ 25694138 w 57"/>
                <a:gd name="T39" fmla="*/ 356412799 h 66"/>
                <a:gd name="T40" fmla="*/ 32116406 w 57"/>
                <a:gd name="T41" fmla="*/ 320772587 h 66"/>
                <a:gd name="T42" fmla="*/ 25694138 w 57"/>
                <a:gd name="T43" fmla="*/ 320772587 h 66"/>
                <a:gd name="T44" fmla="*/ 12847069 w 57"/>
                <a:gd name="T45" fmla="*/ 242360917 h 66"/>
                <a:gd name="T46" fmla="*/ 102774020 w 57"/>
                <a:gd name="T47" fmla="*/ 228103764 h 66"/>
                <a:gd name="T48" fmla="*/ 102774020 w 57"/>
                <a:gd name="T49" fmla="*/ 199592129 h 66"/>
                <a:gd name="T50" fmla="*/ 167006831 w 57"/>
                <a:gd name="T51" fmla="*/ 149692094 h 66"/>
                <a:gd name="T52" fmla="*/ 218395108 w 57"/>
                <a:gd name="T53" fmla="*/ 128309035 h 66"/>
                <a:gd name="T54" fmla="*/ 231242178 w 57"/>
                <a:gd name="T55" fmla="*/ 99794729 h 66"/>
                <a:gd name="T56" fmla="*/ 250511514 w 57"/>
                <a:gd name="T57" fmla="*/ 99794729 h 66"/>
                <a:gd name="T58" fmla="*/ 263358583 w 57"/>
                <a:gd name="T59" fmla="*/ 78411670 h 66"/>
                <a:gd name="T60" fmla="*/ 301899791 w 57"/>
                <a:gd name="T61" fmla="*/ 28514305 h 66"/>
                <a:gd name="T62" fmla="*/ 295474989 w 57"/>
                <a:gd name="T63" fmla="*/ 28514305 h 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7"/>
                <a:gd name="T97" fmla="*/ 0 h 66"/>
                <a:gd name="T98" fmla="*/ 57 w 57"/>
                <a:gd name="T99" fmla="*/ 66 h 6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7" h="66">
                  <a:moveTo>
                    <a:pt x="46" y="4"/>
                  </a:moveTo>
                  <a:cubicBezTo>
                    <a:pt x="47" y="0"/>
                    <a:pt x="49" y="7"/>
                    <a:pt x="51" y="7"/>
                  </a:cubicBezTo>
                  <a:cubicBezTo>
                    <a:pt x="53" y="8"/>
                    <a:pt x="54" y="11"/>
                    <a:pt x="57" y="11"/>
                  </a:cubicBezTo>
                  <a:cubicBezTo>
                    <a:pt x="56" y="15"/>
                    <a:pt x="56" y="18"/>
                    <a:pt x="51" y="18"/>
                  </a:cubicBezTo>
                  <a:cubicBezTo>
                    <a:pt x="50" y="21"/>
                    <a:pt x="53" y="26"/>
                    <a:pt x="50" y="27"/>
                  </a:cubicBezTo>
                  <a:cubicBezTo>
                    <a:pt x="49" y="28"/>
                    <a:pt x="52" y="29"/>
                    <a:pt x="53" y="29"/>
                  </a:cubicBezTo>
                  <a:cubicBezTo>
                    <a:pt x="53" y="31"/>
                    <a:pt x="52" y="33"/>
                    <a:pt x="53" y="34"/>
                  </a:cubicBezTo>
                  <a:cubicBezTo>
                    <a:pt x="53" y="35"/>
                    <a:pt x="55" y="35"/>
                    <a:pt x="55" y="36"/>
                  </a:cubicBezTo>
                  <a:cubicBezTo>
                    <a:pt x="55" y="40"/>
                    <a:pt x="51" y="43"/>
                    <a:pt x="48" y="41"/>
                  </a:cubicBezTo>
                  <a:cubicBezTo>
                    <a:pt x="49" y="44"/>
                    <a:pt x="51" y="45"/>
                    <a:pt x="47" y="48"/>
                  </a:cubicBezTo>
                  <a:cubicBezTo>
                    <a:pt x="47" y="48"/>
                    <a:pt x="47" y="50"/>
                    <a:pt x="47" y="50"/>
                  </a:cubicBezTo>
                  <a:cubicBezTo>
                    <a:pt x="47" y="51"/>
                    <a:pt x="45" y="50"/>
                    <a:pt x="44" y="50"/>
                  </a:cubicBezTo>
                  <a:cubicBezTo>
                    <a:pt x="43" y="52"/>
                    <a:pt x="44" y="58"/>
                    <a:pt x="40" y="56"/>
                  </a:cubicBezTo>
                  <a:cubicBezTo>
                    <a:pt x="43" y="59"/>
                    <a:pt x="39" y="60"/>
                    <a:pt x="40" y="65"/>
                  </a:cubicBezTo>
                  <a:cubicBezTo>
                    <a:pt x="33" y="66"/>
                    <a:pt x="31" y="61"/>
                    <a:pt x="26" y="60"/>
                  </a:cubicBezTo>
                  <a:cubicBezTo>
                    <a:pt x="25" y="60"/>
                    <a:pt x="25" y="62"/>
                    <a:pt x="25" y="63"/>
                  </a:cubicBezTo>
                  <a:cubicBezTo>
                    <a:pt x="22" y="64"/>
                    <a:pt x="21" y="61"/>
                    <a:pt x="20" y="60"/>
                  </a:cubicBezTo>
                  <a:cubicBezTo>
                    <a:pt x="18" y="60"/>
                    <a:pt x="15" y="61"/>
                    <a:pt x="13" y="60"/>
                  </a:cubicBezTo>
                  <a:cubicBezTo>
                    <a:pt x="12" y="60"/>
                    <a:pt x="14" y="56"/>
                    <a:pt x="9" y="59"/>
                  </a:cubicBezTo>
                  <a:cubicBezTo>
                    <a:pt x="8" y="55"/>
                    <a:pt x="8" y="51"/>
                    <a:pt x="4" y="50"/>
                  </a:cubicBezTo>
                  <a:cubicBezTo>
                    <a:pt x="3" y="48"/>
                    <a:pt x="5" y="48"/>
                    <a:pt x="5" y="45"/>
                  </a:cubicBezTo>
                  <a:cubicBezTo>
                    <a:pt x="5" y="43"/>
                    <a:pt x="3" y="45"/>
                    <a:pt x="4" y="45"/>
                  </a:cubicBezTo>
                  <a:cubicBezTo>
                    <a:pt x="0" y="42"/>
                    <a:pt x="3" y="39"/>
                    <a:pt x="2" y="34"/>
                  </a:cubicBezTo>
                  <a:cubicBezTo>
                    <a:pt x="8" y="34"/>
                    <a:pt x="12" y="34"/>
                    <a:pt x="16" y="32"/>
                  </a:cubicBezTo>
                  <a:cubicBezTo>
                    <a:pt x="16" y="30"/>
                    <a:pt x="19" y="29"/>
                    <a:pt x="16" y="28"/>
                  </a:cubicBezTo>
                  <a:cubicBezTo>
                    <a:pt x="17" y="26"/>
                    <a:pt x="29" y="23"/>
                    <a:pt x="26" y="21"/>
                  </a:cubicBezTo>
                  <a:cubicBezTo>
                    <a:pt x="28" y="19"/>
                    <a:pt x="31" y="18"/>
                    <a:pt x="34" y="18"/>
                  </a:cubicBezTo>
                  <a:cubicBezTo>
                    <a:pt x="37" y="18"/>
                    <a:pt x="35" y="15"/>
                    <a:pt x="36" y="14"/>
                  </a:cubicBezTo>
                  <a:cubicBezTo>
                    <a:pt x="36" y="14"/>
                    <a:pt x="38" y="14"/>
                    <a:pt x="39" y="14"/>
                  </a:cubicBezTo>
                  <a:cubicBezTo>
                    <a:pt x="40" y="13"/>
                    <a:pt x="39" y="10"/>
                    <a:pt x="41" y="11"/>
                  </a:cubicBezTo>
                  <a:cubicBezTo>
                    <a:pt x="40" y="5"/>
                    <a:pt x="45" y="7"/>
                    <a:pt x="47" y="4"/>
                  </a:cubicBezTo>
                  <a:lnTo>
                    <a:pt x="4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Freeform 100"/>
            <p:cNvSpPr>
              <a:spLocks/>
            </p:cNvSpPr>
            <p:nvPr/>
          </p:nvSpPr>
          <p:spPr bwMode="auto">
            <a:xfrm>
              <a:off x="5645150" y="4051300"/>
              <a:ext cx="65088" cy="79375"/>
            </a:xfrm>
            <a:custGeom>
              <a:avLst/>
              <a:gdLst>
                <a:gd name="T0" fmla="*/ 144139879 w 26"/>
                <a:gd name="T1" fmla="*/ 7491358 h 29"/>
                <a:gd name="T2" fmla="*/ 112805014 w 26"/>
                <a:gd name="T3" fmla="*/ 44948147 h 29"/>
                <a:gd name="T4" fmla="*/ 106539042 w 26"/>
                <a:gd name="T5" fmla="*/ 44948147 h 29"/>
                <a:gd name="T6" fmla="*/ 112805014 w 26"/>
                <a:gd name="T7" fmla="*/ 74916315 h 29"/>
                <a:gd name="T8" fmla="*/ 131605433 w 26"/>
                <a:gd name="T9" fmla="*/ 97390388 h 29"/>
                <a:gd name="T10" fmla="*/ 144139879 w 26"/>
                <a:gd name="T11" fmla="*/ 194780776 h 29"/>
                <a:gd name="T12" fmla="*/ 106539042 w 26"/>
                <a:gd name="T13" fmla="*/ 194780776 h 29"/>
                <a:gd name="T14" fmla="*/ 81470149 w 26"/>
                <a:gd name="T15" fmla="*/ 89899030 h 29"/>
                <a:gd name="T16" fmla="*/ 43869312 w 26"/>
                <a:gd name="T17" fmla="*/ 119864461 h 29"/>
                <a:gd name="T18" fmla="*/ 43869312 w 26"/>
                <a:gd name="T19" fmla="*/ 187289418 h 29"/>
                <a:gd name="T20" fmla="*/ 18800418 w 26"/>
                <a:gd name="T21" fmla="*/ 217254849 h 29"/>
                <a:gd name="T22" fmla="*/ 12534447 w 26"/>
                <a:gd name="T23" fmla="*/ 164815345 h 29"/>
                <a:gd name="T24" fmla="*/ 18800418 w 26"/>
                <a:gd name="T25" fmla="*/ 149829892 h 29"/>
                <a:gd name="T26" fmla="*/ 12534447 w 26"/>
                <a:gd name="T27" fmla="*/ 142338534 h 29"/>
                <a:gd name="T28" fmla="*/ 18800418 w 26"/>
                <a:gd name="T29" fmla="*/ 97390388 h 29"/>
                <a:gd name="T30" fmla="*/ 0 w 26"/>
                <a:gd name="T31" fmla="*/ 74916315 h 29"/>
                <a:gd name="T32" fmla="*/ 68935702 w 26"/>
                <a:gd name="T33" fmla="*/ 7491358 h 29"/>
                <a:gd name="T34" fmla="*/ 144139879 w 26"/>
                <a:gd name="T35" fmla="*/ 7491358 h 2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"/>
                <a:gd name="T55" fmla="*/ 0 h 29"/>
                <a:gd name="T56" fmla="*/ 26 w 26"/>
                <a:gd name="T57" fmla="*/ 29 h 2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" h="29">
                  <a:moveTo>
                    <a:pt x="23" y="1"/>
                  </a:moveTo>
                  <a:cubicBezTo>
                    <a:pt x="26" y="7"/>
                    <a:pt x="16" y="4"/>
                    <a:pt x="18" y="6"/>
                  </a:cubicBezTo>
                  <a:cubicBezTo>
                    <a:pt x="20" y="8"/>
                    <a:pt x="19" y="7"/>
                    <a:pt x="17" y="6"/>
                  </a:cubicBezTo>
                  <a:cubicBezTo>
                    <a:pt x="17" y="8"/>
                    <a:pt x="18" y="9"/>
                    <a:pt x="18" y="10"/>
                  </a:cubicBezTo>
                  <a:cubicBezTo>
                    <a:pt x="19" y="11"/>
                    <a:pt x="21" y="13"/>
                    <a:pt x="21" y="13"/>
                  </a:cubicBezTo>
                  <a:cubicBezTo>
                    <a:pt x="22" y="17"/>
                    <a:pt x="22" y="22"/>
                    <a:pt x="23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5" y="21"/>
                    <a:pt x="13" y="18"/>
                    <a:pt x="13" y="12"/>
                  </a:cubicBezTo>
                  <a:cubicBezTo>
                    <a:pt x="10" y="12"/>
                    <a:pt x="12" y="17"/>
                    <a:pt x="7" y="16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8" y="28"/>
                    <a:pt x="3" y="26"/>
                    <a:pt x="3" y="29"/>
                  </a:cubicBezTo>
                  <a:cubicBezTo>
                    <a:pt x="1" y="29"/>
                    <a:pt x="1" y="24"/>
                    <a:pt x="2" y="22"/>
                  </a:cubicBezTo>
                  <a:cubicBezTo>
                    <a:pt x="2" y="21"/>
                    <a:pt x="3" y="20"/>
                    <a:pt x="3" y="20"/>
                  </a:cubicBezTo>
                  <a:cubicBezTo>
                    <a:pt x="3" y="19"/>
                    <a:pt x="2" y="19"/>
                    <a:pt x="2" y="19"/>
                  </a:cubicBezTo>
                  <a:cubicBezTo>
                    <a:pt x="1" y="18"/>
                    <a:pt x="4" y="16"/>
                    <a:pt x="3" y="13"/>
                  </a:cubicBezTo>
                  <a:cubicBezTo>
                    <a:pt x="4" y="11"/>
                    <a:pt x="2" y="11"/>
                    <a:pt x="0" y="10"/>
                  </a:cubicBezTo>
                  <a:cubicBezTo>
                    <a:pt x="2" y="5"/>
                    <a:pt x="4" y="0"/>
                    <a:pt x="11" y="1"/>
                  </a:cubicBezTo>
                  <a:cubicBezTo>
                    <a:pt x="7" y="5"/>
                    <a:pt x="19" y="1"/>
                    <a:pt x="23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Freeform 101"/>
            <p:cNvSpPr>
              <a:spLocks/>
            </p:cNvSpPr>
            <p:nvPr/>
          </p:nvSpPr>
          <p:spPr bwMode="auto">
            <a:xfrm>
              <a:off x="5451475" y="4130675"/>
              <a:ext cx="150813" cy="46038"/>
            </a:xfrm>
            <a:custGeom>
              <a:avLst/>
              <a:gdLst>
                <a:gd name="T0" fmla="*/ 6319065 w 60"/>
                <a:gd name="T1" fmla="*/ 36670621 h 17"/>
                <a:gd name="T2" fmla="*/ 44225912 w 60"/>
                <a:gd name="T3" fmla="*/ 7333583 h 17"/>
                <a:gd name="T4" fmla="*/ 63180593 w 60"/>
                <a:gd name="T5" fmla="*/ 29334330 h 17"/>
                <a:gd name="T6" fmla="*/ 82132760 w 60"/>
                <a:gd name="T7" fmla="*/ 36670621 h 17"/>
                <a:gd name="T8" fmla="*/ 170584584 w 60"/>
                <a:gd name="T9" fmla="*/ 58671369 h 17"/>
                <a:gd name="T10" fmla="*/ 259036409 w 60"/>
                <a:gd name="T11" fmla="*/ 51337786 h 17"/>
                <a:gd name="T12" fmla="*/ 277988576 w 60"/>
                <a:gd name="T13" fmla="*/ 73338534 h 17"/>
                <a:gd name="T14" fmla="*/ 303259808 w 60"/>
                <a:gd name="T15" fmla="*/ 80672117 h 17"/>
                <a:gd name="T16" fmla="*/ 347485720 w 60"/>
                <a:gd name="T17" fmla="*/ 80672117 h 17"/>
                <a:gd name="T18" fmla="*/ 353804784 w 60"/>
                <a:gd name="T19" fmla="*/ 110009155 h 17"/>
                <a:gd name="T20" fmla="*/ 334850104 w 60"/>
                <a:gd name="T21" fmla="*/ 110009155 h 17"/>
                <a:gd name="T22" fmla="*/ 157948968 w 60"/>
                <a:gd name="T23" fmla="*/ 80672117 h 17"/>
                <a:gd name="T24" fmla="*/ 113723056 w 60"/>
                <a:gd name="T25" fmla="*/ 80672117 h 17"/>
                <a:gd name="T26" fmla="*/ 50542463 w 60"/>
                <a:gd name="T27" fmla="*/ 58671369 h 17"/>
                <a:gd name="T28" fmla="*/ 6319065 w 60"/>
                <a:gd name="T29" fmla="*/ 36670621 h 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17"/>
                <a:gd name="T47" fmla="*/ 60 w 60"/>
                <a:gd name="T48" fmla="*/ 17 h 1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17">
                  <a:moveTo>
                    <a:pt x="1" y="5"/>
                  </a:moveTo>
                  <a:cubicBezTo>
                    <a:pt x="0" y="1"/>
                    <a:pt x="6" y="3"/>
                    <a:pt x="7" y="1"/>
                  </a:cubicBezTo>
                  <a:cubicBezTo>
                    <a:pt x="10" y="0"/>
                    <a:pt x="9" y="3"/>
                    <a:pt x="10" y="4"/>
                  </a:cubicBezTo>
                  <a:cubicBezTo>
                    <a:pt x="11" y="5"/>
                    <a:pt x="13" y="4"/>
                    <a:pt x="13" y="5"/>
                  </a:cubicBezTo>
                  <a:cubicBezTo>
                    <a:pt x="19" y="3"/>
                    <a:pt x="21" y="4"/>
                    <a:pt x="27" y="8"/>
                  </a:cubicBezTo>
                  <a:cubicBezTo>
                    <a:pt x="32" y="5"/>
                    <a:pt x="34" y="7"/>
                    <a:pt x="41" y="7"/>
                  </a:cubicBezTo>
                  <a:cubicBezTo>
                    <a:pt x="43" y="6"/>
                    <a:pt x="43" y="8"/>
                    <a:pt x="44" y="10"/>
                  </a:cubicBezTo>
                  <a:cubicBezTo>
                    <a:pt x="46" y="9"/>
                    <a:pt x="48" y="9"/>
                    <a:pt x="48" y="11"/>
                  </a:cubicBezTo>
                  <a:cubicBezTo>
                    <a:pt x="51" y="9"/>
                    <a:pt x="55" y="14"/>
                    <a:pt x="55" y="11"/>
                  </a:cubicBezTo>
                  <a:cubicBezTo>
                    <a:pt x="60" y="11"/>
                    <a:pt x="52" y="16"/>
                    <a:pt x="56" y="15"/>
                  </a:cubicBezTo>
                  <a:cubicBezTo>
                    <a:pt x="56" y="17"/>
                    <a:pt x="55" y="15"/>
                    <a:pt x="53" y="15"/>
                  </a:cubicBezTo>
                  <a:cubicBezTo>
                    <a:pt x="43" y="17"/>
                    <a:pt x="34" y="13"/>
                    <a:pt x="25" y="11"/>
                  </a:cubicBezTo>
                  <a:cubicBezTo>
                    <a:pt x="23" y="11"/>
                    <a:pt x="21" y="11"/>
                    <a:pt x="18" y="11"/>
                  </a:cubicBezTo>
                  <a:cubicBezTo>
                    <a:pt x="15" y="10"/>
                    <a:pt x="12" y="9"/>
                    <a:pt x="8" y="8"/>
                  </a:cubicBezTo>
                  <a:cubicBezTo>
                    <a:pt x="6" y="7"/>
                    <a:pt x="2" y="8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Freeform 102"/>
            <p:cNvSpPr>
              <a:spLocks/>
            </p:cNvSpPr>
            <p:nvPr/>
          </p:nvSpPr>
          <p:spPr bwMode="auto">
            <a:xfrm>
              <a:off x="5653088" y="4184650"/>
              <a:ext cx="20637" cy="11113"/>
            </a:xfrm>
            <a:custGeom>
              <a:avLst/>
              <a:gdLst>
                <a:gd name="T0" fmla="*/ 19963718 w 8"/>
                <a:gd name="T1" fmla="*/ 15438735 h 4"/>
                <a:gd name="T2" fmla="*/ 53235721 w 8"/>
                <a:gd name="T3" fmla="*/ 30874692 h 4"/>
                <a:gd name="T4" fmla="*/ 19963718 w 8"/>
                <a:gd name="T5" fmla="*/ 30874692 h 4"/>
                <a:gd name="T6" fmla="*/ 6655433 w 8"/>
                <a:gd name="T7" fmla="*/ 15438735 h 4"/>
                <a:gd name="T8" fmla="*/ 19963718 w 8"/>
                <a:gd name="T9" fmla="*/ 15438735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4"/>
                <a:gd name="T17" fmla="*/ 8 w 8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4">
                  <a:moveTo>
                    <a:pt x="3" y="2"/>
                  </a:moveTo>
                  <a:cubicBezTo>
                    <a:pt x="5" y="2"/>
                    <a:pt x="8" y="2"/>
                    <a:pt x="8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2"/>
                    <a:pt x="2" y="3"/>
                    <a:pt x="1" y="2"/>
                  </a:cubicBezTo>
                  <a:cubicBezTo>
                    <a:pt x="0" y="0"/>
                    <a:pt x="2" y="1"/>
                    <a:pt x="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Freeform 103"/>
            <p:cNvSpPr>
              <a:spLocks/>
            </p:cNvSpPr>
            <p:nvPr/>
          </p:nvSpPr>
          <p:spPr bwMode="auto">
            <a:xfrm>
              <a:off x="6326188" y="4705350"/>
              <a:ext cx="109537" cy="117475"/>
            </a:xfrm>
            <a:custGeom>
              <a:avLst/>
              <a:gdLst>
                <a:gd name="T0" fmla="*/ 6196309 w 44"/>
                <a:gd name="T1" fmla="*/ 270875991 h 44"/>
                <a:gd name="T2" fmla="*/ 24790215 w 44"/>
                <a:gd name="T3" fmla="*/ 228104411 h 44"/>
                <a:gd name="T4" fmla="*/ 43381631 w 44"/>
                <a:gd name="T5" fmla="*/ 220975815 h 44"/>
                <a:gd name="T6" fmla="*/ 43381631 w 44"/>
                <a:gd name="T7" fmla="*/ 199592695 h 44"/>
                <a:gd name="T8" fmla="*/ 55776738 w 44"/>
                <a:gd name="T9" fmla="*/ 199592695 h 44"/>
                <a:gd name="T10" fmla="*/ 68171846 w 44"/>
                <a:gd name="T11" fmla="*/ 178206905 h 44"/>
                <a:gd name="T12" fmla="*/ 99160859 w 44"/>
                <a:gd name="T13" fmla="*/ 171078309 h 44"/>
                <a:gd name="T14" fmla="*/ 117752275 w 44"/>
                <a:gd name="T15" fmla="*/ 149695189 h 44"/>
                <a:gd name="T16" fmla="*/ 136343691 w 44"/>
                <a:gd name="T17" fmla="*/ 121180802 h 44"/>
                <a:gd name="T18" fmla="*/ 154937597 w 44"/>
                <a:gd name="T19" fmla="*/ 99795013 h 44"/>
                <a:gd name="T20" fmla="*/ 179727812 w 44"/>
                <a:gd name="T21" fmla="*/ 106923609 h 44"/>
                <a:gd name="T22" fmla="*/ 173529013 w 44"/>
                <a:gd name="T23" fmla="*/ 71283296 h 44"/>
                <a:gd name="T24" fmla="*/ 204518026 w 44"/>
                <a:gd name="T25" fmla="*/ 21385790 h 44"/>
                <a:gd name="T26" fmla="*/ 229308241 w 44"/>
                <a:gd name="T27" fmla="*/ 0 h 44"/>
                <a:gd name="T28" fmla="*/ 260294765 w 44"/>
                <a:gd name="T29" fmla="*/ 21385790 h 44"/>
                <a:gd name="T30" fmla="*/ 266493563 w 44"/>
                <a:gd name="T31" fmla="*/ 71283296 h 44"/>
                <a:gd name="T32" fmla="*/ 260294765 w 44"/>
                <a:gd name="T33" fmla="*/ 99795013 h 44"/>
                <a:gd name="T34" fmla="*/ 241703348 w 44"/>
                <a:gd name="T35" fmla="*/ 99795013 h 44"/>
                <a:gd name="T36" fmla="*/ 229308241 w 44"/>
                <a:gd name="T37" fmla="*/ 149695189 h 44"/>
                <a:gd name="T38" fmla="*/ 198319228 w 44"/>
                <a:gd name="T39" fmla="*/ 156823785 h 44"/>
                <a:gd name="T40" fmla="*/ 173529013 w 44"/>
                <a:gd name="T41" fmla="*/ 228104411 h 44"/>
                <a:gd name="T42" fmla="*/ 154937597 w 44"/>
                <a:gd name="T43" fmla="*/ 270875991 h 44"/>
                <a:gd name="T44" fmla="*/ 136343691 w 44"/>
                <a:gd name="T45" fmla="*/ 292259111 h 44"/>
                <a:gd name="T46" fmla="*/ 68171846 w 44"/>
                <a:gd name="T47" fmla="*/ 256618798 h 44"/>
                <a:gd name="T48" fmla="*/ 30986524 w 44"/>
                <a:gd name="T49" fmla="*/ 270875991 h 44"/>
                <a:gd name="T50" fmla="*/ 24790215 w 44"/>
                <a:gd name="T51" fmla="*/ 249490201 h 44"/>
                <a:gd name="T52" fmla="*/ 6196309 w 44"/>
                <a:gd name="T53" fmla="*/ 270875991 h 4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4"/>
                <a:gd name="T82" fmla="*/ 0 h 44"/>
                <a:gd name="T83" fmla="*/ 44 w 44"/>
                <a:gd name="T84" fmla="*/ 44 h 4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4" h="44">
                  <a:moveTo>
                    <a:pt x="1" y="38"/>
                  </a:moveTo>
                  <a:cubicBezTo>
                    <a:pt x="0" y="36"/>
                    <a:pt x="3" y="34"/>
                    <a:pt x="4" y="32"/>
                  </a:cubicBezTo>
                  <a:cubicBezTo>
                    <a:pt x="4" y="32"/>
                    <a:pt x="6" y="31"/>
                    <a:pt x="7" y="31"/>
                  </a:cubicBezTo>
                  <a:cubicBezTo>
                    <a:pt x="7" y="30"/>
                    <a:pt x="6" y="28"/>
                    <a:pt x="7" y="28"/>
                  </a:cubicBezTo>
                  <a:cubicBezTo>
                    <a:pt x="7" y="28"/>
                    <a:pt x="9" y="28"/>
                    <a:pt x="9" y="28"/>
                  </a:cubicBezTo>
                  <a:cubicBezTo>
                    <a:pt x="10" y="28"/>
                    <a:pt x="10" y="25"/>
                    <a:pt x="11" y="25"/>
                  </a:cubicBezTo>
                  <a:cubicBezTo>
                    <a:pt x="13" y="24"/>
                    <a:pt x="16" y="26"/>
                    <a:pt x="16" y="24"/>
                  </a:cubicBezTo>
                  <a:cubicBezTo>
                    <a:pt x="17" y="21"/>
                    <a:pt x="16" y="22"/>
                    <a:pt x="19" y="21"/>
                  </a:cubicBezTo>
                  <a:cubicBezTo>
                    <a:pt x="22" y="21"/>
                    <a:pt x="21" y="19"/>
                    <a:pt x="22" y="17"/>
                  </a:cubicBezTo>
                  <a:cubicBezTo>
                    <a:pt x="22" y="17"/>
                    <a:pt x="26" y="20"/>
                    <a:pt x="25" y="14"/>
                  </a:cubicBezTo>
                  <a:cubicBezTo>
                    <a:pt x="27" y="14"/>
                    <a:pt x="27" y="15"/>
                    <a:pt x="29" y="15"/>
                  </a:cubicBezTo>
                  <a:cubicBezTo>
                    <a:pt x="29" y="13"/>
                    <a:pt x="27" y="12"/>
                    <a:pt x="28" y="10"/>
                  </a:cubicBezTo>
                  <a:cubicBezTo>
                    <a:pt x="33" y="11"/>
                    <a:pt x="32" y="5"/>
                    <a:pt x="33" y="3"/>
                  </a:cubicBezTo>
                  <a:cubicBezTo>
                    <a:pt x="34" y="2"/>
                    <a:pt x="38" y="3"/>
                    <a:pt x="37" y="0"/>
                  </a:cubicBezTo>
                  <a:cubicBezTo>
                    <a:pt x="39" y="1"/>
                    <a:pt x="39" y="3"/>
                    <a:pt x="42" y="3"/>
                  </a:cubicBezTo>
                  <a:cubicBezTo>
                    <a:pt x="40" y="7"/>
                    <a:pt x="44" y="6"/>
                    <a:pt x="43" y="10"/>
                  </a:cubicBezTo>
                  <a:cubicBezTo>
                    <a:pt x="41" y="10"/>
                    <a:pt x="42" y="13"/>
                    <a:pt x="42" y="14"/>
                  </a:cubicBezTo>
                  <a:cubicBezTo>
                    <a:pt x="41" y="14"/>
                    <a:pt x="39" y="14"/>
                    <a:pt x="39" y="14"/>
                  </a:cubicBezTo>
                  <a:cubicBezTo>
                    <a:pt x="38" y="15"/>
                    <a:pt x="38" y="18"/>
                    <a:pt x="37" y="21"/>
                  </a:cubicBezTo>
                  <a:cubicBezTo>
                    <a:pt x="35" y="23"/>
                    <a:pt x="35" y="20"/>
                    <a:pt x="32" y="22"/>
                  </a:cubicBezTo>
                  <a:cubicBezTo>
                    <a:pt x="28" y="24"/>
                    <a:pt x="29" y="29"/>
                    <a:pt x="28" y="32"/>
                  </a:cubicBezTo>
                  <a:cubicBezTo>
                    <a:pt x="27" y="33"/>
                    <a:pt x="23" y="33"/>
                    <a:pt x="25" y="38"/>
                  </a:cubicBezTo>
                  <a:cubicBezTo>
                    <a:pt x="22" y="37"/>
                    <a:pt x="22" y="39"/>
                    <a:pt x="22" y="41"/>
                  </a:cubicBezTo>
                  <a:cubicBezTo>
                    <a:pt x="19" y="37"/>
                    <a:pt x="11" y="44"/>
                    <a:pt x="11" y="36"/>
                  </a:cubicBezTo>
                  <a:cubicBezTo>
                    <a:pt x="10" y="37"/>
                    <a:pt x="7" y="39"/>
                    <a:pt x="5" y="38"/>
                  </a:cubicBezTo>
                  <a:cubicBezTo>
                    <a:pt x="5" y="38"/>
                    <a:pt x="4" y="35"/>
                    <a:pt x="4" y="35"/>
                  </a:cubicBezTo>
                  <a:cubicBezTo>
                    <a:pt x="1" y="35"/>
                    <a:pt x="7" y="40"/>
                    <a:pt x="1" y="3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Freeform 104"/>
            <p:cNvSpPr>
              <a:spLocks/>
            </p:cNvSpPr>
            <p:nvPr/>
          </p:nvSpPr>
          <p:spPr bwMode="auto">
            <a:xfrm>
              <a:off x="2552700" y="2371725"/>
              <a:ext cx="153988" cy="122238"/>
            </a:xfrm>
            <a:custGeom>
              <a:avLst/>
              <a:gdLst>
                <a:gd name="T0" fmla="*/ 101960251 w 61"/>
                <a:gd name="T1" fmla="*/ 0 h 45"/>
                <a:gd name="T2" fmla="*/ 146568808 w 61"/>
                <a:gd name="T3" fmla="*/ 36894145 h 45"/>
                <a:gd name="T4" fmla="*/ 178431702 w 61"/>
                <a:gd name="T5" fmla="*/ 51652346 h 45"/>
                <a:gd name="T6" fmla="*/ 191177364 w 61"/>
                <a:gd name="T7" fmla="*/ 51652346 h 45"/>
                <a:gd name="T8" fmla="*/ 203923027 w 61"/>
                <a:gd name="T9" fmla="*/ 59030088 h 45"/>
                <a:gd name="T10" fmla="*/ 229411827 w 61"/>
                <a:gd name="T11" fmla="*/ 81166032 h 45"/>
                <a:gd name="T12" fmla="*/ 254903152 w 61"/>
                <a:gd name="T13" fmla="*/ 81166032 h 45"/>
                <a:gd name="T14" fmla="*/ 312254847 w 61"/>
                <a:gd name="T15" fmla="*/ 103304692 h 45"/>
                <a:gd name="T16" fmla="*/ 312254847 w 61"/>
                <a:gd name="T17" fmla="*/ 132818378 h 45"/>
                <a:gd name="T18" fmla="*/ 337746172 w 61"/>
                <a:gd name="T19" fmla="*/ 132818378 h 45"/>
                <a:gd name="T20" fmla="*/ 337746172 w 61"/>
                <a:gd name="T21" fmla="*/ 154954322 h 45"/>
                <a:gd name="T22" fmla="*/ 388726297 w 61"/>
                <a:gd name="T23" fmla="*/ 191848466 h 45"/>
                <a:gd name="T24" fmla="*/ 382354728 w 61"/>
                <a:gd name="T25" fmla="*/ 228742611 h 45"/>
                <a:gd name="T26" fmla="*/ 363234972 w 61"/>
                <a:gd name="T27" fmla="*/ 213987126 h 45"/>
                <a:gd name="T28" fmla="*/ 318628940 w 61"/>
                <a:gd name="T29" fmla="*/ 243500812 h 45"/>
                <a:gd name="T30" fmla="*/ 312254847 w 61"/>
                <a:gd name="T31" fmla="*/ 265636756 h 45"/>
                <a:gd name="T32" fmla="*/ 293137615 w 61"/>
                <a:gd name="T33" fmla="*/ 287775416 h 45"/>
                <a:gd name="T34" fmla="*/ 235785921 w 61"/>
                <a:gd name="T35" fmla="*/ 287775416 h 45"/>
                <a:gd name="T36" fmla="*/ 235785921 w 61"/>
                <a:gd name="T37" fmla="*/ 302530901 h 45"/>
                <a:gd name="T38" fmla="*/ 203923027 w 61"/>
                <a:gd name="T39" fmla="*/ 309911360 h 45"/>
                <a:gd name="T40" fmla="*/ 191177364 w 61"/>
                <a:gd name="T41" fmla="*/ 287775416 h 45"/>
                <a:gd name="T42" fmla="*/ 140197239 w 61"/>
                <a:gd name="T43" fmla="*/ 287775416 h 45"/>
                <a:gd name="T44" fmla="*/ 121077483 w 61"/>
                <a:gd name="T45" fmla="*/ 265636756 h 45"/>
                <a:gd name="T46" fmla="*/ 146568808 w 61"/>
                <a:gd name="T47" fmla="*/ 243500812 h 45"/>
                <a:gd name="T48" fmla="*/ 101960251 w 61"/>
                <a:gd name="T49" fmla="*/ 236123070 h 45"/>
                <a:gd name="T50" fmla="*/ 133823145 w 61"/>
                <a:gd name="T51" fmla="*/ 213987126 h 45"/>
                <a:gd name="T52" fmla="*/ 146568808 w 61"/>
                <a:gd name="T53" fmla="*/ 191848466 h 45"/>
                <a:gd name="T54" fmla="*/ 178431702 w 61"/>
                <a:gd name="T55" fmla="*/ 206606668 h 45"/>
                <a:gd name="T56" fmla="*/ 165686039 w 61"/>
                <a:gd name="T57" fmla="*/ 177092982 h 45"/>
                <a:gd name="T58" fmla="*/ 89217113 w 61"/>
                <a:gd name="T59" fmla="*/ 191848466 h 45"/>
                <a:gd name="T60" fmla="*/ 57354219 w 61"/>
                <a:gd name="T61" fmla="*/ 184470724 h 45"/>
                <a:gd name="T62" fmla="*/ 44608557 w 61"/>
                <a:gd name="T63" fmla="*/ 162334780 h 45"/>
                <a:gd name="T64" fmla="*/ 6371569 w 61"/>
                <a:gd name="T65" fmla="*/ 140198837 h 45"/>
                <a:gd name="T66" fmla="*/ 0 w 61"/>
                <a:gd name="T67" fmla="*/ 110682434 h 45"/>
                <a:gd name="T68" fmla="*/ 25491325 w 61"/>
                <a:gd name="T69" fmla="*/ 88546491 h 45"/>
                <a:gd name="T70" fmla="*/ 44608557 w 61"/>
                <a:gd name="T71" fmla="*/ 73788290 h 45"/>
                <a:gd name="T72" fmla="*/ 50980126 w 61"/>
                <a:gd name="T73" fmla="*/ 36894145 h 45"/>
                <a:gd name="T74" fmla="*/ 70097357 w 61"/>
                <a:gd name="T75" fmla="*/ 36894145 h 45"/>
                <a:gd name="T76" fmla="*/ 89217113 w 61"/>
                <a:gd name="T77" fmla="*/ 22135944 h 45"/>
                <a:gd name="T78" fmla="*/ 101960251 w 61"/>
                <a:gd name="T79" fmla="*/ 0 h 4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1"/>
                <a:gd name="T121" fmla="*/ 0 h 45"/>
                <a:gd name="T122" fmla="*/ 61 w 61"/>
                <a:gd name="T123" fmla="*/ 45 h 4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1" h="45">
                  <a:moveTo>
                    <a:pt x="16" y="0"/>
                  </a:moveTo>
                  <a:cubicBezTo>
                    <a:pt x="18" y="2"/>
                    <a:pt x="22" y="2"/>
                    <a:pt x="23" y="5"/>
                  </a:cubicBezTo>
                  <a:cubicBezTo>
                    <a:pt x="26" y="4"/>
                    <a:pt x="27" y="6"/>
                    <a:pt x="28" y="7"/>
                  </a:cubicBezTo>
                  <a:cubicBezTo>
                    <a:pt x="28" y="7"/>
                    <a:pt x="30" y="6"/>
                    <a:pt x="30" y="7"/>
                  </a:cubicBezTo>
                  <a:cubicBezTo>
                    <a:pt x="31" y="7"/>
                    <a:pt x="31" y="9"/>
                    <a:pt x="32" y="8"/>
                  </a:cubicBezTo>
                  <a:cubicBezTo>
                    <a:pt x="34" y="6"/>
                    <a:pt x="33" y="9"/>
                    <a:pt x="36" y="11"/>
                  </a:cubicBezTo>
                  <a:cubicBezTo>
                    <a:pt x="37" y="12"/>
                    <a:pt x="39" y="11"/>
                    <a:pt x="40" y="11"/>
                  </a:cubicBezTo>
                  <a:cubicBezTo>
                    <a:pt x="41" y="11"/>
                    <a:pt x="43" y="16"/>
                    <a:pt x="49" y="14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9"/>
                    <a:pt x="52" y="17"/>
                    <a:pt x="53" y="18"/>
                  </a:cubicBezTo>
                  <a:cubicBezTo>
                    <a:pt x="53" y="18"/>
                    <a:pt x="52" y="20"/>
                    <a:pt x="53" y="21"/>
                  </a:cubicBezTo>
                  <a:cubicBezTo>
                    <a:pt x="55" y="23"/>
                    <a:pt x="58" y="24"/>
                    <a:pt x="61" y="26"/>
                  </a:cubicBezTo>
                  <a:cubicBezTo>
                    <a:pt x="61" y="28"/>
                    <a:pt x="61" y="30"/>
                    <a:pt x="60" y="31"/>
                  </a:cubicBezTo>
                  <a:cubicBezTo>
                    <a:pt x="58" y="31"/>
                    <a:pt x="57" y="29"/>
                    <a:pt x="57" y="29"/>
                  </a:cubicBezTo>
                  <a:cubicBezTo>
                    <a:pt x="54" y="30"/>
                    <a:pt x="53" y="33"/>
                    <a:pt x="50" y="33"/>
                  </a:cubicBezTo>
                  <a:cubicBezTo>
                    <a:pt x="49" y="34"/>
                    <a:pt x="49" y="35"/>
                    <a:pt x="49" y="36"/>
                  </a:cubicBezTo>
                  <a:cubicBezTo>
                    <a:pt x="46" y="36"/>
                    <a:pt x="46" y="37"/>
                    <a:pt x="46" y="39"/>
                  </a:cubicBezTo>
                  <a:cubicBezTo>
                    <a:pt x="41" y="40"/>
                    <a:pt x="40" y="36"/>
                    <a:pt x="37" y="39"/>
                  </a:cubicBezTo>
                  <a:cubicBezTo>
                    <a:pt x="36" y="39"/>
                    <a:pt x="37" y="41"/>
                    <a:pt x="37" y="41"/>
                  </a:cubicBezTo>
                  <a:cubicBezTo>
                    <a:pt x="37" y="45"/>
                    <a:pt x="32" y="37"/>
                    <a:pt x="32" y="42"/>
                  </a:cubicBezTo>
                  <a:cubicBezTo>
                    <a:pt x="30" y="42"/>
                    <a:pt x="31" y="40"/>
                    <a:pt x="30" y="39"/>
                  </a:cubicBezTo>
                  <a:cubicBezTo>
                    <a:pt x="27" y="42"/>
                    <a:pt x="26" y="38"/>
                    <a:pt x="22" y="39"/>
                  </a:cubicBezTo>
                  <a:cubicBezTo>
                    <a:pt x="22" y="37"/>
                    <a:pt x="21" y="36"/>
                    <a:pt x="19" y="36"/>
                  </a:cubicBezTo>
                  <a:cubicBezTo>
                    <a:pt x="19" y="34"/>
                    <a:pt x="23" y="36"/>
                    <a:pt x="23" y="33"/>
                  </a:cubicBezTo>
                  <a:cubicBezTo>
                    <a:pt x="24" y="30"/>
                    <a:pt x="18" y="33"/>
                    <a:pt x="16" y="32"/>
                  </a:cubicBezTo>
                  <a:cubicBezTo>
                    <a:pt x="15" y="28"/>
                    <a:pt x="19" y="30"/>
                    <a:pt x="21" y="29"/>
                  </a:cubicBezTo>
                  <a:cubicBezTo>
                    <a:pt x="21" y="29"/>
                    <a:pt x="23" y="26"/>
                    <a:pt x="23" y="26"/>
                  </a:cubicBezTo>
                  <a:cubicBezTo>
                    <a:pt x="24" y="26"/>
                    <a:pt x="26" y="29"/>
                    <a:pt x="28" y="28"/>
                  </a:cubicBezTo>
                  <a:cubicBezTo>
                    <a:pt x="28" y="26"/>
                    <a:pt x="26" y="25"/>
                    <a:pt x="26" y="24"/>
                  </a:cubicBezTo>
                  <a:cubicBezTo>
                    <a:pt x="25" y="25"/>
                    <a:pt x="16" y="24"/>
                    <a:pt x="14" y="26"/>
                  </a:cubicBezTo>
                  <a:cubicBezTo>
                    <a:pt x="11" y="29"/>
                    <a:pt x="13" y="26"/>
                    <a:pt x="9" y="25"/>
                  </a:cubicBezTo>
                  <a:cubicBezTo>
                    <a:pt x="5" y="24"/>
                    <a:pt x="2" y="26"/>
                    <a:pt x="7" y="22"/>
                  </a:cubicBezTo>
                  <a:cubicBezTo>
                    <a:pt x="6" y="20"/>
                    <a:pt x="2" y="21"/>
                    <a:pt x="1" y="19"/>
                  </a:cubicBezTo>
                  <a:cubicBezTo>
                    <a:pt x="3" y="17"/>
                    <a:pt x="6" y="13"/>
                    <a:pt x="0" y="15"/>
                  </a:cubicBezTo>
                  <a:cubicBezTo>
                    <a:pt x="0" y="14"/>
                    <a:pt x="1" y="12"/>
                    <a:pt x="4" y="12"/>
                  </a:cubicBezTo>
                  <a:cubicBezTo>
                    <a:pt x="5" y="12"/>
                    <a:pt x="5" y="10"/>
                    <a:pt x="7" y="10"/>
                  </a:cubicBezTo>
                  <a:cubicBezTo>
                    <a:pt x="9" y="10"/>
                    <a:pt x="7" y="7"/>
                    <a:pt x="8" y="5"/>
                  </a:cubicBezTo>
                  <a:cubicBezTo>
                    <a:pt x="8" y="5"/>
                    <a:pt x="10" y="6"/>
                    <a:pt x="11" y="5"/>
                  </a:cubicBezTo>
                  <a:cubicBezTo>
                    <a:pt x="12" y="5"/>
                    <a:pt x="12" y="3"/>
                    <a:pt x="14" y="3"/>
                  </a:cubicBezTo>
                  <a:cubicBezTo>
                    <a:pt x="14" y="1"/>
                    <a:pt x="16" y="2"/>
                    <a:pt x="1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Freeform 105"/>
            <p:cNvSpPr>
              <a:spLocks/>
            </p:cNvSpPr>
            <p:nvPr/>
          </p:nvSpPr>
          <p:spPr bwMode="auto">
            <a:xfrm>
              <a:off x="4090988" y="2416175"/>
              <a:ext cx="206375" cy="111125"/>
            </a:xfrm>
            <a:custGeom>
              <a:avLst/>
              <a:gdLst>
                <a:gd name="T0" fmla="*/ 183688851 w 82"/>
                <a:gd name="T1" fmla="*/ 205689665 h 41"/>
                <a:gd name="T2" fmla="*/ 164687250 w 82"/>
                <a:gd name="T3" fmla="*/ 213037466 h 41"/>
                <a:gd name="T4" fmla="*/ 120349343 w 82"/>
                <a:gd name="T5" fmla="*/ 205689665 h 41"/>
                <a:gd name="T6" fmla="*/ 145685649 w 82"/>
                <a:gd name="T7" fmla="*/ 183651680 h 41"/>
                <a:gd name="T8" fmla="*/ 196358262 w 82"/>
                <a:gd name="T9" fmla="*/ 139575710 h 41"/>
                <a:gd name="T10" fmla="*/ 183688851 w 82"/>
                <a:gd name="T11" fmla="*/ 110189924 h 41"/>
                <a:gd name="T12" fmla="*/ 139350944 w 82"/>
                <a:gd name="T13" fmla="*/ 110189924 h 41"/>
                <a:gd name="T14" fmla="*/ 95013037 w 82"/>
                <a:gd name="T15" fmla="*/ 154268604 h 41"/>
                <a:gd name="T16" fmla="*/ 31671012 w 82"/>
                <a:gd name="T17" fmla="*/ 139575710 h 41"/>
                <a:gd name="T18" fmla="*/ 38005718 w 82"/>
                <a:gd name="T19" fmla="*/ 66113954 h 41"/>
                <a:gd name="T20" fmla="*/ 19001601 w 82"/>
                <a:gd name="T21" fmla="*/ 80806848 h 41"/>
                <a:gd name="T22" fmla="*/ 12669412 w 82"/>
                <a:gd name="T23" fmla="*/ 29383076 h 41"/>
                <a:gd name="T24" fmla="*/ 31671012 w 82"/>
                <a:gd name="T25" fmla="*/ 36730878 h 41"/>
                <a:gd name="T26" fmla="*/ 82343625 w 82"/>
                <a:gd name="T27" fmla="*/ 14692893 h 41"/>
                <a:gd name="T28" fmla="*/ 95013037 w 82"/>
                <a:gd name="T29" fmla="*/ 51423771 h 41"/>
                <a:gd name="T30" fmla="*/ 164687250 w 82"/>
                <a:gd name="T31" fmla="*/ 58768863 h 41"/>
                <a:gd name="T32" fmla="*/ 190023556 w 82"/>
                <a:gd name="T33" fmla="*/ 14692893 h 41"/>
                <a:gd name="T34" fmla="*/ 278701887 w 82"/>
                <a:gd name="T35" fmla="*/ 29383076 h 41"/>
                <a:gd name="T36" fmla="*/ 285036593 w 82"/>
                <a:gd name="T37" fmla="*/ 29383076 h 41"/>
                <a:gd name="T38" fmla="*/ 323039794 w 82"/>
                <a:gd name="T39" fmla="*/ 58768863 h 41"/>
                <a:gd name="T40" fmla="*/ 316705088 w 82"/>
                <a:gd name="T41" fmla="*/ 80806848 h 41"/>
                <a:gd name="T42" fmla="*/ 361045512 w 82"/>
                <a:gd name="T43" fmla="*/ 66113954 h 41"/>
                <a:gd name="T44" fmla="*/ 411718125 w 82"/>
                <a:gd name="T45" fmla="*/ 88151939 h 41"/>
                <a:gd name="T46" fmla="*/ 424385020 w 82"/>
                <a:gd name="T47" fmla="*/ 110189924 h 41"/>
                <a:gd name="T48" fmla="*/ 430719726 w 82"/>
                <a:gd name="T49" fmla="*/ 117537726 h 41"/>
                <a:gd name="T50" fmla="*/ 437054431 w 82"/>
                <a:gd name="T51" fmla="*/ 139575710 h 41"/>
                <a:gd name="T52" fmla="*/ 456056032 w 82"/>
                <a:gd name="T53" fmla="*/ 139575710 h 41"/>
                <a:gd name="T54" fmla="*/ 456056032 w 82"/>
                <a:gd name="T55" fmla="*/ 161613695 h 41"/>
                <a:gd name="T56" fmla="*/ 475060149 w 82"/>
                <a:gd name="T57" fmla="*/ 161613695 h 41"/>
                <a:gd name="T58" fmla="*/ 481392338 w 82"/>
                <a:gd name="T59" fmla="*/ 190999482 h 41"/>
                <a:gd name="T60" fmla="*/ 513063351 w 82"/>
                <a:gd name="T61" fmla="*/ 190999482 h 41"/>
                <a:gd name="T62" fmla="*/ 481392338 w 82"/>
                <a:gd name="T63" fmla="*/ 213037466 h 41"/>
                <a:gd name="T64" fmla="*/ 481392338 w 82"/>
                <a:gd name="T65" fmla="*/ 220382558 h 41"/>
                <a:gd name="T66" fmla="*/ 392716524 w 82"/>
                <a:gd name="T67" fmla="*/ 220382558 h 41"/>
                <a:gd name="T68" fmla="*/ 392716524 w 82"/>
                <a:gd name="T69" fmla="*/ 161613695 h 41"/>
                <a:gd name="T70" fmla="*/ 304038194 w 82"/>
                <a:gd name="T71" fmla="*/ 154268604 h 41"/>
                <a:gd name="T72" fmla="*/ 297703488 w 82"/>
                <a:gd name="T73" fmla="*/ 183651680 h 41"/>
                <a:gd name="T74" fmla="*/ 278701887 w 82"/>
                <a:gd name="T75" fmla="*/ 183651680 h 41"/>
                <a:gd name="T76" fmla="*/ 259700287 w 82"/>
                <a:gd name="T77" fmla="*/ 205689665 h 41"/>
                <a:gd name="T78" fmla="*/ 272367181 w 82"/>
                <a:gd name="T79" fmla="*/ 213037466 h 41"/>
                <a:gd name="T80" fmla="*/ 240696169 w 82"/>
                <a:gd name="T81" fmla="*/ 220382558 h 41"/>
                <a:gd name="T82" fmla="*/ 240696169 w 82"/>
                <a:gd name="T83" fmla="*/ 286496512 h 41"/>
                <a:gd name="T84" fmla="*/ 126681532 w 82"/>
                <a:gd name="T85" fmla="*/ 242420543 h 41"/>
                <a:gd name="T86" fmla="*/ 152017838 w 82"/>
                <a:gd name="T87" fmla="*/ 220382558 h 41"/>
                <a:gd name="T88" fmla="*/ 190023556 w 82"/>
                <a:gd name="T89" fmla="*/ 220382558 h 41"/>
                <a:gd name="T90" fmla="*/ 183688851 w 82"/>
                <a:gd name="T91" fmla="*/ 205689665 h 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2"/>
                <a:gd name="T139" fmla="*/ 0 h 41"/>
                <a:gd name="T140" fmla="*/ 82 w 82"/>
                <a:gd name="T141" fmla="*/ 41 h 4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2" h="41">
                  <a:moveTo>
                    <a:pt x="29" y="28"/>
                  </a:moveTo>
                  <a:cubicBezTo>
                    <a:pt x="28" y="25"/>
                    <a:pt x="26" y="29"/>
                    <a:pt x="26" y="29"/>
                  </a:cubicBezTo>
                  <a:cubicBezTo>
                    <a:pt x="24" y="29"/>
                    <a:pt x="22" y="26"/>
                    <a:pt x="19" y="28"/>
                  </a:cubicBezTo>
                  <a:cubicBezTo>
                    <a:pt x="19" y="25"/>
                    <a:pt x="21" y="26"/>
                    <a:pt x="23" y="25"/>
                  </a:cubicBezTo>
                  <a:cubicBezTo>
                    <a:pt x="26" y="23"/>
                    <a:pt x="28" y="20"/>
                    <a:pt x="31" y="19"/>
                  </a:cubicBezTo>
                  <a:cubicBezTo>
                    <a:pt x="31" y="18"/>
                    <a:pt x="28" y="18"/>
                    <a:pt x="29" y="15"/>
                  </a:cubicBezTo>
                  <a:cubicBezTo>
                    <a:pt x="26" y="14"/>
                    <a:pt x="23" y="19"/>
                    <a:pt x="22" y="15"/>
                  </a:cubicBezTo>
                  <a:cubicBezTo>
                    <a:pt x="20" y="17"/>
                    <a:pt x="17" y="19"/>
                    <a:pt x="15" y="21"/>
                  </a:cubicBezTo>
                  <a:cubicBezTo>
                    <a:pt x="10" y="21"/>
                    <a:pt x="10" y="18"/>
                    <a:pt x="5" y="19"/>
                  </a:cubicBezTo>
                  <a:cubicBezTo>
                    <a:pt x="8" y="17"/>
                    <a:pt x="8" y="14"/>
                    <a:pt x="6" y="9"/>
                  </a:cubicBezTo>
                  <a:cubicBezTo>
                    <a:pt x="5" y="9"/>
                    <a:pt x="4" y="10"/>
                    <a:pt x="3" y="11"/>
                  </a:cubicBezTo>
                  <a:cubicBezTo>
                    <a:pt x="0" y="11"/>
                    <a:pt x="3" y="6"/>
                    <a:pt x="2" y="4"/>
                  </a:cubicBezTo>
                  <a:cubicBezTo>
                    <a:pt x="4" y="4"/>
                    <a:pt x="4" y="4"/>
                    <a:pt x="5" y="5"/>
                  </a:cubicBezTo>
                  <a:cubicBezTo>
                    <a:pt x="6" y="2"/>
                    <a:pt x="13" y="6"/>
                    <a:pt x="13" y="2"/>
                  </a:cubicBezTo>
                  <a:cubicBezTo>
                    <a:pt x="15" y="3"/>
                    <a:pt x="14" y="5"/>
                    <a:pt x="15" y="7"/>
                  </a:cubicBezTo>
                  <a:cubicBezTo>
                    <a:pt x="20" y="8"/>
                    <a:pt x="25" y="0"/>
                    <a:pt x="26" y="8"/>
                  </a:cubicBezTo>
                  <a:cubicBezTo>
                    <a:pt x="30" y="8"/>
                    <a:pt x="30" y="6"/>
                    <a:pt x="30" y="2"/>
                  </a:cubicBezTo>
                  <a:cubicBezTo>
                    <a:pt x="34" y="4"/>
                    <a:pt x="38" y="3"/>
                    <a:pt x="44" y="4"/>
                  </a:cubicBezTo>
                  <a:cubicBezTo>
                    <a:pt x="45" y="4"/>
                    <a:pt x="45" y="6"/>
                    <a:pt x="45" y="4"/>
                  </a:cubicBezTo>
                  <a:cubicBezTo>
                    <a:pt x="48" y="4"/>
                    <a:pt x="46" y="10"/>
                    <a:pt x="51" y="8"/>
                  </a:cubicBezTo>
                  <a:cubicBezTo>
                    <a:pt x="51" y="9"/>
                    <a:pt x="50" y="9"/>
                    <a:pt x="50" y="11"/>
                  </a:cubicBezTo>
                  <a:cubicBezTo>
                    <a:pt x="52" y="10"/>
                    <a:pt x="57" y="12"/>
                    <a:pt x="57" y="9"/>
                  </a:cubicBezTo>
                  <a:cubicBezTo>
                    <a:pt x="58" y="11"/>
                    <a:pt x="59" y="13"/>
                    <a:pt x="65" y="12"/>
                  </a:cubicBezTo>
                  <a:cubicBezTo>
                    <a:pt x="63" y="15"/>
                    <a:pt x="64" y="14"/>
                    <a:pt x="67" y="15"/>
                  </a:cubicBezTo>
                  <a:cubicBezTo>
                    <a:pt x="67" y="15"/>
                    <a:pt x="66" y="16"/>
                    <a:pt x="68" y="16"/>
                  </a:cubicBezTo>
                  <a:cubicBezTo>
                    <a:pt x="70" y="17"/>
                    <a:pt x="68" y="18"/>
                    <a:pt x="69" y="19"/>
                  </a:cubicBezTo>
                  <a:cubicBezTo>
                    <a:pt x="70" y="20"/>
                    <a:pt x="72" y="19"/>
                    <a:pt x="72" y="19"/>
                  </a:cubicBezTo>
                  <a:cubicBezTo>
                    <a:pt x="73" y="20"/>
                    <a:pt x="72" y="22"/>
                    <a:pt x="72" y="22"/>
                  </a:cubicBezTo>
                  <a:cubicBezTo>
                    <a:pt x="73" y="23"/>
                    <a:pt x="75" y="22"/>
                    <a:pt x="75" y="22"/>
                  </a:cubicBezTo>
                  <a:cubicBezTo>
                    <a:pt x="76" y="23"/>
                    <a:pt x="75" y="25"/>
                    <a:pt x="76" y="26"/>
                  </a:cubicBezTo>
                  <a:cubicBezTo>
                    <a:pt x="79" y="27"/>
                    <a:pt x="80" y="24"/>
                    <a:pt x="81" y="26"/>
                  </a:cubicBezTo>
                  <a:cubicBezTo>
                    <a:pt x="82" y="30"/>
                    <a:pt x="77" y="28"/>
                    <a:pt x="76" y="29"/>
                  </a:cubicBezTo>
                  <a:cubicBezTo>
                    <a:pt x="76" y="29"/>
                    <a:pt x="76" y="30"/>
                    <a:pt x="76" y="30"/>
                  </a:cubicBezTo>
                  <a:cubicBezTo>
                    <a:pt x="73" y="32"/>
                    <a:pt x="67" y="30"/>
                    <a:pt x="62" y="30"/>
                  </a:cubicBezTo>
                  <a:cubicBezTo>
                    <a:pt x="61" y="26"/>
                    <a:pt x="62" y="27"/>
                    <a:pt x="62" y="22"/>
                  </a:cubicBezTo>
                  <a:cubicBezTo>
                    <a:pt x="61" y="18"/>
                    <a:pt x="51" y="18"/>
                    <a:pt x="48" y="21"/>
                  </a:cubicBezTo>
                  <a:cubicBezTo>
                    <a:pt x="46" y="21"/>
                    <a:pt x="48" y="24"/>
                    <a:pt x="47" y="25"/>
                  </a:cubicBezTo>
                  <a:cubicBezTo>
                    <a:pt x="47" y="25"/>
                    <a:pt x="44" y="24"/>
                    <a:pt x="44" y="25"/>
                  </a:cubicBezTo>
                  <a:cubicBezTo>
                    <a:pt x="43" y="26"/>
                    <a:pt x="44" y="28"/>
                    <a:pt x="41" y="28"/>
                  </a:cubicBezTo>
                  <a:cubicBezTo>
                    <a:pt x="41" y="29"/>
                    <a:pt x="42" y="29"/>
                    <a:pt x="43" y="29"/>
                  </a:cubicBezTo>
                  <a:cubicBezTo>
                    <a:pt x="42" y="31"/>
                    <a:pt x="40" y="30"/>
                    <a:pt x="38" y="30"/>
                  </a:cubicBezTo>
                  <a:cubicBezTo>
                    <a:pt x="37" y="35"/>
                    <a:pt x="38" y="34"/>
                    <a:pt x="38" y="39"/>
                  </a:cubicBezTo>
                  <a:cubicBezTo>
                    <a:pt x="34" y="40"/>
                    <a:pt x="21" y="41"/>
                    <a:pt x="20" y="33"/>
                  </a:cubicBezTo>
                  <a:cubicBezTo>
                    <a:pt x="23" y="33"/>
                    <a:pt x="24" y="32"/>
                    <a:pt x="24" y="30"/>
                  </a:cubicBezTo>
                  <a:cubicBezTo>
                    <a:pt x="28" y="30"/>
                    <a:pt x="27" y="33"/>
                    <a:pt x="30" y="30"/>
                  </a:cubicBezTo>
                  <a:cubicBezTo>
                    <a:pt x="29" y="29"/>
                    <a:pt x="26" y="28"/>
                    <a:pt x="29" y="2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Freeform 106"/>
            <p:cNvSpPr>
              <a:spLocks/>
            </p:cNvSpPr>
            <p:nvPr/>
          </p:nvSpPr>
          <p:spPr bwMode="auto">
            <a:xfrm>
              <a:off x="2173288" y="2505075"/>
              <a:ext cx="96837" cy="53975"/>
            </a:xfrm>
            <a:custGeom>
              <a:avLst/>
              <a:gdLst>
                <a:gd name="T0" fmla="*/ 234280982 w 39"/>
                <a:gd name="T1" fmla="*/ 21849080 h 20"/>
                <a:gd name="T2" fmla="*/ 234280982 w 39"/>
                <a:gd name="T3" fmla="*/ 50982086 h 20"/>
                <a:gd name="T4" fmla="*/ 221950404 w 39"/>
                <a:gd name="T5" fmla="*/ 50982086 h 20"/>
                <a:gd name="T6" fmla="*/ 221950404 w 39"/>
                <a:gd name="T7" fmla="*/ 80115093 h 20"/>
                <a:gd name="T8" fmla="*/ 191123959 w 39"/>
                <a:gd name="T9" fmla="*/ 101966871 h 20"/>
                <a:gd name="T10" fmla="*/ 166462803 w 39"/>
                <a:gd name="T11" fmla="*/ 72833865 h 20"/>
                <a:gd name="T12" fmla="*/ 141801647 w 39"/>
                <a:gd name="T13" fmla="*/ 94682945 h 20"/>
                <a:gd name="T14" fmla="*/ 104809913 w 39"/>
                <a:gd name="T15" fmla="*/ 131099878 h 20"/>
                <a:gd name="T16" fmla="*/ 12330578 w 39"/>
                <a:gd name="T17" fmla="*/ 131099878 h 20"/>
                <a:gd name="T18" fmla="*/ 0 w 39"/>
                <a:gd name="T19" fmla="*/ 94682945 h 20"/>
                <a:gd name="T20" fmla="*/ 36991734 w 39"/>
                <a:gd name="T21" fmla="*/ 101966871 h 20"/>
                <a:gd name="T22" fmla="*/ 73983468 w 39"/>
                <a:gd name="T23" fmla="*/ 72833865 h 20"/>
                <a:gd name="T24" fmla="*/ 86314046 w 39"/>
                <a:gd name="T25" fmla="*/ 50982086 h 20"/>
                <a:gd name="T26" fmla="*/ 117140491 w 39"/>
                <a:gd name="T27" fmla="*/ 43700859 h 20"/>
                <a:gd name="T28" fmla="*/ 123305780 w 39"/>
                <a:gd name="T29" fmla="*/ 43700859 h 20"/>
                <a:gd name="T30" fmla="*/ 141801647 w 39"/>
                <a:gd name="T31" fmla="*/ 21849080 h 20"/>
                <a:gd name="T32" fmla="*/ 172628092 w 39"/>
                <a:gd name="T33" fmla="*/ 21849080 h 20"/>
                <a:gd name="T34" fmla="*/ 234280982 w 39"/>
                <a:gd name="T35" fmla="*/ 21849080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"/>
                <a:gd name="T55" fmla="*/ 0 h 20"/>
                <a:gd name="T56" fmla="*/ 39 w 39"/>
                <a:gd name="T57" fmla="*/ 20 h 2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" h="20">
                  <a:moveTo>
                    <a:pt x="38" y="3"/>
                  </a:moveTo>
                  <a:cubicBezTo>
                    <a:pt x="38" y="3"/>
                    <a:pt x="39" y="6"/>
                    <a:pt x="38" y="7"/>
                  </a:cubicBezTo>
                  <a:cubicBezTo>
                    <a:pt x="38" y="7"/>
                    <a:pt x="36" y="6"/>
                    <a:pt x="36" y="7"/>
                  </a:cubicBezTo>
                  <a:cubicBezTo>
                    <a:pt x="35" y="7"/>
                    <a:pt x="37" y="11"/>
                    <a:pt x="36" y="11"/>
                  </a:cubicBezTo>
                  <a:cubicBezTo>
                    <a:pt x="34" y="11"/>
                    <a:pt x="32" y="9"/>
                    <a:pt x="31" y="14"/>
                  </a:cubicBezTo>
                  <a:cubicBezTo>
                    <a:pt x="29" y="14"/>
                    <a:pt x="30" y="9"/>
                    <a:pt x="27" y="10"/>
                  </a:cubicBezTo>
                  <a:cubicBezTo>
                    <a:pt x="24" y="9"/>
                    <a:pt x="25" y="12"/>
                    <a:pt x="23" y="13"/>
                  </a:cubicBezTo>
                  <a:cubicBezTo>
                    <a:pt x="21" y="15"/>
                    <a:pt x="17" y="14"/>
                    <a:pt x="17" y="18"/>
                  </a:cubicBezTo>
                  <a:cubicBezTo>
                    <a:pt x="11" y="20"/>
                    <a:pt x="8" y="19"/>
                    <a:pt x="2" y="18"/>
                  </a:cubicBezTo>
                  <a:cubicBezTo>
                    <a:pt x="2" y="16"/>
                    <a:pt x="0" y="15"/>
                    <a:pt x="0" y="13"/>
                  </a:cubicBezTo>
                  <a:cubicBezTo>
                    <a:pt x="2" y="14"/>
                    <a:pt x="4" y="14"/>
                    <a:pt x="6" y="14"/>
                  </a:cubicBezTo>
                  <a:cubicBezTo>
                    <a:pt x="9" y="14"/>
                    <a:pt x="9" y="10"/>
                    <a:pt x="12" y="10"/>
                  </a:cubicBezTo>
                  <a:cubicBezTo>
                    <a:pt x="12" y="10"/>
                    <a:pt x="14" y="6"/>
                    <a:pt x="14" y="7"/>
                  </a:cubicBezTo>
                  <a:cubicBezTo>
                    <a:pt x="17" y="10"/>
                    <a:pt x="15" y="6"/>
                    <a:pt x="19" y="6"/>
                  </a:cubicBezTo>
                  <a:cubicBezTo>
                    <a:pt x="19" y="5"/>
                    <a:pt x="20" y="6"/>
                    <a:pt x="20" y="6"/>
                  </a:cubicBezTo>
                  <a:cubicBezTo>
                    <a:pt x="21" y="5"/>
                    <a:pt x="23" y="3"/>
                    <a:pt x="23" y="3"/>
                  </a:cubicBezTo>
                  <a:cubicBezTo>
                    <a:pt x="25" y="2"/>
                    <a:pt x="27" y="3"/>
                    <a:pt x="28" y="3"/>
                  </a:cubicBezTo>
                  <a:cubicBezTo>
                    <a:pt x="30" y="2"/>
                    <a:pt x="35" y="0"/>
                    <a:pt x="38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Freeform 107"/>
            <p:cNvSpPr>
              <a:spLocks/>
            </p:cNvSpPr>
            <p:nvPr/>
          </p:nvSpPr>
          <p:spPr bwMode="auto">
            <a:xfrm>
              <a:off x="2439988" y="2524125"/>
              <a:ext cx="96837" cy="55563"/>
            </a:xfrm>
            <a:custGeom>
              <a:avLst/>
              <a:gdLst>
                <a:gd name="T0" fmla="*/ 215785115 w 39"/>
                <a:gd name="T1" fmla="*/ 15435401 h 20"/>
                <a:gd name="T2" fmla="*/ 240446271 w 39"/>
                <a:gd name="T3" fmla="*/ 108053366 h 20"/>
                <a:gd name="T4" fmla="*/ 221950404 w 39"/>
                <a:gd name="T5" fmla="*/ 100335665 h 20"/>
                <a:gd name="T6" fmla="*/ 221950404 w 39"/>
                <a:gd name="T7" fmla="*/ 131209246 h 20"/>
                <a:gd name="T8" fmla="*/ 191123959 w 39"/>
                <a:gd name="T9" fmla="*/ 146644648 h 20"/>
                <a:gd name="T10" fmla="*/ 178793381 w 39"/>
                <a:gd name="T11" fmla="*/ 154362348 h 20"/>
                <a:gd name="T12" fmla="*/ 154132225 w 39"/>
                <a:gd name="T13" fmla="*/ 154362348 h 20"/>
                <a:gd name="T14" fmla="*/ 154132225 w 39"/>
                <a:gd name="T15" fmla="*/ 108053366 h 20"/>
                <a:gd name="T16" fmla="*/ 67818179 w 39"/>
                <a:gd name="T17" fmla="*/ 100335665 h 20"/>
                <a:gd name="T18" fmla="*/ 0 w 39"/>
                <a:gd name="T19" fmla="*/ 46308982 h 20"/>
                <a:gd name="T20" fmla="*/ 6165289 w 39"/>
                <a:gd name="T21" fmla="*/ 23153102 h 20"/>
                <a:gd name="T22" fmla="*/ 24661156 w 39"/>
                <a:gd name="T23" fmla="*/ 38591282 h 20"/>
                <a:gd name="T24" fmla="*/ 67818179 w 39"/>
                <a:gd name="T25" fmla="*/ 54026683 h 20"/>
                <a:gd name="T26" fmla="*/ 86314046 w 39"/>
                <a:gd name="T27" fmla="*/ 54026683 h 20"/>
                <a:gd name="T28" fmla="*/ 92479335 w 39"/>
                <a:gd name="T29" fmla="*/ 77182563 h 20"/>
                <a:gd name="T30" fmla="*/ 98644624 w 39"/>
                <a:gd name="T31" fmla="*/ 38591282 h 20"/>
                <a:gd name="T32" fmla="*/ 117140491 w 39"/>
                <a:gd name="T33" fmla="*/ 54026683 h 20"/>
                <a:gd name="T34" fmla="*/ 215785115 w 39"/>
                <a:gd name="T35" fmla="*/ 15435401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"/>
                <a:gd name="T55" fmla="*/ 0 h 20"/>
                <a:gd name="T56" fmla="*/ 39 w 39"/>
                <a:gd name="T57" fmla="*/ 20 h 2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" h="20">
                  <a:moveTo>
                    <a:pt x="35" y="2"/>
                  </a:moveTo>
                  <a:cubicBezTo>
                    <a:pt x="33" y="9"/>
                    <a:pt x="39" y="9"/>
                    <a:pt x="39" y="14"/>
                  </a:cubicBezTo>
                  <a:cubicBezTo>
                    <a:pt x="38" y="15"/>
                    <a:pt x="37" y="12"/>
                    <a:pt x="36" y="13"/>
                  </a:cubicBezTo>
                  <a:cubicBezTo>
                    <a:pt x="35" y="14"/>
                    <a:pt x="37" y="17"/>
                    <a:pt x="36" y="17"/>
                  </a:cubicBezTo>
                  <a:cubicBezTo>
                    <a:pt x="35" y="18"/>
                    <a:pt x="32" y="18"/>
                    <a:pt x="31" y="19"/>
                  </a:cubicBezTo>
                  <a:cubicBezTo>
                    <a:pt x="30" y="19"/>
                    <a:pt x="30" y="20"/>
                    <a:pt x="29" y="20"/>
                  </a:cubicBezTo>
                  <a:cubicBezTo>
                    <a:pt x="28" y="20"/>
                    <a:pt x="26" y="20"/>
                    <a:pt x="25" y="20"/>
                  </a:cubicBezTo>
                  <a:cubicBezTo>
                    <a:pt x="23" y="18"/>
                    <a:pt x="23" y="16"/>
                    <a:pt x="25" y="14"/>
                  </a:cubicBezTo>
                  <a:cubicBezTo>
                    <a:pt x="20" y="17"/>
                    <a:pt x="17" y="13"/>
                    <a:pt x="11" y="13"/>
                  </a:cubicBezTo>
                  <a:cubicBezTo>
                    <a:pt x="10" y="8"/>
                    <a:pt x="3" y="9"/>
                    <a:pt x="0" y="6"/>
                  </a:cubicBezTo>
                  <a:cubicBezTo>
                    <a:pt x="0" y="6"/>
                    <a:pt x="1" y="3"/>
                    <a:pt x="1" y="3"/>
                  </a:cubicBezTo>
                  <a:cubicBezTo>
                    <a:pt x="3" y="2"/>
                    <a:pt x="3" y="4"/>
                    <a:pt x="4" y="5"/>
                  </a:cubicBezTo>
                  <a:cubicBezTo>
                    <a:pt x="6" y="5"/>
                    <a:pt x="10" y="6"/>
                    <a:pt x="11" y="7"/>
                  </a:cubicBezTo>
                  <a:cubicBezTo>
                    <a:pt x="11" y="8"/>
                    <a:pt x="13" y="7"/>
                    <a:pt x="14" y="7"/>
                  </a:cubicBezTo>
                  <a:cubicBezTo>
                    <a:pt x="14" y="8"/>
                    <a:pt x="13" y="11"/>
                    <a:pt x="15" y="10"/>
                  </a:cubicBezTo>
                  <a:cubicBezTo>
                    <a:pt x="19" y="9"/>
                    <a:pt x="13" y="6"/>
                    <a:pt x="16" y="5"/>
                  </a:cubicBezTo>
                  <a:cubicBezTo>
                    <a:pt x="19" y="3"/>
                    <a:pt x="19" y="7"/>
                    <a:pt x="19" y="7"/>
                  </a:cubicBezTo>
                  <a:cubicBezTo>
                    <a:pt x="24" y="7"/>
                    <a:pt x="26" y="0"/>
                    <a:pt x="3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Freeform 108"/>
            <p:cNvSpPr>
              <a:spLocks/>
            </p:cNvSpPr>
            <p:nvPr/>
          </p:nvSpPr>
          <p:spPr bwMode="auto">
            <a:xfrm>
              <a:off x="2249488" y="2527300"/>
              <a:ext cx="173037" cy="71438"/>
            </a:xfrm>
            <a:custGeom>
              <a:avLst/>
              <a:gdLst>
                <a:gd name="T0" fmla="*/ 194957528 w 69"/>
                <a:gd name="T1" fmla="*/ 67945781 h 26"/>
                <a:gd name="T2" fmla="*/ 283003267 w 69"/>
                <a:gd name="T3" fmla="*/ 113240220 h 26"/>
                <a:gd name="T4" fmla="*/ 283003267 w 69"/>
                <a:gd name="T5" fmla="*/ 60395334 h 26"/>
                <a:gd name="T6" fmla="*/ 257847700 w 69"/>
                <a:gd name="T7" fmla="*/ 15098147 h 26"/>
                <a:gd name="T8" fmla="*/ 320737872 w 69"/>
                <a:gd name="T9" fmla="*/ 7550447 h 26"/>
                <a:gd name="T10" fmla="*/ 339603921 w 69"/>
                <a:gd name="T11" fmla="*/ 30196293 h 26"/>
                <a:gd name="T12" fmla="*/ 339603921 w 69"/>
                <a:gd name="T13" fmla="*/ 45297187 h 26"/>
                <a:gd name="T14" fmla="*/ 371049007 w 69"/>
                <a:gd name="T15" fmla="*/ 83043927 h 26"/>
                <a:gd name="T16" fmla="*/ 396204574 w 69"/>
                <a:gd name="T17" fmla="*/ 60395334 h 26"/>
                <a:gd name="T18" fmla="*/ 427649660 w 69"/>
                <a:gd name="T19" fmla="*/ 83043927 h 26"/>
                <a:gd name="T20" fmla="*/ 433939179 w 69"/>
                <a:gd name="T21" fmla="*/ 98142074 h 26"/>
                <a:gd name="T22" fmla="*/ 427649660 w 69"/>
                <a:gd name="T23" fmla="*/ 143439261 h 26"/>
                <a:gd name="T24" fmla="*/ 371049007 w 69"/>
                <a:gd name="T25" fmla="*/ 150986961 h 26"/>
                <a:gd name="T26" fmla="*/ 339603921 w 69"/>
                <a:gd name="T27" fmla="*/ 143439261 h 26"/>
                <a:gd name="T28" fmla="*/ 257847700 w 69"/>
                <a:gd name="T29" fmla="*/ 166087855 h 26"/>
                <a:gd name="T30" fmla="*/ 238981651 w 69"/>
                <a:gd name="T31" fmla="*/ 166087855 h 26"/>
                <a:gd name="T32" fmla="*/ 213826084 w 69"/>
                <a:gd name="T33" fmla="*/ 173635554 h 26"/>
                <a:gd name="T34" fmla="*/ 125780345 w 69"/>
                <a:gd name="T35" fmla="*/ 196284148 h 26"/>
                <a:gd name="T36" fmla="*/ 207536565 w 69"/>
                <a:gd name="T37" fmla="*/ 166087855 h 26"/>
                <a:gd name="T38" fmla="*/ 163512442 w 69"/>
                <a:gd name="T39" fmla="*/ 143439261 h 26"/>
                <a:gd name="T40" fmla="*/ 125780345 w 69"/>
                <a:gd name="T41" fmla="*/ 120790668 h 26"/>
                <a:gd name="T42" fmla="*/ 88045740 w 69"/>
                <a:gd name="T43" fmla="*/ 143439261 h 26"/>
                <a:gd name="T44" fmla="*/ 62890172 w 69"/>
                <a:gd name="T45" fmla="*/ 135888814 h 26"/>
                <a:gd name="T46" fmla="*/ 0 w 69"/>
                <a:gd name="T47" fmla="*/ 120790668 h 26"/>
                <a:gd name="T48" fmla="*/ 18866049 w 69"/>
                <a:gd name="T49" fmla="*/ 98142074 h 26"/>
                <a:gd name="T50" fmla="*/ 31445086 w 69"/>
                <a:gd name="T51" fmla="*/ 67945781 h 26"/>
                <a:gd name="T52" fmla="*/ 62890172 w 69"/>
                <a:gd name="T53" fmla="*/ 60395334 h 26"/>
                <a:gd name="T54" fmla="*/ 56600653 w 69"/>
                <a:gd name="T55" fmla="*/ 37746740 h 26"/>
                <a:gd name="T56" fmla="*/ 75466702 w 69"/>
                <a:gd name="T57" fmla="*/ 37746740 h 26"/>
                <a:gd name="T58" fmla="*/ 100624777 w 69"/>
                <a:gd name="T59" fmla="*/ 30196293 h 26"/>
                <a:gd name="T60" fmla="*/ 144646393 w 69"/>
                <a:gd name="T61" fmla="*/ 37746740 h 26"/>
                <a:gd name="T62" fmla="*/ 150935912 w 69"/>
                <a:gd name="T63" fmla="*/ 60395334 h 26"/>
                <a:gd name="T64" fmla="*/ 169801960 w 69"/>
                <a:gd name="T65" fmla="*/ 60395334 h 26"/>
                <a:gd name="T66" fmla="*/ 169801960 w 69"/>
                <a:gd name="T67" fmla="*/ 90591627 h 26"/>
                <a:gd name="T68" fmla="*/ 194957528 w 69"/>
                <a:gd name="T69" fmla="*/ 67945781 h 2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9"/>
                <a:gd name="T106" fmla="*/ 0 h 26"/>
                <a:gd name="T107" fmla="*/ 69 w 69"/>
                <a:gd name="T108" fmla="*/ 26 h 2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9" h="26">
                  <a:moveTo>
                    <a:pt x="31" y="9"/>
                  </a:moveTo>
                  <a:cubicBezTo>
                    <a:pt x="30" y="14"/>
                    <a:pt x="43" y="12"/>
                    <a:pt x="45" y="15"/>
                  </a:cubicBezTo>
                  <a:cubicBezTo>
                    <a:pt x="48" y="9"/>
                    <a:pt x="36" y="8"/>
                    <a:pt x="45" y="8"/>
                  </a:cubicBezTo>
                  <a:cubicBezTo>
                    <a:pt x="47" y="2"/>
                    <a:pt x="39" y="7"/>
                    <a:pt x="41" y="2"/>
                  </a:cubicBezTo>
                  <a:cubicBezTo>
                    <a:pt x="45" y="3"/>
                    <a:pt x="46" y="0"/>
                    <a:pt x="51" y="1"/>
                  </a:cubicBezTo>
                  <a:cubicBezTo>
                    <a:pt x="50" y="4"/>
                    <a:pt x="53" y="3"/>
                    <a:pt x="54" y="4"/>
                  </a:cubicBezTo>
                  <a:cubicBezTo>
                    <a:pt x="54" y="4"/>
                    <a:pt x="53" y="6"/>
                    <a:pt x="54" y="6"/>
                  </a:cubicBezTo>
                  <a:cubicBezTo>
                    <a:pt x="55" y="7"/>
                    <a:pt x="57" y="8"/>
                    <a:pt x="59" y="11"/>
                  </a:cubicBezTo>
                  <a:cubicBezTo>
                    <a:pt x="61" y="10"/>
                    <a:pt x="61" y="7"/>
                    <a:pt x="63" y="8"/>
                  </a:cubicBezTo>
                  <a:cubicBezTo>
                    <a:pt x="66" y="8"/>
                    <a:pt x="67" y="9"/>
                    <a:pt x="68" y="11"/>
                  </a:cubicBezTo>
                  <a:cubicBezTo>
                    <a:pt x="68" y="11"/>
                    <a:pt x="69" y="13"/>
                    <a:pt x="69" y="13"/>
                  </a:cubicBezTo>
                  <a:cubicBezTo>
                    <a:pt x="67" y="15"/>
                    <a:pt x="69" y="14"/>
                    <a:pt x="68" y="19"/>
                  </a:cubicBezTo>
                  <a:cubicBezTo>
                    <a:pt x="65" y="16"/>
                    <a:pt x="62" y="20"/>
                    <a:pt x="59" y="20"/>
                  </a:cubicBezTo>
                  <a:cubicBezTo>
                    <a:pt x="57" y="21"/>
                    <a:pt x="56" y="19"/>
                    <a:pt x="54" y="19"/>
                  </a:cubicBezTo>
                  <a:cubicBezTo>
                    <a:pt x="50" y="19"/>
                    <a:pt x="44" y="21"/>
                    <a:pt x="41" y="22"/>
                  </a:cubicBezTo>
                  <a:cubicBezTo>
                    <a:pt x="40" y="22"/>
                    <a:pt x="38" y="21"/>
                    <a:pt x="38" y="22"/>
                  </a:cubicBezTo>
                  <a:cubicBezTo>
                    <a:pt x="37" y="23"/>
                    <a:pt x="36" y="22"/>
                    <a:pt x="34" y="23"/>
                  </a:cubicBezTo>
                  <a:cubicBezTo>
                    <a:pt x="32" y="24"/>
                    <a:pt x="25" y="26"/>
                    <a:pt x="20" y="26"/>
                  </a:cubicBezTo>
                  <a:cubicBezTo>
                    <a:pt x="21" y="21"/>
                    <a:pt x="27" y="22"/>
                    <a:pt x="33" y="22"/>
                  </a:cubicBezTo>
                  <a:cubicBezTo>
                    <a:pt x="33" y="16"/>
                    <a:pt x="28" y="20"/>
                    <a:pt x="26" y="19"/>
                  </a:cubicBezTo>
                  <a:cubicBezTo>
                    <a:pt x="23" y="18"/>
                    <a:pt x="22" y="18"/>
                    <a:pt x="20" y="16"/>
                  </a:cubicBezTo>
                  <a:cubicBezTo>
                    <a:pt x="17" y="15"/>
                    <a:pt x="17" y="19"/>
                    <a:pt x="14" y="19"/>
                  </a:cubicBezTo>
                  <a:cubicBezTo>
                    <a:pt x="12" y="19"/>
                    <a:pt x="12" y="18"/>
                    <a:pt x="10" y="18"/>
                  </a:cubicBezTo>
                  <a:cubicBezTo>
                    <a:pt x="7" y="17"/>
                    <a:pt x="3" y="19"/>
                    <a:pt x="0" y="16"/>
                  </a:cubicBezTo>
                  <a:cubicBezTo>
                    <a:pt x="0" y="14"/>
                    <a:pt x="2" y="14"/>
                    <a:pt x="3" y="13"/>
                  </a:cubicBezTo>
                  <a:cubicBezTo>
                    <a:pt x="3" y="13"/>
                    <a:pt x="4" y="9"/>
                    <a:pt x="5" y="9"/>
                  </a:cubicBezTo>
                  <a:cubicBezTo>
                    <a:pt x="6" y="8"/>
                    <a:pt x="9" y="9"/>
                    <a:pt x="10" y="8"/>
                  </a:cubicBezTo>
                  <a:cubicBezTo>
                    <a:pt x="11" y="7"/>
                    <a:pt x="5" y="6"/>
                    <a:pt x="9" y="5"/>
                  </a:cubicBezTo>
                  <a:cubicBezTo>
                    <a:pt x="10" y="5"/>
                    <a:pt x="11" y="5"/>
                    <a:pt x="12" y="5"/>
                  </a:cubicBezTo>
                  <a:cubicBezTo>
                    <a:pt x="13" y="5"/>
                    <a:pt x="14" y="4"/>
                    <a:pt x="16" y="4"/>
                  </a:cubicBezTo>
                  <a:cubicBezTo>
                    <a:pt x="17" y="4"/>
                    <a:pt x="22" y="4"/>
                    <a:pt x="23" y="5"/>
                  </a:cubicBezTo>
                  <a:cubicBezTo>
                    <a:pt x="24" y="6"/>
                    <a:pt x="23" y="7"/>
                    <a:pt x="24" y="8"/>
                  </a:cubicBezTo>
                  <a:cubicBezTo>
                    <a:pt x="25" y="8"/>
                    <a:pt x="27" y="7"/>
                    <a:pt x="27" y="8"/>
                  </a:cubicBezTo>
                  <a:cubicBezTo>
                    <a:pt x="28" y="9"/>
                    <a:pt x="24" y="13"/>
                    <a:pt x="27" y="12"/>
                  </a:cubicBezTo>
                  <a:cubicBezTo>
                    <a:pt x="28" y="12"/>
                    <a:pt x="29" y="8"/>
                    <a:pt x="31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Freeform 109"/>
            <p:cNvSpPr>
              <a:spLocks/>
            </p:cNvSpPr>
            <p:nvPr/>
          </p:nvSpPr>
          <p:spPr bwMode="auto">
            <a:xfrm>
              <a:off x="2132013" y="2598738"/>
              <a:ext cx="138112" cy="100012"/>
            </a:xfrm>
            <a:custGeom>
              <a:avLst/>
              <a:gdLst>
                <a:gd name="T0" fmla="*/ 44140595 w 55"/>
                <a:gd name="T1" fmla="*/ 7306282 h 37"/>
                <a:gd name="T2" fmla="*/ 189173262 w 55"/>
                <a:gd name="T3" fmla="*/ 21918846 h 37"/>
                <a:gd name="T4" fmla="*/ 208089584 w 55"/>
                <a:gd name="T5" fmla="*/ 21918846 h 37"/>
                <a:gd name="T6" fmla="*/ 245924738 w 55"/>
                <a:gd name="T7" fmla="*/ 29225128 h 37"/>
                <a:gd name="T8" fmla="*/ 277454452 w 55"/>
                <a:gd name="T9" fmla="*/ 29225128 h 37"/>
                <a:gd name="T10" fmla="*/ 290065334 w 55"/>
                <a:gd name="T11" fmla="*/ 43837692 h 37"/>
                <a:gd name="T12" fmla="*/ 340511369 w 55"/>
                <a:gd name="T13" fmla="*/ 80369103 h 37"/>
                <a:gd name="T14" fmla="*/ 264841060 w 55"/>
                <a:gd name="T15" fmla="*/ 102287949 h 37"/>
                <a:gd name="T16" fmla="*/ 252230179 w 55"/>
                <a:gd name="T17" fmla="*/ 124206795 h 37"/>
                <a:gd name="T18" fmla="*/ 233313857 w 55"/>
                <a:gd name="T19" fmla="*/ 109594231 h 37"/>
                <a:gd name="T20" fmla="*/ 227008417 w 55"/>
                <a:gd name="T21" fmla="*/ 124206795 h 37"/>
                <a:gd name="T22" fmla="*/ 233313857 w 55"/>
                <a:gd name="T23" fmla="*/ 131513077 h 37"/>
                <a:gd name="T24" fmla="*/ 220700465 w 55"/>
                <a:gd name="T25" fmla="*/ 146128344 h 37"/>
                <a:gd name="T26" fmla="*/ 220700465 w 55"/>
                <a:gd name="T27" fmla="*/ 160740908 h 37"/>
                <a:gd name="T28" fmla="*/ 201784143 w 55"/>
                <a:gd name="T29" fmla="*/ 160740908 h 37"/>
                <a:gd name="T30" fmla="*/ 182867821 w 55"/>
                <a:gd name="T31" fmla="*/ 182659754 h 37"/>
                <a:gd name="T32" fmla="*/ 182867821 w 55"/>
                <a:gd name="T33" fmla="*/ 226497447 h 37"/>
                <a:gd name="T34" fmla="*/ 75670309 w 55"/>
                <a:gd name="T35" fmla="*/ 255722575 h 37"/>
                <a:gd name="T36" fmla="*/ 0 w 55"/>
                <a:gd name="T37" fmla="*/ 197272318 h 37"/>
                <a:gd name="T38" fmla="*/ 25224273 w 55"/>
                <a:gd name="T39" fmla="*/ 175353472 h 37"/>
                <a:gd name="T40" fmla="*/ 31529714 w 55"/>
                <a:gd name="T41" fmla="*/ 153434626 h 37"/>
                <a:gd name="T42" fmla="*/ 25224273 w 55"/>
                <a:gd name="T43" fmla="*/ 109594231 h 37"/>
                <a:gd name="T44" fmla="*/ 44140595 w 55"/>
                <a:gd name="T45" fmla="*/ 102287949 h 37"/>
                <a:gd name="T46" fmla="*/ 56751476 w 55"/>
                <a:gd name="T47" fmla="*/ 58450256 h 37"/>
                <a:gd name="T48" fmla="*/ 44140595 w 55"/>
                <a:gd name="T49" fmla="*/ 7306282 h 3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5"/>
                <a:gd name="T76" fmla="*/ 0 h 37"/>
                <a:gd name="T77" fmla="*/ 55 w 55"/>
                <a:gd name="T78" fmla="*/ 37 h 3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5" h="37">
                  <a:moveTo>
                    <a:pt x="7" y="1"/>
                  </a:moveTo>
                  <a:cubicBezTo>
                    <a:pt x="15" y="2"/>
                    <a:pt x="24" y="0"/>
                    <a:pt x="30" y="3"/>
                  </a:cubicBezTo>
                  <a:cubicBezTo>
                    <a:pt x="31" y="3"/>
                    <a:pt x="33" y="2"/>
                    <a:pt x="33" y="3"/>
                  </a:cubicBezTo>
                  <a:cubicBezTo>
                    <a:pt x="35" y="4"/>
                    <a:pt x="37" y="3"/>
                    <a:pt x="39" y="4"/>
                  </a:cubicBezTo>
                  <a:cubicBezTo>
                    <a:pt x="41" y="7"/>
                    <a:pt x="39" y="3"/>
                    <a:pt x="44" y="4"/>
                  </a:cubicBezTo>
                  <a:cubicBezTo>
                    <a:pt x="45" y="4"/>
                    <a:pt x="45" y="6"/>
                    <a:pt x="46" y="6"/>
                  </a:cubicBezTo>
                  <a:cubicBezTo>
                    <a:pt x="47" y="6"/>
                    <a:pt x="55" y="8"/>
                    <a:pt x="54" y="11"/>
                  </a:cubicBezTo>
                  <a:cubicBezTo>
                    <a:pt x="50" y="12"/>
                    <a:pt x="45" y="13"/>
                    <a:pt x="42" y="14"/>
                  </a:cubicBezTo>
                  <a:cubicBezTo>
                    <a:pt x="40" y="15"/>
                    <a:pt x="41" y="16"/>
                    <a:pt x="40" y="17"/>
                  </a:cubicBezTo>
                  <a:cubicBezTo>
                    <a:pt x="40" y="17"/>
                    <a:pt x="38" y="15"/>
                    <a:pt x="37" y="15"/>
                  </a:cubicBezTo>
                  <a:cubicBezTo>
                    <a:pt x="38" y="15"/>
                    <a:pt x="36" y="18"/>
                    <a:pt x="36" y="17"/>
                  </a:cubicBezTo>
                  <a:cubicBezTo>
                    <a:pt x="36" y="18"/>
                    <a:pt x="37" y="19"/>
                    <a:pt x="37" y="18"/>
                  </a:cubicBezTo>
                  <a:cubicBezTo>
                    <a:pt x="37" y="20"/>
                    <a:pt x="35" y="19"/>
                    <a:pt x="35" y="20"/>
                  </a:cubicBezTo>
                  <a:cubicBezTo>
                    <a:pt x="34" y="20"/>
                    <a:pt x="35" y="22"/>
                    <a:pt x="35" y="22"/>
                  </a:cubicBezTo>
                  <a:cubicBezTo>
                    <a:pt x="34" y="23"/>
                    <a:pt x="32" y="22"/>
                    <a:pt x="32" y="22"/>
                  </a:cubicBezTo>
                  <a:cubicBezTo>
                    <a:pt x="31" y="23"/>
                    <a:pt x="31" y="25"/>
                    <a:pt x="29" y="25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2" y="31"/>
                    <a:pt x="23" y="37"/>
                    <a:pt x="12" y="35"/>
                  </a:cubicBezTo>
                  <a:cubicBezTo>
                    <a:pt x="14" y="27"/>
                    <a:pt x="5" y="29"/>
                    <a:pt x="0" y="27"/>
                  </a:cubicBezTo>
                  <a:cubicBezTo>
                    <a:pt x="0" y="25"/>
                    <a:pt x="3" y="25"/>
                    <a:pt x="4" y="24"/>
                  </a:cubicBezTo>
                  <a:cubicBezTo>
                    <a:pt x="4" y="24"/>
                    <a:pt x="1" y="20"/>
                    <a:pt x="5" y="21"/>
                  </a:cubicBezTo>
                  <a:cubicBezTo>
                    <a:pt x="5" y="19"/>
                    <a:pt x="3" y="18"/>
                    <a:pt x="4" y="15"/>
                  </a:cubicBezTo>
                  <a:cubicBezTo>
                    <a:pt x="6" y="17"/>
                    <a:pt x="6" y="16"/>
                    <a:pt x="7" y="14"/>
                  </a:cubicBezTo>
                  <a:cubicBezTo>
                    <a:pt x="7" y="12"/>
                    <a:pt x="9" y="12"/>
                    <a:pt x="9" y="8"/>
                  </a:cubicBezTo>
                  <a:cubicBezTo>
                    <a:pt x="10" y="4"/>
                    <a:pt x="5" y="7"/>
                    <a:pt x="7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Freeform 110"/>
            <p:cNvSpPr>
              <a:spLocks/>
            </p:cNvSpPr>
            <p:nvPr/>
          </p:nvSpPr>
          <p:spPr bwMode="auto">
            <a:xfrm>
              <a:off x="2409825" y="2617788"/>
              <a:ext cx="30163" cy="25400"/>
            </a:xfrm>
            <a:custGeom>
              <a:avLst/>
              <a:gdLst>
                <a:gd name="T0" fmla="*/ 12635783 w 12"/>
                <a:gd name="T1" fmla="*/ 0 h 9"/>
                <a:gd name="T2" fmla="*/ 63181431 w 12"/>
                <a:gd name="T3" fmla="*/ 0 h 9"/>
                <a:gd name="T4" fmla="*/ 75817214 w 12"/>
                <a:gd name="T5" fmla="*/ 47788689 h 9"/>
                <a:gd name="T6" fmla="*/ 56862282 w 12"/>
                <a:gd name="T7" fmla="*/ 71684444 h 9"/>
                <a:gd name="T8" fmla="*/ 0 w 12"/>
                <a:gd name="T9" fmla="*/ 39824378 h 9"/>
                <a:gd name="T10" fmla="*/ 12635783 w 12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"/>
                <a:gd name="T19" fmla="*/ 0 h 9"/>
                <a:gd name="T20" fmla="*/ 12 w 12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" h="9">
                  <a:moveTo>
                    <a:pt x="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3"/>
                    <a:pt x="12" y="3"/>
                    <a:pt x="12" y="6"/>
                  </a:cubicBezTo>
                  <a:cubicBezTo>
                    <a:pt x="9" y="5"/>
                    <a:pt x="9" y="7"/>
                    <a:pt x="9" y="9"/>
                  </a:cubicBezTo>
                  <a:cubicBezTo>
                    <a:pt x="7" y="7"/>
                    <a:pt x="5" y="4"/>
                    <a:pt x="0" y="5"/>
                  </a:cubicBezTo>
                  <a:cubicBezTo>
                    <a:pt x="1" y="3"/>
                    <a:pt x="2" y="2"/>
                    <a:pt x="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Freeform 111"/>
            <p:cNvSpPr>
              <a:spLocks/>
            </p:cNvSpPr>
            <p:nvPr/>
          </p:nvSpPr>
          <p:spPr bwMode="auto">
            <a:xfrm>
              <a:off x="2563813" y="2609850"/>
              <a:ext cx="68262" cy="53975"/>
            </a:xfrm>
            <a:custGeom>
              <a:avLst/>
              <a:gdLst>
                <a:gd name="T0" fmla="*/ 148586871 w 28"/>
                <a:gd name="T1" fmla="*/ 14567853 h 20"/>
                <a:gd name="T2" fmla="*/ 154530540 w 28"/>
                <a:gd name="T3" fmla="*/ 65549939 h 20"/>
                <a:gd name="T4" fmla="*/ 142643201 w 28"/>
                <a:gd name="T5" fmla="*/ 80115093 h 20"/>
                <a:gd name="T6" fmla="*/ 101039950 w 28"/>
                <a:gd name="T7" fmla="*/ 94682945 h 20"/>
                <a:gd name="T8" fmla="*/ 29718349 w 28"/>
                <a:gd name="T9" fmla="*/ 145665031 h 20"/>
                <a:gd name="T10" fmla="*/ 23774679 w 28"/>
                <a:gd name="T11" fmla="*/ 101966871 h 20"/>
                <a:gd name="T12" fmla="*/ 5943670 w 28"/>
                <a:gd name="T13" fmla="*/ 80115093 h 20"/>
                <a:gd name="T14" fmla="*/ 5943670 w 28"/>
                <a:gd name="T15" fmla="*/ 29133006 h 20"/>
                <a:gd name="T16" fmla="*/ 23774679 w 28"/>
                <a:gd name="T17" fmla="*/ 14567853 h 20"/>
                <a:gd name="T18" fmla="*/ 47546921 w 28"/>
                <a:gd name="T19" fmla="*/ 0 h 20"/>
                <a:gd name="T20" fmla="*/ 112927289 w 28"/>
                <a:gd name="T21" fmla="*/ 21849080 h 20"/>
                <a:gd name="T22" fmla="*/ 148586871 w 28"/>
                <a:gd name="T23" fmla="*/ 14567853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8"/>
                <a:gd name="T37" fmla="*/ 0 h 20"/>
                <a:gd name="T38" fmla="*/ 28 w 28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8" h="20">
                  <a:moveTo>
                    <a:pt x="25" y="2"/>
                  </a:moveTo>
                  <a:cubicBezTo>
                    <a:pt x="28" y="1"/>
                    <a:pt x="26" y="7"/>
                    <a:pt x="26" y="9"/>
                  </a:cubicBezTo>
                  <a:cubicBezTo>
                    <a:pt x="24" y="8"/>
                    <a:pt x="24" y="10"/>
                    <a:pt x="24" y="11"/>
                  </a:cubicBezTo>
                  <a:cubicBezTo>
                    <a:pt x="19" y="9"/>
                    <a:pt x="18" y="17"/>
                    <a:pt x="17" y="13"/>
                  </a:cubicBezTo>
                  <a:cubicBezTo>
                    <a:pt x="13" y="16"/>
                    <a:pt x="11" y="19"/>
                    <a:pt x="5" y="20"/>
                  </a:cubicBezTo>
                  <a:cubicBezTo>
                    <a:pt x="4" y="19"/>
                    <a:pt x="4" y="17"/>
                    <a:pt x="4" y="14"/>
                  </a:cubicBezTo>
                  <a:cubicBezTo>
                    <a:pt x="3" y="13"/>
                    <a:pt x="2" y="13"/>
                    <a:pt x="1" y="11"/>
                  </a:cubicBezTo>
                  <a:cubicBezTo>
                    <a:pt x="0" y="9"/>
                    <a:pt x="2" y="7"/>
                    <a:pt x="1" y="4"/>
                  </a:cubicBezTo>
                  <a:cubicBezTo>
                    <a:pt x="4" y="5"/>
                    <a:pt x="4" y="3"/>
                    <a:pt x="4" y="2"/>
                  </a:cubicBezTo>
                  <a:cubicBezTo>
                    <a:pt x="6" y="2"/>
                    <a:pt x="8" y="2"/>
                    <a:pt x="8" y="0"/>
                  </a:cubicBezTo>
                  <a:cubicBezTo>
                    <a:pt x="10" y="3"/>
                    <a:pt x="17" y="0"/>
                    <a:pt x="19" y="3"/>
                  </a:cubicBezTo>
                  <a:cubicBezTo>
                    <a:pt x="22" y="3"/>
                    <a:pt x="25" y="4"/>
                    <a:pt x="2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Freeform 112"/>
            <p:cNvSpPr>
              <a:spLocks/>
            </p:cNvSpPr>
            <p:nvPr/>
          </p:nvSpPr>
          <p:spPr bwMode="auto">
            <a:xfrm>
              <a:off x="3590925" y="2816225"/>
              <a:ext cx="149225" cy="79375"/>
            </a:xfrm>
            <a:custGeom>
              <a:avLst/>
              <a:gdLst>
                <a:gd name="T0" fmla="*/ 272166503 w 60"/>
                <a:gd name="T1" fmla="*/ 0 h 29"/>
                <a:gd name="T2" fmla="*/ 303093385 w 60"/>
                <a:gd name="T3" fmla="*/ 22474073 h 29"/>
                <a:gd name="T4" fmla="*/ 334022753 w 60"/>
                <a:gd name="T5" fmla="*/ 37456789 h 29"/>
                <a:gd name="T6" fmla="*/ 321649513 w 60"/>
                <a:gd name="T7" fmla="*/ 52439504 h 29"/>
                <a:gd name="T8" fmla="*/ 364949634 w 60"/>
                <a:gd name="T9" fmla="*/ 89899030 h 29"/>
                <a:gd name="T10" fmla="*/ 340208129 w 60"/>
                <a:gd name="T11" fmla="*/ 149829892 h 29"/>
                <a:gd name="T12" fmla="*/ 315464137 w 60"/>
                <a:gd name="T13" fmla="*/ 157321250 h 29"/>
                <a:gd name="T14" fmla="*/ 278351880 w 60"/>
                <a:gd name="T15" fmla="*/ 179798060 h 29"/>
                <a:gd name="T16" fmla="*/ 253607888 w 60"/>
                <a:gd name="T17" fmla="*/ 194780776 h 29"/>
                <a:gd name="T18" fmla="*/ 235051759 w 60"/>
                <a:gd name="T19" fmla="*/ 202272134 h 29"/>
                <a:gd name="T20" fmla="*/ 129897875 w 60"/>
                <a:gd name="T21" fmla="*/ 209763491 h 29"/>
                <a:gd name="T22" fmla="*/ 123712499 w 60"/>
                <a:gd name="T23" fmla="*/ 202272134 h 29"/>
                <a:gd name="T24" fmla="*/ 86597755 w 60"/>
                <a:gd name="T25" fmla="*/ 179798060 h 29"/>
                <a:gd name="T26" fmla="*/ 74227002 w 60"/>
                <a:gd name="T27" fmla="*/ 172306703 h 29"/>
                <a:gd name="T28" fmla="*/ 86597755 w 60"/>
                <a:gd name="T29" fmla="*/ 157321250 h 29"/>
                <a:gd name="T30" fmla="*/ 61856250 w 60"/>
                <a:gd name="T31" fmla="*/ 142338534 h 29"/>
                <a:gd name="T32" fmla="*/ 61856250 w 60"/>
                <a:gd name="T33" fmla="*/ 74916315 h 29"/>
                <a:gd name="T34" fmla="*/ 12370753 w 60"/>
                <a:gd name="T35" fmla="*/ 89899030 h 29"/>
                <a:gd name="T36" fmla="*/ 30926881 w 60"/>
                <a:gd name="T37" fmla="*/ 44948147 h 29"/>
                <a:gd name="T38" fmla="*/ 98968507 w 60"/>
                <a:gd name="T39" fmla="*/ 44948147 h 29"/>
                <a:gd name="T40" fmla="*/ 105153883 w 60"/>
                <a:gd name="T41" fmla="*/ 89899030 h 29"/>
                <a:gd name="T42" fmla="*/ 129897875 w 60"/>
                <a:gd name="T43" fmla="*/ 44948147 h 29"/>
                <a:gd name="T44" fmla="*/ 185568749 w 60"/>
                <a:gd name="T45" fmla="*/ 67424957 h 29"/>
                <a:gd name="T46" fmla="*/ 204124878 w 60"/>
                <a:gd name="T47" fmla="*/ 44948147 h 29"/>
                <a:gd name="T48" fmla="*/ 253607888 w 60"/>
                <a:gd name="T49" fmla="*/ 37456789 h 29"/>
                <a:gd name="T50" fmla="*/ 272166503 w 60"/>
                <a:gd name="T51" fmla="*/ 0 h 2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0"/>
                <a:gd name="T79" fmla="*/ 0 h 29"/>
                <a:gd name="T80" fmla="*/ 60 w 60"/>
                <a:gd name="T81" fmla="*/ 29 h 2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0" h="29">
                  <a:moveTo>
                    <a:pt x="44" y="0"/>
                  </a:moveTo>
                  <a:cubicBezTo>
                    <a:pt x="45" y="1"/>
                    <a:pt x="47" y="2"/>
                    <a:pt x="49" y="3"/>
                  </a:cubicBezTo>
                  <a:cubicBezTo>
                    <a:pt x="50" y="3"/>
                    <a:pt x="53" y="4"/>
                    <a:pt x="54" y="5"/>
                  </a:cubicBezTo>
                  <a:cubicBezTo>
                    <a:pt x="54" y="5"/>
                    <a:pt x="52" y="7"/>
                    <a:pt x="52" y="7"/>
                  </a:cubicBezTo>
                  <a:cubicBezTo>
                    <a:pt x="52" y="10"/>
                    <a:pt x="56" y="13"/>
                    <a:pt x="59" y="12"/>
                  </a:cubicBezTo>
                  <a:cubicBezTo>
                    <a:pt x="60" y="15"/>
                    <a:pt x="59" y="17"/>
                    <a:pt x="55" y="20"/>
                  </a:cubicBezTo>
                  <a:cubicBezTo>
                    <a:pt x="54" y="21"/>
                    <a:pt x="52" y="21"/>
                    <a:pt x="51" y="21"/>
                  </a:cubicBezTo>
                  <a:cubicBezTo>
                    <a:pt x="48" y="23"/>
                    <a:pt x="49" y="23"/>
                    <a:pt x="45" y="24"/>
                  </a:cubicBezTo>
                  <a:cubicBezTo>
                    <a:pt x="45" y="24"/>
                    <a:pt x="41" y="25"/>
                    <a:pt x="41" y="26"/>
                  </a:cubicBezTo>
                  <a:cubicBezTo>
                    <a:pt x="40" y="27"/>
                    <a:pt x="40" y="27"/>
                    <a:pt x="38" y="27"/>
                  </a:cubicBezTo>
                  <a:cubicBezTo>
                    <a:pt x="37" y="27"/>
                    <a:pt x="26" y="29"/>
                    <a:pt x="21" y="28"/>
                  </a:cubicBezTo>
                  <a:cubicBezTo>
                    <a:pt x="21" y="28"/>
                    <a:pt x="21" y="27"/>
                    <a:pt x="20" y="27"/>
                  </a:cubicBezTo>
                  <a:cubicBezTo>
                    <a:pt x="18" y="27"/>
                    <a:pt x="17" y="24"/>
                    <a:pt x="14" y="24"/>
                  </a:cubicBezTo>
                  <a:cubicBezTo>
                    <a:pt x="13" y="24"/>
                    <a:pt x="13" y="23"/>
                    <a:pt x="12" y="23"/>
                  </a:cubicBezTo>
                  <a:cubicBezTo>
                    <a:pt x="12" y="21"/>
                    <a:pt x="13" y="22"/>
                    <a:pt x="14" y="21"/>
                  </a:cubicBezTo>
                  <a:cubicBezTo>
                    <a:pt x="14" y="20"/>
                    <a:pt x="11" y="20"/>
                    <a:pt x="10" y="19"/>
                  </a:cubicBezTo>
                  <a:cubicBezTo>
                    <a:pt x="9" y="16"/>
                    <a:pt x="11" y="14"/>
                    <a:pt x="10" y="10"/>
                  </a:cubicBezTo>
                  <a:cubicBezTo>
                    <a:pt x="5" y="9"/>
                    <a:pt x="5" y="15"/>
                    <a:pt x="2" y="12"/>
                  </a:cubicBezTo>
                  <a:cubicBezTo>
                    <a:pt x="0" y="7"/>
                    <a:pt x="6" y="10"/>
                    <a:pt x="5" y="6"/>
                  </a:cubicBezTo>
                  <a:cubicBezTo>
                    <a:pt x="10" y="7"/>
                    <a:pt x="9" y="6"/>
                    <a:pt x="16" y="6"/>
                  </a:cubicBezTo>
                  <a:cubicBezTo>
                    <a:pt x="17" y="9"/>
                    <a:pt x="20" y="9"/>
                    <a:pt x="17" y="12"/>
                  </a:cubicBezTo>
                  <a:cubicBezTo>
                    <a:pt x="21" y="12"/>
                    <a:pt x="22" y="10"/>
                    <a:pt x="21" y="6"/>
                  </a:cubicBezTo>
                  <a:cubicBezTo>
                    <a:pt x="22" y="9"/>
                    <a:pt x="34" y="3"/>
                    <a:pt x="30" y="9"/>
                  </a:cubicBezTo>
                  <a:cubicBezTo>
                    <a:pt x="33" y="10"/>
                    <a:pt x="32" y="6"/>
                    <a:pt x="33" y="6"/>
                  </a:cubicBezTo>
                  <a:cubicBezTo>
                    <a:pt x="35" y="5"/>
                    <a:pt x="38" y="5"/>
                    <a:pt x="41" y="5"/>
                  </a:cubicBezTo>
                  <a:cubicBezTo>
                    <a:pt x="43" y="4"/>
                    <a:pt x="44" y="3"/>
                    <a:pt x="4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Freeform 113"/>
            <p:cNvSpPr>
              <a:spLocks/>
            </p:cNvSpPr>
            <p:nvPr/>
          </p:nvSpPr>
          <p:spPr bwMode="auto">
            <a:xfrm>
              <a:off x="2684463" y="2835275"/>
              <a:ext cx="92075" cy="71438"/>
            </a:xfrm>
            <a:custGeom>
              <a:avLst/>
              <a:gdLst>
                <a:gd name="T0" fmla="*/ 65414172 w 36"/>
                <a:gd name="T1" fmla="*/ 0 h 26"/>
                <a:gd name="T2" fmla="*/ 117748579 w 36"/>
                <a:gd name="T3" fmla="*/ 67945781 h 26"/>
                <a:gd name="T4" fmla="*/ 137370785 w 36"/>
                <a:gd name="T5" fmla="*/ 52844887 h 26"/>
                <a:gd name="T6" fmla="*/ 163537988 w 36"/>
                <a:gd name="T7" fmla="*/ 90591627 h 26"/>
                <a:gd name="T8" fmla="*/ 202787515 w 36"/>
                <a:gd name="T9" fmla="*/ 143439261 h 26"/>
                <a:gd name="T10" fmla="*/ 235494601 w 36"/>
                <a:gd name="T11" fmla="*/ 150986961 h 26"/>
                <a:gd name="T12" fmla="*/ 117748579 w 36"/>
                <a:gd name="T13" fmla="*/ 158537408 h 26"/>
                <a:gd name="T14" fmla="*/ 71956613 w 36"/>
                <a:gd name="T15" fmla="*/ 196284148 h 26"/>
                <a:gd name="T16" fmla="*/ 0 w 36"/>
                <a:gd name="T17" fmla="*/ 158537408 h 26"/>
                <a:gd name="T18" fmla="*/ 19624763 w 36"/>
                <a:gd name="T19" fmla="*/ 150986961 h 26"/>
                <a:gd name="T20" fmla="*/ 26167203 w 36"/>
                <a:gd name="T21" fmla="*/ 128338367 h 26"/>
                <a:gd name="T22" fmla="*/ 26167203 w 36"/>
                <a:gd name="T23" fmla="*/ 37746740 h 26"/>
                <a:gd name="T24" fmla="*/ 65414172 w 36"/>
                <a:gd name="T25" fmla="*/ 0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26"/>
                <a:gd name="T41" fmla="*/ 36 w 36"/>
                <a:gd name="T42" fmla="*/ 26 h 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26">
                  <a:moveTo>
                    <a:pt x="10" y="0"/>
                  </a:moveTo>
                  <a:cubicBezTo>
                    <a:pt x="12" y="4"/>
                    <a:pt x="19" y="2"/>
                    <a:pt x="18" y="9"/>
                  </a:cubicBezTo>
                  <a:cubicBezTo>
                    <a:pt x="19" y="10"/>
                    <a:pt x="21" y="7"/>
                    <a:pt x="21" y="7"/>
                  </a:cubicBezTo>
                  <a:cubicBezTo>
                    <a:pt x="23" y="8"/>
                    <a:pt x="22" y="11"/>
                    <a:pt x="25" y="12"/>
                  </a:cubicBezTo>
                  <a:cubicBezTo>
                    <a:pt x="27" y="12"/>
                    <a:pt x="29" y="17"/>
                    <a:pt x="31" y="19"/>
                  </a:cubicBezTo>
                  <a:cubicBezTo>
                    <a:pt x="35" y="17"/>
                    <a:pt x="34" y="17"/>
                    <a:pt x="36" y="20"/>
                  </a:cubicBezTo>
                  <a:cubicBezTo>
                    <a:pt x="33" y="23"/>
                    <a:pt x="24" y="21"/>
                    <a:pt x="18" y="21"/>
                  </a:cubicBezTo>
                  <a:cubicBezTo>
                    <a:pt x="16" y="23"/>
                    <a:pt x="12" y="23"/>
                    <a:pt x="11" y="26"/>
                  </a:cubicBezTo>
                  <a:cubicBezTo>
                    <a:pt x="8" y="24"/>
                    <a:pt x="6" y="20"/>
                    <a:pt x="0" y="21"/>
                  </a:cubicBezTo>
                  <a:cubicBezTo>
                    <a:pt x="0" y="20"/>
                    <a:pt x="2" y="20"/>
                    <a:pt x="3" y="20"/>
                  </a:cubicBezTo>
                  <a:cubicBezTo>
                    <a:pt x="1" y="18"/>
                    <a:pt x="1" y="17"/>
                    <a:pt x="4" y="17"/>
                  </a:cubicBezTo>
                  <a:cubicBezTo>
                    <a:pt x="1" y="12"/>
                    <a:pt x="4" y="10"/>
                    <a:pt x="4" y="5"/>
                  </a:cubicBezTo>
                  <a:cubicBezTo>
                    <a:pt x="7" y="4"/>
                    <a:pt x="10" y="4"/>
                    <a:pt x="1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Freeform 114"/>
            <p:cNvSpPr>
              <a:spLocks/>
            </p:cNvSpPr>
            <p:nvPr/>
          </p:nvSpPr>
          <p:spPr bwMode="auto">
            <a:xfrm>
              <a:off x="5308600" y="3954463"/>
              <a:ext cx="152400" cy="173037"/>
            </a:xfrm>
            <a:custGeom>
              <a:avLst/>
              <a:gdLst>
                <a:gd name="T0" fmla="*/ 32258000 w 60"/>
                <a:gd name="T1" fmla="*/ 65789208 h 64"/>
                <a:gd name="T2" fmla="*/ 12903200 w 60"/>
                <a:gd name="T3" fmla="*/ 51170285 h 64"/>
                <a:gd name="T4" fmla="*/ 0 w 60"/>
                <a:gd name="T5" fmla="*/ 21929736 h 64"/>
                <a:gd name="T6" fmla="*/ 70967600 w 60"/>
                <a:gd name="T7" fmla="*/ 14618923 h 64"/>
                <a:gd name="T8" fmla="*/ 103225600 w 60"/>
                <a:gd name="T9" fmla="*/ 29240549 h 64"/>
                <a:gd name="T10" fmla="*/ 103225600 w 60"/>
                <a:gd name="T11" fmla="*/ 51170285 h 64"/>
                <a:gd name="T12" fmla="*/ 122580400 w 60"/>
                <a:gd name="T13" fmla="*/ 73100021 h 64"/>
                <a:gd name="T14" fmla="*/ 161290000 w 60"/>
                <a:gd name="T15" fmla="*/ 95029757 h 64"/>
                <a:gd name="T16" fmla="*/ 225806000 w 60"/>
                <a:gd name="T17" fmla="*/ 153510856 h 64"/>
                <a:gd name="T18" fmla="*/ 238709200 w 60"/>
                <a:gd name="T19" fmla="*/ 182751405 h 64"/>
                <a:gd name="T20" fmla="*/ 270967200 w 60"/>
                <a:gd name="T21" fmla="*/ 197370328 h 64"/>
                <a:gd name="T22" fmla="*/ 283870400 w 60"/>
                <a:gd name="T23" fmla="*/ 219300064 h 64"/>
                <a:gd name="T24" fmla="*/ 283870400 w 60"/>
                <a:gd name="T25" fmla="*/ 233921691 h 64"/>
                <a:gd name="T26" fmla="*/ 303225200 w 60"/>
                <a:gd name="T27" fmla="*/ 255851427 h 64"/>
                <a:gd name="T28" fmla="*/ 329031600 w 60"/>
                <a:gd name="T29" fmla="*/ 285089272 h 64"/>
                <a:gd name="T30" fmla="*/ 348386400 w 60"/>
                <a:gd name="T31" fmla="*/ 307021712 h 64"/>
                <a:gd name="T32" fmla="*/ 367741200 w 60"/>
                <a:gd name="T33" fmla="*/ 358189294 h 64"/>
                <a:gd name="T34" fmla="*/ 374192800 w 60"/>
                <a:gd name="T35" fmla="*/ 402051470 h 64"/>
                <a:gd name="T36" fmla="*/ 387096000 w 60"/>
                <a:gd name="T37" fmla="*/ 431289315 h 64"/>
                <a:gd name="T38" fmla="*/ 341934800 w 60"/>
                <a:gd name="T39" fmla="*/ 445910942 h 64"/>
                <a:gd name="T40" fmla="*/ 303225200 w 60"/>
                <a:gd name="T41" fmla="*/ 445910942 h 64"/>
                <a:gd name="T42" fmla="*/ 303225200 w 60"/>
                <a:gd name="T43" fmla="*/ 423981206 h 64"/>
                <a:gd name="T44" fmla="*/ 283870400 w 60"/>
                <a:gd name="T45" fmla="*/ 423981206 h 64"/>
                <a:gd name="T46" fmla="*/ 238709200 w 60"/>
                <a:gd name="T47" fmla="*/ 380121733 h 64"/>
                <a:gd name="T48" fmla="*/ 251612400 w 60"/>
                <a:gd name="T49" fmla="*/ 358189294 h 64"/>
                <a:gd name="T50" fmla="*/ 238709200 w 60"/>
                <a:gd name="T51" fmla="*/ 358189294 h 64"/>
                <a:gd name="T52" fmla="*/ 232257600 w 60"/>
                <a:gd name="T53" fmla="*/ 336259558 h 64"/>
                <a:gd name="T54" fmla="*/ 212902800 w 60"/>
                <a:gd name="T55" fmla="*/ 336259558 h 64"/>
                <a:gd name="T56" fmla="*/ 180644800 w 60"/>
                <a:gd name="T57" fmla="*/ 299710899 h 64"/>
                <a:gd name="T58" fmla="*/ 161290000 w 60"/>
                <a:gd name="T59" fmla="*/ 226610877 h 64"/>
                <a:gd name="T60" fmla="*/ 148386800 w 60"/>
                <a:gd name="T61" fmla="*/ 248540613 h 64"/>
                <a:gd name="T62" fmla="*/ 135483600 w 60"/>
                <a:gd name="T63" fmla="*/ 197370328 h 64"/>
                <a:gd name="T64" fmla="*/ 116128800 w 60"/>
                <a:gd name="T65" fmla="*/ 175440592 h 64"/>
                <a:gd name="T66" fmla="*/ 96774000 w 60"/>
                <a:gd name="T67" fmla="*/ 168129779 h 64"/>
                <a:gd name="T68" fmla="*/ 90322400 w 60"/>
                <a:gd name="T69" fmla="*/ 124270307 h 64"/>
                <a:gd name="T70" fmla="*/ 58064400 w 60"/>
                <a:gd name="T71" fmla="*/ 102340571 h 64"/>
                <a:gd name="T72" fmla="*/ 45161200 w 60"/>
                <a:gd name="T73" fmla="*/ 80410835 h 64"/>
                <a:gd name="T74" fmla="*/ 32258000 w 60"/>
                <a:gd name="T75" fmla="*/ 65789208 h 6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0"/>
                <a:gd name="T115" fmla="*/ 0 h 64"/>
                <a:gd name="T116" fmla="*/ 60 w 60"/>
                <a:gd name="T117" fmla="*/ 64 h 6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0" h="64">
                  <a:moveTo>
                    <a:pt x="5" y="9"/>
                  </a:moveTo>
                  <a:cubicBezTo>
                    <a:pt x="5" y="7"/>
                    <a:pt x="3" y="8"/>
                    <a:pt x="2" y="7"/>
                  </a:cubicBezTo>
                  <a:cubicBezTo>
                    <a:pt x="1" y="6"/>
                    <a:pt x="2" y="3"/>
                    <a:pt x="0" y="3"/>
                  </a:cubicBezTo>
                  <a:cubicBezTo>
                    <a:pt x="3" y="0"/>
                    <a:pt x="6" y="4"/>
                    <a:pt x="11" y="2"/>
                  </a:cubicBezTo>
                  <a:cubicBezTo>
                    <a:pt x="10" y="5"/>
                    <a:pt x="15" y="3"/>
                    <a:pt x="16" y="4"/>
                  </a:cubicBezTo>
                  <a:cubicBezTo>
                    <a:pt x="17" y="5"/>
                    <a:pt x="16" y="7"/>
                    <a:pt x="16" y="7"/>
                  </a:cubicBezTo>
                  <a:cubicBezTo>
                    <a:pt x="18" y="8"/>
                    <a:pt x="20" y="7"/>
                    <a:pt x="19" y="10"/>
                  </a:cubicBezTo>
                  <a:cubicBezTo>
                    <a:pt x="23" y="9"/>
                    <a:pt x="22" y="13"/>
                    <a:pt x="25" y="13"/>
                  </a:cubicBezTo>
                  <a:cubicBezTo>
                    <a:pt x="27" y="13"/>
                    <a:pt x="31" y="21"/>
                    <a:pt x="35" y="21"/>
                  </a:cubicBezTo>
                  <a:cubicBezTo>
                    <a:pt x="38" y="21"/>
                    <a:pt x="36" y="24"/>
                    <a:pt x="37" y="25"/>
                  </a:cubicBezTo>
                  <a:cubicBezTo>
                    <a:pt x="38" y="26"/>
                    <a:pt x="41" y="26"/>
                    <a:pt x="42" y="27"/>
                  </a:cubicBezTo>
                  <a:cubicBezTo>
                    <a:pt x="42" y="27"/>
                    <a:pt x="44" y="29"/>
                    <a:pt x="44" y="30"/>
                  </a:cubicBezTo>
                  <a:cubicBezTo>
                    <a:pt x="45" y="30"/>
                    <a:pt x="44" y="32"/>
                    <a:pt x="44" y="32"/>
                  </a:cubicBezTo>
                  <a:cubicBezTo>
                    <a:pt x="45" y="33"/>
                    <a:pt x="46" y="34"/>
                    <a:pt x="47" y="35"/>
                  </a:cubicBezTo>
                  <a:cubicBezTo>
                    <a:pt x="48" y="36"/>
                    <a:pt x="49" y="39"/>
                    <a:pt x="51" y="39"/>
                  </a:cubicBezTo>
                  <a:cubicBezTo>
                    <a:pt x="52" y="40"/>
                    <a:pt x="54" y="42"/>
                    <a:pt x="54" y="42"/>
                  </a:cubicBezTo>
                  <a:cubicBezTo>
                    <a:pt x="56" y="44"/>
                    <a:pt x="55" y="49"/>
                    <a:pt x="57" y="49"/>
                  </a:cubicBezTo>
                  <a:cubicBezTo>
                    <a:pt x="59" y="49"/>
                    <a:pt x="59" y="53"/>
                    <a:pt x="58" y="55"/>
                  </a:cubicBezTo>
                  <a:cubicBezTo>
                    <a:pt x="58" y="57"/>
                    <a:pt x="55" y="59"/>
                    <a:pt x="60" y="59"/>
                  </a:cubicBezTo>
                  <a:cubicBezTo>
                    <a:pt x="59" y="64"/>
                    <a:pt x="55" y="61"/>
                    <a:pt x="53" y="61"/>
                  </a:cubicBezTo>
                  <a:cubicBezTo>
                    <a:pt x="51" y="60"/>
                    <a:pt x="49" y="61"/>
                    <a:pt x="47" y="61"/>
                  </a:cubicBezTo>
                  <a:cubicBezTo>
                    <a:pt x="47" y="60"/>
                    <a:pt x="48" y="58"/>
                    <a:pt x="47" y="58"/>
                  </a:cubicBezTo>
                  <a:cubicBezTo>
                    <a:pt x="47" y="57"/>
                    <a:pt x="45" y="58"/>
                    <a:pt x="44" y="58"/>
                  </a:cubicBezTo>
                  <a:cubicBezTo>
                    <a:pt x="43" y="57"/>
                    <a:pt x="41" y="52"/>
                    <a:pt x="37" y="52"/>
                  </a:cubicBezTo>
                  <a:cubicBezTo>
                    <a:pt x="38" y="51"/>
                    <a:pt x="39" y="51"/>
                    <a:pt x="39" y="49"/>
                  </a:cubicBezTo>
                  <a:cubicBezTo>
                    <a:pt x="39" y="48"/>
                    <a:pt x="37" y="49"/>
                    <a:pt x="37" y="49"/>
                  </a:cubicBezTo>
                  <a:cubicBezTo>
                    <a:pt x="36" y="50"/>
                    <a:pt x="37" y="47"/>
                    <a:pt x="36" y="46"/>
                  </a:cubicBezTo>
                  <a:cubicBezTo>
                    <a:pt x="35" y="46"/>
                    <a:pt x="34" y="47"/>
                    <a:pt x="33" y="46"/>
                  </a:cubicBezTo>
                  <a:cubicBezTo>
                    <a:pt x="31" y="45"/>
                    <a:pt x="31" y="41"/>
                    <a:pt x="28" y="41"/>
                  </a:cubicBezTo>
                  <a:cubicBezTo>
                    <a:pt x="29" y="35"/>
                    <a:pt x="25" y="35"/>
                    <a:pt x="25" y="31"/>
                  </a:cubicBezTo>
                  <a:cubicBezTo>
                    <a:pt x="23" y="31"/>
                    <a:pt x="24" y="33"/>
                    <a:pt x="23" y="34"/>
                  </a:cubicBezTo>
                  <a:cubicBezTo>
                    <a:pt x="21" y="32"/>
                    <a:pt x="22" y="29"/>
                    <a:pt x="21" y="27"/>
                  </a:cubicBezTo>
                  <a:cubicBezTo>
                    <a:pt x="20" y="26"/>
                    <a:pt x="18" y="25"/>
                    <a:pt x="18" y="24"/>
                  </a:cubicBezTo>
                  <a:cubicBezTo>
                    <a:pt x="17" y="24"/>
                    <a:pt x="17" y="22"/>
                    <a:pt x="15" y="23"/>
                  </a:cubicBezTo>
                  <a:cubicBezTo>
                    <a:pt x="16" y="20"/>
                    <a:pt x="14" y="19"/>
                    <a:pt x="14" y="17"/>
                  </a:cubicBezTo>
                  <a:cubicBezTo>
                    <a:pt x="13" y="15"/>
                    <a:pt x="11" y="15"/>
                    <a:pt x="9" y="14"/>
                  </a:cubicBezTo>
                  <a:cubicBezTo>
                    <a:pt x="9" y="14"/>
                    <a:pt x="6" y="11"/>
                    <a:pt x="7" y="11"/>
                  </a:cubicBezTo>
                  <a:cubicBezTo>
                    <a:pt x="6" y="9"/>
                    <a:pt x="10" y="6"/>
                    <a:pt x="5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Freeform 115"/>
            <p:cNvSpPr>
              <a:spLocks/>
            </p:cNvSpPr>
            <p:nvPr/>
          </p:nvSpPr>
          <p:spPr bwMode="auto">
            <a:xfrm>
              <a:off x="4560888" y="4225925"/>
              <a:ext cx="106362" cy="212725"/>
            </a:xfrm>
            <a:custGeom>
              <a:avLst/>
              <a:gdLst>
                <a:gd name="T0" fmla="*/ 195787707 w 43"/>
                <a:gd name="T1" fmla="*/ 0 h 79"/>
                <a:gd name="T2" fmla="*/ 232497438 w 43"/>
                <a:gd name="T3" fmla="*/ 7251499 h 79"/>
                <a:gd name="T4" fmla="*/ 214143809 w 43"/>
                <a:gd name="T5" fmla="*/ 188520126 h 79"/>
                <a:gd name="T6" fmla="*/ 195787707 w 43"/>
                <a:gd name="T7" fmla="*/ 311782147 h 79"/>
                <a:gd name="T8" fmla="*/ 171314553 w 43"/>
                <a:gd name="T9" fmla="*/ 362537254 h 79"/>
                <a:gd name="T10" fmla="*/ 165195027 w 43"/>
                <a:gd name="T11" fmla="*/ 427795360 h 79"/>
                <a:gd name="T12" fmla="*/ 165195027 w 43"/>
                <a:gd name="T13" fmla="*/ 449547165 h 79"/>
                <a:gd name="T14" fmla="*/ 146841398 w 43"/>
                <a:gd name="T15" fmla="*/ 456795971 h 79"/>
                <a:gd name="T16" fmla="*/ 140721873 w 43"/>
                <a:gd name="T17" fmla="*/ 514802578 h 79"/>
                <a:gd name="T18" fmla="*/ 128485296 w 43"/>
                <a:gd name="T19" fmla="*/ 529305576 h 79"/>
                <a:gd name="T20" fmla="*/ 122368244 w 43"/>
                <a:gd name="T21" fmla="*/ 558308880 h 79"/>
                <a:gd name="T22" fmla="*/ 36709731 w 43"/>
                <a:gd name="T23" fmla="*/ 565557686 h 79"/>
                <a:gd name="T24" fmla="*/ 24473154 w 43"/>
                <a:gd name="T25" fmla="*/ 514802578 h 79"/>
                <a:gd name="T26" fmla="*/ 18356102 w 43"/>
                <a:gd name="T27" fmla="*/ 500302273 h 79"/>
                <a:gd name="T28" fmla="*/ 0 w 43"/>
                <a:gd name="T29" fmla="*/ 485799275 h 79"/>
                <a:gd name="T30" fmla="*/ 0 w 43"/>
                <a:gd name="T31" fmla="*/ 449547165 h 79"/>
                <a:gd name="T32" fmla="*/ 12236577 w 43"/>
                <a:gd name="T33" fmla="*/ 435044167 h 79"/>
                <a:gd name="T34" fmla="*/ 0 w 43"/>
                <a:gd name="T35" fmla="*/ 427795360 h 79"/>
                <a:gd name="T36" fmla="*/ 18356102 w 43"/>
                <a:gd name="T37" fmla="*/ 384289059 h 79"/>
                <a:gd name="T38" fmla="*/ 18356102 w 43"/>
                <a:gd name="T39" fmla="*/ 362537254 h 79"/>
                <a:gd name="T40" fmla="*/ 36709731 w 43"/>
                <a:gd name="T41" fmla="*/ 355285755 h 79"/>
                <a:gd name="T42" fmla="*/ 55065834 w 43"/>
                <a:gd name="T43" fmla="*/ 304530647 h 79"/>
                <a:gd name="T44" fmla="*/ 36709731 w 43"/>
                <a:gd name="T45" fmla="*/ 275527344 h 79"/>
                <a:gd name="T46" fmla="*/ 36709731 w 43"/>
                <a:gd name="T47" fmla="*/ 210271931 h 79"/>
                <a:gd name="T48" fmla="*/ 55065834 w 43"/>
                <a:gd name="T49" fmla="*/ 188520126 h 79"/>
                <a:gd name="T50" fmla="*/ 79538988 w 43"/>
                <a:gd name="T51" fmla="*/ 174017128 h 79"/>
                <a:gd name="T52" fmla="*/ 122368244 w 43"/>
                <a:gd name="T53" fmla="*/ 130513519 h 79"/>
                <a:gd name="T54" fmla="*/ 146841398 w 43"/>
                <a:gd name="T55" fmla="*/ 137765018 h 79"/>
                <a:gd name="T56" fmla="*/ 152958450 w 43"/>
                <a:gd name="T57" fmla="*/ 79758411 h 79"/>
                <a:gd name="T58" fmla="*/ 183551130 w 43"/>
                <a:gd name="T59" fmla="*/ 72506912 h 79"/>
                <a:gd name="T60" fmla="*/ 195787707 w 43"/>
                <a:gd name="T61" fmla="*/ 0 h 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3"/>
                <a:gd name="T94" fmla="*/ 0 h 79"/>
                <a:gd name="T95" fmla="*/ 43 w 43"/>
                <a:gd name="T96" fmla="*/ 79 h 7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3" h="79">
                  <a:moveTo>
                    <a:pt x="32" y="0"/>
                  </a:moveTo>
                  <a:cubicBezTo>
                    <a:pt x="34" y="1"/>
                    <a:pt x="36" y="1"/>
                    <a:pt x="38" y="1"/>
                  </a:cubicBezTo>
                  <a:cubicBezTo>
                    <a:pt x="36" y="8"/>
                    <a:pt x="43" y="21"/>
                    <a:pt x="35" y="26"/>
                  </a:cubicBezTo>
                  <a:cubicBezTo>
                    <a:pt x="35" y="33"/>
                    <a:pt x="34" y="38"/>
                    <a:pt x="32" y="43"/>
                  </a:cubicBezTo>
                  <a:cubicBezTo>
                    <a:pt x="32" y="46"/>
                    <a:pt x="31" y="50"/>
                    <a:pt x="28" y="50"/>
                  </a:cubicBezTo>
                  <a:cubicBezTo>
                    <a:pt x="29" y="54"/>
                    <a:pt x="27" y="56"/>
                    <a:pt x="27" y="59"/>
                  </a:cubicBezTo>
                  <a:cubicBezTo>
                    <a:pt x="27" y="59"/>
                    <a:pt x="27" y="61"/>
                    <a:pt x="27" y="62"/>
                  </a:cubicBezTo>
                  <a:cubicBezTo>
                    <a:pt x="27" y="62"/>
                    <a:pt x="24" y="63"/>
                    <a:pt x="24" y="63"/>
                  </a:cubicBezTo>
                  <a:cubicBezTo>
                    <a:pt x="23" y="65"/>
                    <a:pt x="24" y="68"/>
                    <a:pt x="23" y="71"/>
                  </a:cubicBezTo>
                  <a:cubicBezTo>
                    <a:pt x="22" y="72"/>
                    <a:pt x="21" y="71"/>
                    <a:pt x="21" y="73"/>
                  </a:cubicBezTo>
                  <a:cubicBezTo>
                    <a:pt x="21" y="74"/>
                    <a:pt x="19" y="75"/>
                    <a:pt x="20" y="77"/>
                  </a:cubicBezTo>
                  <a:cubicBezTo>
                    <a:pt x="16" y="78"/>
                    <a:pt x="11" y="79"/>
                    <a:pt x="6" y="78"/>
                  </a:cubicBezTo>
                  <a:cubicBezTo>
                    <a:pt x="6" y="75"/>
                    <a:pt x="3" y="75"/>
                    <a:pt x="4" y="71"/>
                  </a:cubicBezTo>
                  <a:cubicBezTo>
                    <a:pt x="3" y="71"/>
                    <a:pt x="3" y="70"/>
                    <a:pt x="3" y="69"/>
                  </a:cubicBezTo>
                  <a:cubicBezTo>
                    <a:pt x="1" y="69"/>
                    <a:pt x="0" y="68"/>
                    <a:pt x="0" y="67"/>
                  </a:cubicBezTo>
                  <a:cubicBezTo>
                    <a:pt x="0" y="65"/>
                    <a:pt x="0" y="63"/>
                    <a:pt x="0" y="62"/>
                  </a:cubicBezTo>
                  <a:cubicBezTo>
                    <a:pt x="0" y="60"/>
                    <a:pt x="1" y="61"/>
                    <a:pt x="2" y="60"/>
                  </a:cubicBezTo>
                  <a:cubicBezTo>
                    <a:pt x="2" y="59"/>
                    <a:pt x="0" y="59"/>
                    <a:pt x="0" y="59"/>
                  </a:cubicBezTo>
                  <a:cubicBezTo>
                    <a:pt x="1" y="56"/>
                    <a:pt x="2" y="55"/>
                    <a:pt x="3" y="53"/>
                  </a:cubicBezTo>
                  <a:cubicBezTo>
                    <a:pt x="3" y="53"/>
                    <a:pt x="3" y="51"/>
                    <a:pt x="3" y="50"/>
                  </a:cubicBezTo>
                  <a:cubicBezTo>
                    <a:pt x="3" y="50"/>
                    <a:pt x="6" y="49"/>
                    <a:pt x="6" y="49"/>
                  </a:cubicBezTo>
                  <a:cubicBezTo>
                    <a:pt x="6" y="47"/>
                    <a:pt x="4" y="37"/>
                    <a:pt x="9" y="42"/>
                  </a:cubicBezTo>
                  <a:cubicBezTo>
                    <a:pt x="9" y="39"/>
                    <a:pt x="6" y="40"/>
                    <a:pt x="6" y="38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8" y="30"/>
                    <a:pt x="8" y="28"/>
                    <a:pt x="9" y="26"/>
                  </a:cubicBezTo>
                  <a:cubicBezTo>
                    <a:pt x="11" y="27"/>
                    <a:pt x="12" y="24"/>
                    <a:pt x="13" y="24"/>
                  </a:cubicBezTo>
                  <a:cubicBezTo>
                    <a:pt x="15" y="23"/>
                    <a:pt x="21" y="24"/>
                    <a:pt x="20" y="18"/>
                  </a:cubicBezTo>
                  <a:cubicBezTo>
                    <a:pt x="22" y="18"/>
                    <a:pt x="22" y="19"/>
                    <a:pt x="24" y="19"/>
                  </a:cubicBezTo>
                  <a:cubicBezTo>
                    <a:pt x="23" y="15"/>
                    <a:pt x="25" y="14"/>
                    <a:pt x="25" y="11"/>
                  </a:cubicBezTo>
                  <a:cubicBezTo>
                    <a:pt x="30" y="13"/>
                    <a:pt x="28" y="2"/>
                    <a:pt x="30" y="10"/>
                  </a:cubicBezTo>
                  <a:cubicBezTo>
                    <a:pt x="34" y="8"/>
                    <a:pt x="30" y="2"/>
                    <a:pt x="3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" name="Freeform 116"/>
            <p:cNvSpPr>
              <a:spLocks/>
            </p:cNvSpPr>
            <p:nvPr/>
          </p:nvSpPr>
          <p:spPr bwMode="auto">
            <a:xfrm>
              <a:off x="5564188" y="4214813"/>
              <a:ext cx="577850" cy="454025"/>
            </a:xfrm>
            <a:custGeom>
              <a:avLst/>
              <a:gdLst>
                <a:gd name="T0" fmla="*/ 838515383 w 231"/>
                <a:gd name="T1" fmla="*/ 101046085 h 169"/>
                <a:gd name="T2" fmla="*/ 807226432 w 231"/>
                <a:gd name="T3" fmla="*/ 115480856 h 169"/>
                <a:gd name="T4" fmla="*/ 851030464 w 231"/>
                <a:gd name="T5" fmla="*/ 180435983 h 169"/>
                <a:gd name="T6" fmla="*/ 969924977 w 231"/>
                <a:gd name="T7" fmla="*/ 259828567 h 169"/>
                <a:gd name="T8" fmla="*/ 1007470218 w 231"/>
                <a:gd name="T9" fmla="*/ 202089483 h 169"/>
                <a:gd name="T10" fmla="*/ 1013726508 w 231"/>
                <a:gd name="T11" fmla="*/ 158785169 h 169"/>
                <a:gd name="T12" fmla="*/ 1026241588 w 231"/>
                <a:gd name="T13" fmla="*/ 64957813 h 169"/>
                <a:gd name="T14" fmla="*/ 1051274250 w 231"/>
                <a:gd name="T15" fmla="*/ 14434771 h 169"/>
                <a:gd name="T16" fmla="*/ 1076304411 w 231"/>
                <a:gd name="T17" fmla="*/ 57739085 h 169"/>
                <a:gd name="T18" fmla="*/ 1120105941 w 231"/>
                <a:gd name="T19" fmla="*/ 158785169 h 169"/>
                <a:gd name="T20" fmla="*/ 1163909973 w 231"/>
                <a:gd name="T21" fmla="*/ 230959025 h 169"/>
                <a:gd name="T22" fmla="*/ 1207711503 w 231"/>
                <a:gd name="T23" fmla="*/ 303135567 h 169"/>
                <a:gd name="T24" fmla="*/ 1232741664 w 231"/>
                <a:gd name="T25" fmla="*/ 382528152 h 169"/>
                <a:gd name="T26" fmla="*/ 1264030615 w 231"/>
                <a:gd name="T27" fmla="*/ 404178965 h 169"/>
                <a:gd name="T28" fmla="*/ 1314090936 w 231"/>
                <a:gd name="T29" fmla="*/ 440267237 h 169"/>
                <a:gd name="T30" fmla="*/ 1357894968 w 231"/>
                <a:gd name="T31" fmla="*/ 541310635 h 169"/>
                <a:gd name="T32" fmla="*/ 1376666338 w 231"/>
                <a:gd name="T33" fmla="*/ 562964135 h 169"/>
                <a:gd name="T34" fmla="*/ 1426726659 w 231"/>
                <a:gd name="T35" fmla="*/ 606268448 h 169"/>
                <a:gd name="T36" fmla="*/ 1445500530 w 231"/>
                <a:gd name="T37" fmla="*/ 779488388 h 169"/>
                <a:gd name="T38" fmla="*/ 1420470370 w 231"/>
                <a:gd name="T39" fmla="*/ 858880973 h 169"/>
                <a:gd name="T40" fmla="*/ 1420470370 w 231"/>
                <a:gd name="T41" fmla="*/ 887750515 h 169"/>
                <a:gd name="T42" fmla="*/ 1401696498 w 231"/>
                <a:gd name="T43" fmla="*/ 945492287 h 169"/>
                <a:gd name="T44" fmla="*/ 1351636177 w 231"/>
                <a:gd name="T45" fmla="*/ 996012642 h 169"/>
                <a:gd name="T46" fmla="*/ 1307834647 w 231"/>
                <a:gd name="T47" fmla="*/ 1147581769 h 169"/>
                <a:gd name="T48" fmla="*/ 1226485374 w 231"/>
                <a:gd name="T49" fmla="*/ 1190886083 h 169"/>
                <a:gd name="T50" fmla="*/ 1188940133 w 231"/>
                <a:gd name="T51" fmla="*/ 1219755625 h 169"/>
                <a:gd name="T52" fmla="*/ 1120105941 w 231"/>
                <a:gd name="T53" fmla="*/ 1205320854 h 169"/>
                <a:gd name="T54" fmla="*/ 963666186 w 231"/>
                <a:gd name="T55" fmla="*/ 1169232583 h 169"/>
                <a:gd name="T56" fmla="*/ 951151106 w 231"/>
                <a:gd name="T57" fmla="*/ 1111493498 h 169"/>
                <a:gd name="T58" fmla="*/ 944894817 w 231"/>
                <a:gd name="T59" fmla="*/ 1082623956 h 169"/>
                <a:gd name="T60" fmla="*/ 876060624 w 231"/>
                <a:gd name="T61" fmla="*/ 1017666142 h 169"/>
                <a:gd name="T62" fmla="*/ 838515383 w 231"/>
                <a:gd name="T63" fmla="*/ 967143100 h 169"/>
                <a:gd name="T64" fmla="*/ 769681191 w 231"/>
                <a:gd name="T65" fmla="*/ 938273558 h 169"/>
                <a:gd name="T66" fmla="*/ 732135950 w 231"/>
                <a:gd name="T67" fmla="*/ 916620058 h 169"/>
                <a:gd name="T68" fmla="*/ 569439906 w 231"/>
                <a:gd name="T69" fmla="*/ 880534473 h 169"/>
                <a:gd name="T70" fmla="*/ 481834344 w 231"/>
                <a:gd name="T71" fmla="*/ 909404015 h 169"/>
                <a:gd name="T72" fmla="*/ 444289103 w 231"/>
                <a:gd name="T73" fmla="*/ 931054829 h 169"/>
                <a:gd name="T74" fmla="*/ 419258942 w 231"/>
                <a:gd name="T75" fmla="*/ 959927058 h 169"/>
                <a:gd name="T76" fmla="*/ 400485071 w 231"/>
                <a:gd name="T77" fmla="*/ 959927058 h 169"/>
                <a:gd name="T78" fmla="*/ 244045317 w 231"/>
                <a:gd name="T79" fmla="*/ 988796600 h 169"/>
                <a:gd name="T80" fmla="*/ 219015156 w 231"/>
                <a:gd name="T81" fmla="*/ 1010447413 h 169"/>
                <a:gd name="T82" fmla="*/ 68834192 w 231"/>
                <a:gd name="T83" fmla="*/ 1039319642 h 169"/>
                <a:gd name="T84" fmla="*/ 87605562 w 231"/>
                <a:gd name="T85" fmla="*/ 931054829 h 169"/>
                <a:gd name="T86" fmla="*/ 68834192 w 231"/>
                <a:gd name="T87" fmla="*/ 866099702 h 169"/>
                <a:gd name="T88" fmla="*/ 68834192 w 231"/>
                <a:gd name="T89" fmla="*/ 830011431 h 169"/>
                <a:gd name="T90" fmla="*/ 43804032 w 231"/>
                <a:gd name="T91" fmla="*/ 765053617 h 169"/>
                <a:gd name="T92" fmla="*/ 31288952 w 231"/>
                <a:gd name="T93" fmla="*/ 714530575 h 169"/>
                <a:gd name="T94" fmla="*/ 12515080 w 231"/>
                <a:gd name="T95" fmla="*/ 656791490 h 169"/>
                <a:gd name="T96" fmla="*/ 25030161 w 231"/>
                <a:gd name="T97" fmla="*/ 606268448 h 169"/>
                <a:gd name="T98" fmla="*/ 25030161 w 231"/>
                <a:gd name="T99" fmla="*/ 476355508 h 169"/>
                <a:gd name="T100" fmla="*/ 118894514 w 231"/>
                <a:gd name="T101" fmla="*/ 404178965 h 169"/>
                <a:gd name="T102" fmla="*/ 231530236 w 231"/>
                <a:gd name="T103" fmla="*/ 375309423 h 169"/>
                <a:gd name="T104" fmla="*/ 294105638 w 231"/>
                <a:gd name="T105" fmla="*/ 339221152 h 169"/>
                <a:gd name="T106" fmla="*/ 319135798 w 231"/>
                <a:gd name="T107" fmla="*/ 230959025 h 169"/>
                <a:gd name="T108" fmla="*/ 400485071 w 231"/>
                <a:gd name="T109" fmla="*/ 230959025 h 169"/>
                <a:gd name="T110" fmla="*/ 419258942 w 231"/>
                <a:gd name="T111" fmla="*/ 158785169 h 169"/>
                <a:gd name="T112" fmla="*/ 488090633 w 231"/>
                <a:gd name="T113" fmla="*/ 108262127 h 169"/>
                <a:gd name="T114" fmla="*/ 544409745 w 231"/>
                <a:gd name="T115" fmla="*/ 137131669 h 169"/>
                <a:gd name="T116" fmla="*/ 556924826 w 231"/>
                <a:gd name="T117" fmla="*/ 151566440 h 169"/>
                <a:gd name="T118" fmla="*/ 575696195 w 231"/>
                <a:gd name="T119" fmla="*/ 129915627 h 169"/>
                <a:gd name="T120" fmla="*/ 638274098 w 231"/>
                <a:gd name="T121" fmla="*/ 64957813 h 169"/>
                <a:gd name="T122" fmla="*/ 682075629 w 231"/>
                <a:gd name="T123" fmla="*/ 50523042 h 16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31"/>
                <a:gd name="T187" fmla="*/ 0 h 169"/>
                <a:gd name="T188" fmla="*/ 231 w 231"/>
                <a:gd name="T189" fmla="*/ 169 h 16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31" h="169">
                  <a:moveTo>
                    <a:pt x="134" y="7"/>
                  </a:moveTo>
                  <a:cubicBezTo>
                    <a:pt x="134" y="14"/>
                    <a:pt x="134" y="14"/>
                    <a:pt x="134" y="14"/>
                  </a:cubicBezTo>
                  <a:cubicBezTo>
                    <a:pt x="130" y="14"/>
                    <a:pt x="130" y="14"/>
                    <a:pt x="130" y="14"/>
                  </a:cubicBezTo>
                  <a:cubicBezTo>
                    <a:pt x="132" y="15"/>
                    <a:pt x="131" y="16"/>
                    <a:pt x="129" y="16"/>
                  </a:cubicBezTo>
                  <a:cubicBezTo>
                    <a:pt x="131" y="19"/>
                    <a:pt x="128" y="18"/>
                    <a:pt x="129" y="22"/>
                  </a:cubicBezTo>
                  <a:cubicBezTo>
                    <a:pt x="130" y="24"/>
                    <a:pt x="132" y="25"/>
                    <a:pt x="136" y="25"/>
                  </a:cubicBezTo>
                  <a:cubicBezTo>
                    <a:pt x="136" y="31"/>
                    <a:pt x="145" y="29"/>
                    <a:pt x="145" y="35"/>
                  </a:cubicBezTo>
                  <a:cubicBezTo>
                    <a:pt x="149" y="35"/>
                    <a:pt x="153" y="34"/>
                    <a:pt x="155" y="36"/>
                  </a:cubicBezTo>
                  <a:cubicBezTo>
                    <a:pt x="158" y="35"/>
                    <a:pt x="155" y="30"/>
                    <a:pt x="161" y="32"/>
                  </a:cubicBezTo>
                  <a:cubicBezTo>
                    <a:pt x="160" y="31"/>
                    <a:pt x="159" y="28"/>
                    <a:pt x="161" y="28"/>
                  </a:cubicBezTo>
                  <a:cubicBezTo>
                    <a:pt x="163" y="28"/>
                    <a:pt x="161" y="25"/>
                    <a:pt x="161" y="23"/>
                  </a:cubicBezTo>
                  <a:cubicBezTo>
                    <a:pt x="161" y="23"/>
                    <a:pt x="162" y="23"/>
                    <a:pt x="162" y="22"/>
                  </a:cubicBezTo>
                  <a:cubicBezTo>
                    <a:pt x="162" y="21"/>
                    <a:pt x="164" y="19"/>
                    <a:pt x="164" y="16"/>
                  </a:cubicBezTo>
                  <a:cubicBezTo>
                    <a:pt x="163" y="15"/>
                    <a:pt x="162" y="14"/>
                    <a:pt x="164" y="9"/>
                  </a:cubicBezTo>
                  <a:cubicBezTo>
                    <a:pt x="164" y="9"/>
                    <a:pt x="166" y="10"/>
                    <a:pt x="167" y="9"/>
                  </a:cubicBezTo>
                  <a:cubicBezTo>
                    <a:pt x="168" y="8"/>
                    <a:pt x="167" y="4"/>
                    <a:pt x="168" y="2"/>
                  </a:cubicBezTo>
                  <a:cubicBezTo>
                    <a:pt x="171" y="2"/>
                    <a:pt x="169" y="7"/>
                    <a:pt x="171" y="8"/>
                  </a:cubicBezTo>
                  <a:cubicBezTo>
                    <a:pt x="171" y="8"/>
                    <a:pt x="172" y="8"/>
                    <a:pt x="172" y="8"/>
                  </a:cubicBezTo>
                  <a:cubicBezTo>
                    <a:pt x="173" y="10"/>
                    <a:pt x="174" y="13"/>
                    <a:pt x="175" y="15"/>
                  </a:cubicBezTo>
                  <a:cubicBezTo>
                    <a:pt x="176" y="17"/>
                    <a:pt x="179" y="19"/>
                    <a:pt x="179" y="22"/>
                  </a:cubicBezTo>
                  <a:cubicBezTo>
                    <a:pt x="183" y="18"/>
                    <a:pt x="180" y="24"/>
                    <a:pt x="185" y="23"/>
                  </a:cubicBezTo>
                  <a:cubicBezTo>
                    <a:pt x="185" y="26"/>
                    <a:pt x="184" y="30"/>
                    <a:pt x="186" y="32"/>
                  </a:cubicBezTo>
                  <a:cubicBezTo>
                    <a:pt x="188" y="34"/>
                    <a:pt x="186" y="37"/>
                    <a:pt x="188" y="42"/>
                  </a:cubicBezTo>
                  <a:cubicBezTo>
                    <a:pt x="191" y="37"/>
                    <a:pt x="188" y="41"/>
                    <a:pt x="193" y="42"/>
                  </a:cubicBezTo>
                  <a:cubicBezTo>
                    <a:pt x="194" y="44"/>
                    <a:pt x="192" y="44"/>
                    <a:pt x="192" y="46"/>
                  </a:cubicBezTo>
                  <a:cubicBezTo>
                    <a:pt x="194" y="48"/>
                    <a:pt x="198" y="48"/>
                    <a:pt x="197" y="53"/>
                  </a:cubicBezTo>
                  <a:cubicBezTo>
                    <a:pt x="198" y="53"/>
                    <a:pt x="201" y="52"/>
                    <a:pt x="202" y="53"/>
                  </a:cubicBezTo>
                  <a:cubicBezTo>
                    <a:pt x="202" y="53"/>
                    <a:pt x="201" y="55"/>
                    <a:pt x="202" y="56"/>
                  </a:cubicBezTo>
                  <a:cubicBezTo>
                    <a:pt x="202" y="56"/>
                    <a:pt x="204" y="55"/>
                    <a:pt x="204" y="56"/>
                  </a:cubicBezTo>
                  <a:cubicBezTo>
                    <a:pt x="206" y="58"/>
                    <a:pt x="206" y="62"/>
                    <a:pt x="210" y="61"/>
                  </a:cubicBezTo>
                  <a:cubicBezTo>
                    <a:pt x="210" y="65"/>
                    <a:pt x="213" y="69"/>
                    <a:pt x="214" y="71"/>
                  </a:cubicBezTo>
                  <a:cubicBezTo>
                    <a:pt x="215" y="72"/>
                    <a:pt x="216" y="74"/>
                    <a:pt x="217" y="75"/>
                  </a:cubicBezTo>
                  <a:cubicBezTo>
                    <a:pt x="217" y="76"/>
                    <a:pt x="219" y="75"/>
                    <a:pt x="220" y="75"/>
                  </a:cubicBezTo>
                  <a:cubicBezTo>
                    <a:pt x="220" y="76"/>
                    <a:pt x="219" y="78"/>
                    <a:pt x="220" y="78"/>
                  </a:cubicBezTo>
                  <a:cubicBezTo>
                    <a:pt x="221" y="79"/>
                    <a:pt x="223" y="79"/>
                    <a:pt x="223" y="78"/>
                  </a:cubicBezTo>
                  <a:cubicBezTo>
                    <a:pt x="226" y="81"/>
                    <a:pt x="223" y="85"/>
                    <a:pt x="228" y="84"/>
                  </a:cubicBezTo>
                  <a:cubicBezTo>
                    <a:pt x="225" y="88"/>
                    <a:pt x="229" y="93"/>
                    <a:pt x="230" y="99"/>
                  </a:cubicBezTo>
                  <a:cubicBezTo>
                    <a:pt x="230" y="102"/>
                    <a:pt x="228" y="106"/>
                    <a:pt x="231" y="108"/>
                  </a:cubicBezTo>
                  <a:cubicBezTo>
                    <a:pt x="228" y="110"/>
                    <a:pt x="229" y="112"/>
                    <a:pt x="228" y="117"/>
                  </a:cubicBezTo>
                  <a:cubicBezTo>
                    <a:pt x="228" y="117"/>
                    <a:pt x="226" y="118"/>
                    <a:pt x="227" y="119"/>
                  </a:cubicBezTo>
                  <a:cubicBezTo>
                    <a:pt x="227" y="119"/>
                    <a:pt x="228" y="119"/>
                    <a:pt x="228" y="119"/>
                  </a:cubicBezTo>
                  <a:cubicBezTo>
                    <a:pt x="228" y="119"/>
                    <a:pt x="227" y="122"/>
                    <a:pt x="227" y="123"/>
                  </a:cubicBezTo>
                  <a:cubicBezTo>
                    <a:pt x="227" y="123"/>
                    <a:pt x="224" y="124"/>
                    <a:pt x="224" y="124"/>
                  </a:cubicBezTo>
                  <a:cubicBezTo>
                    <a:pt x="224" y="126"/>
                    <a:pt x="227" y="128"/>
                    <a:pt x="224" y="131"/>
                  </a:cubicBezTo>
                  <a:cubicBezTo>
                    <a:pt x="221" y="131"/>
                    <a:pt x="222" y="135"/>
                    <a:pt x="218" y="134"/>
                  </a:cubicBezTo>
                  <a:cubicBezTo>
                    <a:pt x="219" y="137"/>
                    <a:pt x="218" y="139"/>
                    <a:pt x="216" y="138"/>
                  </a:cubicBezTo>
                  <a:cubicBezTo>
                    <a:pt x="217" y="144"/>
                    <a:pt x="213" y="146"/>
                    <a:pt x="214" y="151"/>
                  </a:cubicBezTo>
                  <a:cubicBezTo>
                    <a:pt x="208" y="150"/>
                    <a:pt x="209" y="156"/>
                    <a:pt x="209" y="159"/>
                  </a:cubicBezTo>
                  <a:cubicBezTo>
                    <a:pt x="207" y="159"/>
                    <a:pt x="204" y="159"/>
                    <a:pt x="204" y="161"/>
                  </a:cubicBezTo>
                  <a:cubicBezTo>
                    <a:pt x="204" y="163"/>
                    <a:pt x="199" y="164"/>
                    <a:pt x="196" y="165"/>
                  </a:cubicBezTo>
                  <a:cubicBezTo>
                    <a:pt x="195" y="166"/>
                    <a:pt x="194" y="167"/>
                    <a:pt x="193" y="168"/>
                  </a:cubicBezTo>
                  <a:cubicBezTo>
                    <a:pt x="192" y="169"/>
                    <a:pt x="190" y="168"/>
                    <a:pt x="190" y="169"/>
                  </a:cubicBezTo>
                  <a:cubicBezTo>
                    <a:pt x="187" y="168"/>
                    <a:pt x="186" y="165"/>
                    <a:pt x="182" y="164"/>
                  </a:cubicBezTo>
                  <a:cubicBezTo>
                    <a:pt x="179" y="162"/>
                    <a:pt x="180" y="166"/>
                    <a:pt x="179" y="167"/>
                  </a:cubicBezTo>
                  <a:cubicBezTo>
                    <a:pt x="176" y="168"/>
                    <a:pt x="171" y="166"/>
                    <a:pt x="169" y="169"/>
                  </a:cubicBezTo>
                  <a:cubicBezTo>
                    <a:pt x="164" y="167"/>
                    <a:pt x="161" y="163"/>
                    <a:pt x="154" y="162"/>
                  </a:cubicBezTo>
                  <a:cubicBezTo>
                    <a:pt x="155" y="160"/>
                    <a:pt x="155" y="159"/>
                    <a:pt x="154" y="155"/>
                  </a:cubicBezTo>
                  <a:cubicBezTo>
                    <a:pt x="154" y="155"/>
                    <a:pt x="153" y="155"/>
                    <a:pt x="152" y="154"/>
                  </a:cubicBezTo>
                  <a:cubicBezTo>
                    <a:pt x="152" y="154"/>
                    <a:pt x="153" y="153"/>
                    <a:pt x="152" y="153"/>
                  </a:cubicBezTo>
                  <a:cubicBezTo>
                    <a:pt x="152" y="151"/>
                    <a:pt x="149" y="150"/>
                    <a:pt x="151" y="150"/>
                  </a:cubicBezTo>
                  <a:cubicBezTo>
                    <a:pt x="150" y="149"/>
                    <a:pt x="145" y="145"/>
                    <a:pt x="144" y="148"/>
                  </a:cubicBezTo>
                  <a:cubicBezTo>
                    <a:pt x="142" y="147"/>
                    <a:pt x="142" y="143"/>
                    <a:pt x="140" y="141"/>
                  </a:cubicBezTo>
                  <a:cubicBezTo>
                    <a:pt x="139" y="138"/>
                    <a:pt x="141" y="138"/>
                    <a:pt x="141" y="136"/>
                  </a:cubicBezTo>
                  <a:cubicBezTo>
                    <a:pt x="140" y="134"/>
                    <a:pt x="139" y="135"/>
                    <a:pt x="134" y="134"/>
                  </a:cubicBezTo>
                  <a:cubicBezTo>
                    <a:pt x="131" y="136"/>
                    <a:pt x="132" y="141"/>
                    <a:pt x="126" y="140"/>
                  </a:cubicBezTo>
                  <a:cubicBezTo>
                    <a:pt x="127" y="134"/>
                    <a:pt x="122" y="136"/>
                    <a:pt x="123" y="130"/>
                  </a:cubicBezTo>
                  <a:cubicBezTo>
                    <a:pt x="120" y="130"/>
                    <a:pt x="119" y="128"/>
                    <a:pt x="115" y="129"/>
                  </a:cubicBezTo>
                  <a:cubicBezTo>
                    <a:pt x="115" y="127"/>
                    <a:pt x="116" y="128"/>
                    <a:pt x="117" y="127"/>
                  </a:cubicBezTo>
                  <a:cubicBezTo>
                    <a:pt x="114" y="123"/>
                    <a:pt x="110" y="127"/>
                    <a:pt x="103" y="126"/>
                  </a:cubicBezTo>
                  <a:cubicBezTo>
                    <a:pt x="99" y="125"/>
                    <a:pt x="95" y="123"/>
                    <a:pt x="91" y="122"/>
                  </a:cubicBezTo>
                  <a:cubicBezTo>
                    <a:pt x="88" y="123"/>
                    <a:pt x="83" y="122"/>
                    <a:pt x="82" y="126"/>
                  </a:cubicBezTo>
                  <a:cubicBezTo>
                    <a:pt x="80" y="126"/>
                    <a:pt x="79" y="126"/>
                    <a:pt x="77" y="126"/>
                  </a:cubicBezTo>
                  <a:cubicBezTo>
                    <a:pt x="75" y="126"/>
                    <a:pt x="76" y="127"/>
                    <a:pt x="75" y="127"/>
                  </a:cubicBezTo>
                  <a:cubicBezTo>
                    <a:pt x="73" y="128"/>
                    <a:pt x="74" y="125"/>
                    <a:pt x="71" y="129"/>
                  </a:cubicBezTo>
                  <a:cubicBezTo>
                    <a:pt x="71" y="129"/>
                    <a:pt x="69" y="130"/>
                    <a:pt x="70" y="131"/>
                  </a:cubicBezTo>
                  <a:cubicBezTo>
                    <a:pt x="68" y="129"/>
                    <a:pt x="67" y="127"/>
                    <a:pt x="67" y="133"/>
                  </a:cubicBezTo>
                  <a:cubicBezTo>
                    <a:pt x="66" y="133"/>
                    <a:pt x="66" y="131"/>
                    <a:pt x="64" y="131"/>
                  </a:cubicBezTo>
                  <a:cubicBezTo>
                    <a:pt x="62" y="131"/>
                    <a:pt x="64" y="133"/>
                    <a:pt x="64" y="133"/>
                  </a:cubicBezTo>
                  <a:cubicBezTo>
                    <a:pt x="62" y="136"/>
                    <a:pt x="58" y="134"/>
                    <a:pt x="57" y="138"/>
                  </a:cubicBezTo>
                  <a:cubicBezTo>
                    <a:pt x="53" y="136"/>
                    <a:pt x="45" y="138"/>
                    <a:pt x="39" y="137"/>
                  </a:cubicBezTo>
                  <a:cubicBezTo>
                    <a:pt x="37" y="137"/>
                    <a:pt x="38" y="139"/>
                    <a:pt x="37" y="140"/>
                  </a:cubicBezTo>
                  <a:cubicBezTo>
                    <a:pt x="37" y="140"/>
                    <a:pt x="35" y="140"/>
                    <a:pt x="35" y="140"/>
                  </a:cubicBezTo>
                  <a:cubicBezTo>
                    <a:pt x="33" y="140"/>
                    <a:pt x="32" y="141"/>
                    <a:pt x="30" y="141"/>
                  </a:cubicBezTo>
                  <a:cubicBezTo>
                    <a:pt x="26" y="142"/>
                    <a:pt x="19" y="145"/>
                    <a:pt x="11" y="144"/>
                  </a:cubicBezTo>
                  <a:cubicBezTo>
                    <a:pt x="12" y="141"/>
                    <a:pt x="11" y="136"/>
                    <a:pt x="15" y="136"/>
                  </a:cubicBezTo>
                  <a:cubicBezTo>
                    <a:pt x="14" y="134"/>
                    <a:pt x="17" y="129"/>
                    <a:pt x="14" y="129"/>
                  </a:cubicBezTo>
                  <a:cubicBezTo>
                    <a:pt x="10" y="128"/>
                    <a:pt x="15" y="127"/>
                    <a:pt x="14" y="123"/>
                  </a:cubicBezTo>
                  <a:cubicBezTo>
                    <a:pt x="12" y="120"/>
                    <a:pt x="12" y="126"/>
                    <a:pt x="11" y="120"/>
                  </a:cubicBezTo>
                  <a:cubicBezTo>
                    <a:pt x="11" y="120"/>
                    <a:pt x="11" y="118"/>
                    <a:pt x="11" y="117"/>
                  </a:cubicBezTo>
                  <a:cubicBezTo>
                    <a:pt x="9" y="116"/>
                    <a:pt x="11" y="117"/>
                    <a:pt x="11" y="115"/>
                  </a:cubicBezTo>
                  <a:cubicBezTo>
                    <a:pt x="10" y="112"/>
                    <a:pt x="7" y="109"/>
                    <a:pt x="9" y="108"/>
                  </a:cubicBezTo>
                  <a:cubicBezTo>
                    <a:pt x="10" y="106"/>
                    <a:pt x="7" y="107"/>
                    <a:pt x="7" y="106"/>
                  </a:cubicBezTo>
                  <a:cubicBezTo>
                    <a:pt x="6" y="106"/>
                    <a:pt x="7" y="104"/>
                    <a:pt x="7" y="103"/>
                  </a:cubicBezTo>
                  <a:cubicBezTo>
                    <a:pt x="7" y="103"/>
                    <a:pt x="5" y="99"/>
                    <a:pt x="5" y="99"/>
                  </a:cubicBezTo>
                  <a:cubicBezTo>
                    <a:pt x="3" y="98"/>
                    <a:pt x="6" y="99"/>
                    <a:pt x="5" y="96"/>
                  </a:cubicBezTo>
                  <a:cubicBezTo>
                    <a:pt x="5" y="94"/>
                    <a:pt x="2" y="94"/>
                    <a:pt x="2" y="91"/>
                  </a:cubicBezTo>
                  <a:cubicBezTo>
                    <a:pt x="6" y="91"/>
                    <a:pt x="4" y="86"/>
                    <a:pt x="7" y="85"/>
                  </a:cubicBezTo>
                  <a:cubicBezTo>
                    <a:pt x="7" y="83"/>
                    <a:pt x="4" y="84"/>
                    <a:pt x="4" y="84"/>
                  </a:cubicBezTo>
                  <a:cubicBezTo>
                    <a:pt x="3" y="82"/>
                    <a:pt x="5" y="79"/>
                    <a:pt x="1" y="80"/>
                  </a:cubicBezTo>
                  <a:cubicBezTo>
                    <a:pt x="0" y="73"/>
                    <a:pt x="3" y="71"/>
                    <a:pt x="4" y="66"/>
                  </a:cubicBezTo>
                  <a:cubicBezTo>
                    <a:pt x="5" y="68"/>
                    <a:pt x="11" y="66"/>
                    <a:pt x="11" y="63"/>
                  </a:cubicBezTo>
                  <a:cubicBezTo>
                    <a:pt x="11" y="60"/>
                    <a:pt x="20" y="62"/>
                    <a:pt x="19" y="56"/>
                  </a:cubicBezTo>
                  <a:cubicBezTo>
                    <a:pt x="27" y="57"/>
                    <a:pt x="31" y="53"/>
                    <a:pt x="37" y="53"/>
                  </a:cubicBezTo>
                  <a:cubicBezTo>
                    <a:pt x="39" y="53"/>
                    <a:pt x="38" y="51"/>
                    <a:pt x="37" y="52"/>
                  </a:cubicBezTo>
                  <a:cubicBezTo>
                    <a:pt x="40" y="49"/>
                    <a:pt x="44" y="51"/>
                    <a:pt x="44" y="46"/>
                  </a:cubicBezTo>
                  <a:cubicBezTo>
                    <a:pt x="46" y="46"/>
                    <a:pt x="46" y="47"/>
                    <a:pt x="47" y="47"/>
                  </a:cubicBezTo>
                  <a:cubicBezTo>
                    <a:pt x="51" y="48"/>
                    <a:pt x="46" y="41"/>
                    <a:pt x="51" y="43"/>
                  </a:cubicBezTo>
                  <a:cubicBezTo>
                    <a:pt x="50" y="37"/>
                    <a:pt x="51" y="38"/>
                    <a:pt x="51" y="32"/>
                  </a:cubicBezTo>
                  <a:cubicBezTo>
                    <a:pt x="55" y="32"/>
                    <a:pt x="57" y="34"/>
                    <a:pt x="60" y="35"/>
                  </a:cubicBezTo>
                  <a:cubicBezTo>
                    <a:pt x="61" y="34"/>
                    <a:pt x="61" y="31"/>
                    <a:pt x="64" y="32"/>
                  </a:cubicBezTo>
                  <a:cubicBezTo>
                    <a:pt x="62" y="29"/>
                    <a:pt x="68" y="27"/>
                    <a:pt x="64" y="26"/>
                  </a:cubicBezTo>
                  <a:cubicBezTo>
                    <a:pt x="65" y="25"/>
                    <a:pt x="67" y="25"/>
                    <a:pt x="67" y="22"/>
                  </a:cubicBezTo>
                  <a:cubicBezTo>
                    <a:pt x="71" y="23"/>
                    <a:pt x="69" y="17"/>
                    <a:pt x="74" y="19"/>
                  </a:cubicBezTo>
                  <a:cubicBezTo>
                    <a:pt x="75" y="18"/>
                    <a:pt x="77" y="16"/>
                    <a:pt x="78" y="15"/>
                  </a:cubicBezTo>
                  <a:cubicBezTo>
                    <a:pt x="80" y="16"/>
                    <a:pt x="82" y="17"/>
                    <a:pt x="85" y="16"/>
                  </a:cubicBezTo>
                  <a:cubicBezTo>
                    <a:pt x="82" y="19"/>
                    <a:pt x="86" y="18"/>
                    <a:pt x="87" y="19"/>
                  </a:cubicBezTo>
                  <a:cubicBezTo>
                    <a:pt x="87" y="19"/>
                    <a:pt x="86" y="21"/>
                    <a:pt x="87" y="21"/>
                  </a:cubicBezTo>
                  <a:cubicBezTo>
                    <a:pt x="87" y="21"/>
                    <a:pt x="89" y="20"/>
                    <a:pt x="89" y="21"/>
                  </a:cubicBezTo>
                  <a:cubicBezTo>
                    <a:pt x="90" y="21"/>
                    <a:pt x="91" y="25"/>
                    <a:pt x="95" y="23"/>
                  </a:cubicBezTo>
                  <a:cubicBezTo>
                    <a:pt x="97" y="24"/>
                    <a:pt x="96" y="16"/>
                    <a:pt x="92" y="18"/>
                  </a:cubicBezTo>
                  <a:cubicBezTo>
                    <a:pt x="93" y="16"/>
                    <a:pt x="95" y="16"/>
                    <a:pt x="96" y="15"/>
                  </a:cubicBezTo>
                  <a:cubicBezTo>
                    <a:pt x="97" y="11"/>
                    <a:pt x="98" y="10"/>
                    <a:pt x="102" y="9"/>
                  </a:cubicBezTo>
                  <a:cubicBezTo>
                    <a:pt x="102" y="6"/>
                    <a:pt x="103" y="5"/>
                    <a:pt x="106" y="5"/>
                  </a:cubicBezTo>
                  <a:cubicBezTo>
                    <a:pt x="104" y="9"/>
                    <a:pt x="105" y="7"/>
                    <a:pt x="109" y="7"/>
                  </a:cubicBezTo>
                  <a:cubicBezTo>
                    <a:pt x="115" y="0"/>
                    <a:pt x="126" y="7"/>
                    <a:pt x="134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0" name="椭圆 129"/>
          <p:cNvSpPr/>
          <p:nvPr/>
        </p:nvSpPr>
        <p:spPr>
          <a:xfrm>
            <a:off x="3076608" y="2810386"/>
            <a:ext cx="633900" cy="633900"/>
          </a:xfrm>
          <a:prstGeom prst="ellipse">
            <a:avLst/>
          </a:prstGeom>
          <a:solidFill>
            <a:srgbClr val="94322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/>
        </p:nvSpPr>
        <p:spPr>
          <a:xfrm>
            <a:off x="270760" y="98528"/>
            <a:ext cx="11383865" cy="6733918"/>
          </a:xfrm>
          <a:prstGeom prst="ellipse">
            <a:avLst/>
          </a:prstGeom>
          <a:noFill/>
          <a:ln>
            <a:solidFill>
              <a:schemeClr val="bg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3303359" y="3057081"/>
            <a:ext cx="144000" cy="144000"/>
          </a:xfrm>
          <a:prstGeom prst="ellipse">
            <a:avLst/>
          </a:prstGeom>
          <a:solidFill>
            <a:srgbClr val="943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椭圆 130"/>
          <p:cNvSpPr/>
          <p:nvPr/>
        </p:nvSpPr>
        <p:spPr>
          <a:xfrm>
            <a:off x="5813305" y="3979245"/>
            <a:ext cx="853162" cy="853162"/>
          </a:xfrm>
          <a:prstGeom prst="ellipse">
            <a:avLst/>
          </a:prstGeom>
          <a:solidFill>
            <a:srgbClr val="94322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椭圆 131"/>
          <p:cNvSpPr/>
          <p:nvPr/>
        </p:nvSpPr>
        <p:spPr>
          <a:xfrm>
            <a:off x="6144535" y="4339166"/>
            <a:ext cx="144000" cy="144000"/>
          </a:xfrm>
          <a:prstGeom prst="ellipse">
            <a:avLst/>
          </a:prstGeom>
          <a:solidFill>
            <a:srgbClr val="943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椭圆 132"/>
          <p:cNvSpPr/>
          <p:nvPr/>
        </p:nvSpPr>
        <p:spPr>
          <a:xfrm>
            <a:off x="4145378" y="4320034"/>
            <a:ext cx="633900" cy="633900"/>
          </a:xfrm>
          <a:prstGeom prst="ellipse">
            <a:avLst/>
          </a:prstGeom>
          <a:solidFill>
            <a:srgbClr val="94322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椭圆 133"/>
          <p:cNvSpPr/>
          <p:nvPr/>
        </p:nvSpPr>
        <p:spPr>
          <a:xfrm>
            <a:off x="4372129" y="4566729"/>
            <a:ext cx="144000" cy="144000"/>
          </a:xfrm>
          <a:prstGeom prst="ellipse">
            <a:avLst/>
          </a:prstGeom>
          <a:solidFill>
            <a:srgbClr val="943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椭圆 134"/>
          <p:cNvSpPr/>
          <p:nvPr/>
        </p:nvSpPr>
        <p:spPr>
          <a:xfrm>
            <a:off x="4005161" y="4797457"/>
            <a:ext cx="493086" cy="493086"/>
          </a:xfrm>
          <a:prstGeom prst="ellipse">
            <a:avLst/>
          </a:prstGeom>
          <a:solidFill>
            <a:srgbClr val="94322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椭圆 135"/>
          <p:cNvSpPr/>
          <p:nvPr/>
        </p:nvSpPr>
        <p:spPr>
          <a:xfrm>
            <a:off x="4184567" y="4957350"/>
            <a:ext cx="144000" cy="144000"/>
          </a:xfrm>
          <a:prstGeom prst="ellipse">
            <a:avLst/>
          </a:prstGeom>
          <a:solidFill>
            <a:srgbClr val="943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矩形 4"/>
          <p:cNvSpPr>
            <a:spLocks noChangeArrowheads="1"/>
          </p:cNvSpPr>
          <p:nvPr/>
        </p:nvSpPr>
        <p:spPr bwMode="auto">
          <a:xfrm>
            <a:off x="3796787" y="3124093"/>
            <a:ext cx="20120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38" name="矩形 4"/>
          <p:cNvSpPr>
            <a:spLocks noChangeArrowheads="1"/>
          </p:cNvSpPr>
          <p:nvPr/>
        </p:nvSpPr>
        <p:spPr bwMode="auto">
          <a:xfrm>
            <a:off x="3804204" y="2819011"/>
            <a:ext cx="20120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TEXT</a:t>
            </a:r>
            <a:endParaRPr lang="zh-CN" altLang="en-US" sz="1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9" name="矩形 4"/>
          <p:cNvSpPr>
            <a:spLocks noChangeArrowheads="1"/>
          </p:cNvSpPr>
          <p:nvPr/>
        </p:nvSpPr>
        <p:spPr bwMode="auto">
          <a:xfrm>
            <a:off x="6780926" y="4270513"/>
            <a:ext cx="20120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40" name="矩形 4"/>
          <p:cNvSpPr>
            <a:spLocks noChangeArrowheads="1"/>
          </p:cNvSpPr>
          <p:nvPr/>
        </p:nvSpPr>
        <p:spPr bwMode="auto">
          <a:xfrm>
            <a:off x="6788343" y="3965431"/>
            <a:ext cx="20120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TEXT</a:t>
            </a:r>
            <a:endParaRPr lang="zh-CN" altLang="en-US" sz="1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41" name="椭圆 140"/>
          <p:cNvSpPr/>
          <p:nvPr/>
        </p:nvSpPr>
        <p:spPr>
          <a:xfrm>
            <a:off x="8142951" y="2704257"/>
            <a:ext cx="511765" cy="552848"/>
          </a:xfrm>
          <a:prstGeom prst="ellipse">
            <a:avLst/>
          </a:prstGeom>
          <a:solidFill>
            <a:srgbClr val="94322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椭圆 141"/>
          <p:cNvSpPr/>
          <p:nvPr/>
        </p:nvSpPr>
        <p:spPr>
          <a:xfrm>
            <a:off x="8313542" y="2895906"/>
            <a:ext cx="144000" cy="144000"/>
          </a:xfrm>
          <a:prstGeom prst="ellipse">
            <a:avLst/>
          </a:prstGeom>
          <a:solidFill>
            <a:srgbClr val="943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矩形 4"/>
          <p:cNvSpPr>
            <a:spLocks noChangeArrowheads="1"/>
          </p:cNvSpPr>
          <p:nvPr/>
        </p:nvSpPr>
        <p:spPr bwMode="auto">
          <a:xfrm>
            <a:off x="8712243" y="2895078"/>
            <a:ext cx="20120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44" name="矩形 4"/>
          <p:cNvSpPr>
            <a:spLocks noChangeArrowheads="1"/>
          </p:cNvSpPr>
          <p:nvPr/>
        </p:nvSpPr>
        <p:spPr bwMode="auto">
          <a:xfrm>
            <a:off x="8719660" y="2589996"/>
            <a:ext cx="20120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TEXT</a:t>
            </a:r>
            <a:endParaRPr lang="zh-CN" altLang="en-US" sz="1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45" name="矩形 4"/>
          <p:cNvSpPr>
            <a:spLocks noChangeArrowheads="1"/>
          </p:cNvSpPr>
          <p:nvPr/>
        </p:nvSpPr>
        <p:spPr bwMode="auto">
          <a:xfrm>
            <a:off x="1849388" y="4682396"/>
            <a:ext cx="20120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46" name="矩形 4"/>
          <p:cNvSpPr>
            <a:spLocks noChangeArrowheads="1"/>
          </p:cNvSpPr>
          <p:nvPr/>
        </p:nvSpPr>
        <p:spPr bwMode="auto">
          <a:xfrm>
            <a:off x="1856805" y="4377314"/>
            <a:ext cx="20120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TEXT</a:t>
            </a:r>
            <a:endParaRPr lang="zh-CN" altLang="en-US" sz="1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147" name="图片 1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148" name="图片 14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149" name="文本框 148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535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  <p:bldP spid="138" grpId="0"/>
      <p:bldP spid="139" grpId="0"/>
      <p:bldP spid="140" grpId="0"/>
      <p:bldP spid="143" grpId="0"/>
      <p:bldP spid="144" grpId="0"/>
      <p:bldP spid="145" grpId="0"/>
      <p:bldP spid="1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组合 166"/>
          <p:cNvGrpSpPr/>
          <p:nvPr/>
        </p:nvGrpSpPr>
        <p:grpSpPr>
          <a:xfrm>
            <a:off x="4286352" y="1371600"/>
            <a:ext cx="4044577" cy="4043408"/>
            <a:chOff x="3424420" y="797469"/>
            <a:chExt cx="5494338" cy="5492750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3424420" y="797469"/>
              <a:ext cx="5494338" cy="5492750"/>
            </a:xfrm>
            <a:custGeom>
              <a:avLst/>
              <a:gdLst>
                <a:gd name="T0" fmla="*/ 1274 w 2547"/>
                <a:gd name="T1" fmla="*/ 2540 h 2547"/>
                <a:gd name="T2" fmla="*/ 2169 w 2547"/>
                <a:gd name="T3" fmla="*/ 2169 h 2547"/>
                <a:gd name="T4" fmla="*/ 2540 w 2547"/>
                <a:gd name="T5" fmla="*/ 1274 h 2547"/>
                <a:gd name="T6" fmla="*/ 2169 w 2547"/>
                <a:gd name="T7" fmla="*/ 378 h 2547"/>
                <a:gd name="T8" fmla="*/ 1274 w 2547"/>
                <a:gd name="T9" fmla="*/ 8 h 2547"/>
                <a:gd name="T10" fmla="*/ 379 w 2547"/>
                <a:gd name="T11" fmla="*/ 378 h 2547"/>
                <a:gd name="T12" fmla="*/ 8 w 2547"/>
                <a:gd name="T13" fmla="*/ 1274 h 2547"/>
                <a:gd name="T14" fmla="*/ 379 w 2547"/>
                <a:gd name="T15" fmla="*/ 2169 h 2547"/>
                <a:gd name="T16" fmla="*/ 1274 w 2547"/>
                <a:gd name="T17" fmla="*/ 2540 h 2547"/>
                <a:gd name="T18" fmla="*/ 2174 w 2547"/>
                <a:gd name="T19" fmla="*/ 2174 h 2547"/>
                <a:gd name="T20" fmla="*/ 1274 w 2547"/>
                <a:gd name="T21" fmla="*/ 2547 h 2547"/>
                <a:gd name="T22" fmla="*/ 373 w 2547"/>
                <a:gd name="T23" fmla="*/ 2174 h 2547"/>
                <a:gd name="T24" fmla="*/ 0 w 2547"/>
                <a:gd name="T25" fmla="*/ 1274 h 2547"/>
                <a:gd name="T26" fmla="*/ 373 w 2547"/>
                <a:gd name="T27" fmla="*/ 373 h 2547"/>
                <a:gd name="T28" fmla="*/ 1274 w 2547"/>
                <a:gd name="T29" fmla="*/ 0 h 2547"/>
                <a:gd name="T30" fmla="*/ 2174 w 2547"/>
                <a:gd name="T31" fmla="*/ 373 h 2547"/>
                <a:gd name="T32" fmla="*/ 2547 w 2547"/>
                <a:gd name="T33" fmla="*/ 1274 h 2547"/>
                <a:gd name="T34" fmla="*/ 2174 w 2547"/>
                <a:gd name="T35" fmla="*/ 2174 h 2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47" h="2547">
                  <a:moveTo>
                    <a:pt x="1274" y="2540"/>
                  </a:moveTo>
                  <a:cubicBezTo>
                    <a:pt x="1623" y="2540"/>
                    <a:pt x="1940" y="2398"/>
                    <a:pt x="2169" y="2169"/>
                  </a:cubicBezTo>
                  <a:cubicBezTo>
                    <a:pt x="2398" y="1940"/>
                    <a:pt x="2540" y="1623"/>
                    <a:pt x="2540" y="1274"/>
                  </a:cubicBezTo>
                  <a:cubicBezTo>
                    <a:pt x="2540" y="924"/>
                    <a:pt x="2398" y="608"/>
                    <a:pt x="2169" y="378"/>
                  </a:cubicBezTo>
                  <a:cubicBezTo>
                    <a:pt x="1940" y="149"/>
                    <a:pt x="1623" y="8"/>
                    <a:pt x="1274" y="8"/>
                  </a:cubicBezTo>
                  <a:cubicBezTo>
                    <a:pt x="924" y="8"/>
                    <a:pt x="608" y="149"/>
                    <a:pt x="379" y="378"/>
                  </a:cubicBezTo>
                  <a:cubicBezTo>
                    <a:pt x="149" y="608"/>
                    <a:pt x="8" y="924"/>
                    <a:pt x="8" y="1274"/>
                  </a:cubicBezTo>
                  <a:cubicBezTo>
                    <a:pt x="8" y="1623"/>
                    <a:pt x="149" y="1940"/>
                    <a:pt x="379" y="2169"/>
                  </a:cubicBezTo>
                  <a:cubicBezTo>
                    <a:pt x="608" y="2398"/>
                    <a:pt x="924" y="2540"/>
                    <a:pt x="1274" y="2540"/>
                  </a:cubicBezTo>
                  <a:close/>
                  <a:moveTo>
                    <a:pt x="2174" y="2174"/>
                  </a:moveTo>
                  <a:cubicBezTo>
                    <a:pt x="1944" y="2405"/>
                    <a:pt x="1625" y="2547"/>
                    <a:pt x="1274" y="2547"/>
                  </a:cubicBezTo>
                  <a:cubicBezTo>
                    <a:pt x="922" y="2547"/>
                    <a:pt x="604" y="2405"/>
                    <a:pt x="373" y="2174"/>
                  </a:cubicBezTo>
                  <a:cubicBezTo>
                    <a:pt x="143" y="1944"/>
                    <a:pt x="0" y="1625"/>
                    <a:pt x="0" y="1274"/>
                  </a:cubicBezTo>
                  <a:cubicBezTo>
                    <a:pt x="0" y="922"/>
                    <a:pt x="143" y="604"/>
                    <a:pt x="373" y="373"/>
                  </a:cubicBezTo>
                  <a:cubicBezTo>
                    <a:pt x="604" y="143"/>
                    <a:pt x="922" y="0"/>
                    <a:pt x="1274" y="0"/>
                  </a:cubicBezTo>
                  <a:cubicBezTo>
                    <a:pt x="1625" y="0"/>
                    <a:pt x="1944" y="143"/>
                    <a:pt x="2174" y="373"/>
                  </a:cubicBezTo>
                  <a:cubicBezTo>
                    <a:pt x="2405" y="604"/>
                    <a:pt x="2547" y="922"/>
                    <a:pt x="2547" y="1274"/>
                  </a:cubicBezTo>
                  <a:cubicBezTo>
                    <a:pt x="2547" y="1625"/>
                    <a:pt x="2405" y="1944"/>
                    <a:pt x="2174" y="217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3424420" y="797469"/>
              <a:ext cx="5494338" cy="5492750"/>
            </a:xfrm>
            <a:custGeom>
              <a:avLst/>
              <a:gdLst>
                <a:gd name="T0" fmla="*/ 1274 w 2547"/>
                <a:gd name="T1" fmla="*/ 2540 h 2547"/>
                <a:gd name="T2" fmla="*/ 2169 w 2547"/>
                <a:gd name="T3" fmla="*/ 2169 h 2547"/>
                <a:gd name="T4" fmla="*/ 2540 w 2547"/>
                <a:gd name="T5" fmla="*/ 1274 h 2547"/>
                <a:gd name="T6" fmla="*/ 2169 w 2547"/>
                <a:gd name="T7" fmla="*/ 378 h 2547"/>
                <a:gd name="T8" fmla="*/ 1274 w 2547"/>
                <a:gd name="T9" fmla="*/ 8 h 2547"/>
                <a:gd name="T10" fmla="*/ 379 w 2547"/>
                <a:gd name="T11" fmla="*/ 378 h 2547"/>
                <a:gd name="T12" fmla="*/ 8 w 2547"/>
                <a:gd name="T13" fmla="*/ 1274 h 2547"/>
                <a:gd name="T14" fmla="*/ 379 w 2547"/>
                <a:gd name="T15" fmla="*/ 2169 h 2547"/>
                <a:gd name="T16" fmla="*/ 1274 w 2547"/>
                <a:gd name="T17" fmla="*/ 2540 h 2547"/>
                <a:gd name="T18" fmla="*/ 2174 w 2547"/>
                <a:gd name="T19" fmla="*/ 2174 h 2547"/>
                <a:gd name="T20" fmla="*/ 1274 w 2547"/>
                <a:gd name="T21" fmla="*/ 2547 h 2547"/>
                <a:gd name="T22" fmla="*/ 373 w 2547"/>
                <a:gd name="T23" fmla="*/ 2174 h 2547"/>
                <a:gd name="T24" fmla="*/ 0 w 2547"/>
                <a:gd name="T25" fmla="*/ 1274 h 2547"/>
                <a:gd name="T26" fmla="*/ 373 w 2547"/>
                <a:gd name="T27" fmla="*/ 373 h 2547"/>
                <a:gd name="T28" fmla="*/ 1274 w 2547"/>
                <a:gd name="T29" fmla="*/ 0 h 2547"/>
                <a:gd name="T30" fmla="*/ 2174 w 2547"/>
                <a:gd name="T31" fmla="*/ 373 h 2547"/>
                <a:gd name="T32" fmla="*/ 2547 w 2547"/>
                <a:gd name="T33" fmla="*/ 1274 h 2547"/>
                <a:gd name="T34" fmla="*/ 2174 w 2547"/>
                <a:gd name="T35" fmla="*/ 2174 h 2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47" h="2547">
                  <a:moveTo>
                    <a:pt x="1274" y="2540"/>
                  </a:moveTo>
                  <a:cubicBezTo>
                    <a:pt x="1623" y="2540"/>
                    <a:pt x="1940" y="2398"/>
                    <a:pt x="2169" y="2169"/>
                  </a:cubicBezTo>
                  <a:cubicBezTo>
                    <a:pt x="2398" y="1940"/>
                    <a:pt x="2540" y="1623"/>
                    <a:pt x="2540" y="1274"/>
                  </a:cubicBezTo>
                  <a:cubicBezTo>
                    <a:pt x="2540" y="924"/>
                    <a:pt x="2398" y="608"/>
                    <a:pt x="2169" y="378"/>
                  </a:cubicBezTo>
                  <a:cubicBezTo>
                    <a:pt x="1940" y="149"/>
                    <a:pt x="1623" y="8"/>
                    <a:pt x="1274" y="8"/>
                  </a:cubicBezTo>
                  <a:cubicBezTo>
                    <a:pt x="924" y="8"/>
                    <a:pt x="608" y="149"/>
                    <a:pt x="379" y="378"/>
                  </a:cubicBezTo>
                  <a:cubicBezTo>
                    <a:pt x="149" y="608"/>
                    <a:pt x="8" y="924"/>
                    <a:pt x="8" y="1274"/>
                  </a:cubicBezTo>
                  <a:cubicBezTo>
                    <a:pt x="8" y="1623"/>
                    <a:pt x="149" y="1940"/>
                    <a:pt x="379" y="2169"/>
                  </a:cubicBezTo>
                  <a:cubicBezTo>
                    <a:pt x="608" y="2398"/>
                    <a:pt x="924" y="2540"/>
                    <a:pt x="1274" y="2540"/>
                  </a:cubicBezTo>
                  <a:close/>
                  <a:moveTo>
                    <a:pt x="2174" y="2174"/>
                  </a:moveTo>
                  <a:cubicBezTo>
                    <a:pt x="1944" y="2405"/>
                    <a:pt x="1625" y="2547"/>
                    <a:pt x="1274" y="2547"/>
                  </a:cubicBezTo>
                  <a:cubicBezTo>
                    <a:pt x="922" y="2547"/>
                    <a:pt x="604" y="2405"/>
                    <a:pt x="373" y="2174"/>
                  </a:cubicBezTo>
                  <a:cubicBezTo>
                    <a:pt x="143" y="1944"/>
                    <a:pt x="0" y="1625"/>
                    <a:pt x="0" y="1274"/>
                  </a:cubicBezTo>
                  <a:cubicBezTo>
                    <a:pt x="0" y="922"/>
                    <a:pt x="143" y="604"/>
                    <a:pt x="373" y="373"/>
                  </a:cubicBezTo>
                  <a:cubicBezTo>
                    <a:pt x="604" y="143"/>
                    <a:pt x="922" y="0"/>
                    <a:pt x="1274" y="0"/>
                  </a:cubicBezTo>
                  <a:cubicBezTo>
                    <a:pt x="1625" y="0"/>
                    <a:pt x="1944" y="143"/>
                    <a:pt x="2174" y="373"/>
                  </a:cubicBezTo>
                  <a:cubicBezTo>
                    <a:pt x="2405" y="604"/>
                    <a:pt x="2547" y="922"/>
                    <a:pt x="2547" y="1274"/>
                  </a:cubicBezTo>
                  <a:cubicBezTo>
                    <a:pt x="2547" y="1625"/>
                    <a:pt x="2405" y="1944"/>
                    <a:pt x="2174" y="217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3424420" y="797469"/>
              <a:ext cx="5494338" cy="5492750"/>
            </a:xfrm>
            <a:custGeom>
              <a:avLst/>
              <a:gdLst>
                <a:gd name="T0" fmla="*/ 1274 w 2547"/>
                <a:gd name="T1" fmla="*/ 2540 h 2547"/>
                <a:gd name="T2" fmla="*/ 2169 w 2547"/>
                <a:gd name="T3" fmla="*/ 2169 h 2547"/>
                <a:gd name="T4" fmla="*/ 2540 w 2547"/>
                <a:gd name="T5" fmla="*/ 1274 h 2547"/>
                <a:gd name="T6" fmla="*/ 2169 w 2547"/>
                <a:gd name="T7" fmla="*/ 378 h 2547"/>
                <a:gd name="T8" fmla="*/ 1274 w 2547"/>
                <a:gd name="T9" fmla="*/ 8 h 2547"/>
                <a:gd name="T10" fmla="*/ 379 w 2547"/>
                <a:gd name="T11" fmla="*/ 378 h 2547"/>
                <a:gd name="T12" fmla="*/ 8 w 2547"/>
                <a:gd name="T13" fmla="*/ 1274 h 2547"/>
                <a:gd name="T14" fmla="*/ 379 w 2547"/>
                <a:gd name="T15" fmla="*/ 2169 h 2547"/>
                <a:gd name="T16" fmla="*/ 1274 w 2547"/>
                <a:gd name="T17" fmla="*/ 2540 h 2547"/>
                <a:gd name="T18" fmla="*/ 2174 w 2547"/>
                <a:gd name="T19" fmla="*/ 2174 h 2547"/>
                <a:gd name="T20" fmla="*/ 1274 w 2547"/>
                <a:gd name="T21" fmla="*/ 2547 h 2547"/>
                <a:gd name="T22" fmla="*/ 373 w 2547"/>
                <a:gd name="T23" fmla="*/ 2174 h 2547"/>
                <a:gd name="T24" fmla="*/ 0 w 2547"/>
                <a:gd name="T25" fmla="*/ 1274 h 2547"/>
                <a:gd name="T26" fmla="*/ 373 w 2547"/>
                <a:gd name="T27" fmla="*/ 373 h 2547"/>
                <a:gd name="T28" fmla="*/ 1274 w 2547"/>
                <a:gd name="T29" fmla="*/ 0 h 2547"/>
                <a:gd name="T30" fmla="*/ 2174 w 2547"/>
                <a:gd name="T31" fmla="*/ 373 h 2547"/>
                <a:gd name="T32" fmla="*/ 2547 w 2547"/>
                <a:gd name="T33" fmla="*/ 1274 h 2547"/>
                <a:gd name="T34" fmla="*/ 2174 w 2547"/>
                <a:gd name="T35" fmla="*/ 2174 h 2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47" h="2547">
                  <a:moveTo>
                    <a:pt x="1274" y="2540"/>
                  </a:moveTo>
                  <a:cubicBezTo>
                    <a:pt x="1623" y="2540"/>
                    <a:pt x="1940" y="2398"/>
                    <a:pt x="2169" y="2169"/>
                  </a:cubicBezTo>
                  <a:cubicBezTo>
                    <a:pt x="2398" y="1940"/>
                    <a:pt x="2540" y="1623"/>
                    <a:pt x="2540" y="1274"/>
                  </a:cubicBezTo>
                  <a:cubicBezTo>
                    <a:pt x="2540" y="924"/>
                    <a:pt x="2398" y="608"/>
                    <a:pt x="2169" y="378"/>
                  </a:cubicBezTo>
                  <a:cubicBezTo>
                    <a:pt x="1940" y="149"/>
                    <a:pt x="1623" y="8"/>
                    <a:pt x="1274" y="8"/>
                  </a:cubicBezTo>
                  <a:cubicBezTo>
                    <a:pt x="924" y="8"/>
                    <a:pt x="608" y="149"/>
                    <a:pt x="379" y="378"/>
                  </a:cubicBezTo>
                  <a:cubicBezTo>
                    <a:pt x="149" y="608"/>
                    <a:pt x="8" y="924"/>
                    <a:pt x="8" y="1274"/>
                  </a:cubicBezTo>
                  <a:cubicBezTo>
                    <a:pt x="8" y="1623"/>
                    <a:pt x="149" y="1940"/>
                    <a:pt x="379" y="2169"/>
                  </a:cubicBezTo>
                  <a:cubicBezTo>
                    <a:pt x="608" y="2398"/>
                    <a:pt x="924" y="2540"/>
                    <a:pt x="1274" y="2540"/>
                  </a:cubicBezTo>
                  <a:close/>
                  <a:moveTo>
                    <a:pt x="2174" y="2174"/>
                  </a:moveTo>
                  <a:cubicBezTo>
                    <a:pt x="1944" y="2405"/>
                    <a:pt x="1625" y="2547"/>
                    <a:pt x="1274" y="2547"/>
                  </a:cubicBezTo>
                  <a:cubicBezTo>
                    <a:pt x="922" y="2547"/>
                    <a:pt x="604" y="2405"/>
                    <a:pt x="373" y="2174"/>
                  </a:cubicBezTo>
                  <a:cubicBezTo>
                    <a:pt x="143" y="1944"/>
                    <a:pt x="0" y="1625"/>
                    <a:pt x="0" y="1274"/>
                  </a:cubicBezTo>
                  <a:cubicBezTo>
                    <a:pt x="0" y="922"/>
                    <a:pt x="143" y="604"/>
                    <a:pt x="373" y="373"/>
                  </a:cubicBezTo>
                  <a:cubicBezTo>
                    <a:pt x="604" y="143"/>
                    <a:pt x="922" y="0"/>
                    <a:pt x="1274" y="0"/>
                  </a:cubicBezTo>
                  <a:cubicBezTo>
                    <a:pt x="1625" y="0"/>
                    <a:pt x="1944" y="143"/>
                    <a:pt x="2174" y="373"/>
                  </a:cubicBezTo>
                  <a:cubicBezTo>
                    <a:pt x="2405" y="604"/>
                    <a:pt x="2547" y="922"/>
                    <a:pt x="2547" y="1274"/>
                  </a:cubicBezTo>
                  <a:cubicBezTo>
                    <a:pt x="2547" y="1625"/>
                    <a:pt x="2405" y="1944"/>
                    <a:pt x="2174" y="217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3424420" y="797469"/>
              <a:ext cx="5494338" cy="5492750"/>
            </a:xfrm>
            <a:custGeom>
              <a:avLst/>
              <a:gdLst>
                <a:gd name="T0" fmla="*/ 1274 w 2547"/>
                <a:gd name="T1" fmla="*/ 2540 h 2547"/>
                <a:gd name="T2" fmla="*/ 2169 w 2547"/>
                <a:gd name="T3" fmla="*/ 2169 h 2547"/>
                <a:gd name="T4" fmla="*/ 2540 w 2547"/>
                <a:gd name="T5" fmla="*/ 1274 h 2547"/>
                <a:gd name="T6" fmla="*/ 2169 w 2547"/>
                <a:gd name="T7" fmla="*/ 378 h 2547"/>
                <a:gd name="T8" fmla="*/ 1274 w 2547"/>
                <a:gd name="T9" fmla="*/ 8 h 2547"/>
                <a:gd name="T10" fmla="*/ 379 w 2547"/>
                <a:gd name="T11" fmla="*/ 378 h 2547"/>
                <a:gd name="T12" fmla="*/ 8 w 2547"/>
                <a:gd name="T13" fmla="*/ 1274 h 2547"/>
                <a:gd name="T14" fmla="*/ 379 w 2547"/>
                <a:gd name="T15" fmla="*/ 2169 h 2547"/>
                <a:gd name="T16" fmla="*/ 1274 w 2547"/>
                <a:gd name="T17" fmla="*/ 2540 h 2547"/>
                <a:gd name="T18" fmla="*/ 2174 w 2547"/>
                <a:gd name="T19" fmla="*/ 2174 h 2547"/>
                <a:gd name="T20" fmla="*/ 1274 w 2547"/>
                <a:gd name="T21" fmla="*/ 2547 h 2547"/>
                <a:gd name="T22" fmla="*/ 373 w 2547"/>
                <a:gd name="T23" fmla="*/ 2174 h 2547"/>
                <a:gd name="T24" fmla="*/ 0 w 2547"/>
                <a:gd name="T25" fmla="*/ 1274 h 2547"/>
                <a:gd name="T26" fmla="*/ 373 w 2547"/>
                <a:gd name="T27" fmla="*/ 373 h 2547"/>
                <a:gd name="T28" fmla="*/ 1274 w 2547"/>
                <a:gd name="T29" fmla="*/ 0 h 2547"/>
                <a:gd name="T30" fmla="*/ 2174 w 2547"/>
                <a:gd name="T31" fmla="*/ 373 h 2547"/>
                <a:gd name="T32" fmla="*/ 2547 w 2547"/>
                <a:gd name="T33" fmla="*/ 1274 h 2547"/>
                <a:gd name="T34" fmla="*/ 2174 w 2547"/>
                <a:gd name="T35" fmla="*/ 2174 h 2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47" h="2547">
                  <a:moveTo>
                    <a:pt x="1274" y="2540"/>
                  </a:moveTo>
                  <a:cubicBezTo>
                    <a:pt x="1623" y="2540"/>
                    <a:pt x="1940" y="2398"/>
                    <a:pt x="2169" y="2169"/>
                  </a:cubicBezTo>
                  <a:cubicBezTo>
                    <a:pt x="2398" y="1940"/>
                    <a:pt x="2540" y="1623"/>
                    <a:pt x="2540" y="1274"/>
                  </a:cubicBezTo>
                  <a:cubicBezTo>
                    <a:pt x="2540" y="924"/>
                    <a:pt x="2398" y="608"/>
                    <a:pt x="2169" y="378"/>
                  </a:cubicBezTo>
                  <a:cubicBezTo>
                    <a:pt x="1940" y="149"/>
                    <a:pt x="1623" y="8"/>
                    <a:pt x="1274" y="8"/>
                  </a:cubicBezTo>
                  <a:cubicBezTo>
                    <a:pt x="924" y="8"/>
                    <a:pt x="608" y="149"/>
                    <a:pt x="379" y="378"/>
                  </a:cubicBezTo>
                  <a:cubicBezTo>
                    <a:pt x="149" y="608"/>
                    <a:pt x="8" y="924"/>
                    <a:pt x="8" y="1274"/>
                  </a:cubicBezTo>
                  <a:cubicBezTo>
                    <a:pt x="8" y="1623"/>
                    <a:pt x="149" y="1940"/>
                    <a:pt x="379" y="2169"/>
                  </a:cubicBezTo>
                  <a:cubicBezTo>
                    <a:pt x="608" y="2398"/>
                    <a:pt x="924" y="2540"/>
                    <a:pt x="1274" y="2540"/>
                  </a:cubicBezTo>
                  <a:close/>
                  <a:moveTo>
                    <a:pt x="2174" y="2174"/>
                  </a:moveTo>
                  <a:cubicBezTo>
                    <a:pt x="1944" y="2405"/>
                    <a:pt x="1625" y="2547"/>
                    <a:pt x="1274" y="2547"/>
                  </a:cubicBezTo>
                  <a:cubicBezTo>
                    <a:pt x="922" y="2547"/>
                    <a:pt x="604" y="2405"/>
                    <a:pt x="373" y="2174"/>
                  </a:cubicBezTo>
                  <a:cubicBezTo>
                    <a:pt x="143" y="1944"/>
                    <a:pt x="0" y="1625"/>
                    <a:pt x="0" y="1274"/>
                  </a:cubicBezTo>
                  <a:cubicBezTo>
                    <a:pt x="0" y="922"/>
                    <a:pt x="143" y="604"/>
                    <a:pt x="373" y="373"/>
                  </a:cubicBezTo>
                  <a:cubicBezTo>
                    <a:pt x="604" y="143"/>
                    <a:pt x="922" y="0"/>
                    <a:pt x="1274" y="0"/>
                  </a:cubicBezTo>
                  <a:cubicBezTo>
                    <a:pt x="1625" y="0"/>
                    <a:pt x="1944" y="143"/>
                    <a:pt x="2174" y="373"/>
                  </a:cubicBezTo>
                  <a:cubicBezTo>
                    <a:pt x="2405" y="604"/>
                    <a:pt x="2547" y="922"/>
                    <a:pt x="2547" y="1274"/>
                  </a:cubicBezTo>
                  <a:cubicBezTo>
                    <a:pt x="2547" y="1625"/>
                    <a:pt x="2405" y="1944"/>
                    <a:pt x="2174" y="2174"/>
                  </a:cubicBez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5243695" y="965744"/>
              <a:ext cx="1858963" cy="1257300"/>
            </a:xfrm>
            <a:custGeom>
              <a:avLst/>
              <a:gdLst>
                <a:gd name="T0" fmla="*/ 431 w 862"/>
                <a:gd name="T1" fmla="*/ 575 h 583"/>
                <a:gd name="T2" fmla="*/ 731 w 862"/>
                <a:gd name="T3" fmla="*/ 492 h 583"/>
                <a:gd name="T4" fmla="*/ 854 w 862"/>
                <a:gd name="T5" fmla="*/ 291 h 583"/>
                <a:gd name="T6" fmla="*/ 731 w 862"/>
                <a:gd name="T7" fmla="*/ 91 h 583"/>
                <a:gd name="T8" fmla="*/ 431 w 862"/>
                <a:gd name="T9" fmla="*/ 7 h 583"/>
                <a:gd name="T10" fmla="*/ 131 w 862"/>
                <a:gd name="T11" fmla="*/ 91 h 583"/>
                <a:gd name="T12" fmla="*/ 7 w 862"/>
                <a:gd name="T13" fmla="*/ 291 h 583"/>
                <a:gd name="T14" fmla="*/ 131 w 862"/>
                <a:gd name="T15" fmla="*/ 492 h 583"/>
                <a:gd name="T16" fmla="*/ 431 w 862"/>
                <a:gd name="T17" fmla="*/ 575 h 583"/>
                <a:gd name="T18" fmla="*/ 735 w 862"/>
                <a:gd name="T19" fmla="*/ 498 h 583"/>
                <a:gd name="T20" fmla="*/ 431 w 862"/>
                <a:gd name="T21" fmla="*/ 583 h 583"/>
                <a:gd name="T22" fmla="*/ 127 w 862"/>
                <a:gd name="T23" fmla="*/ 498 h 583"/>
                <a:gd name="T24" fmla="*/ 0 w 862"/>
                <a:gd name="T25" fmla="*/ 291 h 583"/>
                <a:gd name="T26" fmla="*/ 127 w 862"/>
                <a:gd name="T27" fmla="*/ 85 h 583"/>
                <a:gd name="T28" fmla="*/ 431 w 862"/>
                <a:gd name="T29" fmla="*/ 0 h 583"/>
                <a:gd name="T30" fmla="*/ 735 w 862"/>
                <a:gd name="T31" fmla="*/ 85 h 583"/>
                <a:gd name="T32" fmla="*/ 862 w 862"/>
                <a:gd name="T33" fmla="*/ 291 h 583"/>
                <a:gd name="T34" fmla="*/ 735 w 862"/>
                <a:gd name="T35" fmla="*/ 498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62" h="583">
                  <a:moveTo>
                    <a:pt x="431" y="575"/>
                  </a:moveTo>
                  <a:cubicBezTo>
                    <a:pt x="548" y="575"/>
                    <a:pt x="654" y="543"/>
                    <a:pt x="731" y="492"/>
                  </a:cubicBezTo>
                  <a:cubicBezTo>
                    <a:pt x="807" y="440"/>
                    <a:pt x="854" y="370"/>
                    <a:pt x="854" y="291"/>
                  </a:cubicBezTo>
                  <a:cubicBezTo>
                    <a:pt x="854" y="213"/>
                    <a:pt x="807" y="142"/>
                    <a:pt x="731" y="91"/>
                  </a:cubicBezTo>
                  <a:cubicBezTo>
                    <a:pt x="654" y="39"/>
                    <a:pt x="548" y="7"/>
                    <a:pt x="431" y="7"/>
                  </a:cubicBezTo>
                  <a:cubicBezTo>
                    <a:pt x="314" y="7"/>
                    <a:pt x="208" y="39"/>
                    <a:pt x="131" y="91"/>
                  </a:cubicBezTo>
                  <a:cubicBezTo>
                    <a:pt x="55" y="142"/>
                    <a:pt x="7" y="213"/>
                    <a:pt x="7" y="291"/>
                  </a:cubicBezTo>
                  <a:cubicBezTo>
                    <a:pt x="7" y="370"/>
                    <a:pt x="55" y="440"/>
                    <a:pt x="131" y="492"/>
                  </a:cubicBezTo>
                  <a:cubicBezTo>
                    <a:pt x="208" y="543"/>
                    <a:pt x="314" y="575"/>
                    <a:pt x="431" y="575"/>
                  </a:cubicBezTo>
                  <a:close/>
                  <a:moveTo>
                    <a:pt x="735" y="498"/>
                  </a:moveTo>
                  <a:cubicBezTo>
                    <a:pt x="657" y="551"/>
                    <a:pt x="549" y="583"/>
                    <a:pt x="431" y="583"/>
                  </a:cubicBezTo>
                  <a:cubicBezTo>
                    <a:pt x="312" y="583"/>
                    <a:pt x="205" y="551"/>
                    <a:pt x="127" y="498"/>
                  </a:cubicBezTo>
                  <a:cubicBezTo>
                    <a:pt x="48" y="445"/>
                    <a:pt x="0" y="372"/>
                    <a:pt x="0" y="291"/>
                  </a:cubicBezTo>
                  <a:cubicBezTo>
                    <a:pt x="0" y="211"/>
                    <a:pt x="48" y="137"/>
                    <a:pt x="127" y="85"/>
                  </a:cubicBezTo>
                  <a:cubicBezTo>
                    <a:pt x="205" y="32"/>
                    <a:pt x="312" y="0"/>
                    <a:pt x="431" y="0"/>
                  </a:cubicBezTo>
                  <a:cubicBezTo>
                    <a:pt x="549" y="0"/>
                    <a:pt x="657" y="32"/>
                    <a:pt x="735" y="85"/>
                  </a:cubicBezTo>
                  <a:cubicBezTo>
                    <a:pt x="813" y="137"/>
                    <a:pt x="862" y="211"/>
                    <a:pt x="862" y="291"/>
                  </a:cubicBezTo>
                  <a:cubicBezTo>
                    <a:pt x="862" y="372"/>
                    <a:pt x="813" y="445"/>
                    <a:pt x="735" y="49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5243695" y="965744"/>
              <a:ext cx="1858963" cy="1257300"/>
            </a:xfrm>
            <a:custGeom>
              <a:avLst/>
              <a:gdLst>
                <a:gd name="T0" fmla="*/ 431 w 862"/>
                <a:gd name="T1" fmla="*/ 575 h 583"/>
                <a:gd name="T2" fmla="*/ 731 w 862"/>
                <a:gd name="T3" fmla="*/ 492 h 583"/>
                <a:gd name="T4" fmla="*/ 854 w 862"/>
                <a:gd name="T5" fmla="*/ 291 h 583"/>
                <a:gd name="T6" fmla="*/ 731 w 862"/>
                <a:gd name="T7" fmla="*/ 91 h 583"/>
                <a:gd name="T8" fmla="*/ 431 w 862"/>
                <a:gd name="T9" fmla="*/ 7 h 583"/>
                <a:gd name="T10" fmla="*/ 131 w 862"/>
                <a:gd name="T11" fmla="*/ 91 h 583"/>
                <a:gd name="T12" fmla="*/ 7 w 862"/>
                <a:gd name="T13" fmla="*/ 291 h 583"/>
                <a:gd name="T14" fmla="*/ 131 w 862"/>
                <a:gd name="T15" fmla="*/ 492 h 583"/>
                <a:gd name="T16" fmla="*/ 431 w 862"/>
                <a:gd name="T17" fmla="*/ 575 h 583"/>
                <a:gd name="T18" fmla="*/ 735 w 862"/>
                <a:gd name="T19" fmla="*/ 498 h 583"/>
                <a:gd name="T20" fmla="*/ 431 w 862"/>
                <a:gd name="T21" fmla="*/ 583 h 583"/>
                <a:gd name="T22" fmla="*/ 127 w 862"/>
                <a:gd name="T23" fmla="*/ 498 h 583"/>
                <a:gd name="T24" fmla="*/ 0 w 862"/>
                <a:gd name="T25" fmla="*/ 291 h 583"/>
                <a:gd name="T26" fmla="*/ 127 w 862"/>
                <a:gd name="T27" fmla="*/ 85 h 583"/>
                <a:gd name="T28" fmla="*/ 431 w 862"/>
                <a:gd name="T29" fmla="*/ 0 h 583"/>
                <a:gd name="T30" fmla="*/ 735 w 862"/>
                <a:gd name="T31" fmla="*/ 85 h 583"/>
                <a:gd name="T32" fmla="*/ 862 w 862"/>
                <a:gd name="T33" fmla="*/ 291 h 583"/>
                <a:gd name="T34" fmla="*/ 735 w 862"/>
                <a:gd name="T35" fmla="*/ 498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62" h="583">
                  <a:moveTo>
                    <a:pt x="431" y="575"/>
                  </a:moveTo>
                  <a:cubicBezTo>
                    <a:pt x="548" y="575"/>
                    <a:pt x="654" y="543"/>
                    <a:pt x="731" y="492"/>
                  </a:cubicBezTo>
                  <a:cubicBezTo>
                    <a:pt x="807" y="440"/>
                    <a:pt x="854" y="370"/>
                    <a:pt x="854" y="291"/>
                  </a:cubicBezTo>
                  <a:cubicBezTo>
                    <a:pt x="854" y="213"/>
                    <a:pt x="807" y="142"/>
                    <a:pt x="731" y="91"/>
                  </a:cubicBezTo>
                  <a:cubicBezTo>
                    <a:pt x="654" y="39"/>
                    <a:pt x="548" y="7"/>
                    <a:pt x="431" y="7"/>
                  </a:cubicBezTo>
                  <a:cubicBezTo>
                    <a:pt x="314" y="7"/>
                    <a:pt x="208" y="39"/>
                    <a:pt x="131" y="91"/>
                  </a:cubicBezTo>
                  <a:cubicBezTo>
                    <a:pt x="55" y="142"/>
                    <a:pt x="7" y="213"/>
                    <a:pt x="7" y="291"/>
                  </a:cubicBezTo>
                  <a:cubicBezTo>
                    <a:pt x="7" y="370"/>
                    <a:pt x="55" y="440"/>
                    <a:pt x="131" y="492"/>
                  </a:cubicBezTo>
                  <a:cubicBezTo>
                    <a:pt x="208" y="543"/>
                    <a:pt x="314" y="575"/>
                    <a:pt x="431" y="575"/>
                  </a:cubicBezTo>
                  <a:close/>
                  <a:moveTo>
                    <a:pt x="735" y="498"/>
                  </a:moveTo>
                  <a:cubicBezTo>
                    <a:pt x="657" y="551"/>
                    <a:pt x="549" y="583"/>
                    <a:pt x="431" y="583"/>
                  </a:cubicBezTo>
                  <a:cubicBezTo>
                    <a:pt x="312" y="583"/>
                    <a:pt x="205" y="551"/>
                    <a:pt x="127" y="498"/>
                  </a:cubicBezTo>
                  <a:cubicBezTo>
                    <a:pt x="48" y="445"/>
                    <a:pt x="0" y="372"/>
                    <a:pt x="0" y="291"/>
                  </a:cubicBezTo>
                  <a:cubicBezTo>
                    <a:pt x="0" y="211"/>
                    <a:pt x="48" y="137"/>
                    <a:pt x="127" y="85"/>
                  </a:cubicBezTo>
                  <a:cubicBezTo>
                    <a:pt x="205" y="32"/>
                    <a:pt x="312" y="0"/>
                    <a:pt x="431" y="0"/>
                  </a:cubicBezTo>
                  <a:cubicBezTo>
                    <a:pt x="549" y="0"/>
                    <a:pt x="657" y="32"/>
                    <a:pt x="735" y="85"/>
                  </a:cubicBezTo>
                  <a:cubicBezTo>
                    <a:pt x="813" y="137"/>
                    <a:pt x="862" y="211"/>
                    <a:pt x="862" y="291"/>
                  </a:cubicBezTo>
                  <a:cubicBezTo>
                    <a:pt x="862" y="372"/>
                    <a:pt x="813" y="445"/>
                    <a:pt x="735" y="49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4416607" y="803819"/>
              <a:ext cx="3509963" cy="2270125"/>
            </a:xfrm>
            <a:custGeom>
              <a:avLst/>
              <a:gdLst>
                <a:gd name="T0" fmla="*/ 814 w 1627"/>
                <a:gd name="T1" fmla="*/ 1045 h 1052"/>
                <a:gd name="T2" fmla="*/ 1384 w 1627"/>
                <a:gd name="T3" fmla="*/ 892 h 1052"/>
                <a:gd name="T4" fmla="*/ 1620 w 1627"/>
                <a:gd name="T5" fmla="*/ 526 h 1052"/>
                <a:gd name="T6" fmla="*/ 814 w 1627"/>
                <a:gd name="T7" fmla="*/ 8 h 1052"/>
                <a:gd name="T8" fmla="*/ 243 w 1627"/>
                <a:gd name="T9" fmla="*/ 160 h 1052"/>
                <a:gd name="T10" fmla="*/ 8 w 1627"/>
                <a:gd name="T11" fmla="*/ 526 h 1052"/>
                <a:gd name="T12" fmla="*/ 243 w 1627"/>
                <a:gd name="T13" fmla="*/ 892 h 1052"/>
                <a:gd name="T14" fmla="*/ 814 w 1627"/>
                <a:gd name="T15" fmla="*/ 1045 h 1052"/>
                <a:gd name="T16" fmla="*/ 1388 w 1627"/>
                <a:gd name="T17" fmla="*/ 899 h 1052"/>
                <a:gd name="T18" fmla="*/ 814 w 1627"/>
                <a:gd name="T19" fmla="*/ 1052 h 1052"/>
                <a:gd name="T20" fmla="*/ 239 w 1627"/>
                <a:gd name="T21" fmla="*/ 899 h 1052"/>
                <a:gd name="T22" fmla="*/ 0 w 1627"/>
                <a:gd name="T23" fmla="*/ 526 h 1052"/>
                <a:gd name="T24" fmla="*/ 239 w 1627"/>
                <a:gd name="T25" fmla="*/ 154 h 1052"/>
                <a:gd name="T26" fmla="*/ 814 w 1627"/>
                <a:gd name="T27" fmla="*/ 0 h 1052"/>
                <a:gd name="T28" fmla="*/ 1627 w 1627"/>
                <a:gd name="T29" fmla="*/ 526 h 1052"/>
                <a:gd name="T30" fmla="*/ 1388 w 1627"/>
                <a:gd name="T31" fmla="*/ 899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27" h="1052">
                  <a:moveTo>
                    <a:pt x="814" y="1045"/>
                  </a:moveTo>
                  <a:cubicBezTo>
                    <a:pt x="1037" y="1045"/>
                    <a:pt x="1238" y="986"/>
                    <a:pt x="1384" y="892"/>
                  </a:cubicBezTo>
                  <a:cubicBezTo>
                    <a:pt x="1530" y="798"/>
                    <a:pt x="1620" y="669"/>
                    <a:pt x="1620" y="526"/>
                  </a:cubicBezTo>
                  <a:cubicBezTo>
                    <a:pt x="1620" y="240"/>
                    <a:pt x="1259" y="8"/>
                    <a:pt x="814" y="8"/>
                  </a:cubicBezTo>
                  <a:cubicBezTo>
                    <a:pt x="591" y="8"/>
                    <a:pt x="389" y="66"/>
                    <a:pt x="243" y="160"/>
                  </a:cubicBezTo>
                  <a:cubicBezTo>
                    <a:pt x="98" y="254"/>
                    <a:pt x="8" y="384"/>
                    <a:pt x="8" y="526"/>
                  </a:cubicBezTo>
                  <a:cubicBezTo>
                    <a:pt x="8" y="669"/>
                    <a:pt x="98" y="798"/>
                    <a:pt x="243" y="892"/>
                  </a:cubicBezTo>
                  <a:cubicBezTo>
                    <a:pt x="389" y="986"/>
                    <a:pt x="591" y="1045"/>
                    <a:pt x="814" y="1045"/>
                  </a:cubicBezTo>
                  <a:close/>
                  <a:moveTo>
                    <a:pt x="1388" y="899"/>
                  </a:moveTo>
                  <a:cubicBezTo>
                    <a:pt x="1241" y="994"/>
                    <a:pt x="1038" y="1052"/>
                    <a:pt x="814" y="1052"/>
                  </a:cubicBezTo>
                  <a:cubicBezTo>
                    <a:pt x="589" y="1052"/>
                    <a:pt x="386" y="994"/>
                    <a:pt x="239" y="899"/>
                  </a:cubicBezTo>
                  <a:cubicBezTo>
                    <a:pt x="91" y="803"/>
                    <a:pt x="0" y="672"/>
                    <a:pt x="0" y="526"/>
                  </a:cubicBezTo>
                  <a:cubicBezTo>
                    <a:pt x="0" y="381"/>
                    <a:pt x="91" y="249"/>
                    <a:pt x="239" y="154"/>
                  </a:cubicBezTo>
                  <a:cubicBezTo>
                    <a:pt x="386" y="59"/>
                    <a:pt x="589" y="0"/>
                    <a:pt x="814" y="0"/>
                  </a:cubicBezTo>
                  <a:cubicBezTo>
                    <a:pt x="1263" y="0"/>
                    <a:pt x="1627" y="236"/>
                    <a:pt x="1627" y="526"/>
                  </a:cubicBezTo>
                  <a:cubicBezTo>
                    <a:pt x="1627" y="672"/>
                    <a:pt x="1536" y="803"/>
                    <a:pt x="1388" y="899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4416607" y="803819"/>
              <a:ext cx="3509963" cy="2270125"/>
            </a:xfrm>
            <a:custGeom>
              <a:avLst/>
              <a:gdLst>
                <a:gd name="T0" fmla="*/ 814 w 1627"/>
                <a:gd name="T1" fmla="*/ 1045 h 1052"/>
                <a:gd name="T2" fmla="*/ 1384 w 1627"/>
                <a:gd name="T3" fmla="*/ 892 h 1052"/>
                <a:gd name="T4" fmla="*/ 1620 w 1627"/>
                <a:gd name="T5" fmla="*/ 526 h 1052"/>
                <a:gd name="T6" fmla="*/ 814 w 1627"/>
                <a:gd name="T7" fmla="*/ 8 h 1052"/>
                <a:gd name="T8" fmla="*/ 243 w 1627"/>
                <a:gd name="T9" fmla="*/ 160 h 1052"/>
                <a:gd name="T10" fmla="*/ 8 w 1627"/>
                <a:gd name="T11" fmla="*/ 526 h 1052"/>
                <a:gd name="T12" fmla="*/ 243 w 1627"/>
                <a:gd name="T13" fmla="*/ 892 h 1052"/>
                <a:gd name="T14" fmla="*/ 814 w 1627"/>
                <a:gd name="T15" fmla="*/ 1045 h 1052"/>
                <a:gd name="T16" fmla="*/ 1388 w 1627"/>
                <a:gd name="T17" fmla="*/ 899 h 1052"/>
                <a:gd name="T18" fmla="*/ 814 w 1627"/>
                <a:gd name="T19" fmla="*/ 1052 h 1052"/>
                <a:gd name="T20" fmla="*/ 239 w 1627"/>
                <a:gd name="T21" fmla="*/ 899 h 1052"/>
                <a:gd name="T22" fmla="*/ 0 w 1627"/>
                <a:gd name="T23" fmla="*/ 526 h 1052"/>
                <a:gd name="T24" fmla="*/ 239 w 1627"/>
                <a:gd name="T25" fmla="*/ 154 h 1052"/>
                <a:gd name="T26" fmla="*/ 814 w 1627"/>
                <a:gd name="T27" fmla="*/ 0 h 1052"/>
                <a:gd name="T28" fmla="*/ 1627 w 1627"/>
                <a:gd name="T29" fmla="*/ 526 h 1052"/>
                <a:gd name="T30" fmla="*/ 1388 w 1627"/>
                <a:gd name="T31" fmla="*/ 899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27" h="1052">
                  <a:moveTo>
                    <a:pt x="814" y="1045"/>
                  </a:moveTo>
                  <a:cubicBezTo>
                    <a:pt x="1037" y="1045"/>
                    <a:pt x="1238" y="986"/>
                    <a:pt x="1384" y="892"/>
                  </a:cubicBezTo>
                  <a:cubicBezTo>
                    <a:pt x="1530" y="798"/>
                    <a:pt x="1620" y="669"/>
                    <a:pt x="1620" y="526"/>
                  </a:cubicBezTo>
                  <a:cubicBezTo>
                    <a:pt x="1620" y="240"/>
                    <a:pt x="1259" y="8"/>
                    <a:pt x="814" y="8"/>
                  </a:cubicBezTo>
                  <a:cubicBezTo>
                    <a:pt x="591" y="8"/>
                    <a:pt x="389" y="66"/>
                    <a:pt x="243" y="160"/>
                  </a:cubicBezTo>
                  <a:cubicBezTo>
                    <a:pt x="98" y="254"/>
                    <a:pt x="8" y="384"/>
                    <a:pt x="8" y="526"/>
                  </a:cubicBezTo>
                  <a:cubicBezTo>
                    <a:pt x="8" y="669"/>
                    <a:pt x="98" y="798"/>
                    <a:pt x="243" y="892"/>
                  </a:cubicBezTo>
                  <a:cubicBezTo>
                    <a:pt x="389" y="986"/>
                    <a:pt x="591" y="1045"/>
                    <a:pt x="814" y="1045"/>
                  </a:cubicBezTo>
                  <a:close/>
                  <a:moveTo>
                    <a:pt x="1388" y="899"/>
                  </a:moveTo>
                  <a:cubicBezTo>
                    <a:pt x="1241" y="994"/>
                    <a:pt x="1038" y="1052"/>
                    <a:pt x="814" y="1052"/>
                  </a:cubicBezTo>
                  <a:cubicBezTo>
                    <a:pt x="589" y="1052"/>
                    <a:pt x="386" y="994"/>
                    <a:pt x="239" y="899"/>
                  </a:cubicBezTo>
                  <a:cubicBezTo>
                    <a:pt x="91" y="803"/>
                    <a:pt x="0" y="672"/>
                    <a:pt x="0" y="526"/>
                  </a:cubicBezTo>
                  <a:cubicBezTo>
                    <a:pt x="0" y="381"/>
                    <a:pt x="91" y="249"/>
                    <a:pt x="239" y="154"/>
                  </a:cubicBezTo>
                  <a:cubicBezTo>
                    <a:pt x="386" y="59"/>
                    <a:pt x="589" y="0"/>
                    <a:pt x="814" y="0"/>
                  </a:cubicBezTo>
                  <a:cubicBezTo>
                    <a:pt x="1263" y="0"/>
                    <a:pt x="1627" y="236"/>
                    <a:pt x="1627" y="526"/>
                  </a:cubicBezTo>
                  <a:cubicBezTo>
                    <a:pt x="1627" y="672"/>
                    <a:pt x="1536" y="803"/>
                    <a:pt x="1388" y="899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784782" y="1786482"/>
              <a:ext cx="4776788" cy="2235200"/>
            </a:xfrm>
            <a:custGeom>
              <a:avLst/>
              <a:gdLst>
                <a:gd name="T0" fmla="*/ 1107 w 2214"/>
                <a:gd name="T1" fmla="*/ 1029 h 1037"/>
                <a:gd name="T2" fmla="*/ 1885 w 2214"/>
                <a:gd name="T3" fmla="*/ 825 h 1037"/>
                <a:gd name="T4" fmla="*/ 2206 w 2214"/>
                <a:gd name="T5" fmla="*/ 332 h 1037"/>
                <a:gd name="T6" fmla="*/ 2177 w 2214"/>
                <a:gd name="T7" fmla="*/ 172 h 1037"/>
                <a:gd name="T8" fmla="*/ 2091 w 2214"/>
                <a:gd name="T9" fmla="*/ 20 h 1037"/>
                <a:gd name="T10" fmla="*/ 2097 w 2214"/>
                <a:gd name="T11" fmla="*/ 15 h 1037"/>
                <a:gd name="T12" fmla="*/ 2184 w 2214"/>
                <a:gd name="T13" fmla="*/ 169 h 1037"/>
                <a:gd name="T14" fmla="*/ 2214 w 2214"/>
                <a:gd name="T15" fmla="*/ 332 h 1037"/>
                <a:gd name="T16" fmla="*/ 1889 w 2214"/>
                <a:gd name="T17" fmla="*/ 831 h 1037"/>
                <a:gd name="T18" fmla="*/ 1107 w 2214"/>
                <a:gd name="T19" fmla="*/ 1037 h 1037"/>
                <a:gd name="T20" fmla="*/ 325 w 2214"/>
                <a:gd name="T21" fmla="*/ 831 h 1037"/>
                <a:gd name="T22" fmla="*/ 0 w 2214"/>
                <a:gd name="T23" fmla="*/ 332 h 1037"/>
                <a:gd name="T24" fmla="*/ 0 w 2214"/>
                <a:gd name="T25" fmla="*/ 332 h 1037"/>
                <a:gd name="T26" fmla="*/ 33 w 2214"/>
                <a:gd name="T27" fmla="*/ 161 h 1037"/>
                <a:gd name="T28" fmla="*/ 131 w 2214"/>
                <a:gd name="T29" fmla="*/ 0 h 1037"/>
                <a:gd name="T30" fmla="*/ 137 w 2214"/>
                <a:gd name="T31" fmla="*/ 5 h 1037"/>
                <a:gd name="T32" fmla="*/ 40 w 2214"/>
                <a:gd name="T33" fmla="*/ 163 h 1037"/>
                <a:gd name="T34" fmla="*/ 7 w 2214"/>
                <a:gd name="T35" fmla="*/ 332 h 1037"/>
                <a:gd name="T36" fmla="*/ 7 w 2214"/>
                <a:gd name="T37" fmla="*/ 332 h 1037"/>
                <a:gd name="T38" fmla="*/ 329 w 2214"/>
                <a:gd name="T39" fmla="*/ 825 h 1037"/>
                <a:gd name="T40" fmla="*/ 1107 w 2214"/>
                <a:gd name="T41" fmla="*/ 102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4" h="1037">
                  <a:moveTo>
                    <a:pt x="1107" y="1029"/>
                  </a:moveTo>
                  <a:cubicBezTo>
                    <a:pt x="1411" y="1029"/>
                    <a:pt x="1686" y="951"/>
                    <a:pt x="1885" y="825"/>
                  </a:cubicBezTo>
                  <a:cubicBezTo>
                    <a:pt x="2083" y="699"/>
                    <a:pt x="2206" y="525"/>
                    <a:pt x="2206" y="332"/>
                  </a:cubicBezTo>
                  <a:cubicBezTo>
                    <a:pt x="2206" y="277"/>
                    <a:pt x="2196" y="223"/>
                    <a:pt x="2177" y="172"/>
                  </a:cubicBezTo>
                  <a:cubicBezTo>
                    <a:pt x="2157" y="119"/>
                    <a:pt x="2129" y="67"/>
                    <a:pt x="2091" y="20"/>
                  </a:cubicBezTo>
                  <a:cubicBezTo>
                    <a:pt x="2097" y="15"/>
                    <a:pt x="2097" y="15"/>
                    <a:pt x="2097" y="15"/>
                  </a:cubicBezTo>
                  <a:cubicBezTo>
                    <a:pt x="2135" y="63"/>
                    <a:pt x="2164" y="116"/>
                    <a:pt x="2184" y="169"/>
                  </a:cubicBezTo>
                  <a:cubicBezTo>
                    <a:pt x="2203" y="222"/>
                    <a:pt x="2214" y="276"/>
                    <a:pt x="2214" y="332"/>
                  </a:cubicBezTo>
                  <a:cubicBezTo>
                    <a:pt x="2214" y="527"/>
                    <a:pt x="2090" y="704"/>
                    <a:pt x="1889" y="831"/>
                  </a:cubicBezTo>
                  <a:cubicBezTo>
                    <a:pt x="1689" y="958"/>
                    <a:pt x="1412" y="1037"/>
                    <a:pt x="1107" y="1037"/>
                  </a:cubicBezTo>
                  <a:cubicBezTo>
                    <a:pt x="801" y="1037"/>
                    <a:pt x="525" y="958"/>
                    <a:pt x="325" y="831"/>
                  </a:cubicBezTo>
                  <a:cubicBezTo>
                    <a:pt x="124" y="704"/>
                    <a:pt x="0" y="527"/>
                    <a:pt x="0" y="332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0" y="273"/>
                    <a:pt x="11" y="216"/>
                    <a:pt x="33" y="161"/>
                  </a:cubicBezTo>
                  <a:cubicBezTo>
                    <a:pt x="55" y="104"/>
                    <a:pt x="88" y="50"/>
                    <a:pt x="131" y="0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95" y="54"/>
                    <a:pt x="62" y="108"/>
                    <a:pt x="40" y="163"/>
                  </a:cubicBezTo>
                  <a:cubicBezTo>
                    <a:pt x="19" y="217"/>
                    <a:pt x="7" y="274"/>
                    <a:pt x="7" y="332"/>
                  </a:cubicBezTo>
                  <a:cubicBezTo>
                    <a:pt x="7" y="332"/>
                    <a:pt x="7" y="332"/>
                    <a:pt x="7" y="332"/>
                  </a:cubicBezTo>
                  <a:cubicBezTo>
                    <a:pt x="7" y="525"/>
                    <a:pt x="130" y="699"/>
                    <a:pt x="329" y="825"/>
                  </a:cubicBezTo>
                  <a:cubicBezTo>
                    <a:pt x="528" y="951"/>
                    <a:pt x="803" y="1029"/>
                    <a:pt x="1107" y="1029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784782" y="1786482"/>
              <a:ext cx="4776788" cy="2235200"/>
            </a:xfrm>
            <a:custGeom>
              <a:avLst/>
              <a:gdLst>
                <a:gd name="T0" fmla="*/ 1107 w 2214"/>
                <a:gd name="T1" fmla="*/ 1029 h 1037"/>
                <a:gd name="T2" fmla="*/ 1885 w 2214"/>
                <a:gd name="T3" fmla="*/ 825 h 1037"/>
                <a:gd name="T4" fmla="*/ 2206 w 2214"/>
                <a:gd name="T5" fmla="*/ 332 h 1037"/>
                <a:gd name="T6" fmla="*/ 2177 w 2214"/>
                <a:gd name="T7" fmla="*/ 172 h 1037"/>
                <a:gd name="T8" fmla="*/ 2091 w 2214"/>
                <a:gd name="T9" fmla="*/ 20 h 1037"/>
                <a:gd name="T10" fmla="*/ 2097 w 2214"/>
                <a:gd name="T11" fmla="*/ 15 h 1037"/>
                <a:gd name="T12" fmla="*/ 2184 w 2214"/>
                <a:gd name="T13" fmla="*/ 169 h 1037"/>
                <a:gd name="T14" fmla="*/ 2214 w 2214"/>
                <a:gd name="T15" fmla="*/ 332 h 1037"/>
                <a:gd name="T16" fmla="*/ 1889 w 2214"/>
                <a:gd name="T17" fmla="*/ 831 h 1037"/>
                <a:gd name="T18" fmla="*/ 1107 w 2214"/>
                <a:gd name="T19" fmla="*/ 1037 h 1037"/>
                <a:gd name="T20" fmla="*/ 325 w 2214"/>
                <a:gd name="T21" fmla="*/ 831 h 1037"/>
                <a:gd name="T22" fmla="*/ 0 w 2214"/>
                <a:gd name="T23" fmla="*/ 332 h 1037"/>
                <a:gd name="T24" fmla="*/ 0 w 2214"/>
                <a:gd name="T25" fmla="*/ 332 h 1037"/>
                <a:gd name="T26" fmla="*/ 33 w 2214"/>
                <a:gd name="T27" fmla="*/ 161 h 1037"/>
                <a:gd name="T28" fmla="*/ 131 w 2214"/>
                <a:gd name="T29" fmla="*/ 0 h 1037"/>
                <a:gd name="T30" fmla="*/ 137 w 2214"/>
                <a:gd name="T31" fmla="*/ 5 h 1037"/>
                <a:gd name="T32" fmla="*/ 40 w 2214"/>
                <a:gd name="T33" fmla="*/ 163 h 1037"/>
                <a:gd name="T34" fmla="*/ 7 w 2214"/>
                <a:gd name="T35" fmla="*/ 332 h 1037"/>
                <a:gd name="T36" fmla="*/ 7 w 2214"/>
                <a:gd name="T37" fmla="*/ 332 h 1037"/>
                <a:gd name="T38" fmla="*/ 329 w 2214"/>
                <a:gd name="T39" fmla="*/ 825 h 1037"/>
                <a:gd name="T40" fmla="*/ 1107 w 2214"/>
                <a:gd name="T41" fmla="*/ 102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4" h="1037">
                  <a:moveTo>
                    <a:pt x="1107" y="1029"/>
                  </a:moveTo>
                  <a:cubicBezTo>
                    <a:pt x="1411" y="1029"/>
                    <a:pt x="1686" y="951"/>
                    <a:pt x="1885" y="825"/>
                  </a:cubicBezTo>
                  <a:cubicBezTo>
                    <a:pt x="2083" y="699"/>
                    <a:pt x="2206" y="525"/>
                    <a:pt x="2206" y="332"/>
                  </a:cubicBezTo>
                  <a:cubicBezTo>
                    <a:pt x="2206" y="277"/>
                    <a:pt x="2196" y="223"/>
                    <a:pt x="2177" y="172"/>
                  </a:cubicBezTo>
                  <a:cubicBezTo>
                    <a:pt x="2157" y="119"/>
                    <a:pt x="2129" y="67"/>
                    <a:pt x="2091" y="20"/>
                  </a:cubicBezTo>
                  <a:cubicBezTo>
                    <a:pt x="2097" y="15"/>
                    <a:pt x="2097" y="15"/>
                    <a:pt x="2097" y="15"/>
                  </a:cubicBezTo>
                  <a:cubicBezTo>
                    <a:pt x="2135" y="63"/>
                    <a:pt x="2164" y="116"/>
                    <a:pt x="2184" y="169"/>
                  </a:cubicBezTo>
                  <a:cubicBezTo>
                    <a:pt x="2203" y="222"/>
                    <a:pt x="2214" y="276"/>
                    <a:pt x="2214" y="332"/>
                  </a:cubicBezTo>
                  <a:cubicBezTo>
                    <a:pt x="2214" y="527"/>
                    <a:pt x="2090" y="704"/>
                    <a:pt x="1889" y="831"/>
                  </a:cubicBezTo>
                  <a:cubicBezTo>
                    <a:pt x="1689" y="958"/>
                    <a:pt x="1412" y="1037"/>
                    <a:pt x="1107" y="1037"/>
                  </a:cubicBezTo>
                  <a:cubicBezTo>
                    <a:pt x="801" y="1037"/>
                    <a:pt x="525" y="958"/>
                    <a:pt x="325" y="831"/>
                  </a:cubicBezTo>
                  <a:cubicBezTo>
                    <a:pt x="124" y="704"/>
                    <a:pt x="0" y="527"/>
                    <a:pt x="0" y="332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0" y="273"/>
                    <a:pt x="11" y="216"/>
                    <a:pt x="33" y="161"/>
                  </a:cubicBezTo>
                  <a:cubicBezTo>
                    <a:pt x="55" y="104"/>
                    <a:pt x="88" y="50"/>
                    <a:pt x="131" y="0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95" y="54"/>
                    <a:pt x="62" y="108"/>
                    <a:pt x="40" y="163"/>
                  </a:cubicBezTo>
                  <a:cubicBezTo>
                    <a:pt x="19" y="217"/>
                    <a:pt x="7" y="274"/>
                    <a:pt x="7" y="332"/>
                  </a:cubicBezTo>
                  <a:cubicBezTo>
                    <a:pt x="7" y="332"/>
                    <a:pt x="7" y="332"/>
                    <a:pt x="7" y="332"/>
                  </a:cubicBezTo>
                  <a:cubicBezTo>
                    <a:pt x="7" y="525"/>
                    <a:pt x="130" y="699"/>
                    <a:pt x="329" y="825"/>
                  </a:cubicBezTo>
                  <a:cubicBezTo>
                    <a:pt x="528" y="951"/>
                    <a:pt x="803" y="1029"/>
                    <a:pt x="1107" y="1029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489507" y="2761207"/>
              <a:ext cx="5367338" cy="2154238"/>
            </a:xfrm>
            <a:custGeom>
              <a:avLst/>
              <a:gdLst>
                <a:gd name="T0" fmla="*/ 1244 w 2488"/>
                <a:gd name="T1" fmla="*/ 991 h 999"/>
                <a:gd name="T2" fmla="*/ 2117 w 2488"/>
                <a:gd name="T3" fmla="*/ 748 h 999"/>
                <a:gd name="T4" fmla="*/ 2480 w 2488"/>
                <a:gd name="T5" fmla="*/ 161 h 999"/>
                <a:gd name="T6" fmla="*/ 2474 w 2488"/>
                <a:gd name="T7" fmla="*/ 81 h 999"/>
                <a:gd name="T8" fmla="*/ 2457 w 2488"/>
                <a:gd name="T9" fmla="*/ 2 h 999"/>
                <a:gd name="T10" fmla="*/ 2465 w 2488"/>
                <a:gd name="T11" fmla="*/ 0 h 999"/>
                <a:gd name="T12" fmla="*/ 2482 w 2488"/>
                <a:gd name="T13" fmla="*/ 80 h 999"/>
                <a:gd name="T14" fmla="*/ 2488 w 2488"/>
                <a:gd name="T15" fmla="*/ 161 h 999"/>
                <a:gd name="T16" fmla="*/ 2121 w 2488"/>
                <a:gd name="T17" fmla="*/ 754 h 999"/>
                <a:gd name="T18" fmla="*/ 1244 w 2488"/>
                <a:gd name="T19" fmla="*/ 999 h 999"/>
                <a:gd name="T20" fmla="*/ 366 w 2488"/>
                <a:gd name="T21" fmla="*/ 754 h 999"/>
                <a:gd name="T22" fmla="*/ 0 w 2488"/>
                <a:gd name="T23" fmla="*/ 161 h 999"/>
                <a:gd name="T24" fmla="*/ 0 w 2488"/>
                <a:gd name="T25" fmla="*/ 161 h 999"/>
                <a:gd name="T26" fmla="*/ 5 w 2488"/>
                <a:gd name="T27" fmla="*/ 81 h 999"/>
                <a:gd name="T28" fmla="*/ 22 w 2488"/>
                <a:gd name="T29" fmla="*/ 3 h 999"/>
                <a:gd name="T30" fmla="*/ 29 w 2488"/>
                <a:gd name="T31" fmla="*/ 5 h 999"/>
                <a:gd name="T32" fmla="*/ 13 w 2488"/>
                <a:gd name="T33" fmla="*/ 82 h 999"/>
                <a:gd name="T34" fmla="*/ 7 w 2488"/>
                <a:gd name="T35" fmla="*/ 161 h 999"/>
                <a:gd name="T36" fmla="*/ 7 w 2488"/>
                <a:gd name="T37" fmla="*/ 161 h 999"/>
                <a:gd name="T38" fmla="*/ 370 w 2488"/>
                <a:gd name="T39" fmla="*/ 748 h 999"/>
                <a:gd name="T40" fmla="*/ 1244 w 2488"/>
                <a:gd name="T41" fmla="*/ 991 h 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88" h="999">
                  <a:moveTo>
                    <a:pt x="1244" y="991"/>
                  </a:moveTo>
                  <a:cubicBezTo>
                    <a:pt x="1585" y="991"/>
                    <a:pt x="1894" y="898"/>
                    <a:pt x="2117" y="748"/>
                  </a:cubicBezTo>
                  <a:cubicBezTo>
                    <a:pt x="2340" y="597"/>
                    <a:pt x="2480" y="389"/>
                    <a:pt x="2480" y="161"/>
                  </a:cubicBezTo>
                  <a:cubicBezTo>
                    <a:pt x="2480" y="134"/>
                    <a:pt x="2478" y="107"/>
                    <a:pt x="2474" y="81"/>
                  </a:cubicBezTo>
                  <a:cubicBezTo>
                    <a:pt x="2471" y="54"/>
                    <a:pt x="2465" y="28"/>
                    <a:pt x="2457" y="2"/>
                  </a:cubicBezTo>
                  <a:cubicBezTo>
                    <a:pt x="2465" y="0"/>
                    <a:pt x="2465" y="0"/>
                    <a:pt x="2465" y="0"/>
                  </a:cubicBezTo>
                  <a:cubicBezTo>
                    <a:pt x="2472" y="26"/>
                    <a:pt x="2478" y="53"/>
                    <a:pt x="2482" y="80"/>
                  </a:cubicBezTo>
                  <a:cubicBezTo>
                    <a:pt x="2486" y="106"/>
                    <a:pt x="2488" y="133"/>
                    <a:pt x="2488" y="161"/>
                  </a:cubicBezTo>
                  <a:cubicBezTo>
                    <a:pt x="2488" y="392"/>
                    <a:pt x="2346" y="602"/>
                    <a:pt x="2121" y="754"/>
                  </a:cubicBezTo>
                  <a:cubicBezTo>
                    <a:pt x="1897" y="905"/>
                    <a:pt x="1586" y="999"/>
                    <a:pt x="1244" y="999"/>
                  </a:cubicBezTo>
                  <a:cubicBezTo>
                    <a:pt x="901" y="999"/>
                    <a:pt x="591" y="905"/>
                    <a:pt x="366" y="754"/>
                  </a:cubicBezTo>
                  <a:cubicBezTo>
                    <a:pt x="141" y="602"/>
                    <a:pt x="0" y="393"/>
                    <a:pt x="0" y="161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0" y="134"/>
                    <a:pt x="2" y="108"/>
                    <a:pt x="5" y="81"/>
                  </a:cubicBezTo>
                  <a:cubicBezTo>
                    <a:pt x="9" y="55"/>
                    <a:pt x="15" y="28"/>
                    <a:pt x="22" y="3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2" y="30"/>
                    <a:pt x="17" y="56"/>
                    <a:pt x="13" y="82"/>
                  </a:cubicBezTo>
                  <a:cubicBezTo>
                    <a:pt x="9" y="108"/>
                    <a:pt x="7" y="135"/>
                    <a:pt x="7" y="161"/>
                  </a:cubicBezTo>
                  <a:cubicBezTo>
                    <a:pt x="7" y="161"/>
                    <a:pt x="7" y="161"/>
                    <a:pt x="7" y="161"/>
                  </a:cubicBezTo>
                  <a:cubicBezTo>
                    <a:pt x="7" y="390"/>
                    <a:pt x="147" y="597"/>
                    <a:pt x="370" y="748"/>
                  </a:cubicBezTo>
                  <a:cubicBezTo>
                    <a:pt x="594" y="898"/>
                    <a:pt x="903" y="991"/>
                    <a:pt x="1244" y="991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489507" y="2761207"/>
              <a:ext cx="5367338" cy="2154238"/>
            </a:xfrm>
            <a:custGeom>
              <a:avLst/>
              <a:gdLst>
                <a:gd name="T0" fmla="*/ 1244 w 2488"/>
                <a:gd name="T1" fmla="*/ 991 h 999"/>
                <a:gd name="T2" fmla="*/ 2117 w 2488"/>
                <a:gd name="T3" fmla="*/ 748 h 999"/>
                <a:gd name="T4" fmla="*/ 2480 w 2488"/>
                <a:gd name="T5" fmla="*/ 161 h 999"/>
                <a:gd name="T6" fmla="*/ 2474 w 2488"/>
                <a:gd name="T7" fmla="*/ 81 h 999"/>
                <a:gd name="T8" fmla="*/ 2457 w 2488"/>
                <a:gd name="T9" fmla="*/ 2 h 999"/>
                <a:gd name="T10" fmla="*/ 2465 w 2488"/>
                <a:gd name="T11" fmla="*/ 0 h 999"/>
                <a:gd name="T12" fmla="*/ 2482 w 2488"/>
                <a:gd name="T13" fmla="*/ 80 h 999"/>
                <a:gd name="T14" fmla="*/ 2488 w 2488"/>
                <a:gd name="T15" fmla="*/ 161 h 999"/>
                <a:gd name="T16" fmla="*/ 2121 w 2488"/>
                <a:gd name="T17" fmla="*/ 754 h 999"/>
                <a:gd name="T18" fmla="*/ 1244 w 2488"/>
                <a:gd name="T19" fmla="*/ 999 h 999"/>
                <a:gd name="T20" fmla="*/ 366 w 2488"/>
                <a:gd name="T21" fmla="*/ 754 h 999"/>
                <a:gd name="T22" fmla="*/ 0 w 2488"/>
                <a:gd name="T23" fmla="*/ 161 h 999"/>
                <a:gd name="T24" fmla="*/ 0 w 2488"/>
                <a:gd name="T25" fmla="*/ 161 h 999"/>
                <a:gd name="T26" fmla="*/ 5 w 2488"/>
                <a:gd name="T27" fmla="*/ 81 h 999"/>
                <a:gd name="T28" fmla="*/ 22 w 2488"/>
                <a:gd name="T29" fmla="*/ 3 h 999"/>
                <a:gd name="T30" fmla="*/ 29 w 2488"/>
                <a:gd name="T31" fmla="*/ 5 h 999"/>
                <a:gd name="T32" fmla="*/ 13 w 2488"/>
                <a:gd name="T33" fmla="*/ 82 h 999"/>
                <a:gd name="T34" fmla="*/ 7 w 2488"/>
                <a:gd name="T35" fmla="*/ 161 h 999"/>
                <a:gd name="T36" fmla="*/ 7 w 2488"/>
                <a:gd name="T37" fmla="*/ 161 h 999"/>
                <a:gd name="T38" fmla="*/ 370 w 2488"/>
                <a:gd name="T39" fmla="*/ 748 h 999"/>
                <a:gd name="T40" fmla="*/ 1244 w 2488"/>
                <a:gd name="T41" fmla="*/ 991 h 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88" h="999">
                  <a:moveTo>
                    <a:pt x="1244" y="991"/>
                  </a:moveTo>
                  <a:cubicBezTo>
                    <a:pt x="1585" y="991"/>
                    <a:pt x="1894" y="898"/>
                    <a:pt x="2117" y="748"/>
                  </a:cubicBezTo>
                  <a:cubicBezTo>
                    <a:pt x="2340" y="597"/>
                    <a:pt x="2480" y="389"/>
                    <a:pt x="2480" y="161"/>
                  </a:cubicBezTo>
                  <a:cubicBezTo>
                    <a:pt x="2480" y="134"/>
                    <a:pt x="2478" y="107"/>
                    <a:pt x="2474" y="81"/>
                  </a:cubicBezTo>
                  <a:cubicBezTo>
                    <a:pt x="2471" y="54"/>
                    <a:pt x="2465" y="28"/>
                    <a:pt x="2457" y="2"/>
                  </a:cubicBezTo>
                  <a:cubicBezTo>
                    <a:pt x="2465" y="0"/>
                    <a:pt x="2465" y="0"/>
                    <a:pt x="2465" y="0"/>
                  </a:cubicBezTo>
                  <a:cubicBezTo>
                    <a:pt x="2472" y="26"/>
                    <a:pt x="2478" y="53"/>
                    <a:pt x="2482" y="80"/>
                  </a:cubicBezTo>
                  <a:cubicBezTo>
                    <a:pt x="2486" y="106"/>
                    <a:pt x="2488" y="133"/>
                    <a:pt x="2488" y="161"/>
                  </a:cubicBezTo>
                  <a:cubicBezTo>
                    <a:pt x="2488" y="392"/>
                    <a:pt x="2346" y="602"/>
                    <a:pt x="2121" y="754"/>
                  </a:cubicBezTo>
                  <a:cubicBezTo>
                    <a:pt x="1897" y="905"/>
                    <a:pt x="1586" y="999"/>
                    <a:pt x="1244" y="999"/>
                  </a:cubicBezTo>
                  <a:cubicBezTo>
                    <a:pt x="901" y="999"/>
                    <a:pt x="591" y="905"/>
                    <a:pt x="366" y="754"/>
                  </a:cubicBezTo>
                  <a:cubicBezTo>
                    <a:pt x="141" y="602"/>
                    <a:pt x="0" y="393"/>
                    <a:pt x="0" y="161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0" y="134"/>
                    <a:pt x="2" y="108"/>
                    <a:pt x="5" y="81"/>
                  </a:cubicBezTo>
                  <a:cubicBezTo>
                    <a:pt x="9" y="55"/>
                    <a:pt x="15" y="28"/>
                    <a:pt x="22" y="3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2" y="30"/>
                    <a:pt x="17" y="56"/>
                    <a:pt x="13" y="82"/>
                  </a:cubicBezTo>
                  <a:cubicBezTo>
                    <a:pt x="9" y="108"/>
                    <a:pt x="7" y="135"/>
                    <a:pt x="7" y="161"/>
                  </a:cubicBezTo>
                  <a:cubicBezTo>
                    <a:pt x="7" y="161"/>
                    <a:pt x="7" y="161"/>
                    <a:pt x="7" y="161"/>
                  </a:cubicBezTo>
                  <a:cubicBezTo>
                    <a:pt x="7" y="390"/>
                    <a:pt x="147" y="597"/>
                    <a:pt x="370" y="748"/>
                  </a:cubicBezTo>
                  <a:cubicBezTo>
                    <a:pt x="594" y="898"/>
                    <a:pt x="903" y="991"/>
                    <a:pt x="1244" y="991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3481570" y="4091532"/>
              <a:ext cx="5365750" cy="1543050"/>
            </a:xfrm>
            <a:custGeom>
              <a:avLst/>
              <a:gdLst>
                <a:gd name="T0" fmla="*/ 1248 w 2488"/>
                <a:gd name="T1" fmla="*/ 708 h 716"/>
                <a:gd name="T2" fmla="*/ 2050 w 2488"/>
                <a:gd name="T3" fmla="*/ 516 h 716"/>
                <a:gd name="T4" fmla="*/ 2481 w 2488"/>
                <a:gd name="T5" fmla="*/ 28 h 716"/>
                <a:gd name="T6" fmla="*/ 2488 w 2488"/>
                <a:gd name="T7" fmla="*/ 30 h 716"/>
                <a:gd name="T8" fmla="*/ 2054 w 2488"/>
                <a:gd name="T9" fmla="*/ 522 h 716"/>
                <a:gd name="T10" fmla="*/ 1248 w 2488"/>
                <a:gd name="T11" fmla="*/ 716 h 716"/>
                <a:gd name="T12" fmla="*/ 425 w 2488"/>
                <a:gd name="T13" fmla="*/ 513 h 716"/>
                <a:gd name="T14" fmla="*/ 0 w 2488"/>
                <a:gd name="T15" fmla="*/ 1 h 716"/>
                <a:gd name="T16" fmla="*/ 8 w 2488"/>
                <a:gd name="T17" fmla="*/ 0 h 716"/>
                <a:gd name="T18" fmla="*/ 429 w 2488"/>
                <a:gd name="T19" fmla="*/ 507 h 716"/>
                <a:gd name="T20" fmla="*/ 1248 w 2488"/>
                <a:gd name="T21" fmla="*/ 708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88" h="716">
                  <a:moveTo>
                    <a:pt x="1248" y="708"/>
                  </a:moveTo>
                  <a:cubicBezTo>
                    <a:pt x="1553" y="708"/>
                    <a:pt x="1833" y="636"/>
                    <a:pt x="2050" y="516"/>
                  </a:cubicBezTo>
                  <a:cubicBezTo>
                    <a:pt x="2271" y="394"/>
                    <a:pt x="2427" y="222"/>
                    <a:pt x="2481" y="28"/>
                  </a:cubicBezTo>
                  <a:cubicBezTo>
                    <a:pt x="2488" y="30"/>
                    <a:pt x="2488" y="30"/>
                    <a:pt x="2488" y="30"/>
                  </a:cubicBezTo>
                  <a:cubicBezTo>
                    <a:pt x="2434" y="227"/>
                    <a:pt x="2276" y="400"/>
                    <a:pt x="2054" y="522"/>
                  </a:cubicBezTo>
                  <a:cubicBezTo>
                    <a:pt x="1835" y="643"/>
                    <a:pt x="1554" y="716"/>
                    <a:pt x="1248" y="716"/>
                  </a:cubicBezTo>
                  <a:cubicBezTo>
                    <a:pt x="933" y="716"/>
                    <a:pt x="646" y="639"/>
                    <a:pt x="425" y="513"/>
                  </a:cubicBezTo>
                  <a:cubicBezTo>
                    <a:pt x="201" y="385"/>
                    <a:pt x="45" y="205"/>
                    <a:pt x="0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2" y="201"/>
                    <a:pt x="206" y="379"/>
                    <a:pt x="429" y="507"/>
                  </a:cubicBezTo>
                  <a:cubicBezTo>
                    <a:pt x="648" y="632"/>
                    <a:pt x="935" y="708"/>
                    <a:pt x="1248" y="70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481570" y="4091532"/>
              <a:ext cx="5365750" cy="1543050"/>
            </a:xfrm>
            <a:custGeom>
              <a:avLst/>
              <a:gdLst>
                <a:gd name="T0" fmla="*/ 1248 w 2488"/>
                <a:gd name="T1" fmla="*/ 708 h 716"/>
                <a:gd name="T2" fmla="*/ 2050 w 2488"/>
                <a:gd name="T3" fmla="*/ 516 h 716"/>
                <a:gd name="T4" fmla="*/ 2481 w 2488"/>
                <a:gd name="T5" fmla="*/ 28 h 716"/>
                <a:gd name="T6" fmla="*/ 2488 w 2488"/>
                <a:gd name="T7" fmla="*/ 30 h 716"/>
                <a:gd name="T8" fmla="*/ 2054 w 2488"/>
                <a:gd name="T9" fmla="*/ 522 h 716"/>
                <a:gd name="T10" fmla="*/ 1248 w 2488"/>
                <a:gd name="T11" fmla="*/ 716 h 716"/>
                <a:gd name="T12" fmla="*/ 425 w 2488"/>
                <a:gd name="T13" fmla="*/ 513 h 716"/>
                <a:gd name="T14" fmla="*/ 0 w 2488"/>
                <a:gd name="T15" fmla="*/ 1 h 716"/>
                <a:gd name="T16" fmla="*/ 8 w 2488"/>
                <a:gd name="T17" fmla="*/ 0 h 716"/>
                <a:gd name="T18" fmla="*/ 429 w 2488"/>
                <a:gd name="T19" fmla="*/ 507 h 716"/>
                <a:gd name="T20" fmla="*/ 1248 w 2488"/>
                <a:gd name="T21" fmla="*/ 708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88" h="716">
                  <a:moveTo>
                    <a:pt x="1248" y="708"/>
                  </a:moveTo>
                  <a:cubicBezTo>
                    <a:pt x="1553" y="708"/>
                    <a:pt x="1833" y="636"/>
                    <a:pt x="2050" y="516"/>
                  </a:cubicBezTo>
                  <a:cubicBezTo>
                    <a:pt x="2271" y="394"/>
                    <a:pt x="2427" y="222"/>
                    <a:pt x="2481" y="28"/>
                  </a:cubicBezTo>
                  <a:cubicBezTo>
                    <a:pt x="2488" y="30"/>
                    <a:pt x="2488" y="30"/>
                    <a:pt x="2488" y="30"/>
                  </a:cubicBezTo>
                  <a:cubicBezTo>
                    <a:pt x="2434" y="227"/>
                    <a:pt x="2276" y="400"/>
                    <a:pt x="2054" y="522"/>
                  </a:cubicBezTo>
                  <a:cubicBezTo>
                    <a:pt x="1835" y="643"/>
                    <a:pt x="1554" y="716"/>
                    <a:pt x="1248" y="716"/>
                  </a:cubicBezTo>
                  <a:cubicBezTo>
                    <a:pt x="933" y="716"/>
                    <a:pt x="646" y="639"/>
                    <a:pt x="425" y="513"/>
                  </a:cubicBezTo>
                  <a:cubicBezTo>
                    <a:pt x="201" y="385"/>
                    <a:pt x="45" y="205"/>
                    <a:pt x="0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2" y="201"/>
                    <a:pt x="206" y="379"/>
                    <a:pt x="429" y="507"/>
                  </a:cubicBezTo>
                  <a:cubicBezTo>
                    <a:pt x="648" y="632"/>
                    <a:pt x="935" y="708"/>
                    <a:pt x="1248" y="70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962582" y="5151982"/>
              <a:ext cx="4427538" cy="963613"/>
            </a:xfrm>
            <a:custGeom>
              <a:avLst/>
              <a:gdLst>
                <a:gd name="T0" fmla="*/ 1024 w 2053"/>
                <a:gd name="T1" fmla="*/ 439 h 447"/>
                <a:gd name="T2" fmla="*/ 1620 w 2053"/>
                <a:gd name="T3" fmla="*/ 322 h 447"/>
                <a:gd name="T4" fmla="*/ 2047 w 2053"/>
                <a:gd name="T5" fmla="*/ 0 h 447"/>
                <a:gd name="T6" fmla="*/ 2053 w 2053"/>
                <a:gd name="T7" fmla="*/ 5 h 447"/>
                <a:gd name="T8" fmla="*/ 1623 w 2053"/>
                <a:gd name="T9" fmla="*/ 329 h 447"/>
                <a:gd name="T10" fmla="*/ 1024 w 2053"/>
                <a:gd name="T11" fmla="*/ 447 h 447"/>
                <a:gd name="T12" fmla="*/ 1024 w 2053"/>
                <a:gd name="T13" fmla="*/ 447 h 447"/>
                <a:gd name="T14" fmla="*/ 430 w 2053"/>
                <a:gd name="T15" fmla="*/ 330 h 447"/>
                <a:gd name="T16" fmla="*/ 0 w 2053"/>
                <a:gd name="T17" fmla="*/ 11 h 447"/>
                <a:gd name="T18" fmla="*/ 6 w 2053"/>
                <a:gd name="T19" fmla="*/ 6 h 447"/>
                <a:gd name="T20" fmla="*/ 433 w 2053"/>
                <a:gd name="T21" fmla="*/ 323 h 447"/>
                <a:gd name="T22" fmla="*/ 1024 w 2053"/>
                <a:gd name="T23" fmla="*/ 439 h 447"/>
                <a:gd name="T24" fmla="*/ 1024 w 2053"/>
                <a:gd name="T25" fmla="*/ 439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3" h="447">
                  <a:moveTo>
                    <a:pt x="1024" y="439"/>
                  </a:moveTo>
                  <a:cubicBezTo>
                    <a:pt x="1242" y="439"/>
                    <a:pt x="1446" y="396"/>
                    <a:pt x="1620" y="322"/>
                  </a:cubicBezTo>
                  <a:cubicBezTo>
                    <a:pt x="1800" y="244"/>
                    <a:pt x="1948" y="133"/>
                    <a:pt x="2047" y="0"/>
                  </a:cubicBezTo>
                  <a:cubicBezTo>
                    <a:pt x="2053" y="5"/>
                    <a:pt x="2053" y="5"/>
                    <a:pt x="2053" y="5"/>
                  </a:cubicBezTo>
                  <a:cubicBezTo>
                    <a:pt x="1953" y="139"/>
                    <a:pt x="1804" y="251"/>
                    <a:pt x="1623" y="329"/>
                  </a:cubicBezTo>
                  <a:cubicBezTo>
                    <a:pt x="1448" y="404"/>
                    <a:pt x="1243" y="447"/>
                    <a:pt x="1024" y="447"/>
                  </a:cubicBezTo>
                  <a:cubicBezTo>
                    <a:pt x="1024" y="447"/>
                    <a:pt x="1024" y="447"/>
                    <a:pt x="1024" y="447"/>
                  </a:cubicBezTo>
                  <a:cubicBezTo>
                    <a:pt x="807" y="447"/>
                    <a:pt x="604" y="404"/>
                    <a:pt x="430" y="330"/>
                  </a:cubicBezTo>
                  <a:cubicBezTo>
                    <a:pt x="250" y="254"/>
                    <a:pt x="101" y="143"/>
                    <a:pt x="0" y="11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06" y="137"/>
                    <a:pt x="254" y="247"/>
                    <a:pt x="433" y="323"/>
                  </a:cubicBezTo>
                  <a:cubicBezTo>
                    <a:pt x="606" y="397"/>
                    <a:pt x="808" y="439"/>
                    <a:pt x="1024" y="439"/>
                  </a:cubicBezTo>
                  <a:cubicBezTo>
                    <a:pt x="1024" y="439"/>
                    <a:pt x="1024" y="439"/>
                    <a:pt x="1024" y="439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962582" y="5151982"/>
              <a:ext cx="4427538" cy="963613"/>
            </a:xfrm>
            <a:custGeom>
              <a:avLst/>
              <a:gdLst>
                <a:gd name="T0" fmla="*/ 1024 w 2053"/>
                <a:gd name="T1" fmla="*/ 439 h 447"/>
                <a:gd name="T2" fmla="*/ 1620 w 2053"/>
                <a:gd name="T3" fmla="*/ 322 h 447"/>
                <a:gd name="T4" fmla="*/ 2047 w 2053"/>
                <a:gd name="T5" fmla="*/ 0 h 447"/>
                <a:gd name="T6" fmla="*/ 2053 w 2053"/>
                <a:gd name="T7" fmla="*/ 5 h 447"/>
                <a:gd name="T8" fmla="*/ 1623 w 2053"/>
                <a:gd name="T9" fmla="*/ 329 h 447"/>
                <a:gd name="T10" fmla="*/ 1024 w 2053"/>
                <a:gd name="T11" fmla="*/ 447 h 447"/>
                <a:gd name="T12" fmla="*/ 1024 w 2053"/>
                <a:gd name="T13" fmla="*/ 447 h 447"/>
                <a:gd name="T14" fmla="*/ 430 w 2053"/>
                <a:gd name="T15" fmla="*/ 330 h 447"/>
                <a:gd name="T16" fmla="*/ 0 w 2053"/>
                <a:gd name="T17" fmla="*/ 11 h 447"/>
                <a:gd name="T18" fmla="*/ 6 w 2053"/>
                <a:gd name="T19" fmla="*/ 6 h 447"/>
                <a:gd name="T20" fmla="*/ 433 w 2053"/>
                <a:gd name="T21" fmla="*/ 323 h 447"/>
                <a:gd name="T22" fmla="*/ 1024 w 2053"/>
                <a:gd name="T23" fmla="*/ 439 h 447"/>
                <a:gd name="T24" fmla="*/ 1024 w 2053"/>
                <a:gd name="T25" fmla="*/ 439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3" h="447">
                  <a:moveTo>
                    <a:pt x="1024" y="439"/>
                  </a:moveTo>
                  <a:cubicBezTo>
                    <a:pt x="1242" y="439"/>
                    <a:pt x="1446" y="396"/>
                    <a:pt x="1620" y="322"/>
                  </a:cubicBezTo>
                  <a:cubicBezTo>
                    <a:pt x="1800" y="244"/>
                    <a:pt x="1948" y="133"/>
                    <a:pt x="2047" y="0"/>
                  </a:cubicBezTo>
                  <a:cubicBezTo>
                    <a:pt x="2053" y="5"/>
                    <a:pt x="2053" y="5"/>
                    <a:pt x="2053" y="5"/>
                  </a:cubicBezTo>
                  <a:cubicBezTo>
                    <a:pt x="1953" y="139"/>
                    <a:pt x="1804" y="251"/>
                    <a:pt x="1623" y="329"/>
                  </a:cubicBezTo>
                  <a:cubicBezTo>
                    <a:pt x="1448" y="404"/>
                    <a:pt x="1243" y="447"/>
                    <a:pt x="1024" y="447"/>
                  </a:cubicBezTo>
                  <a:cubicBezTo>
                    <a:pt x="1024" y="447"/>
                    <a:pt x="1024" y="447"/>
                    <a:pt x="1024" y="447"/>
                  </a:cubicBezTo>
                  <a:cubicBezTo>
                    <a:pt x="807" y="447"/>
                    <a:pt x="604" y="404"/>
                    <a:pt x="430" y="330"/>
                  </a:cubicBezTo>
                  <a:cubicBezTo>
                    <a:pt x="250" y="254"/>
                    <a:pt x="101" y="143"/>
                    <a:pt x="0" y="11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06" y="137"/>
                    <a:pt x="254" y="247"/>
                    <a:pt x="433" y="323"/>
                  </a:cubicBezTo>
                  <a:cubicBezTo>
                    <a:pt x="606" y="397"/>
                    <a:pt x="808" y="439"/>
                    <a:pt x="1024" y="439"/>
                  </a:cubicBezTo>
                  <a:cubicBezTo>
                    <a:pt x="1024" y="439"/>
                    <a:pt x="1024" y="439"/>
                    <a:pt x="1024" y="439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6164445" y="808582"/>
              <a:ext cx="17463" cy="5473700"/>
            </a:xfrm>
            <a:custGeom>
              <a:avLst/>
              <a:gdLst>
                <a:gd name="T0" fmla="*/ 0 w 11"/>
                <a:gd name="T1" fmla="*/ 3448 h 3448"/>
                <a:gd name="T2" fmla="*/ 0 w 11"/>
                <a:gd name="T3" fmla="*/ 0 h 3448"/>
                <a:gd name="T4" fmla="*/ 11 w 11"/>
                <a:gd name="T5" fmla="*/ 0 h 3448"/>
                <a:gd name="T6" fmla="*/ 11 w 11"/>
                <a:gd name="T7" fmla="*/ 3448 h 3448"/>
                <a:gd name="T8" fmla="*/ 0 w 11"/>
                <a:gd name="T9" fmla="*/ 3448 h 3448"/>
                <a:gd name="T10" fmla="*/ 0 w 11"/>
                <a:gd name="T11" fmla="*/ 3448 h 3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448">
                  <a:moveTo>
                    <a:pt x="0" y="3448"/>
                  </a:moveTo>
                  <a:lnTo>
                    <a:pt x="0" y="0"/>
                  </a:lnTo>
                  <a:lnTo>
                    <a:pt x="11" y="0"/>
                  </a:lnTo>
                  <a:lnTo>
                    <a:pt x="11" y="3448"/>
                  </a:lnTo>
                  <a:lnTo>
                    <a:pt x="0" y="3448"/>
                  </a:lnTo>
                  <a:lnTo>
                    <a:pt x="0" y="3448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6164445" y="808582"/>
              <a:ext cx="17463" cy="5473700"/>
            </a:xfrm>
            <a:custGeom>
              <a:avLst/>
              <a:gdLst>
                <a:gd name="T0" fmla="*/ 0 w 11"/>
                <a:gd name="T1" fmla="*/ 3448 h 3448"/>
                <a:gd name="T2" fmla="*/ 0 w 11"/>
                <a:gd name="T3" fmla="*/ 0 h 3448"/>
                <a:gd name="T4" fmla="*/ 11 w 11"/>
                <a:gd name="T5" fmla="*/ 0 h 3448"/>
                <a:gd name="T6" fmla="*/ 11 w 11"/>
                <a:gd name="T7" fmla="*/ 3448 h 3448"/>
                <a:gd name="T8" fmla="*/ 0 w 11"/>
                <a:gd name="T9" fmla="*/ 3448 h 3448"/>
                <a:gd name="T10" fmla="*/ 0 w 11"/>
                <a:gd name="T11" fmla="*/ 3448 h 3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448">
                  <a:moveTo>
                    <a:pt x="0" y="3448"/>
                  </a:moveTo>
                  <a:lnTo>
                    <a:pt x="0" y="0"/>
                  </a:lnTo>
                  <a:lnTo>
                    <a:pt x="11" y="0"/>
                  </a:lnTo>
                  <a:lnTo>
                    <a:pt x="11" y="3448"/>
                  </a:lnTo>
                  <a:lnTo>
                    <a:pt x="0" y="3448"/>
                  </a:lnTo>
                  <a:lnTo>
                    <a:pt x="0" y="3448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5286557" y="857794"/>
              <a:ext cx="1450975" cy="5357813"/>
            </a:xfrm>
            <a:custGeom>
              <a:avLst/>
              <a:gdLst>
                <a:gd name="T0" fmla="*/ 114 w 673"/>
                <a:gd name="T1" fmla="*/ 2484 h 2484"/>
                <a:gd name="T2" fmla="*/ 10 w 673"/>
                <a:gd name="T3" fmla="*/ 2121 h 2484"/>
                <a:gd name="T4" fmla="*/ 141 w 673"/>
                <a:gd name="T5" fmla="*/ 1053 h 2484"/>
                <a:gd name="T6" fmla="*/ 489 w 673"/>
                <a:gd name="T7" fmla="*/ 134 h 2484"/>
                <a:gd name="T8" fmla="*/ 673 w 673"/>
                <a:gd name="T9" fmla="*/ 0 h 2484"/>
                <a:gd name="T10" fmla="*/ 673 w 673"/>
                <a:gd name="T11" fmla="*/ 7 h 2484"/>
                <a:gd name="T12" fmla="*/ 495 w 673"/>
                <a:gd name="T13" fmla="*/ 138 h 2484"/>
                <a:gd name="T14" fmla="*/ 149 w 673"/>
                <a:gd name="T15" fmla="*/ 1054 h 2484"/>
                <a:gd name="T16" fmla="*/ 18 w 673"/>
                <a:gd name="T17" fmla="*/ 2121 h 2484"/>
                <a:gd name="T18" fmla="*/ 119 w 673"/>
                <a:gd name="T19" fmla="*/ 2478 h 2484"/>
                <a:gd name="T20" fmla="*/ 114 w 673"/>
                <a:gd name="T21" fmla="*/ 2484 h 2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3" h="2484">
                  <a:moveTo>
                    <a:pt x="114" y="2484"/>
                  </a:moveTo>
                  <a:cubicBezTo>
                    <a:pt x="49" y="2437"/>
                    <a:pt x="17" y="2303"/>
                    <a:pt x="10" y="2121"/>
                  </a:cubicBezTo>
                  <a:cubicBezTo>
                    <a:pt x="0" y="1836"/>
                    <a:pt x="53" y="1432"/>
                    <a:pt x="141" y="1053"/>
                  </a:cubicBezTo>
                  <a:cubicBezTo>
                    <a:pt x="230" y="673"/>
                    <a:pt x="355" y="319"/>
                    <a:pt x="489" y="134"/>
                  </a:cubicBezTo>
                  <a:cubicBezTo>
                    <a:pt x="549" y="51"/>
                    <a:pt x="611" y="2"/>
                    <a:pt x="673" y="0"/>
                  </a:cubicBezTo>
                  <a:cubicBezTo>
                    <a:pt x="673" y="7"/>
                    <a:pt x="673" y="7"/>
                    <a:pt x="673" y="7"/>
                  </a:cubicBezTo>
                  <a:cubicBezTo>
                    <a:pt x="614" y="9"/>
                    <a:pt x="554" y="57"/>
                    <a:pt x="495" y="138"/>
                  </a:cubicBezTo>
                  <a:cubicBezTo>
                    <a:pt x="361" y="322"/>
                    <a:pt x="237" y="676"/>
                    <a:pt x="149" y="1054"/>
                  </a:cubicBezTo>
                  <a:cubicBezTo>
                    <a:pt x="60" y="1433"/>
                    <a:pt x="8" y="1837"/>
                    <a:pt x="18" y="2121"/>
                  </a:cubicBezTo>
                  <a:cubicBezTo>
                    <a:pt x="24" y="2301"/>
                    <a:pt x="56" y="2432"/>
                    <a:pt x="119" y="2478"/>
                  </a:cubicBezTo>
                  <a:cubicBezTo>
                    <a:pt x="114" y="2484"/>
                    <a:pt x="114" y="2484"/>
                    <a:pt x="114" y="248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5286557" y="857794"/>
              <a:ext cx="1450975" cy="5357813"/>
            </a:xfrm>
            <a:custGeom>
              <a:avLst/>
              <a:gdLst>
                <a:gd name="T0" fmla="*/ 114 w 673"/>
                <a:gd name="T1" fmla="*/ 2484 h 2484"/>
                <a:gd name="T2" fmla="*/ 10 w 673"/>
                <a:gd name="T3" fmla="*/ 2121 h 2484"/>
                <a:gd name="T4" fmla="*/ 141 w 673"/>
                <a:gd name="T5" fmla="*/ 1053 h 2484"/>
                <a:gd name="T6" fmla="*/ 489 w 673"/>
                <a:gd name="T7" fmla="*/ 134 h 2484"/>
                <a:gd name="T8" fmla="*/ 673 w 673"/>
                <a:gd name="T9" fmla="*/ 0 h 2484"/>
                <a:gd name="T10" fmla="*/ 673 w 673"/>
                <a:gd name="T11" fmla="*/ 7 h 2484"/>
                <a:gd name="T12" fmla="*/ 495 w 673"/>
                <a:gd name="T13" fmla="*/ 138 h 2484"/>
                <a:gd name="T14" fmla="*/ 149 w 673"/>
                <a:gd name="T15" fmla="*/ 1054 h 2484"/>
                <a:gd name="T16" fmla="*/ 18 w 673"/>
                <a:gd name="T17" fmla="*/ 2121 h 2484"/>
                <a:gd name="T18" fmla="*/ 119 w 673"/>
                <a:gd name="T19" fmla="*/ 2478 h 2484"/>
                <a:gd name="T20" fmla="*/ 114 w 673"/>
                <a:gd name="T21" fmla="*/ 2484 h 2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3" h="2484">
                  <a:moveTo>
                    <a:pt x="114" y="2484"/>
                  </a:moveTo>
                  <a:cubicBezTo>
                    <a:pt x="49" y="2437"/>
                    <a:pt x="17" y="2303"/>
                    <a:pt x="10" y="2121"/>
                  </a:cubicBezTo>
                  <a:cubicBezTo>
                    <a:pt x="0" y="1836"/>
                    <a:pt x="53" y="1432"/>
                    <a:pt x="141" y="1053"/>
                  </a:cubicBezTo>
                  <a:cubicBezTo>
                    <a:pt x="230" y="673"/>
                    <a:pt x="355" y="319"/>
                    <a:pt x="489" y="134"/>
                  </a:cubicBezTo>
                  <a:cubicBezTo>
                    <a:pt x="549" y="51"/>
                    <a:pt x="611" y="2"/>
                    <a:pt x="673" y="0"/>
                  </a:cubicBezTo>
                  <a:cubicBezTo>
                    <a:pt x="673" y="7"/>
                    <a:pt x="673" y="7"/>
                    <a:pt x="673" y="7"/>
                  </a:cubicBezTo>
                  <a:cubicBezTo>
                    <a:pt x="614" y="9"/>
                    <a:pt x="554" y="57"/>
                    <a:pt x="495" y="138"/>
                  </a:cubicBezTo>
                  <a:cubicBezTo>
                    <a:pt x="361" y="322"/>
                    <a:pt x="237" y="676"/>
                    <a:pt x="149" y="1054"/>
                  </a:cubicBezTo>
                  <a:cubicBezTo>
                    <a:pt x="60" y="1433"/>
                    <a:pt x="8" y="1837"/>
                    <a:pt x="18" y="2121"/>
                  </a:cubicBezTo>
                  <a:cubicBezTo>
                    <a:pt x="24" y="2301"/>
                    <a:pt x="56" y="2432"/>
                    <a:pt x="119" y="2478"/>
                  </a:cubicBezTo>
                  <a:cubicBezTo>
                    <a:pt x="114" y="2484"/>
                    <a:pt x="114" y="2484"/>
                    <a:pt x="114" y="248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1" name="Freeform 25"/>
            <p:cNvSpPr>
              <a:spLocks/>
            </p:cNvSpPr>
            <p:nvPr/>
          </p:nvSpPr>
          <p:spPr bwMode="auto">
            <a:xfrm>
              <a:off x="4581707" y="1016544"/>
              <a:ext cx="2659063" cy="4983163"/>
            </a:xfrm>
            <a:custGeom>
              <a:avLst/>
              <a:gdLst>
                <a:gd name="T0" fmla="*/ 167 w 1233"/>
                <a:gd name="T1" fmla="*/ 2311 h 2311"/>
                <a:gd name="T2" fmla="*/ 2 w 1233"/>
                <a:gd name="T3" fmla="*/ 1881 h 2311"/>
                <a:gd name="T4" fmla="*/ 71 w 1233"/>
                <a:gd name="T5" fmla="*/ 1366 h 2311"/>
                <a:gd name="T6" fmla="*/ 275 w 1233"/>
                <a:gd name="T7" fmla="*/ 808 h 2311"/>
                <a:gd name="T8" fmla="*/ 1233 w 1233"/>
                <a:gd name="T9" fmla="*/ 0 h 2311"/>
                <a:gd name="T10" fmla="*/ 1233 w 1233"/>
                <a:gd name="T11" fmla="*/ 7 h 2311"/>
                <a:gd name="T12" fmla="*/ 282 w 1233"/>
                <a:gd name="T13" fmla="*/ 811 h 2311"/>
                <a:gd name="T14" fmla="*/ 78 w 1233"/>
                <a:gd name="T15" fmla="*/ 1367 h 2311"/>
                <a:gd name="T16" fmla="*/ 9 w 1233"/>
                <a:gd name="T17" fmla="*/ 1881 h 2311"/>
                <a:gd name="T18" fmla="*/ 170 w 1233"/>
                <a:gd name="T19" fmla="*/ 2304 h 2311"/>
                <a:gd name="T20" fmla="*/ 167 w 1233"/>
                <a:gd name="T21" fmla="*/ 2311 h 2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3" h="2311">
                  <a:moveTo>
                    <a:pt x="167" y="2311"/>
                  </a:moveTo>
                  <a:cubicBezTo>
                    <a:pt x="56" y="2257"/>
                    <a:pt x="4" y="2095"/>
                    <a:pt x="2" y="1881"/>
                  </a:cubicBezTo>
                  <a:cubicBezTo>
                    <a:pt x="0" y="1730"/>
                    <a:pt x="25" y="1551"/>
                    <a:pt x="71" y="1366"/>
                  </a:cubicBezTo>
                  <a:cubicBezTo>
                    <a:pt x="117" y="1180"/>
                    <a:pt x="186" y="988"/>
                    <a:pt x="275" y="808"/>
                  </a:cubicBezTo>
                  <a:cubicBezTo>
                    <a:pt x="491" y="368"/>
                    <a:pt x="824" y="3"/>
                    <a:pt x="1233" y="0"/>
                  </a:cubicBezTo>
                  <a:cubicBezTo>
                    <a:pt x="1233" y="7"/>
                    <a:pt x="1233" y="7"/>
                    <a:pt x="1233" y="7"/>
                  </a:cubicBezTo>
                  <a:cubicBezTo>
                    <a:pt x="828" y="11"/>
                    <a:pt x="497" y="373"/>
                    <a:pt x="282" y="811"/>
                  </a:cubicBezTo>
                  <a:cubicBezTo>
                    <a:pt x="193" y="990"/>
                    <a:pt x="125" y="1182"/>
                    <a:pt x="78" y="1367"/>
                  </a:cubicBezTo>
                  <a:cubicBezTo>
                    <a:pt x="32" y="1552"/>
                    <a:pt x="8" y="1730"/>
                    <a:pt x="9" y="1881"/>
                  </a:cubicBezTo>
                  <a:cubicBezTo>
                    <a:pt x="11" y="2092"/>
                    <a:pt x="62" y="2251"/>
                    <a:pt x="170" y="2304"/>
                  </a:cubicBezTo>
                  <a:cubicBezTo>
                    <a:pt x="167" y="2311"/>
                    <a:pt x="167" y="2311"/>
                    <a:pt x="167" y="2311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2" name="Freeform 26"/>
            <p:cNvSpPr>
              <a:spLocks/>
            </p:cNvSpPr>
            <p:nvPr/>
          </p:nvSpPr>
          <p:spPr bwMode="auto">
            <a:xfrm>
              <a:off x="4581707" y="1016544"/>
              <a:ext cx="2659063" cy="4983163"/>
            </a:xfrm>
            <a:custGeom>
              <a:avLst/>
              <a:gdLst>
                <a:gd name="T0" fmla="*/ 167 w 1233"/>
                <a:gd name="T1" fmla="*/ 2311 h 2311"/>
                <a:gd name="T2" fmla="*/ 2 w 1233"/>
                <a:gd name="T3" fmla="*/ 1881 h 2311"/>
                <a:gd name="T4" fmla="*/ 71 w 1233"/>
                <a:gd name="T5" fmla="*/ 1366 h 2311"/>
                <a:gd name="T6" fmla="*/ 275 w 1233"/>
                <a:gd name="T7" fmla="*/ 808 h 2311"/>
                <a:gd name="T8" fmla="*/ 1233 w 1233"/>
                <a:gd name="T9" fmla="*/ 0 h 2311"/>
                <a:gd name="T10" fmla="*/ 1233 w 1233"/>
                <a:gd name="T11" fmla="*/ 7 h 2311"/>
                <a:gd name="T12" fmla="*/ 282 w 1233"/>
                <a:gd name="T13" fmla="*/ 811 h 2311"/>
                <a:gd name="T14" fmla="*/ 78 w 1233"/>
                <a:gd name="T15" fmla="*/ 1367 h 2311"/>
                <a:gd name="T16" fmla="*/ 9 w 1233"/>
                <a:gd name="T17" fmla="*/ 1881 h 2311"/>
                <a:gd name="T18" fmla="*/ 170 w 1233"/>
                <a:gd name="T19" fmla="*/ 2304 h 2311"/>
                <a:gd name="T20" fmla="*/ 167 w 1233"/>
                <a:gd name="T21" fmla="*/ 2311 h 2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3" h="2311">
                  <a:moveTo>
                    <a:pt x="167" y="2311"/>
                  </a:moveTo>
                  <a:cubicBezTo>
                    <a:pt x="56" y="2257"/>
                    <a:pt x="4" y="2095"/>
                    <a:pt x="2" y="1881"/>
                  </a:cubicBezTo>
                  <a:cubicBezTo>
                    <a:pt x="0" y="1730"/>
                    <a:pt x="25" y="1551"/>
                    <a:pt x="71" y="1366"/>
                  </a:cubicBezTo>
                  <a:cubicBezTo>
                    <a:pt x="117" y="1180"/>
                    <a:pt x="186" y="988"/>
                    <a:pt x="275" y="808"/>
                  </a:cubicBezTo>
                  <a:cubicBezTo>
                    <a:pt x="491" y="368"/>
                    <a:pt x="824" y="3"/>
                    <a:pt x="1233" y="0"/>
                  </a:cubicBezTo>
                  <a:cubicBezTo>
                    <a:pt x="1233" y="7"/>
                    <a:pt x="1233" y="7"/>
                    <a:pt x="1233" y="7"/>
                  </a:cubicBezTo>
                  <a:cubicBezTo>
                    <a:pt x="828" y="11"/>
                    <a:pt x="497" y="373"/>
                    <a:pt x="282" y="811"/>
                  </a:cubicBezTo>
                  <a:cubicBezTo>
                    <a:pt x="193" y="990"/>
                    <a:pt x="125" y="1182"/>
                    <a:pt x="78" y="1367"/>
                  </a:cubicBezTo>
                  <a:cubicBezTo>
                    <a:pt x="32" y="1552"/>
                    <a:pt x="8" y="1730"/>
                    <a:pt x="9" y="1881"/>
                  </a:cubicBezTo>
                  <a:cubicBezTo>
                    <a:pt x="11" y="2092"/>
                    <a:pt x="62" y="2251"/>
                    <a:pt x="170" y="2304"/>
                  </a:cubicBezTo>
                  <a:cubicBezTo>
                    <a:pt x="167" y="2311"/>
                    <a:pt x="167" y="2311"/>
                    <a:pt x="167" y="2311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3" name="Freeform 27"/>
            <p:cNvSpPr>
              <a:spLocks/>
            </p:cNvSpPr>
            <p:nvPr/>
          </p:nvSpPr>
          <p:spPr bwMode="auto">
            <a:xfrm>
              <a:off x="3860982" y="1022894"/>
              <a:ext cx="4095750" cy="4584700"/>
            </a:xfrm>
            <a:custGeom>
              <a:avLst/>
              <a:gdLst>
                <a:gd name="T0" fmla="*/ 231 w 1899"/>
                <a:gd name="T1" fmla="*/ 2126 h 2126"/>
                <a:gd name="T2" fmla="*/ 118 w 1899"/>
                <a:gd name="T3" fmla="*/ 1270 h 2126"/>
                <a:gd name="T4" fmla="*/ 426 w 1899"/>
                <a:gd name="T5" fmla="*/ 727 h 2126"/>
                <a:gd name="T6" fmla="*/ 891 w 1899"/>
                <a:gd name="T7" fmla="*/ 292 h 2126"/>
                <a:gd name="T8" fmla="*/ 1899 w 1899"/>
                <a:gd name="T9" fmla="*/ 202 h 2126"/>
                <a:gd name="T10" fmla="*/ 1895 w 1899"/>
                <a:gd name="T11" fmla="*/ 208 h 2126"/>
                <a:gd name="T12" fmla="*/ 895 w 1899"/>
                <a:gd name="T13" fmla="*/ 299 h 2126"/>
                <a:gd name="T14" fmla="*/ 432 w 1899"/>
                <a:gd name="T15" fmla="*/ 732 h 2126"/>
                <a:gd name="T16" fmla="*/ 125 w 1899"/>
                <a:gd name="T17" fmla="*/ 1273 h 2126"/>
                <a:gd name="T18" fmla="*/ 236 w 1899"/>
                <a:gd name="T19" fmla="*/ 2120 h 2126"/>
                <a:gd name="T20" fmla="*/ 231 w 1899"/>
                <a:gd name="T21" fmla="*/ 2126 h 2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99" h="2126">
                  <a:moveTo>
                    <a:pt x="231" y="2126"/>
                  </a:moveTo>
                  <a:cubicBezTo>
                    <a:pt x="11" y="1923"/>
                    <a:pt x="0" y="1600"/>
                    <a:pt x="118" y="1270"/>
                  </a:cubicBezTo>
                  <a:cubicBezTo>
                    <a:pt x="185" y="1085"/>
                    <a:pt x="292" y="897"/>
                    <a:pt x="426" y="727"/>
                  </a:cubicBezTo>
                  <a:cubicBezTo>
                    <a:pt x="559" y="557"/>
                    <a:pt x="719" y="406"/>
                    <a:pt x="891" y="292"/>
                  </a:cubicBezTo>
                  <a:cubicBezTo>
                    <a:pt x="1218" y="77"/>
                    <a:pt x="1587" y="0"/>
                    <a:pt x="1899" y="202"/>
                  </a:cubicBezTo>
                  <a:cubicBezTo>
                    <a:pt x="1895" y="208"/>
                    <a:pt x="1895" y="208"/>
                    <a:pt x="1895" y="208"/>
                  </a:cubicBezTo>
                  <a:cubicBezTo>
                    <a:pt x="1586" y="8"/>
                    <a:pt x="1220" y="85"/>
                    <a:pt x="895" y="299"/>
                  </a:cubicBezTo>
                  <a:cubicBezTo>
                    <a:pt x="724" y="412"/>
                    <a:pt x="565" y="563"/>
                    <a:pt x="432" y="732"/>
                  </a:cubicBezTo>
                  <a:cubicBezTo>
                    <a:pt x="299" y="901"/>
                    <a:pt x="192" y="1088"/>
                    <a:pt x="125" y="1273"/>
                  </a:cubicBezTo>
                  <a:cubicBezTo>
                    <a:pt x="8" y="1600"/>
                    <a:pt x="18" y="1920"/>
                    <a:pt x="236" y="2120"/>
                  </a:cubicBezTo>
                  <a:cubicBezTo>
                    <a:pt x="231" y="2126"/>
                    <a:pt x="231" y="2126"/>
                    <a:pt x="231" y="2126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4" name="Freeform 28"/>
            <p:cNvSpPr>
              <a:spLocks/>
            </p:cNvSpPr>
            <p:nvPr/>
          </p:nvSpPr>
          <p:spPr bwMode="auto">
            <a:xfrm>
              <a:off x="3860982" y="1022894"/>
              <a:ext cx="4095750" cy="4584700"/>
            </a:xfrm>
            <a:custGeom>
              <a:avLst/>
              <a:gdLst>
                <a:gd name="T0" fmla="*/ 231 w 1899"/>
                <a:gd name="T1" fmla="*/ 2126 h 2126"/>
                <a:gd name="T2" fmla="*/ 118 w 1899"/>
                <a:gd name="T3" fmla="*/ 1270 h 2126"/>
                <a:gd name="T4" fmla="*/ 426 w 1899"/>
                <a:gd name="T5" fmla="*/ 727 h 2126"/>
                <a:gd name="T6" fmla="*/ 891 w 1899"/>
                <a:gd name="T7" fmla="*/ 292 h 2126"/>
                <a:gd name="T8" fmla="*/ 1899 w 1899"/>
                <a:gd name="T9" fmla="*/ 202 h 2126"/>
                <a:gd name="T10" fmla="*/ 1895 w 1899"/>
                <a:gd name="T11" fmla="*/ 208 h 2126"/>
                <a:gd name="T12" fmla="*/ 895 w 1899"/>
                <a:gd name="T13" fmla="*/ 299 h 2126"/>
                <a:gd name="T14" fmla="*/ 432 w 1899"/>
                <a:gd name="T15" fmla="*/ 732 h 2126"/>
                <a:gd name="T16" fmla="*/ 125 w 1899"/>
                <a:gd name="T17" fmla="*/ 1273 h 2126"/>
                <a:gd name="T18" fmla="*/ 236 w 1899"/>
                <a:gd name="T19" fmla="*/ 2120 h 2126"/>
                <a:gd name="T20" fmla="*/ 231 w 1899"/>
                <a:gd name="T21" fmla="*/ 2126 h 2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99" h="2126">
                  <a:moveTo>
                    <a:pt x="231" y="2126"/>
                  </a:moveTo>
                  <a:cubicBezTo>
                    <a:pt x="11" y="1923"/>
                    <a:pt x="0" y="1600"/>
                    <a:pt x="118" y="1270"/>
                  </a:cubicBezTo>
                  <a:cubicBezTo>
                    <a:pt x="185" y="1085"/>
                    <a:pt x="292" y="897"/>
                    <a:pt x="426" y="727"/>
                  </a:cubicBezTo>
                  <a:cubicBezTo>
                    <a:pt x="559" y="557"/>
                    <a:pt x="719" y="406"/>
                    <a:pt x="891" y="292"/>
                  </a:cubicBezTo>
                  <a:cubicBezTo>
                    <a:pt x="1218" y="77"/>
                    <a:pt x="1587" y="0"/>
                    <a:pt x="1899" y="202"/>
                  </a:cubicBezTo>
                  <a:cubicBezTo>
                    <a:pt x="1895" y="208"/>
                    <a:pt x="1895" y="208"/>
                    <a:pt x="1895" y="208"/>
                  </a:cubicBezTo>
                  <a:cubicBezTo>
                    <a:pt x="1586" y="8"/>
                    <a:pt x="1220" y="85"/>
                    <a:pt x="895" y="299"/>
                  </a:cubicBezTo>
                  <a:cubicBezTo>
                    <a:pt x="724" y="412"/>
                    <a:pt x="565" y="563"/>
                    <a:pt x="432" y="732"/>
                  </a:cubicBezTo>
                  <a:cubicBezTo>
                    <a:pt x="299" y="901"/>
                    <a:pt x="192" y="1088"/>
                    <a:pt x="125" y="1273"/>
                  </a:cubicBezTo>
                  <a:cubicBezTo>
                    <a:pt x="8" y="1600"/>
                    <a:pt x="18" y="1920"/>
                    <a:pt x="236" y="2120"/>
                  </a:cubicBezTo>
                  <a:cubicBezTo>
                    <a:pt x="231" y="2126"/>
                    <a:pt x="231" y="2126"/>
                    <a:pt x="231" y="2126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5" name="Freeform 29"/>
            <p:cNvSpPr>
              <a:spLocks/>
            </p:cNvSpPr>
            <p:nvPr/>
          </p:nvSpPr>
          <p:spPr bwMode="auto">
            <a:xfrm>
              <a:off x="3429182" y="1237207"/>
              <a:ext cx="5149850" cy="3778250"/>
            </a:xfrm>
            <a:custGeom>
              <a:avLst/>
              <a:gdLst>
                <a:gd name="T0" fmla="*/ 197 w 2387"/>
                <a:gd name="T1" fmla="*/ 1752 h 1752"/>
                <a:gd name="T2" fmla="*/ 265 w 2387"/>
                <a:gd name="T3" fmla="*/ 765 h 1752"/>
                <a:gd name="T4" fmla="*/ 680 w 2387"/>
                <a:gd name="T5" fmla="*/ 350 h 1752"/>
                <a:gd name="T6" fmla="*/ 1226 w 2387"/>
                <a:gd name="T7" fmla="*/ 101 h 1752"/>
                <a:gd name="T8" fmla="*/ 2387 w 2387"/>
                <a:gd name="T9" fmla="*/ 454 h 1752"/>
                <a:gd name="T10" fmla="*/ 2381 w 2387"/>
                <a:gd name="T11" fmla="*/ 458 h 1752"/>
                <a:gd name="T12" fmla="*/ 1228 w 2387"/>
                <a:gd name="T13" fmla="*/ 108 h 1752"/>
                <a:gd name="T14" fmla="*/ 684 w 2387"/>
                <a:gd name="T15" fmla="*/ 357 h 1752"/>
                <a:gd name="T16" fmla="*/ 272 w 2387"/>
                <a:gd name="T17" fmla="*/ 769 h 1752"/>
                <a:gd name="T18" fmla="*/ 203 w 2387"/>
                <a:gd name="T19" fmla="*/ 1749 h 1752"/>
                <a:gd name="T20" fmla="*/ 197 w 2387"/>
                <a:gd name="T21" fmla="*/ 1752 h 1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87" h="1752">
                  <a:moveTo>
                    <a:pt x="197" y="1752"/>
                  </a:moveTo>
                  <a:cubicBezTo>
                    <a:pt x="0" y="1428"/>
                    <a:pt x="61" y="1068"/>
                    <a:pt x="265" y="765"/>
                  </a:cubicBezTo>
                  <a:cubicBezTo>
                    <a:pt x="371" y="607"/>
                    <a:pt x="514" y="465"/>
                    <a:pt x="680" y="350"/>
                  </a:cubicBezTo>
                  <a:cubicBezTo>
                    <a:pt x="845" y="236"/>
                    <a:pt x="1033" y="148"/>
                    <a:pt x="1226" y="101"/>
                  </a:cubicBezTo>
                  <a:cubicBezTo>
                    <a:pt x="1637" y="0"/>
                    <a:pt x="2074" y="78"/>
                    <a:pt x="2387" y="454"/>
                  </a:cubicBezTo>
                  <a:cubicBezTo>
                    <a:pt x="2381" y="458"/>
                    <a:pt x="2381" y="458"/>
                    <a:pt x="2381" y="458"/>
                  </a:cubicBezTo>
                  <a:cubicBezTo>
                    <a:pt x="2071" y="85"/>
                    <a:pt x="1636" y="8"/>
                    <a:pt x="1228" y="108"/>
                  </a:cubicBezTo>
                  <a:cubicBezTo>
                    <a:pt x="1036" y="155"/>
                    <a:pt x="849" y="242"/>
                    <a:pt x="684" y="357"/>
                  </a:cubicBezTo>
                  <a:cubicBezTo>
                    <a:pt x="519" y="471"/>
                    <a:pt x="377" y="613"/>
                    <a:pt x="272" y="769"/>
                  </a:cubicBezTo>
                  <a:cubicBezTo>
                    <a:pt x="69" y="1070"/>
                    <a:pt x="8" y="1427"/>
                    <a:pt x="203" y="1749"/>
                  </a:cubicBezTo>
                  <a:cubicBezTo>
                    <a:pt x="197" y="1752"/>
                    <a:pt x="197" y="1752"/>
                    <a:pt x="197" y="1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6" name="Freeform 30"/>
            <p:cNvSpPr>
              <a:spLocks/>
            </p:cNvSpPr>
            <p:nvPr/>
          </p:nvSpPr>
          <p:spPr bwMode="auto">
            <a:xfrm>
              <a:off x="3429182" y="1237207"/>
              <a:ext cx="5149850" cy="3778250"/>
            </a:xfrm>
            <a:custGeom>
              <a:avLst/>
              <a:gdLst>
                <a:gd name="T0" fmla="*/ 197 w 2387"/>
                <a:gd name="T1" fmla="*/ 1752 h 1752"/>
                <a:gd name="T2" fmla="*/ 265 w 2387"/>
                <a:gd name="T3" fmla="*/ 765 h 1752"/>
                <a:gd name="T4" fmla="*/ 680 w 2387"/>
                <a:gd name="T5" fmla="*/ 350 h 1752"/>
                <a:gd name="T6" fmla="*/ 1226 w 2387"/>
                <a:gd name="T7" fmla="*/ 101 h 1752"/>
                <a:gd name="T8" fmla="*/ 2387 w 2387"/>
                <a:gd name="T9" fmla="*/ 454 h 1752"/>
                <a:gd name="T10" fmla="*/ 2381 w 2387"/>
                <a:gd name="T11" fmla="*/ 458 h 1752"/>
                <a:gd name="T12" fmla="*/ 1228 w 2387"/>
                <a:gd name="T13" fmla="*/ 108 h 1752"/>
                <a:gd name="T14" fmla="*/ 684 w 2387"/>
                <a:gd name="T15" fmla="*/ 357 h 1752"/>
                <a:gd name="T16" fmla="*/ 272 w 2387"/>
                <a:gd name="T17" fmla="*/ 769 h 1752"/>
                <a:gd name="T18" fmla="*/ 203 w 2387"/>
                <a:gd name="T19" fmla="*/ 1749 h 1752"/>
                <a:gd name="T20" fmla="*/ 197 w 2387"/>
                <a:gd name="T21" fmla="*/ 1752 h 1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87" h="1752">
                  <a:moveTo>
                    <a:pt x="197" y="1752"/>
                  </a:moveTo>
                  <a:cubicBezTo>
                    <a:pt x="0" y="1428"/>
                    <a:pt x="61" y="1068"/>
                    <a:pt x="265" y="765"/>
                  </a:cubicBezTo>
                  <a:cubicBezTo>
                    <a:pt x="371" y="607"/>
                    <a:pt x="514" y="465"/>
                    <a:pt x="680" y="350"/>
                  </a:cubicBezTo>
                  <a:cubicBezTo>
                    <a:pt x="845" y="236"/>
                    <a:pt x="1033" y="148"/>
                    <a:pt x="1226" y="101"/>
                  </a:cubicBezTo>
                  <a:cubicBezTo>
                    <a:pt x="1637" y="0"/>
                    <a:pt x="2074" y="78"/>
                    <a:pt x="2387" y="454"/>
                  </a:cubicBezTo>
                  <a:cubicBezTo>
                    <a:pt x="2381" y="458"/>
                    <a:pt x="2381" y="458"/>
                    <a:pt x="2381" y="458"/>
                  </a:cubicBezTo>
                  <a:cubicBezTo>
                    <a:pt x="2071" y="85"/>
                    <a:pt x="1636" y="8"/>
                    <a:pt x="1228" y="108"/>
                  </a:cubicBezTo>
                  <a:cubicBezTo>
                    <a:pt x="1036" y="155"/>
                    <a:pt x="849" y="242"/>
                    <a:pt x="684" y="357"/>
                  </a:cubicBezTo>
                  <a:cubicBezTo>
                    <a:pt x="519" y="471"/>
                    <a:pt x="377" y="613"/>
                    <a:pt x="272" y="769"/>
                  </a:cubicBezTo>
                  <a:cubicBezTo>
                    <a:pt x="69" y="1070"/>
                    <a:pt x="8" y="1427"/>
                    <a:pt x="203" y="1749"/>
                  </a:cubicBezTo>
                  <a:cubicBezTo>
                    <a:pt x="197" y="1752"/>
                    <a:pt x="197" y="1752"/>
                    <a:pt x="197" y="1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7" name="Freeform 31"/>
            <p:cNvSpPr>
              <a:spLocks/>
            </p:cNvSpPr>
            <p:nvPr/>
          </p:nvSpPr>
          <p:spPr bwMode="auto">
            <a:xfrm>
              <a:off x="3424420" y="1432469"/>
              <a:ext cx="5494338" cy="2147888"/>
            </a:xfrm>
            <a:custGeom>
              <a:avLst/>
              <a:gdLst>
                <a:gd name="T0" fmla="*/ 2540 w 2547"/>
                <a:gd name="T1" fmla="*/ 996 h 996"/>
                <a:gd name="T2" fmla="*/ 2171 w 2547"/>
                <a:gd name="T3" fmla="*/ 296 h 996"/>
                <a:gd name="T4" fmla="*/ 1274 w 2547"/>
                <a:gd name="T5" fmla="*/ 8 h 996"/>
                <a:gd name="T6" fmla="*/ 376 w 2547"/>
                <a:gd name="T7" fmla="*/ 296 h 996"/>
                <a:gd name="T8" fmla="*/ 8 w 2547"/>
                <a:gd name="T9" fmla="*/ 996 h 996"/>
                <a:gd name="T10" fmla="*/ 0 w 2547"/>
                <a:gd name="T11" fmla="*/ 996 h 996"/>
                <a:gd name="T12" fmla="*/ 371 w 2547"/>
                <a:gd name="T13" fmla="*/ 290 h 996"/>
                <a:gd name="T14" fmla="*/ 1274 w 2547"/>
                <a:gd name="T15" fmla="*/ 0 h 996"/>
                <a:gd name="T16" fmla="*/ 1274 w 2547"/>
                <a:gd name="T17" fmla="*/ 4 h 996"/>
                <a:gd name="T18" fmla="*/ 1274 w 2547"/>
                <a:gd name="T19" fmla="*/ 0 h 996"/>
                <a:gd name="T20" fmla="*/ 2176 w 2547"/>
                <a:gd name="T21" fmla="*/ 290 h 996"/>
                <a:gd name="T22" fmla="*/ 2547 w 2547"/>
                <a:gd name="T23" fmla="*/ 996 h 996"/>
                <a:gd name="T24" fmla="*/ 2540 w 2547"/>
                <a:gd name="T25" fmla="*/ 99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47" h="996">
                  <a:moveTo>
                    <a:pt x="2540" y="996"/>
                  </a:moveTo>
                  <a:cubicBezTo>
                    <a:pt x="2538" y="720"/>
                    <a:pt x="2399" y="474"/>
                    <a:pt x="2171" y="296"/>
                  </a:cubicBezTo>
                  <a:cubicBezTo>
                    <a:pt x="1944" y="119"/>
                    <a:pt x="1629" y="10"/>
                    <a:pt x="1274" y="8"/>
                  </a:cubicBezTo>
                  <a:cubicBezTo>
                    <a:pt x="919" y="10"/>
                    <a:pt x="603" y="119"/>
                    <a:pt x="376" y="296"/>
                  </a:cubicBezTo>
                  <a:cubicBezTo>
                    <a:pt x="149" y="474"/>
                    <a:pt x="10" y="720"/>
                    <a:pt x="8" y="996"/>
                  </a:cubicBezTo>
                  <a:cubicBezTo>
                    <a:pt x="0" y="996"/>
                    <a:pt x="0" y="996"/>
                    <a:pt x="0" y="996"/>
                  </a:cubicBezTo>
                  <a:cubicBezTo>
                    <a:pt x="2" y="718"/>
                    <a:pt x="142" y="469"/>
                    <a:pt x="371" y="290"/>
                  </a:cubicBezTo>
                  <a:cubicBezTo>
                    <a:pt x="600" y="112"/>
                    <a:pt x="917" y="2"/>
                    <a:pt x="1274" y="0"/>
                  </a:cubicBezTo>
                  <a:cubicBezTo>
                    <a:pt x="1274" y="4"/>
                    <a:pt x="1274" y="4"/>
                    <a:pt x="1274" y="4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631" y="2"/>
                    <a:pt x="1948" y="112"/>
                    <a:pt x="2176" y="290"/>
                  </a:cubicBezTo>
                  <a:cubicBezTo>
                    <a:pt x="2405" y="469"/>
                    <a:pt x="2545" y="718"/>
                    <a:pt x="2547" y="996"/>
                  </a:cubicBezTo>
                  <a:cubicBezTo>
                    <a:pt x="2540" y="996"/>
                    <a:pt x="2540" y="996"/>
                    <a:pt x="2540" y="996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8" name="Freeform 32"/>
            <p:cNvSpPr>
              <a:spLocks/>
            </p:cNvSpPr>
            <p:nvPr/>
          </p:nvSpPr>
          <p:spPr bwMode="auto">
            <a:xfrm>
              <a:off x="3424420" y="1432469"/>
              <a:ext cx="5494338" cy="2147888"/>
            </a:xfrm>
            <a:custGeom>
              <a:avLst/>
              <a:gdLst>
                <a:gd name="T0" fmla="*/ 2540 w 2547"/>
                <a:gd name="T1" fmla="*/ 996 h 996"/>
                <a:gd name="T2" fmla="*/ 2171 w 2547"/>
                <a:gd name="T3" fmla="*/ 296 h 996"/>
                <a:gd name="T4" fmla="*/ 1274 w 2547"/>
                <a:gd name="T5" fmla="*/ 8 h 996"/>
                <a:gd name="T6" fmla="*/ 376 w 2547"/>
                <a:gd name="T7" fmla="*/ 296 h 996"/>
                <a:gd name="T8" fmla="*/ 8 w 2547"/>
                <a:gd name="T9" fmla="*/ 996 h 996"/>
                <a:gd name="T10" fmla="*/ 0 w 2547"/>
                <a:gd name="T11" fmla="*/ 996 h 996"/>
                <a:gd name="T12" fmla="*/ 371 w 2547"/>
                <a:gd name="T13" fmla="*/ 290 h 996"/>
                <a:gd name="T14" fmla="*/ 1274 w 2547"/>
                <a:gd name="T15" fmla="*/ 0 h 996"/>
                <a:gd name="T16" fmla="*/ 1274 w 2547"/>
                <a:gd name="T17" fmla="*/ 4 h 996"/>
                <a:gd name="T18" fmla="*/ 1274 w 2547"/>
                <a:gd name="T19" fmla="*/ 0 h 996"/>
                <a:gd name="T20" fmla="*/ 2176 w 2547"/>
                <a:gd name="T21" fmla="*/ 290 h 996"/>
                <a:gd name="T22" fmla="*/ 2547 w 2547"/>
                <a:gd name="T23" fmla="*/ 996 h 996"/>
                <a:gd name="T24" fmla="*/ 2540 w 2547"/>
                <a:gd name="T25" fmla="*/ 99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47" h="996">
                  <a:moveTo>
                    <a:pt x="2540" y="996"/>
                  </a:moveTo>
                  <a:cubicBezTo>
                    <a:pt x="2538" y="720"/>
                    <a:pt x="2399" y="474"/>
                    <a:pt x="2171" y="296"/>
                  </a:cubicBezTo>
                  <a:cubicBezTo>
                    <a:pt x="1944" y="119"/>
                    <a:pt x="1629" y="10"/>
                    <a:pt x="1274" y="8"/>
                  </a:cubicBezTo>
                  <a:cubicBezTo>
                    <a:pt x="919" y="10"/>
                    <a:pt x="603" y="119"/>
                    <a:pt x="376" y="296"/>
                  </a:cubicBezTo>
                  <a:cubicBezTo>
                    <a:pt x="149" y="474"/>
                    <a:pt x="10" y="720"/>
                    <a:pt x="8" y="996"/>
                  </a:cubicBezTo>
                  <a:cubicBezTo>
                    <a:pt x="0" y="996"/>
                    <a:pt x="0" y="996"/>
                    <a:pt x="0" y="996"/>
                  </a:cubicBezTo>
                  <a:cubicBezTo>
                    <a:pt x="2" y="718"/>
                    <a:pt x="142" y="469"/>
                    <a:pt x="371" y="290"/>
                  </a:cubicBezTo>
                  <a:cubicBezTo>
                    <a:pt x="600" y="112"/>
                    <a:pt x="917" y="2"/>
                    <a:pt x="1274" y="0"/>
                  </a:cubicBezTo>
                  <a:cubicBezTo>
                    <a:pt x="1274" y="4"/>
                    <a:pt x="1274" y="4"/>
                    <a:pt x="1274" y="4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631" y="2"/>
                    <a:pt x="1948" y="112"/>
                    <a:pt x="2176" y="290"/>
                  </a:cubicBezTo>
                  <a:cubicBezTo>
                    <a:pt x="2405" y="469"/>
                    <a:pt x="2545" y="718"/>
                    <a:pt x="2547" y="996"/>
                  </a:cubicBezTo>
                  <a:cubicBezTo>
                    <a:pt x="2540" y="996"/>
                    <a:pt x="2540" y="996"/>
                    <a:pt x="2540" y="996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9" name="Freeform 33"/>
            <p:cNvSpPr>
              <a:spLocks/>
            </p:cNvSpPr>
            <p:nvPr/>
          </p:nvSpPr>
          <p:spPr bwMode="auto">
            <a:xfrm>
              <a:off x="5605645" y="857794"/>
              <a:ext cx="1452563" cy="5357813"/>
            </a:xfrm>
            <a:custGeom>
              <a:avLst/>
              <a:gdLst>
                <a:gd name="T0" fmla="*/ 555 w 673"/>
                <a:gd name="T1" fmla="*/ 2478 h 2484"/>
                <a:gd name="T2" fmla="*/ 656 w 673"/>
                <a:gd name="T3" fmla="*/ 2121 h 2484"/>
                <a:gd name="T4" fmla="*/ 525 w 673"/>
                <a:gd name="T5" fmla="*/ 1054 h 2484"/>
                <a:gd name="T6" fmla="*/ 179 w 673"/>
                <a:gd name="T7" fmla="*/ 138 h 2484"/>
                <a:gd name="T8" fmla="*/ 0 w 673"/>
                <a:gd name="T9" fmla="*/ 7 h 2484"/>
                <a:gd name="T10" fmla="*/ 0 w 673"/>
                <a:gd name="T11" fmla="*/ 0 h 2484"/>
                <a:gd name="T12" fmla="*/ 185 w 673"/>
                <a:gd name="T13" fmla="*/ 134 h 2484"/>
                <a:gd name="T14" fmla="*/ 532 w 673"/>
                <a:gd name="T15" fmla="*/ 1053 h 2484"/>
                <a:gd name="T16" fmla="*/ 663 w 673"/>
                <a:gd name="T17" fmla="*/ 2121 h 2484"/>
                <a:gd name="T18" fmla="*/ 559 w 673"/>
                <a:gd name="T19" fmla="*/ 2484 h 2484"/>
                <a:gd name="T20" fmla="*/ 555 w 673"/>
                <a:gd name="T21" fmla="*/ 2478 h 2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3" h="2484">
                  <a:moveTo>
                    <a:pt x="555" y="2478"/>
                  </a:moveTo>
                  <a:cubicBezTo>
                    <a:pt x="618" y="2432"/>
                    <a:pt x="649" y="2301"/>
                    <a:pt x="656" y="2121"/>
                  </a:cubicBezTo>
                  <a:cubicBezTo>
                    <a:pt x="666" y="1837"/>
                    <a:pt x="613" y="1433"/>
                    <a:pt x="525" y="1054"/>
                  </a:cubicBezTo>
                  <a:cubicBezTo>
                    <a:pt x="436" y="676"/>
                    <a:pt x="312" y="322"/>
                    <a:pt x="179" y="138"/>
                  </a:cubicBezTo>
                  <a:cubicBezTo>
                    <a:pt x="120" y="57"/>
                    <a:pt x="60" y="9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2" y="2"/>
                    <a:pt x="125" y="51"/>
                    <a:pt x="185" y="134"/>
                  </a:cubicBezTo>
                  <a:cubicBezTo>
                    <a:pt x="319" y="319"/>
                    <a:pt x="444" y="673"/>
                    <a:pt x="532" y="1053"/>
                  </a:cubicBezTo>
                  <a:cubicBezTo>
                    <a:pt x="621" y="1432"/>
                    <a:pt x="673" y="1836"/>
                    <a:pt x="663" y="2121"/>
                  </a:cubicBezTo>
                  <a:cubicBezTo>
                    <a:pt x="657" y="2303"/>
                    <a:pt x="624" y="2437"/>
                    <a:pt x="559" y="2484"/>
                  </a:cubicBezTo>
                  <a:cubicBezTo>
                    <a:pt x="555" y="2478"/>
                    <a:pt x="555" y="2478"/>
                    <a:pt x="555" y="247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0" name="Freeform 34"/>
            <p:cNvSpPr>
              <a:spLocks/>
            </p:cNvSpPr>
            <p:nvPr/>
          </p:nvSpPr>
          <p:spPr bwMode="auto">
            <a:xfrm>
              <a:off x="5605645" y="857794"/>
              <a:ext cx="1452563" cy="5357813"/>
            </a:xfrm>
            <a:custGeom>
              <a:avLst/>
              <a:gdLst>
                <a:gd name="T0" fmla="*/ 555 w 673"/>
                <a:gd name="T1" fmla="*/ 2478 h 2484"/>
                <a:gd name="T2" fmla="*/ 656 w 673"/>
                <a:gd name="T3" fmla="*/ 2121 h 2484"/>
                <a:gd name="T4" fmla="*/ 525 w 673"/>
                <a:gd name="T5" fmla="*/ 1054 h 2484"/>
                <a:gd name="T6" fmla="*/ 179 w 673"/>
                <a:gd name="T7" fmla="*/ 138 h 2484"/>
                <a:gd name="T8" fmla="*/ 0 w 673"/>
                <a:gd name="T9" fmla="*/ 7 h 2484"/>
                <a:gd name="T10" fmla="*/ 0 w 673"/>
                <a:gd name="T11" fmla="*/ 0 h 2484"/>
                <a:gd name="T12" fmla="*/ 185 w 673"/>
                <a:gd name="T13" fmla="*/ 134 h 2484"/>
                <a:gd name="T14" fmla="*/ 532 w 673"/>
                <a:gd name="T15" fmla="*/ 1053 h 2484"/>
                <a:gd name="T16" fmla="*/ 663 w 673"/>
                <a:gd name="T17" fmla="*/ 2121 h 2484"/>
                <a:gd name="T18" fmla="*/ 559 w 673"/>
                <a:gd name="T19" fmla="*/ 2484 h 2484"/>
                <a:gd name="T20" fmla="*/ 555 w 673"/>
                <a:gd name="T21" fmla="*/ 2478 h 2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3" h="2484">
                  <a:moveTo>
                    <a:pt x="555" y="2478"/>
                  </a:moveTo>
                  <a:cubicBezTo>
                    <a:pt x="618" y="2432"/>
                    <a:pt x="649" y="2301"/>
                    <a:pt x="656" y="2121"/>
                  </a:cubicBezTo>
                  <a:cubicBezTo>
                    <a:pt x="666" y="1837"/>
                    <a:pt x="613" y="1433"/>
                    <a:pt x="525" y="1054"/>
                  </a:cubicBezTo>
                  <a:cubicBezTo>
                    <a:pt x="436" y="676"/>
                    <a:pt x="312" y="322"/>
                    <a:pt x="179" y="138"/>
                  </a:cubicBezTo>
                  <a:cubicBezTo>
                    <a:pt x="120" y="57"/>
                    <a:pt x="60" y="9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2" y="2"/>
                    <a:pt x="125" y="51"/>
                    <a:pt x="185" y="134"/>
                  </a:cubicBezTo>
                  <a:cubicBezTo>
                    <a:pt x="319" y="319"/>
                    <a:pt x="444" y="673"/>
                    <a:pt x="532" y="1053"/>
                  </a:cubicBezTo>
                  <a:cubicBezTo>
                    <a:pt x="621" y="1432"/>
                    <a:pt x="673" y="1836"/>
                    <a:pt x="663" y="2121"/>
                  </a:cubicBezTo>
                  <a:cubicBezTo>
                    <a:pt x="657" y="2303"/>
                    <a:pt x="624" y="2437"/>
                    <a:pt x="559" y="2484"/>
                  </a:cubicBezTo>
                  <a:cubicBezTo>
                    <a:pt x="555" y="2478"/>
                    <a:pt x="555" y="2478"/>
                    <a:pt x="555" y="247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1" name="Freeform 35"/>
            <p:cNvSpPr>
              <a:spLocks/>
            </p:cNvSpPr>
            <p:nvPr/>
          </p:nvSpPr>
          <p:spPr bwMode="auto">
            <a:xfrm>
              <a:off x="5103995" y="1016544"/>
              <a:ext cx="2659063" cy="4983163"/>
            </a:xfrm>
            <a:custGeom>
              <a:avLst/>
              <a:gdLst>
                <a:gd name="T0" fmla="*/ 1064 w 1233"/>
                <a:gd name="T1" fmla="*/ 2304 h 2311"/>
                <a:gd name="T2" fmla="*/ 1224 w 1233"/>
                <a:gd name="T3" fmla="*/ 1881 h 2311"/>
                <a:gd name="T4" fmla="*/ 1155 w 1233"/>
                <a:gd name="T5" fmla="*/ 1367 h 2311"/>
                <a:gd name="T6" fmla="*/ 952 w 1233"/>
                <a:gd name="T7" fmla="*/ 811 h 2311"/>
                <a:gd name="T8" fmla="*/ 0 w 1233"/>
                <a:gd name="T9" fmla="*/ 7 h 2311"/>
                <a:gd name="T10" fmla="*/ 0 w 1233"/>
                <a:gd name="T11" fmla="*/ 0 h 2311"/>
                <a:gd name="T12" fmla="*/ 959 w 1233"/>
                <a:gd name="T13" fmla="*/ 808 h 2311"/>
                <a:gd name="T14" fmla="*/ 1163 w 1233"/>
                <a:gd name="T15" fmla="*/ 1366 h 2311"/>
                <a:gd name="T16" fmla="*/ 1232 w 1233"/>
                <a:gd name="T17" fmla="*/ 1881 h 2311"/>
                <a:gd name="T18" fmla="*/ 1067 w 1233"/>
                <a:gd name="T19" fmla="*/ 2311 h 2311"/>
                <a:gd name="T20" fmla="*/ 1064 w 1233"/>
                <a:gd name="T21" fmla="*/ 2304 h 2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3" h="2311">
                  <a:moveTo>
                    <a:pt x="1064" y="2304"/>
                  </a:moveTo>
                  <a:cubicBezTo>
                    <a:pt x="1171" y="2251"/>
                    <a:pt x="1222" y="2092"/>
                    <a:pt x="1224" y="1881"/>
                  </a:cubicBezTo>
                  <a:cubicBezTo>
                    <a:pt x="1225" y="1730"/>
                    <a:pt x="1201" y="1552"/>
                    <a:pt x="1155" y="1367"/>
                  </a:cubicBezTo>
                  <a:cubicBezTo>
                    <a:pt x="1109" y="1182"/>
                    <a:pt x="1040" y="990"/>
                    <a:pt x="952" y="811"/>
                  </a:cubicBezTo>
                  <a:cubicBezTo>
                    <a:pt x="737" y="373"/>
                    <a:pt x="406" y="11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9" y="3"/>
                    <a:pt x="742" y="368"/>
                    <a:pt x="959" y="808"/>
                  </a:cubicBezTo>
                  <a:cubicBezTo>
                    <a:pt x="1047" y="988"/>
                    <a:pt x="1116" y="1180"/>
                    <a:pt x="1163" y="1366"/>
                  </a:cubicBezTo>
                  <a:cubicBezTo>
                    <a:pt x="1209" y="1551"/>
                    <a:pt x="1233" y="1730"/>
                    <a:pt x="1232" y="1881"/>
                  </a:cubicBezTo>
                  <a:cubicBezTo>
                    <a:pt x="1230" y="2095"/>
                    <a:pt x="1178" y="2257"/>
                    <a:pt x="1067" y="2311"/>
                  </a:cubicBezTo>
                  <a:cubicBezTo>
                    <a:pt x="1064" y="2304"/>
                    <a:pt x="1064" y="2304"/>
                    <a:pt x="1064" y="23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2" name="Freeform 36"/>
            <p:cNvSpPr>
              <a:spLocks/>
            </p:cNvSpPr>
            <p:nvPr/>
          </p:nvSpPr>
          <p:spPr bwMode="auto">
            <a:xfrm>
              <a:off x="5103995" y="1016544"/>
              <a:ext cx="2659063" cy="4983163"/>
            </a:xfrm>
            <a:custGeom>
              <a:avLst/>
              <a:gdLst>
                <a:gd name="T0" fmla="*/ 1064 w 1233"/>
                <a:gd name="T1" fmla="*/ 2304 h 2311"/>
                <a:gd name="T2" fmla="*/ 1224 w 1233"/>
                <a:gd name="T3" fmla="*/ 1881 h 2311"/>
                <a:gd name="T4" fmla="*/ 1155 w 1233"/>
                <a:gd name="T5" fmla="*/ 1367 h 2311"/>
                <a:gd name="T6" fmla="*/ 952 w 1233"/>
                <a:gd name="T7" fmla="*/ 811 h 2311"/>
                <a:gd name="T8" fmla="*/ 0 w 1233"/>
                <a:gd name="T9" fmla="*/ 7 h 2311"/>
                <a:gd name="T10" fmla="*/ 0 w 1233"/>
                <a:gd name="T11" fmla="*/ 0 h 2311"/>
                <a:gd name="T12" fmla="*/ 959 w 1233"/>
                <a:gd name="T13" fmla="*/ 808 h 2311"/>
                <a:gd name="T14" fmla="*/ 1163 w 1233"/>
                <a:gd name="T15" fmla="*/ 1366 h 2311"/>
                <a:gd name="T16" fmla="*/ 1232 w 1233"/>
                <a:gd name="T17" fmla="*/ 1881 h 2311"/>
                <a:gd name="T18" fmla="*/ 1067 w 1233"/>
                <a:gd name="T19" fmla="*/ 2311 h 2311"/>
                <a:gd name="T20" fmla="*/ 1064 w 1233"/>
                <a:gd name="T21" fmla="*/ 2304 h 2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3" h="2311">
                  <a:moveTo>
                    <a:pt x="1064" y="2304"/>
                  </a:moveTo>
                  <a:cubicBezTo>
                    <a:pt x="1171" y="2251"/>
                    <a:pt x="1222" y="2092"/>
                    <a:pt x="1224" y="1881"/>
                  </a:cubicBezTo>
                  <a:cubicBezTo>
                    <a:pt x="1225" y="1730"/>
                    <a:pt x="1201" y="1552"/>
                    <a:pt x="1155" y="1367"/>
                  </a:cubicBezTo>
                  <a:cubicBezTo>
                    <a:pt x="1109" y="1182"/>
                    <a:pt x="1040" y="990"/>
                    <a:pt x="952" y="811"/>
                  </a:cubicBezTo>
                  <a:cubicBezTo>
                    <a:pt x="737" y="373"/>
                    <a:pt x="406" y="11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9" y="3"/>
                    <a:pt x="742" y="368"/>
                    <a:pt x="959" y="808"/>
                  </a:cubicBezTo>
                  <a:cubicBezTo>
                    <a:pt x="1047" y="988"/>
                    <a:pt x="1116" y="1180"/>
                    <a:pt x="1163" y="1366"/>
                  </a:cubicBezTo>
                  <a:cubicBezTo>
                    <a:pt x="1209" y="1551"/>
                    <a:pt x="1233" y="1730"/>
                    <a:pt x="1232" y="1881"/>
                  </a:cubicBezTo>
                  <a:cubicBezTo>
                    <a:pt x="1230" y="2095"/>
                    <a:pt x="1178" y="2257"/>
                    <a:pt x="1067" y="2311"/>
                  </a:cubicBezTo>
                  <a:cubicBezTo>
                    <a:pt x="1064" y="2304"/>
                    <a:pt x="1064" y="2304"/>
                    <a:pt x="1064" y="23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3" name="Freeform 37"/>
            <p:cNvSpPr>
              <a:spLocks/>
            </p:cNvSpPr>
            <p:nvPr/>
          </p:nvSpPr>
          <p:spPr bwMode="auto">
            <a:xfrm>
              <a:off x="4386445" y="1022894"/>
              <a:ext cx="4097338" cy="4584700"/>
            </a:xfrm>
            <a:custGeom>
              <a:avLst/>
              <a:gdLst>
                <a:gd name="T0" fmla="*/ 1663 w 1899"/>
                <a:gd name="T1" fmla="*/ 2120 h 2126"/>
                <a:gd name="T2" fmla="*/ 1774 w 1899"/>
                <a:gd name="T3" fmla="*/ 1273 h 2126"/>
                <a:gd name="T4" fmla="*/ 1468 w 1899"/>
                <a:gd name="T5" fmla="*/ 732 h 2126"/>
                <a:gd name="T6" fmla="*/ 1004 w 1899"/>
                <a:gd name="T7" fmla="*/ 299 h 2126"/>
                <a:gd name="T8" fmla="*/ 4 w 1899"/>
                <a:gd name="T9" fmla="*/ 208 h 2126"/>
                <a:gd name="T10" fmla="*/ 0 w 1899"/>
                <a:gd name="T11" fmla="*/ 202 h 2126"/>
                <a:gd name="T12" fmla="*/ 1009 w 1899"/>
                <a:gd name="T13" fmla="*/ 292 h 2126"/>
                <a:gd name="T14" fmla="*/ 1474 w 1899"/>
                <a:gd name="T15" fmla="*/ 727 h 2126"/>
                <a:gd name="T16" fmla="*/ 1781 w 1899"/>
                <a:gd name="T17" fmla="*/ 1270 h 2126"/>
                <a:gd name="T18" fmla="*/ 1669 w 1899"/>
                <a:gd name="T19" fmla="*/ 2126 h 2126"/>
                <a:gd name="T20" fmla="*/ 1663 w 1899"/>
                <a:gd name="T21" fmla="*/ 2120 h 2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99" h="2126">
                  <a:moveTo>
                    <a:pt x="1663" y="2120"/>
                  </a:moveTo>
                  <a:cubicBezTo>
                    <a:pt x="1881" y="1920"/>
                    <a:pt x="1891" y="1600"/>
                    <a:pt x="1774" y="1273"/>
                  </a:cubicBezTo>
                  <a:cubicBezTo>
                    <a:pt x="1708" y="1088"/>
                    <a:pt x="1601" y="901"/>
                    <a:pt x="1468" y="732"/>
                  </a:cubicBezTo>
                  <a:cubicBezTo>
                    <a:pt x="1335" y="563"/>
                    <a:pt x="1175" y="412"/>
                    <a:pt x="1004" y="299"/>
                  </a:cubicBezTo>
                  <a:cubicBezTo>
                    <a:pt x="680" y="85"/>
                    <a:pt x="313" y="8"/>
                    <a:pt x="4" y="208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312" y="0"/>
                    <a:pt x="682" y="77"/>
                    <a:pt x="1009" y="292"/>
                  </a:cubicBezTo>
                  <a:cubicBezTo>
                    <a:pt x="1180" y="406"/>
                    <a:pt x="1340" y="557"/>
                    <a:pt x="1474" y="727"/>
                  </a:cubicBezTo>
                  <a:cubicBezTo>
                    <a:pt x="1607" y="897"/>
                    <a:pt x="1715" y="1085"/>
                    <a:pt x="1781" y="1270"/>
                  </a:cubicBezTo>
                  <a:cubicBezTo>
                    <a:pt x="1899" y="1600"/>
                    <a:pt x="1889" y="1923"/>
                    <a:pt x="1669" y="2126"/>
                  </a:cubicBezTo>
                  <a:cubicBezTo>
                    <a:pt x="1663" y="2120"/>
                    <a:pt x="1663" y="2120"/>
                    <a:pt x="1663" y="2120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4" name="Freeform 38"/>
            <p:cNvSpPr>
              <a:spLocks/>
            </p:cNvSpPr>
            <p:nvPr/>
          </p:nvSpPr>
          <p:spPr bwMode="auto">
            <a:xfrm>
              <a:off x="4386445" y="1022894"/>
              <a:ext cx="4097338" cy="4584700"/>
            </a:xfrm>
            <a:custGeom>
              <a:avLst/>
              <a:gdLst>
                <a:gd name="T0" fmla="*/ 1663 w 1899"/>
                <a:gd name="T1" fmla="*/ 2120 h 2126"/>
                <a:gd name="T2" fmla="*/ 1774 w 1899"/>
                <a:gd name="T3" fmla="*/ 1273 h 2126"/>
                <a:gd name="T4" fmla="*/ 1468 w 1899"/>
                <a:gd name="T5" fmla="*/ 732 h 2126"/>
                <a:gd name="T6" fmla="*/ 1004 w 1899"/>
                <a:gd name="T7" fmla="*/ 299 h 2126"/>
                <a:gd name="T8" fmla="*/ 4 w 1899"/>
                <a:gd name="T9" fmla="*/ 208 h 2126"/>
                <a:gd name="T10" fmla="*/ 0 w 1899"/>
                <a:gd name="T11" fmla="*/ 202 h 2126"/>
                <a:gd name="T12" fmla="*/ 1009 w 1899"/>
                <a:gd name="T13" fmla="*/ 292 h 2126"/>
                <a:gd name="T14" fmla="*/ 1474 w 1899"/>
                <a:gd name="T15" fmla="*/ 727 h 2126"/>
                <a:gd name="T16" fmla="*/ 1781 w 1899"/>
                <a:gd name="T17" fmla="*/ 1270 h 2126"/>
                <a:gd name="T18" fmla="*/ 1669 w 1899"/>
                <a:gd name="T19" fmla="*/ 2126 h 2126"/>
                <a:gd name="T20" fmla="*/ 1663 w 1899"/>
                <a:gd name="T21" fmla="*/ 2120 h 2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99" h="2126">
                  <a:moveTo>
                    <a:pt x="1663" y="2120"/>
                  </a:moveTo>
                  <a:cubicBezTo>
                    <a:pt x="1881" y="1920"/>
                    <a:pt x="1891" y="1600"/>
                    <a:pt x="1774" y="1273"/>
                  </a:cubicBezTo>
                  <a:cubicBezTo>
                    <a:pt x="1708" y="1088"/>
                    <a:pt x="1601" y="901"/>
                    <a:pt x="1468" y="732"/>
                  </a:cubicBezTo>
                  <a:cubicBezTo>
                    <a:pt x="1335" y="563"/>
                    <a:pt x="1175" y="412"/>
                    <a:pt x="1004" y="299"/>
                  </a:cubicBezTo>
                  <a:cubicBezTo>
                    <a:pt x="680" y="85"/>
                    <a:pt x="313" y="8"/>
                    <a:pt x="4" y="208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312" y="0"/>
                    <a:pt x="682" y="77"/>
                    <a:pt x="1009" y="292"/>
                  </a:cubicBezTo>
                  <a:cubicBezTo>
                    <a:pt x="1180" y="406"/>
                    <a:pt x="1340" y="557"/>
                    <a:pt x="1474" y="727"/>
                  </a:cubicBezTo>
                  <a:cubicBezTo>
                    <a:pt x="1607" y="897"/>
                    <a:pt x="1715" y="1085"/>
                    <a:pt x="1781" y="1270"/>
                  </a:cubicBezTo>
                  <a:cubicBezTo>
                    <a:pt x="1899" y="1600"/>
                    <a:pt x="1889" y="1923"/>
                    <a:pt x="1669" y="2126"/>
                  </a:cubicBezTo>
                  <a:cubicBezTo>
                    <a:pt x="1663" y="2120"/>
                    <a:pt x="1663" y="2120"/>
                    <a:pt x="1663" y="2120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5" name="Freeform 39"/>
            <p:cNvSpPr>
              <a:spLocks/>
            </p:cNvSpPr>
            <p:nvPr/>
          </p:nvSpPr>
          <p:spPr bwMode="auto">
            <a:xfrm>
              <a:off x="3767320" y="1237207"/>
              <a:ext cx="5149850" cy="3778250"/>
            </a:xfrm>
            <a:custGeom>
              <a:avLst/>
              <a:gdLst>
                <a:gd name="T0" fmla="*/ 2183 w 2387"/>
                <a:gd name="T1" fmla="*/ 1749 h 1752"/>
                <a:gd name="T2" fmla="*/ 2115 w 2387"/>
                <a:gd name="T3" fmla="*/ 769 h 1752"/>
                <a:gd name="T4" fmla="*/ 1702 w 2387"/>
                <a:gd name="T5" fmla="*/ 357 h 1752"/>
                <a:gd name="T6" fmla="*/ 1158 w 2387"/>
                <a:gd name="T7" fmla="*/ 108 h 1752"/>
                <a:gd name="T8" fmla="*/ 6 w 2387"/>
                <a:gd name="T9" fmla="*/ 458 h 1752"/>
                <a:gd name="T10" fmla="*/ 0 w 2387"/>
                <a:gd name="T11" fmla="*/ 454 h 1752"/>
                <a:gd name="T12" fmla="*/ 1160 w 2387"/>
                <a:gd name="T13" fmla="*/ 101 h 1752"/>
                <a:gd name="T14" fmla="*/ 1707 w 2387"/>
                <a:gd name="T15" fmla="*/ 350 h 1752"/>
                <a:gd name="T16" fmla="*/ 2121 w 2387"/>
                <a:gd name="T17" fmla="*/ 765 h 1752"/>
                <a:gd name="T18" fmla="*/ 2190 w 2387"/>
                <a:gd name="T19" fmla="*/ 1752 h 1752"/>
                <a:gd name="T20" fmla="*/ 2183 w 2387"/>
                <a:gd name="T21" fmla="*/ 1749 h 1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87" h="1752">
                  <a:moveTo>
                    <a:pt x="2183" y="1749"/>
                  </a:moveTo>
                  <a:cubicBezTo>
                    <a:pt x="2378" y="1427"/>
                    <a:pt x="2317" y="1070"/>
                    <a:pt x="2115" y="769"/>
                  </a:cubicBezTo>
                  <a:cubicBezTo>
                    <a:pt x="2010" y="613"/>
                    <a:pt x="1867" y="471"/>
                    <a:pt x="1702" y="357"/>
                  </a:cubicBezTo>
                  <a:cubicBezTo>
                    <a:pt x="1538" y="242"/>
                    <a:pt x="1351" y="155"/>
                    <a:pt x="1158" y="108"/>
                  </a:cubicBezTo>
                  <a:cubicBezTo>
                    <a:pt x="751" y="8"/>
                    <a:pt x="316" y="85"/>
                    <a:pt x="6" y="458"/>
                  </a:cubicBezTo>
                  <a:cubicBezTo>
                    <a:pt x="0" y="454"/>
                    <a:pt x="0" y="454"/>
                    <a:pt x="0" y="454"/>
                  </a:cubicBezTo>
                  <a:cubicBezTo>
                    <a:pt x="312" y="78"/>
                    <a:pt x="750" y="0"/>
                    <a:pt x="1160" y="101"/>
                  </a:cubicBezTo>
                  <a:cubicBezTo>
                    <a:pt x="1354" y="148"/>
                    <a:pt x="1541" y="236"/>
                    <a:pt x="1707" y="350"/>
                  </a:cubicBezTo>
                  <a:cubicBezTo>
                    <a:pt x="1872" y="465"/>
                    <a:pt x="2016" y="607"/>
                    <a:pt x="2121" y="765"/>
                  </a:cubicBezTo>
                  <a:cubicBezTo>
                    <a:pt x="2325" y="1068"/>
                    <a:pt x="2387" y="1428"/>
                    <a:pt x="2190" y="1752"/>
                  </a:cubicBezTo>
                  <a:cubicBezTo>
                    <a:pt x="2183" y="1749"/>
                    <a:pt x="2183" y="1749"/>
                    <a:pt x="2183" y="1749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6" name="Freeform 40"/>
            <p:cNvSpPr>
              <a:spLocks/>
            </p:cNvSpPr>
            <p:nvPr/>
          </p:nvSpPr>
          <p:spPr bwMode="auto">
            <a:xfrm>
              <a:off x="3767320" y="1237207"/>
              <a:ext cx="5149850" cy="3778250"/>
            </a:xfrm>
            <a:custGeom>
              <a:avLst/>
              <a:gdLst>
                <a:gd name="T0" fmla="*/ 2183 w 2387"/>
                <a:gd name="T1" fmla="*/ 1749 h 1752"/>
                <a:gd name="T2" fmla="*/ 2115 w 2387"/>
                <a:gd name="T3" fmla="*/ 769 h 1752"/>
                <a:gd name="T4" fmla="*/ 1702 w 2387"/>
                <a:gd name="T5" fmla="*/ 357 h 1752"/>
                <a:gd name="T6" fmla="*/ 1158 w 2387"/>
                <a:gd name="T7" fmla="*/ 108 h 1752"/>
                <a:gd name="T8" fmla="*/ 6 w 2387"/>
                <a:gd name="T9" fmla="*/ 458 h 1752"/>
                <a:gd name="T10" fmla="*/ 0 w 2387"/>
                <a:gd name="T11" fmla="*/ 454 h 1752"/>
                <a:gd name="T12" fmla="*/ 1160 w 2387"/>
                <a:gd name="T13" fmla="*/ 101 h 1752"/>
                <a:gd name="T14" fmla="*/ 1707 w 2387"/>
                <a:gd name="T15" fmla="*/ 350 h 1752"/>
                <a:gd name="T16" fmla="*/ 2121 w 2387"/>
                <a:gd name="T17" fmla="*/ 765 h 1752"/>
                <a:gd name="T18" fmla="*/ 2190 w 2387"/>
                <a:gd name="T19" fmla="*/ 1752 h 1752"/>
                <a:gd name="T20" fmla="*/ 2183 w 2387"/>
                <a:gd name="T21" fmla="*/ 1749 h 1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87" h="1752">
                  <a:moveTo>
                    <a:pt x="2183" y="1749"/>
                  </a:moveTo>
                  <a:cubicBezTo>
                    <a:pt x="2378" y="1427"/>
                    <a:pt x="2317" y="1070"/>
                    <a:pt x="2115" y="769"/>
                  </a:cubicBezTo>
                  <a:cubicBezTo>
                    <a:pt x="2010" y="613"/>
                    <a:pt x="1867" y="471"/>
                    <a:pt x="1702" y="357"/>
                  </a:cubicBezTo>
                  <a:cubicBezTo>
                    <a:pt x="1538" y="242"/>
                    <a:pt x="1351" y="155"/>
                    <a:pt x="1158" y="108"/>
                  </a:cubicBezTo>
                  <a:cubicBezTo>
                    <a:pt x="751" y="8"/>
                    <a:pt x="316" y="85"/>
                    <a:pt x="6" y="458"/>
                  </a:cubicBezTo>
                  <a:cubicBezTo>
                    <a:pt x="0" y="454"/>
                    <a:pt x="0" y="454"/>
                    <a:pt x="0" y="454"/>
                  </a:cubicBezTo>
                  <a:cubicBezTo>
                    <a:pt x="312" y="78"/>
                    <a:pt x="750" y="0"/>
                    <a:pt x="1160" y="101"/>
                  </a:cubicBezTo>
                  <a:cubicBezTo>
                    <a:pt x="1354" y="148"/>
                    <a:pt x="1541" y="236"/>
                    <a:pt x="1707" y="350"/>
                  </a:cubicBezTo>
                  <a:cubicBezTo>
                    <a:pt x="1872" y="465"/>
                    <a:pt x="2016" y="607"/>
                    <a:pt x="2121" y="765"/>
                  </a:cubicBezTo>
                  <a:cubicBezTo>
                    <a:pt x="2325" y="1068"/>
                    <a:pt x="2387" y="1428"/>
                    <a:pt x="2190" y="1752"/>
                  </a:cubicBezTo>
                  <a:cubicBezTo>
                    <a:pt x="2183" y="1749"/>
                    <a:pt x="2183" y="1749"/>
                    <a:pt x="2183" y="1749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7938" cap="flat">
              <a:solidFill>
                <a:schemeClr val="bg1">
                  <a:alpha val="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68" name="椭圆 167"/>
          <p:cNvSpPr/>
          <p:nvPr/>
        </p:nvSpPr>
        <p:spPr>
          <a:xfrm>
            <a:off x="4593442" y="3022088"/>
            <a:ext cx="633900" cy="633900"/>
          </a:xfrm>
          <a:prstGeom prst="ellipse">
            <a:avLst/>
          </a:prstGeom>
          <a:solidFill>
            <a:srgbClr val="94322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9" name="椭圆 168"/>
          <p:cNvSpPr/>
          <p:nvPr/>
        </p:nvSpPr>
        <p:spPr>
          <a:xfrm>
            <a:off x="4820193" y="3268783"/>
            <a:ext cx="144000" cy="144000"/>
          </a:xfrm>
          <a:prstGeom prst="ellipse">
            <a:avLst/>
          </a:prstGeom>
          <a:solidFill>
            <a:srgbClr val="943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0" name="椭圆 169"/>
          <p:cNvSpPr/>
          <p:nvPr/>
        </p:nvSpPr>
        <p:spPr>
          <a:xfrm>
            <a:off x="6026823" y="4623558"/>
            <a:ext cx="633900" cy="633900"/>
          </a:xfrm>
          <a:prstGeom prst="ellipse">
            <a:avLst/>
          </a:prstGeom>
          <a:solidFill>
            <a:srgbClr val="94322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1" name="椭圆 170"/>
          <p:cNvSpPr/>
          <p:nvPr/>
        </p:nvSpPr>
        <p:spPr>
          <a:xfrm>
            <a:off x="6253574" y="4870253"/>
            <a:ext cx="144000" cy="144000"/>
          </a:xfrm>
          <a:prstGeom prst="ellipse">
            <a:avLst/>
          </a:prstGeom>
          <a:solidFill>
            <a:srgbClr val="943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2" name="椭圆 171"/>
          <p:cNvSpPr/>
          <p:nvPr/>
        </p:nvSpPr>
        <p:spPr>
          <a:xfrm>
            <a:off x="7237764" y="2191904"/>
            <a:ext cx="633900" cy="633900"/>
          </a:xfrm>
          <a:prstGeom prst="ellipse">
            <a:avLst/>
          </a:prstGeom>
          <a:solidFill>
            <a:srgbClr val="94322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3" name="椭圆 172"/>
          <p:cNvSpPr/>
          <p:nvPr/>
        </p:nvSpPr>
        <p:spPr>
          <a:xfrm>
            <a:off x="7464515" y="2438599"/>
            <a:ext cx="144000" cy="144000"/>
          </a:xfrm>
          <a:prstGeom prst="ellipse">
            <a:avLst/>
          </a:prstGeom>
          <a:solidFill>
            <a:srgbClr val="943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4" name="椭圆 173"/>
          <p:cNvSpPr/>
          <p:nvPr/>
        </p:nvSpPr>
        <p:spPr>
          <a:xfrm>
            <a:off x="7600544" y="3586274"/>
            <a:ext cx="633900" cy="633900"/>
          </a:xfrm>
          <a:prstGeom prst="ellipse">
            <a:avLst/>
          </a:prstGeom>
          <a:solidFill>
            <a:srgbClr val="94322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5" name="椭圆 174"/>
          <p:cNvSpPr/>
          <p:nvPr/>
        </p:nvSpPr>
        <p:spPr>
          <a:xfrm>
            <a:off x="7827295" y="3832969"/>
            <a:ext cx="144000" cy="144000"/>
          </a:xfrm>
          <a:prstGeom prst="ellipse">
            <a:avLst/>
          </a:prstGeom>
          <a:solidFill>
            <a:srgbClr val="943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6" name="矩形 4"/>
          <p:cNvSpPr>
            <a:spLocks noChangeArrowheads="1"/>
          </p:cNvSpPr>
          <p:nvPr/>
        </p:nvSpPr>
        <p:spPr bwMode="auto">
          <a:xfrm>
            <a:off x="8395792" y="2327709"/>
            <a:ext cx="20120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77" name="矩形 4"/>
          <p:cNvSpPr>
            <a:spLocks noChangeArrowheads="1"/>
          </p:cNvSpPr>
          <p:nvPr/>
        </p:nvSpPr>
        <p:spPr bwMode="auto">
          <a:xfrm>
            <a:off x="8403209" y="2022627"/>
            <a:ext cx="20120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TEXT</a:t>
            </a:r>
            <a:endParaRPr lang="zh-CN" altLang="en-US" sz="1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78" name="矩形 4"/>
          <p:cNvSpPr>
            <a:spLocks noChangeArrowheads="1"/>
          </p:cNvSpPr>
          <p:nvPr/>
        </p:nvSpPr>
        <p:spPr bwMode="auto">
          <a:xfrm>
            <a:off x="8315332" y="4525256"/>
            <a:ext cx="20120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79" name="矩形 4"/>
          <p:cNvSpPr>
            <a:spLocks noChangeArrowheads="1"/>
          </p:cNvSpPr>
          <p:nvPr/>
        </p:nvSpPr>
        <p:spPr bwMode="auto">
          <a:xfrm>
            <a:off x="8322749" y="4220174"/>
            <a:ext cx="20120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TEXT</a:t>
            </a:r>
            <a:endParaRPr lang="zh-CN" altLang="en-US" sz="1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80" name="矩形 4"/>
          <p:cNvSpPr>
            <a:spLocks noChangeArrowheads="1"/>
          </p:cNvSpPr>
          <p:nvPr/>
        </p:nvSpPr>
        <p:spPr bwMode="auto">
          <a:xfrm>
            <a:off x="2003726" y="3122259"/>
            <a:ext cx="20120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81" name="矩形 4"/>
          <p:cNvSpPr>
            <a:spLocks noChangeArrowheads="1"/>
          </p:cNvSpPr>
          <p:nvPr/>
        </p:nvSpPr>
        <p:spPr bwMode="auto">
          <a:xfrm>
            <a:off x="2011143" y="2817177"/>
            <a:ext cx="20120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TEXT</a:t>
            </a:r>
            <a:endParaRPr lang="zh-CN" altLang="en-US" sz="1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82" name="矩形 4"/>
          <p:cNvSpPr>
            <a:spLocks noChangeArrowheads="1"/>
          </p:cNvSpPr>
          <p:nvPr/>
        </p:nvSpPr>
        <p:spPr bwMode="auto">
          <a:xfrm>
            <a:off x="2743460" y="5142696"/>
            <a:ext cx="20120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83" name="矩形 4"/>
          <p:cNvSpPr>
            <a:spLocks noChangeArrowheads="1"/>
          </p:cNvSpPr>
          <p:nvPr/>
        </p:nvSpPr>
        <p:spPr bwMode="auto">
          <a:xfrm>
            <a:off x="2750877" y="4837614"/>
            <a:ext cx="20120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TEXT</a:t>
            </a:r>
            <a:endParaRPr lang="zh-CN" altLang="en-US" sz="1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010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663857" y="1663700"/>
            <a:ext cx="2663861" cy="3757477"/>
            <a:chOff x="4613093" y="1493702"/>
            <a:chExt cx="2892425" cy="4079875"/>
          </a:xfrm>
        </p:grpSpPr>
        <p:sp>
          <p:nvSpPr>
            <p:cNvPr id="57" name="Freeform 6"/>
            <p:cNvSpPr>
              <a:spLocks noEditPoints="1"/>
            </p:cNvSpPr>
            <p:nvPr/>
          </p:nvSpPr>
          <p:spPr bwMode="auto">
            <a:xfrm>
              <a:off x="4613093" y="1493702"/>
              <a:ext cx="2892425" cy="4079875"/>
            </a:xfrm>
            <a:custGeom>
              <a:avLst/>
              <a:gdLst>
                <a:gd name="T0" fmla="*/ 10192 w 1946"/>
                <a:gd name="T1" fmla="*/ 66 h 2745"/>
                <a:gd name="T2" fmla="*/ 10826 w 1946"/>
                <a:gd name="T3" fmla="*/ 700 h 2745"/>
                <a:gd name="T4" fmla="*/ 10826 w 1946"/>
                <a:gd name="T5" fmla="*/ 14654 h 2745"/>
                <a:gd name="T6" fmla="*/ 10192 w 1946"/>
                <a:gd name="T7" fmla="*/ 15288 h 2745"/>
                <a:gd name="T8" fmla="*/ 705 w 1946"/>
                <a:gd name="T9" fmla="*/ 15288 h 2745"/>
                <a:gd name="T10" fmla="*/ 66 w 1946"/>
                <a:gd name="T11" fmla="*/ 14654 h 2745"/>
                <a:gd name="T12" fmla="*/ 66 w 1946"/>
                <a:gd name="T13" fmla="*/ 700 h 2745"/>
                <a:gd name="T14" fmla="*/ 705 w 1946"/>
                <a:gd name="T15" fmla="*/ 66 h 2745"/>
                <a:gd name="T16" fmla="*/ 10192 w 1946"/>
                <a:gd name="T17" fmla="*/ 66 h 2745"/>
                <a:gd name="T18" fmla="*/ 10192 w 1946"/>
                <a:gd name="T19" fmla="*/ 0 h 2745"/>
                <a:gd name="T20" fmla="*/ 705 w 1946"/>
                <a:gd name="T21" fmla="*/ 0 h 2745"/>
                <a:gd name="T22" fmla="*/ 0 w 1946"/>
                <a:gd name="T23" fmla="*/ 700 h 2745"/>
                <a:gd name="T24" fmla="*/ 0 w 1946"/>
                <a:gd name="T25" fmla="*/ 14654 h 2745"/>
                <a:gd name="T26" fmla="*/ 705 w 1946"/>
                <a:gd name="T27" fmla="*/ 15354 h 2745"/>
                <a:gd name="T28" fmla="*/ 10192 w 1946"/>
                <a:gd name="T29" fmla="*/ 15354 h 2745"/>
                <a:gd name="T30" fmla="*/ 10893 w 1946"/>
                <a:gd name="T31" fmla="*/ 14654 h 2745"/>
                <a:gd name="T32" fmla="*/ 10893 w 1946"/>
                <a:gd name="T33" fmla="*/ 700 h 2745"/>
                <a:gd name="T34" fmla="*/ 10192 w 1946"/>
                <a:gd name="T35" fmla="*/ 0 h 27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946" h="2745">
                  <a:moveTo>
                    <a:pt x="1821" y="12"/>
                  </a:moveTo>
                  <a:cubicBezTo>
                    <a:pt x="1883" y="12"/>
                    <a:pt x="1934" y="63"/>
                    <a:pt x="1934" y="125"/>
                  </a:cubicBezTo>
                  <a:cubicBezTo>
                    <a:pt x="1934" y="2620"/>
                    <a:pt x="1934" y="2620"/>
                    <a:pt x="1934" y="2620"/>
                  </a:cubicBezTo>
                  <a:cubicBezTo>
                    <a:pt x="1934" y="2682"/>
                    <a:pt x="1883" y="2733"/>
                    <a:pt x="1821" y="2733"/>
                  </a:cubicBezTo>
                  <a:cubicBezTo>
                    <a:pt x="126" y="2733"/>
                    <a:pt x="126" y="2733"/>
                    <a:pt x="126" y="2733"/>
                  </a:cubicBezTo>
                  <a:cubicBezTo>
                    <a:pt x="63" y="2733"/>
                    <a:pt x="12" y="2682"/>
                    <a:pt x="12" y="2620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12" y="63"/>
                    <a:pt x="63" y="12"/>
                    <a:pt x="126" y="12"/>
                  </a:cubicBezTo>
                  <a:cubicBezTo>
                    <a:pt x="1821" y="12"/>
                    <a:pt x="1821" y="12"/>
                    <a:pt x="1821" y="12"/>
                  </a:cubicBezTo>
                  <a:moveTo>
                    <a:pt x="1821" y="0"/>
                  </a:moveTo>
                  <a:cubicBezTo>
                    <a:pt x="126" y="0"/>
                    <a:pt x="126" y="0"/>
                    <a:pt x="126" y="0"/>
                  </a:cubicBezTo>
                  <a:cubicBezTo>
                    <a:pt x="56" y="0"/>
                    <a:pt x="0" y="56"/>
                    <a:pt x="0" y="125"/>
                  </a:cubicBezTo>
                  <a:cubicBezTo>
                    <a:pt x="0" y="2620"/>
                    <a:pt x="0" y="2620"/>
                    <a:pt x="0" y="2620"/>
                  </a:cubicBezTo>
                  <a:cubicBezTo>
                    <a:pt x="0" y="2689"/>
                    <a:pt x="56" y="2745"/>
                    <a:pt x="126" y="2745"/>
                  </a:cubicBezTo>
                  <a:cubicBezTo>
                    <a:pt x="1821" y="2745"/>
                    <a:pt x="1821" y="2745"/>
                    <a:pt x="1821" y="2745"/>
                  </a:cubicBezTo>
                  <a:cubicBezTo>
                    <a:pt x="1890" y="2745"/>
                    <a:pt x="1946" y="2689"/>
                    <a:pt x="1946" y="2620"/>
                  </a:cubicBezTo>
                  <a:cubicBezTo>
                    <a:pt x="1946" y="125"/>
                    <a:pt x="1946" y="125"/>
                    <a:pt x="1946" y="125"/>
                  </a:cubicBezTo>
                  <a:cubicBezTo>
                    <a:pt x="1946" y="56"/>
                    <a:pt x="1890" y="0"/>
                    <a:pt x="1821" y="0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Oval 8"/>
            <p:cNvSpPr>
              <a:spLocks noChangeArrowheads="1"/>
            </p:cNvSpPr>
            <p:nvPr/>
          </p:nvSpPr>
          <p:spPr bwMode="auto">
            <a:xfrm>
              <a:off x="6032291" y="1657098"/>
              <a:ext cx="55285" cy="55303"/>
            </a:xfrm>
            <a:prstGeom prst="ellipse">
              <a:avLst/>
            </a:prstGeom>
            <a:noFill/>
            <a:ln w="23813">
              <a:solidFill>
                <a:schemeClr val="bg1">
                  <a:alpha val="20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59" name="Oval 10"/>
            <p:cNvSpPr>
              <a:spLocks noChangeArrowheads="1"/>
            </p:cNvSpPr>
            <p:nvPr/>
          </p:nvSpPr>
          <p:spPr bwMode="auto">
            <a:xfrm>
              <a:off x="5970095" y="5298317"/>
              <a:ext cx="182818" cy="182878"/>
            </a:xfrm>
            <a:prstGeom prst="ellipse">
              <a:avLst/>
            </a:prstGeom>
            <a:noFill/>
            <a:ln w="23813">
              <a:solidFill>
                <a:schemeClr val="bg1">
                  <a:alpha val="20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60" name="Freeform 11"/>
            <p:cNvSpPr>
              <a:spLocks/>
            </p:cNvSpPr>
            <p:nvPr/>
          </p:nvSpPr>
          <p:spPr bwMode="auto">
            <a:xfrm>
              <a:off x="6026637" y="5354878"/>
              <a:ext cx="69735" cy="69758"/>
            </a:xfrm>
            <a:custGeom>
              <a:avLst/>
              <a:gdLst>
                <a:gd name="T0" fmla="*/ 262 w 47"/>
                <a:gd name="T1" fmla="*/ 205 h 47"/>
                <a:gd name="T2" fmla="*/ 213 w 47"/>
                <a:gd name="T3" fmla="*/ 262 h 47"/>
                <a:gd name="T4" fmla="*/ 57 w 47"/>
                <a:gd name="T5" fmla="*/ 262 h 47"/>
                <a:gd name="T6" fmla="*/ 0 w 47"/>
                <a:gd name="T7" fmla="*/ 205 h 47"/>
                <a:gd name="T8" fmla="*/ 0 w 47"/>
                <a:gd name="T9" fmla="*/ 50 h 47"/>
                <a:gd name="T10" fmla="*/ 57 w 47"/>
                <a:gd name="T11" fmla="*/ 0 h 47"/>
                <a:gd name="T12" fmla="*/ 213 w 47"/>
                <a:gd name="T13" fmla="*/ 0 h 47"/>
                <a:gd name="T14" fmla="*/ 262 w 47"/>
                <a:gd name="T15" fmla="*/ 50 h 47"/>
                <a:gd name="T16" fmla="*/ 262 w 47"/>
                <a:gd name="T17" fmla="*/ 205 h 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" h="47">
                  <a:moveTo>
                    <a:pt x="47" y="37"/>
                  </a:moveTo>
                  <a:cubicBezTo>
                    <a:pt x="47" y="42"/>
                    <a:pt x="43" y="47"/>
                    <a:pt x="38" y="47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4" y="47"/>
                    <a:pt x="0" y="42"/>
                    <a:pt x="0" y="3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43" y="0"/>
                    <a:pt x="47" y="4"/>
                    <a:pt x="47" y="9"/>
                  </a:cubicBezTo>
                  <a:lnTo>
                    <a:pt x="47" y="37"/>
                  </a:lnTo>
                  <a:close/>
                </a:path>
              </a:pathLst>
            </a:custGeom>
            <a:noFill/>
            <a:ln w="11113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Freeform 12"/>
            <p:cNvSpPr>
              <a:spLocks/>
            </p:cNvSpPr>
            <p:nvPr/>
          </p:nvSpPr>
          <p:spPr bwMode="auto">
            <a:xfrm>
              <a:off x="4791514" y="1855059"/>
              <a:ext cx="2533071" cy="3355905"/>
            </a:xfrm>
            <a:custGeom>
              <a:avLst/>
              <a:gdLst>
                <a:gd name="T0" fmla="*/ 9541 w 1704"/>
                <a:gd name="T1" fmla="*/ 12567 h 2258"/>
                <a:gd name="T2" fmla="*/ 9479 w 1704"/>
                <a:gd name="T3" fmla="*/ 12629 h 2258"/>
                <a:gd name="T4" fmla="*/ 66 w 1704"/>
                <a:gd name="T5" fmla="*/ 12629 h 2258"/>
                <a:gd name="T6" fmla="*/ 0 w 1704"/>
                <a:gd name="T7" fmla="*/ 12567 h 2258"/>
                <a:gd name="T8" fmla="*/ 0 w 1704"/>
                <a:gd name="T9" fmla="*/ 61 h 2258"/>
                <a:gd name="T10" fmla="*/ 66 w 1704"/>
                <a:gd name="T11" fmla="*/ 0 h 2258"/>
                <a:gd name="T12" fmla="*/ 9479 w 1704"/>
                <a:gd name="T13" fmla="*/ 0 h 2258"/>
                <a:gd name="T14" fmla="*/ 9541 w 1704"/>
                <a:gd name="T15" fmla="*/ 61 h 2258"/>
                <a:gd name="T16" fmla="*/ 9541 w 1704"/>
                <a:gd name="T17" fmla="*/ 12567 h 22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04" h="2258">
                  <a:moveTo>
                    <a:pt x="1704" y="2247"/>
                  </a:moveTo>
                  <a:cubicBezTo>
                    <a:pt x="1704" y="2253"/>
                    <a:pt x="1699" y="2258"/>
                    <a:pt x="1693" y="2258"/>
                  </a:cubicBezTo>
                  <a:cubicBezTo>
                    <a:pt x="12" y="2258"/>
                    <a:pt x="12" y="2258"/>
                    <a:pt x="12" y="2258"/>
                  </a:cubicBezTo>
                  <a:cubicBezTo>
                    <a:pt x="5" y="2258"/>
                    <a:pt x="0" y="2253"/>
                    <a:pt x="0" y="224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693" y="0"/>
                    <a:pt x="1693" y="0"/>
                    <a:pt x="1693" y="0"/>
                  </a:cubicBezTo>
                  <a:cubicBezTo>
                    <a:pt x="1699" y="0"/>
                    <a:pt x="1704" y="5"/>
                    <a:pt x="1704" y="11"/>
                  </a:cubicBezTo>
                  <a:lnTo>
                    <a:pt x="1704" y="2247"/>
                  </a:lnTo>
                  <a:close/>
                </a:path>
              </a:pathLst>
            </a:custGeom>
            <a:noFill/>
            <a:ln w="30163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1824734" y="2624284"/>
            <a:ext cx="1982856" cy="2796893"/>
            <a:chOff x="4613093" y="1493702"/>
            <a:chExt cx="2892425" cy="4079875"/>
          </a:xfrm>
        </p:grpSpPr>
        <p:sp>
          <p:nvSpPr>
            <p:cNvPr id="65" name="Freeform 6"/>
            <p:cNvSpPr>
              <a:spLocks noEditPoints="1"/>
            </p:cNvSpPr>
            <p:nvPr/>
          </p:nvSpPr>
          <p:spPr bwMode="auto">
            <a:xfrm>
              <a:off x="4613093" y="1493702"/>
              <a:ext cx="2892425" cy="4079875"/>
            </a:xfrm>
            <a:custGeom>
              <a:avLst/>
              <a:gdLst>
                <a:gd name="T0" fmla="*/ 10192 w 1946"/>
                <a:gd name="T1" fmla="*/ 66 h 2745"/>
                <a:gd name="T2" fmla="*/ 10826 w 1946"/>
                <a:gd name="T3" fmla="*/ 700 h 2745"/>
                <a:gd name="T4" fmla="*/ 10826 w 1946"/>
                <a:gd name="T5" fmla="*/ 14654 h 2745"/>
                <a:gd name="T6" fmla="*/ 10192 w 1946"/>
                <a:gd name="T7" fmla="*/ 15288 h 2745"/>
                <a:gd name="T8" fmla="*/ 705 w 1946"/>
                <a:gd name="T9" fmla="*/ 15288 h 2745"/>
                <a:gd name="T10" fmla="*/ 66 w 1946"/>
                <a:gd name="T11" fmla="*/ 14654 h 2745"/>
                <a:gd name="T12" fmla="*/ 66 w 1946"/>
                <a:gd name="T13" fmla="*/ 700 h 2745"/>
                <a:gd name="T14" fmla="*/ 705 w 1946"/>
                <a:gd name="T15" fmla="*/ 66 h 2745"/>
                <a:gd name="T16" fmla="*/ 10192 w 1946"/>
                <a:gd name="T17" fmla="*/ 66 h 2745"/>
                <a:gd name="T18" fmla="*/ 10192 w 1946"/>
                <a:gd name="T19" fmla="*/ 0 h 2745"/>
                <a:gd name="T20" fmla="*/ 705 w 1946"/>
                <a:gd name="T21" fmla="*/ 0 h 2745"/>
                <a:gd name="T22" fmla="*/ 0 w 1946"/>
                <a:gd name="T23" fmla="*/ 700 h 2745"/>
                <a:gd name="T24" fmla="*/ 0 w 1946"/>
                <a:gd name="T25" fmla="*/ 14654 h 2745"/>
                <a:gd name="T26" fmla="*/ 705 w 1946"/>
                <a:gd name="T27" fmla="*/ 15354 h 2745"/>
                <a:gd name="T28" fmla="*/ 10192 w 1946"/>
                <a:gd name="T29" fmla="*/ 15354 h 2745"/>
                <a:gd name="T30" fmla="*/ 10893 w 1946"/>
                <a:gd name="T31" fmla="*/ 14654 h 2745"/>
                <a:gd name="T32" fmla="*/ 10893 w 1946"/>
                <a:gd name="T33" fmla="*/ 700 h 2745"/>
                <a:gd name="T34" fmla="*/ 10192 w 1946"/>
                <a:gd name="T35" fmla="*/ 0 h 27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946" h="2745">
                  <a:moveTo>
                    <a:pt x="1821" y="12"/>
                  </a:moveTo>
                  <a:cubicBezTo>
                    <a:pt x="1883" y="12"/>
                    <a:pt x="1934" y="63"/>
                    <a:pt x="1934" y="125"/>
                  </a:cubicBezTo>
                  <a:cubicBezTo>
                    <a:pt x="1934" y="2620"/>
                    <a:pt x="1934" y="2620"/>
                    <a:pt x="1934" y="2620"/>
                  </a:cubicBezTo>
                  <a:cubicBezTo>
                    <a:pt x="1934" y="2682"/>
                    <a:pt x="1883" y="2733"/>
                    <a:pt x="1821" y="2733"/>
                  </a:cubicBezTo>
                  <a:cubicBezTo>
                    <a:pt x="126" y="2733"/>
                    <a:pt x="126" y="2733"/>
                    <a:pt x="126" y="2733"/>
                  </a:cubicBezTo>
                  <a:cubicBezTo>
                    <a:pt x="63" y="2733"/>
                    <a:pt x="12" y="2682"/>
                    <a:pt x="12" y="2620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12" y="63"/>
                    <a:pt x="63" y="12"/>
                    <a:pt x="126" y="12"/>
                  </a:cubicBezTo>
                  <a:cubicBezTo>
                    <a:pt x="1821" y="12"/>
                    <a:pt x="1821" y="12"/>
                    <a:pt x="1821" y="12"/>
                  </a:cubicBezTo>
                  <a:moveTo>
                    <a:pt x="1821" y="0"/>
                  </a:moveTo>
                  <a:cubicBezTo>
                    <a:pt x="126" y="0"/>
                    <a:pt x="126" y="0"/>
                    <a:pt x="126" y="0"/>
                  </a:cubicBezTo>
                  <a:cubicBezTo>
                    <a:pt x="56" y="0"/>
                    <a:pt x="0" y="56"/>
                    <a:pt x="0" y="125"/>
                  </a:cubicBezTo>
                  <a:cubicBezTo>
                    <a:pt x="0" y="2620"/>
                    <a:pt x="0" y="2620"/>
                    <a:pt x="0" y="2620"/>
                  </a:cubicBezTo>
                  <a:cubicBezTo>
                    <a:pt x="0" y="2689"/>
                    <a:pt x="56" y="2745"/>
                    <a:pt x="126" y="2745"/>
                  </a:cubicBezTo>
                  <a:cubicBezTo>
                    <a:pt x="1821" y="2745"/>
                    <a:pt x="1821" y="2745"/>
                    <a:pt x="1821" y="2745"/>
                  </a:cubicBezTo>
                  <a:cubicBezTo>
                    <a:pt x="1890" y="2745"/>
                    <a:pt x="1946" y="2689"/>
                    <a:pt x="1946" y="2620"/>
                  </a:cubicBezTo>
                  <a:cubicBezTo>
                    <a:pt x="1946" y="125"/>
                    <a:pt x="1946" y="125"/>
                    <a:pt x="1946" y="125"/>
                  </a:cubicBezTo>
                  <a:cubicBezTo>
                    <a:pt x="1946" y="56"/>
                    <a:pt x="1890" y="0"/>
                    <a:pt x="1821" y="0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Oval 8"/>
            <p:cNvSpPr>
              <a:spLocks noChangeArrowheads="1"/>
            </p:cNvSpPr>
            <p:nvPr/>
          </p:nvSpPr>
          <p:spPr bwMode="auto">
            <a:xfrm>
              <a:off x="6032291" y="1657098"/>
              <a:ext cx="55285" cy="55303"/>
            </a:xfrm>
            <a:prstGeom prst="ellipse">
              <a:avLst/>
            </a:prstGeom>
            <a:noFill/>
            <a:ln w="23813">
              <a:solidFill>
                <a:schemeClr val="bg1">
                  <a:alpha val="20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67" name="Oval 10"/>
            <p:cNvSpPr>
              <a:spLocks noChangeArrowheads="1"/>
            </p:cNvSpPr>
            <p:nvPr/>
          </p:nvSpPr>
          <p:spPr bwMode="auto">
            <a:xfrm>
              <a:off x="5970095" y="5298317"/>
              <a:ext cx="182818" cy="182878"/>
            </a:xfrm>
            <a:prstGeom prst="ellipse">
              <a:avLst/>
            </a:prstGeom>
            <a:noFill/>
            <a:ln w="23813">
              <a:solidFill>
                <a:schemeClr val="bg1">
                  <a:alpha val="20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68" name="Freeform 11"/>
            <p:cNvSpPr>
              <a:spLocks/>
            </p:cNvSpPr>
            <p:nvPr/>
          </p:nvSpPr>
          <p:spPr bwMode="auto">
            <a:xfrm>
              <a:off x="6026637" y="5354878"/>
              <a:ext cx="69735" cy="69758"/>
            </a:xfrm>
            <a:custGeom>
              <a:avLst/>
              <a:gdLst>
                <a:gd name="T0" fmla="*/ 262 w 47"/>
                <a:gd name="T1" fmla="*/ 205 h 47"/>
                <a:gd name="T2" fmla="*/ 213 w 47"/>
                <a:gd name="T3" fmla="*/ 262 h 47"/>
                <a:gd name="T4" fmla="*/ 57 w 47"/>
                <a:gd name="T5" fmla="*/ 262 h 47"/>
                <a:gd name="T6" fmla="*/ 0 w 47"/>
                <a:gd name="T7" fmla="*/ 205 h 47"/>
                <a:gd name="T8" fmla="*/ 0 w 47"/>
                <a:gd name="T9" fmla="*/ 50 h 47"/>
                <a:gd name="T10" fmla="*/ 57 w 47"/>
                <a:gd name="T11" fmla="*/ 0 h 47"/>
                <a:gd name="T12" fmla="*/ 213 w 47"/>
                <a:gd name="T13" fmla="*/ 0 h 47"/>
                <a:gd name="T14" fmla="*/ 262 w 47"/>
                <a:gd name="T15" fmla="*/ 50 h 47"/>
                <a:gd name="T16" fmla="*/ 262 w 47"/>
                <a:gd name="T17" fmla="*/ 205 h 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" h="47">
                  <a:moveTo>
                    <a:pt x="47" y="37"/>
                  </a:moveTo>
                  <a:cubicBezTo>
                    <a:pt x="47" y="42"/>
                    <a:pt x="43" y="47"/>
                    <a:pt x="38" y="47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4" y="47"/>
                    <a:pt x="0" y="42"/>
                    <a:pt x="0" y="3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43" y="0"/>
                    <a:pt x="47" y="4"/>
                    <a:pt x="47" y="9"/>
                  </a:cubicBezTo>
                  <a:lnTo>
                    <a:pt x="47" y="37"/>
                  </a:lnTo>
                  <a:close/>
                </a:path>
              </a:pathLst>
            </a:custGeom>
            <a:noFill/>
            <a:ln w="11113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Freeform 12"/>
            <p:cNvSpPr>
              <a:spLocks/>
            </p:cNvSpPr>
            <p:nvPr/>
          </p:nvSpPr>
          <p:spPr bwMode="auto">
            <a:xfrm>
              <a:off x="4791514" y="1855059"/>
              <a:ext cx="2533071" cy="3355905"/>
            </a:xfrm>
            <a:custGeom>
              <a:avLst/>
              <a:gdLst>
                <a:gd name="T0" fmla="*/ 9541 w 1704"/>
                <a:gd name="T1" fmla="*/ 12567 h 2258"/>
                <a:gd name="T2" fmla="*/ 9479 w 1704"/>
                <a:gd name="T3" fmla="*/ 12629 h 2258"/>
                <a:gd name="T4" fmla="*/ 66 w 1704"/>
                <a:gd name="T5" fmla="*/ 12629 h 2258"/>
                <a:gd name="T6" fmla="*/ 0 w 1704"/>
                <a:gd name="T7" fmla="*/ 12567 h 2258"/>
                <a:gd name="T8" fmla="*/ 0 w 1704"/>
                <a:gd name="T9" fmla="*/ 61 h 2258"/>
                <a:gd name="T10" fmla="*/ 66 w 1704"/>
                <a:gd name="T11" fmla="*/ 0 h 2258"/>
                <a:gd name="T12" fmla="*/ 9479 w 1704"/>
                <a:gd name="T13" fmla="*/ 0 h 2258"/>
                <a:gd name="T14" fmla="*/ 9541 w 1704"/>
                <a:gd name="T15" fmla="*/ 61 h 2258"/>
                <a:gd name="T16" fmla="*/ 9541 w 1704"/>
                <a:gd name="T17" fmla="*/ 12567 h 22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04" h="2258">
                  <a:moveTo>
                    <a:pt x="1704" y="2247"/>
                  </a:moveTo>
                  <a:cubicBezTo>
                    <a:pt x="1704" y="2253"/>
                    <a:pt x="1699" y="2258"/>
                    <a:pt x="1693" y="2258"/>
                  </a:cubicBezTo>
                  <a:cubicBezTo>
                    <a:pt x="12" y="2258"/>
                    <a:pt x="12" y="2258"/>
                    <a:pt x="12" y="2258"/>
                  </a:cubicBezTo>
                  <a:cubicBezTo>
                    <a:pt x="5" y="2258"/>
                    <a:pt x="0" y="2253"/>
                    <a:pt x="0" y="224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693" y="0"/>
                    <a:pt x="1693" y="0"/>
                    <a:pt x="1693" y="0"/>
                  </a:cubicBezTo>
                  <a:cubicBezTo>
                    <a:pt x="1699" y="0"/>
                    <a:pt x="1704" y="5"/>
                    <a:pt x="1704" y="11"/>
                  </a:cubicBezTo>
                  <a:lnTo>
                    <a:pt x="1704" y="2247"/>
                  </a:lnTo>
                  <a:close/>
                </a:path>
              </a:pathLst>
            </a:custGeom>
            <a:noFill/>
            <a:ln w="30163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8183985" y="2624284"/>
            <a:ext cx="1982856" cy="2796893"/>
            <a:chOff x="4613093" y="1493702"/>
            <a:chExt cx="2892425" cy="4079875"/>
          </a:xfrm>
        </p:grpSpPr>
        <p:sp>
          <p:nvSpPr>
            <p:cNvPr id="71" name="Freeform 6"/>
            <p:cNvSpPr>
              <a:spLocks noEditPoints="1"/>
            </p:cNvSpPr>
            <p:nvPr/>
          </p:nvSpPr>
          <p:spPr bwMode="auto">
            <a:xfrm>
              <a:off x="4613093" y="1493702"/>
              <a:ext cx="2892425" cy="4079875"/>
            </a:xfrm>
            <a:custGeom>
              <a:avLst/>
              <a:gdLst>
                <a:gd name="T0" fmla="*/ 10192 w 1946"/>
                <a:gd name="T1" fmla="*/ 66 h 2745"/>
                <a:gd name="T2" fmla="*/ 10826 w 1946"/>
                <a:gd name="T3" fmla="*/ 700 h 2745"/>
                <a:gd name="T4" fmla="*/ 10826 w 1946"/>
                <a:gd name="T5" fmla="*/ 14654 h 2745"/>
                <a:gd name="T6" fmla="*/ 10192 w 1946"/>
                <a:gd name="T7" fmla="*/ 15288 h 2745"/>
                <a:gd name="T8" fmla="*/ 705 w 1946"/>
                <a:gd name="T9" fmla="*/ 15288 h 2745"/>
                <a:gd name="T10" fmla="*/ 66 w 1946"/>
                <a:gd name="T11" fmla="*/ 14654 h 2745"/>
                <a:gd name="T12" fmla="*/ 66 w 1946"/>
                <a:gd name="T13" fmla="*/ 700 h 2745"/>
                <a:gd name="T14" fmla="*/ 705 w 1946"/>
                <a:gd name="T15" fmla="*/ 66 h 2745"/>
                <a:gd name="T16" fmla="*/ 10192 w 1946"/>
                <a:gd name="T17" fmla="*/ 66 h 2745"/>
                <a:gd name="T18" fmla="*/ 10192 w 1946"/>
                <a:gd name="T19" fmla="*/ 0 h 2745"/>
                <a:gd name="T20" fmla="*/ 705 w 1946"/>
                <a:gd name="T21" fmla="*/ 0 h 2745"/>
                <a:gd name="T22" fmla="*/ 0 w 1946"/>
                <a:gd name="T23" fmla="*/ 700 h 2745"/>
                <a:gd name="T24" fmla="*/ 0 w 1946"/>
                <a:gd name="T25" fmla="*/ 14654 h 2745"/>
                <a:gd name="T26" fmla="*/ 705 w 1946"/>
                <a:gd name="T27" fmla="*/ 15354 h 2745"/>
                <a:gd name="T28" fmla="*/ 10192 w 1946"/>
                <a:gd name="T29" fmla="*/ 15354 h 2745"/>
                <a:gd name="T30" fmla="*/ 10893 w 1946"/>
                <a:gd name="T31" fmla="*/ 14654 h 2745"/>
                <a:gd name="T32" fmla="*/ 10893 w 1946"/>
                <a:gd name="T33" fmla="*/ 700 h 2745"/>
                <a:gd name="T34" fmla="*/ 10192 w 1946"/>
                <a:gd name="T35" fmla="*/ 0 h 27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946" h="2745">
                  <a:moveTo>
                    <a:pt x="1821" y="12"/>
                  </a:moveTo>
                  <a:cubicBezTo>
                    <a:pt x="1883" y="12"/>
                    <a:pt x="1934" y="63"/>
                    <a:pt x="1934" y="125"/>
                  </a:cubicBezTo>
                  <a:cubicBezTo>
                    <a:pt x="1934" y="2620"/>
                    <a:pt x="1934" y="2620"/>
                    <a:pt x="1934" y="2620"/>
                  </a:cubicBezTo>
                  <a:cubicBezTo>
                    <a:pt x="1934" y="2682"/>
                    <a:pt x="1883" y="2733"/>
                    <a:pt x="1821" y="2733"/>
                  </a:cubicBezTo>
                  <a:cubicBezTo>
                    <a:pt x="126" y="2733"/>
                    <a:pt x="126" y="2733"/>
                    <a:pt x="126" y="2733"/>
                  </a:cubicBezTo>
                  <a:cubicBezTo>
                    <a:pt x="63" y="2733"/>
                    <a:pt x="12" y="2682"/>
                    <a:pt x="12" y="2620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12" y="63"/>
                    <a:pt x="63" y="12"/>
                    <a:pt x="126" y="12"/>
                  </a:cubicBezTo>
                  <a:cubicBezTo>
                    <a:pt x="1821" y="12"/>
                    <a:pt x="1821" y="12"/>
                    <a:pt x="1821" y="12"/>
                  </a:cubicBezTo>
                  <a:moveTo>
                    <a:pt x="1821" y="0"/>
                  </a:moveTo>
                  <a:cubicBezTo>
                    <a:pt x="126" y="0"/>
                    <a:pt x="126" y="0"/>
                    <a:pt x="126" y="0"/>
                  </a:cubicBezTo>
                  <a:cubicBezTo>
                    <a:pt x="56" y="0"/>
                    <a:pt x="0" y="56"/>
                    <a:pt x="0" y="125"/>
                  </a:cubicBezTo>
                  <a:cubicBezTo>
                    <a:pt x="0" y="2620"/>
                    <a:pt x="0" y="2620"/>
                    <a:pt x="0" y="2620"/>
                  </a:cubicBezTo>
                  <a:cubicBezTo>
                    <a:pt x="0" y="2689"/>
                    <a:pt x="56" y="2745"/>
                    <a:pt x="126" y="2745"/>
                  </a:cubicBezTo>
                  <a:cubicBezTo>
                    <a:pt x="1821" y="2745"/>
                    <a:pt x="1821" y="2745"/>
                    <a:pt x="1821" y="2745"/>
                  </a:cubicBezTo>
                  <a:cubicBezTo>
                    <a:pt x="1890" y="2745"/>
                    <a:pt x="1946" y="2689"/>
                    <a:pt x="1946" y="2620"/>
                  </a:cubicBezTo>
                  <a:cubicBezTo>
                    <a:pt x="1946" y="125"/>
                    <a:pt x="1946" y="125"/>
                    <a:pt x="1946" y="125"/>
                  </a:cubicBezTo>
                  <a:cubicBezTo>
                    <a:pt x="1946" y="56"/>
                    <a:pt x="1890" y="0"/>
                    <a:pt x="1821" y="0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Oval 8"/>
            <p:cNvSpPr>
              <a:spLocks noChangeArrowheads="1"/>
            </p:cNvSpPr>
            <p:nvPr/>
          </p:nvSpPr>
          <p:spPr bwMode="auto">
            <a:xfrm>
              <a:off x="6032291" y="1657098"/>
              <a:ext cx="55285" cy="55303"/>
            </a:xfrm>
            <a:prstGeom prst="ellipse">
              <a:avLst/>
            </a:prstGeom>
            <a:noFill/>
            <a:ln w="23813">
              <a:solidFill>
                <a:schemeClr val="bg1">
                  <a:alpha val="20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73" name="Oval 10"/>
            <p:cNvSpPr>
              <a:spLocks noChangeArrowheads="1"/>
            </p:cNvSpPr>
            <p:nvPr/>
          </p:nvSpPr>
          <p:spPr bwMode="auto">
            <a:xfrm>
              <a:off x="5970095" y="5298317"/>
              <a:ext cx="182818" cy="182878"/>
            </a:xfrm>
            <a:prstGeom prst="ellipse">
              <a:avLst/>
            </a:prstGeom>
            <a:noFill/>
            <a:ln w="23813">
              <a:solidFill>
                <a:schemeClr val="bg1">
                  <a:alpha val="20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74" name="Freeform 11"/>
            <p:cNvSpPr>
              <a:spLocks/>
            </p:cNvSpPr>
            <p:nvPr/>
          </p:nvSpPr>
          <p:spPr bwMode="auto">
            <a:xfrm>
              <a:off x="6026637" y="5354878"/>
              <a:ext cx="69735" cy="69758"/>
            </a:xfrm>
            <a:custGeom>
              <a:avLst/>
              <a:gdLst>
                <a:gd name="T0" fmla="*/ 262 w 47"/>
                <a:gd name="T1" fmla="*/ 205 h 47"/>
                <a:gd name="T2" fmla="*/ 213 w 47"/>
                <a:gd name="T3" fmla="*/ 262 h 47"/>
                <a:gd name="T4" fmla="*/ 57 w 47"/>
                <a:gd name="T5" fmla="*/ 262 h 47"/>
                <a:gd name="T6" fmla="*/ 0 w 47"/>
                <a:gd name="T7" fmla="*/ 205 h 47"/>
                <a:gd name="T8" fmla="*/ 0 w 47"/>
                <a:gd name="T9" fmla="*/ 50 h 47"/>
                <a:gd name="T10" fmla="*/ 57 w 47"/>
                <a:gd name="T11" fmla="*/ 0 h 47"/>
                <a:gd name="T12" fmla="*/ 213 w 47"/>
                <a:gd name="T13" fmla="*/ 0 h 47"/>
                <a:gd name="T14" fmla="*/ 262 w 47"/>
                <a:gd name="T15" fmla="*/ 50 h 47"/>
                <a:gd name="T16" fmla="*/ 262 w 47"/>
                <a:gd name="T17" fmla="*/ 205 h 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" h="47">
                  <a:moveTo>
                    <a:pt x="47" y="37"/>
                  </a:moveTo>
                  <a:cubicBezTo>
                    <a:pt x="47" y="42"/>
                    <a:pt x="43" y="47"/>
                    <a:pt x="38" y="47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4" y="47"/>
                    <a:pt x="0" y="42"/>
                    <a:pt x="0" y="3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43" y="0"/>
                    <a:pt x="47" y="4"/>
                    <a:pt x="47" y="9"/>
                  </a:cubicBezTo>
                  <a:lnTo>
                    <a:pt x="47" y="37"/>
                  </a:lnTo>
                  <a:close/>
                </a:path>
              </a:pathLst>
            </a:custGeom>
            <a:noFill/>
            <a:ln w="11113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" name="Freeform 12"/>
            <p:cNvSpPr>
              <a:spLocks/>
            </p:cNvSpPr>
            <p:nvPr/>
          </p:nvSpPr>
          <p:spPr bwMode="auto">
            <a:xfrm>
              <a:off x="4791514" y="1855059"/>
              <a:ext cx="2533071" cy="3355905"/>
            </a:xfrm>
            <a:custGeom>
              <a:avLst/>
              <a:gdLst>
                <a:gd name="T0" fmla="*/ 9541 w 1704"/>
                <a:gd name="T1" fmla="*/ 12567 h 2258"/>
                <a:gd name="T2" fmla="*/ 9479 w 1704"/>
                <a:gd name="T3" fmla="*/ 12629 h 2258"/>
                <a:gd name="T4" fmla="*/ 66 w 1704"/>
                <a:gd name="T5" fmla="*/ 12629 h 2258"/>
                <a:gd name="T6" fmla="*/ 0 w 1704"/>
                <a:gd name="T7" fmla="*/ 12567 h 2258"/>
                <a:gd name="T8" fmla="*/ 0 w 1704"/>
                <a:gd name="T9" fmla="*/ 61 h 2258"/>
                <a:gd name="T10" fmla="*/ 66 w 1704"/>
                <a:gd name="T11" fmla="*/ 0 h 2258"/>
                <a:gd name="T12" fmla="*/ 9479 w 1704"/>
                <a:gd name="T13" fmla="*/ 0 h 2258"/>
                <a:gd name="T14" fmla="*/ 9541 w 1704"/>
                <a:gd name="T15" fmla="*/ 61 h 2258"/>
                <a:gd name="T16" fmla="*/ 9541 w 1704"/>
                <a:gd name="T17" fmla="*/ 12567 h 22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04" h="2258">
                  <a:moveTo>
                    <a:pt x="1704" y="2247"/>
                  </a:moveTo>
                  <a:cubicBezTo>
                    <a:pt x="1704" y="2253"/>
                    <a:pt x="1699" y="2258"/>
                    <a:pt x="1693" y="2258"/>
                  </a:cubicBezTo>
                  <a:cubicBezTo>
                    <a:pt x="12" y="2258"/>
                    <a:pt x="12" y="2258"/>
                    <a:pt x="12" y="2258"/>
                  </a:cubicBezTo>
                  <a:cubicBezTo>
                    <a:pt x="5" y="2258"/>
                    <a:pt x="0" y="2253"/>
                    <a:pt x="0" y="224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693" y="0"/>
                    <a:pt x="1693" y="0"/>
                    <a:pt x="1693" y="0"/>
                  </a:cubicBezTo>
                  <a:cubicBezTo>
                    <a:pt x="1699" y="0"/>
                    <a:pt x="1704" y="5"/>
                    <a:pt x="1704" y="11"/>
                  </a:cubicBezTo>
                  <a:lnTo>
                    <a:pt x="1704" y="2247"/>
                  </a:lnTo>
                  <a:close/>
                </a:path>
              </a:pathLst>
            </a:custGeom>
            <a:noFill/>
            <a:ln w="30163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6" name="矩形 3"/>
          <p:cNvSpPr>
            <a:spLocks noChangeArrowheads="1"/>
          </p:cNvSpPr>
          <p:nvPr/>
        </p:nvSpPr>
        <p:spPr bwMode="auto">
          <a:xfrm>
            <a:off x="2077301" y="3479749"/>
            <a:ext cx="139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 TEXT</a:t>
            </a:r>
            <a:endParaRPr lang="zh-CN" altLang="en-US" sz="2000" b="1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7" name="矩形 4"/>
          <p:cNvSpPr>
            <a:spLocks noChangeArrowheads="1"/>
          </p:cNvSpPr>
          <p:nvPr/>
        </p:nvSpPr>
        <p:spPr bwMode="auto">
          <a:xfrm>
            <a:off x="1967763" y="3921074"/>
            <a:ext cx="1612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78" name="矩形 3"/>
          <p:cNvSpPr>
            <a:spLocks noChangeArrowheads="1"/>
          </p:cNvSpPr>
          <p:nvPr/>
        </p:nvSpPr>
        <p:spPr bwMode="auto">
          <a:xfrm>
            <a:off x="8497881" y="3428697"/>
            <a:ext cx="139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 TEXT</a:t>
            </a:r>
            <a:endParaRPr lang="zh-CN" altLang="en-US" sz="2000" b="1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9" name="矩形 4"/>
          <p:cNvSpPr>
            <a:spLocks noChangeArrowheads="1"/>
          </p:cNvSpPr>
          <p:nvPr/>
        </p:nvSpPr>
        <p:spPr bwMode="auto">
          <a:xfrm>
            <a:off x="8388343" y="3870022"/>
            <a:ext cx="1612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80" name="矩形 3"/>
          <p:cNvSpPr>
            <a:spLocks noChangeArrowheads="1"/>
          </p:cNvSpPr>
          <p:nvPr/>
        </p:nvSpPr>
        <p:spPr bwMode="auto">
          <a:xfrm>
            <a:off x="5268788" y="2647596"/>
            <a:ext cx="139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 TEXT</a:t>
            </a:r>
            <a:endParaRPr lang="zh-CN" altLang="en-US" sz="2000" b="1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1" name="矩形 4"/>
          <p:cNvSpPr>
            <a:spLocks noChangeArrowheads="1"/>
          </p:cNvSpPr>
          <p:nvPr/>
        </p:nvSpPr>
        <p:spPr bwMode="auto">
          <a:xfrm>
            <a:off x="5002107" y="3147483"/>
            <a:ext cx="203943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 </a:t>
            </a:r>
            <a:r>
              <a:rPr lang="en-US" altLang="zh-CN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.</a:t>
            </a: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  <a:r>
              <a:rPr lang="en-US" altLang="zh-CN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.</a:t>
            </a: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You cannot improve your past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600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en-US" sz="1600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82" name="图片 8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83" name="图片 8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84" name="文本框 83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800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椭圆 26"/>
          <p:cNvSpPr/>
          <p:nvPr/>
        </p:nvSpPr>
        <p:spPr>
          <a:xfrm>
            <a:off x="3303359" y="3057081"/>
            <a:ext cx="144000" cy="144000"/>
          </a:xfrm>
          <a:prstGeom prst="ellipse">
            <a:avLst/>
          </a:prstGeom>
          <a:solidFill>
            <a:srgbClr val="94322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1" name="Group 4"/>
          <p:cNvGrpSpPr>
            <a:grpSpLocks noChangeAspect="1"/>
          </p:cNvGrpSpPr>
          <p:nvPr/>
        </p:nvGrpSpPr>
        <p:grpSpPr bwMode="auto">
          <a:xfrm rot="1448247">
            <a:off x="2219983" y="2117680"/>
            <a:ext cx="1970088" cy="2962275"/>
            <a:chOff x="2851" y="673"/>
            <a:chExt cx="1978" cy="2974"/>
          </a:xfrm>
        </p:grpSpPr>
        <p:sp>
          <p:nvSpPr>
            <p:cNvPr id="32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51" y="673"/>
              <a:ext cx="1978" cy="2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Freeform 5"/>
            <p:cNvSpPr>
              <a:spLocks/>
            </p:cNvSpPr>
            <p:nvPr/>
          </p:nvSpPr>
          <p:spPr bwMode="auto">
            <a:xfrm>
              <a:off x="3693" y="673"/>
              <a:ext cx="30" cy="12"/>
            </a:xfrm>
            <a:custGeom>
              <a:avLst/>
              <a:gdLst>
                <a:gd name="T0" fmla="*/ 30 w 30"/>
                <a:gd name="T1" fmla="*/ 4 h 12"/>
                <a:gd name="T2" fmla="*/ 30 w 30"/>
                <a:gd name="T3" fmla="*/ 4 h 12"/>
                <a:gd name="T4" fmla="*/ 12 w 30"/>
                <a:gd name="T5" fmla="*/ 0 h 12"/>
                <a:gd name="T6" fmla="*/ 12 w 30"/>
                <a:gd name="T7" fmla="*/ 0 h 12"/>
                <a:gd name="T8" fmla="*/ 4 w 30"/>
                <a:gd name="T9" fmla="*/ 4 h 12"/>
                <a:gd name="T10" fmla="*/ 4 w 30"/>
                <a:gd name="T11" fmla="*/ 4 h 12"/>
                <a:gd name="T12" fmla="*/ 0 w 30"/>
                <a:gd name="T13" fmla="*/ 12 h 12"/>
                <a:gd name="T14" fmla="*/ 0 w 30"/>
                <a:gd name="T15" fmla="*/ 12 h 12"/>
                <a:gd name="T16" fmla="*/ 22 w 30"/>
                <a:gd name="T17" fmla="*/ 8 h 12"/>
                <a:gd name="T18" fmla="*/ 22 w 30"/>
                <a:gd name="T19" fmla="*/ 8 h 12"/>
                <a:gd name="T20" fmla="*/ 30 w 30"/>
                <a:gd name="T21" fmla="*/ 4 h 12"/>
                <a:gd name="T22" fmla="*/ 30 w 30"/>
                <a:gd name="T23" fmla="*/ 4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" h="12">
                  <a:moveTo>
                    <a:pt x="30" y="4"/>
                  </a:moveTo>
                  <a:lnTo>
                    <a:pt x="30" y="4"/>
                  </a:lnTo>
                  <a:lnTo>
                    <a:pt x="12" y="0"/>
                  </a:lnTo>
                  <a:lnTo>
                    <a:pt x="4" y="4"/>
                  </a:lnTo>
                  <a:lnTo>
                    <a:pt x="0" y="12"/>
                  </a:lnTo>
                  <a:lnTo>
                    <a:pt x="22" y="8"/>
                  </a:lnTo>
                  <a:lnTo>
                    <a:pt x="30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Freeform 6"/>
            <p:cNvSpPr>
              <a:spLocks/>
            </p:cNvSpPr>
            <p:nvPr/>
          </p:nvSpPr>
          <p:spPr bwMode="auto">
            <a:xfrm>
              <a:off x="3479" y="699"/>
              <a:ext cx="40" cy="26"/>
            </a:xfrm>
            <a:custGeom>
              <a:avLst/>
              <a:gdLst>
                <a:gd name="T0" fmla="*/ 40 w 40"/>
                <a:gd name="T1" fmla="*/ 0 h 26"/>
                <a:gd name="T2" fmla="*/ 40 w 40"/>
                <a:gd name="T3" fmla="*/ 0 h 26"/>
                <a:gd name="T4" fmla="*/ 22 w 40"/>
                <a:gd name="T5" fmla="*/ 0 h 26"/>
                <a:gd name="T6" fmla="*/ 22 w 40"/>
                <a:gd name="T7" fmla="*/ 0 h 26"/>
                <a:gd name="T8" fmla="*/ 0 w 40"/>
                <a:gd name="T9" fmla="*/ 18 h 26"/>
                <a:gd name="T10" fmla="*/ 0 w 40"/>
                <a:gd name="T11" fmla="*/ 18 h 26"/>
                <a:gd name="T12" fmla="*/ 4 w 40"/>
                <a:gd name="T13" fmla="*/ 26 h 26"/>
                <a:gd name="T14" fmla="*/ 4 w 40"/>
                <a:gd name="T15" fmla="*/ 26 h 26"/>
                <a:gd name="T16" fmla="*/ 16 w 40"/>
                <a:gd name="T17" fmla="*/ 22 h 26"/>
                <a:gd name="T18" fmla="*/ 24 w 40"/>
                <a:gd name="T19" fmla="*/ 16 h 26"/>
                <a:gd name="T20" fmla="*/ 34 w 40"/>
                <a:gd name="T21" fmla="*/ 8 h 26"/>
                <a:gd name="T22" fmla="*/ 40 w 40"/>
                <a:gd name="T23" fmla="*/ 0 h 26"/>
                <a:gd name="T24" fmla="*/ 40 w 40"/>
                <a:gd name="T25" fmla="*/ 0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" h="26">
                  <a:moveTo>
                    <a:pt x="40" y="0"/>
                  </a:moveTo>
                  <a:lnTo>
                    <a:pt x="40" y="0"/>
                  </a:lnTo>
                  <a:lnTo>
                    <a:pt x="22" y="0"/>
                  </a:lnTo>
                  <a:lnTo>
                    <a:pt x="0" y="18"/>
                  </a:lnTo>
                  <a:lnTo>
                    <a:pt x="4" y="26"/>
                  </a:lnTo>
                  <a:lnTo>
                    <a:pt x="16" y="22"/>
                  </a:lnTo>
                  <a:lnTo>
                    <a:pt x="24" y="16"/>
                  </a:lnTo>
                  <a:lnTo>
                    <a:pt x="34" y="8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775" y="711"/>
              <a:ext cx="14" cy="10"/>
            </a:xfrm>
            <a:custGeom>
              <a:avLst/>
              <a:gdLst>
                <a:gd name="T0" fmla="*/ 14 w 14"/>
                <a:gd name="T1" fmla="*/ 0 h 10"/>
                <a:gd name="T2" fmla="*/ 14 w 14"/>
                <a:gd name="T3" fmla="*/ 0 h 10"/>
                <a:gd name="T4" fmla="*/ 0 w 14"/>
                <a:gd name="T5" fmla="*/ 0 h 10"/>
                <a:gd name="T6" fmla="*/ 0 w 14"/>
                <a:gd name="T7" fmla="*/ 0 h 10"/>
                <a:gd name="T8" fmla="*/ 0 w 14"/>
                <a:gd name="T9" fmla="*/ 10 h 10"/>
                <a:gd name="T10" fmla="*/ 0 w 14"/>
                <a:gd name="T11" fmla="*/ 10 h 10"/>
                <a:gd name="T12" fmla="*/ 14 w 14"/>
                <a:gd name="T13" fmla="*/ 4 h 10"/>
                <a:gd name="T14" fmla="*/ 14 w 14"/>
                <a:gd name="T15" fmla="*/ 4 h 10"/>
                <a:gd name="T16" fmla="*/ 14 w 14"/>
                <a:gd name="T17" fmla="*/ 0 h 10"/>
                <a:gd name="T18" fmla="*/ 14 w 14"/>
                <a:gd name="T19" fmla="*/ 0 h 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" h="10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14" y="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3583" y="721"/>
              <a:ext cx="26" cy="12"/>
            </a:xfrm>
            <a:custGeom>
              <a:avLst/>
              <a:gdLst>
                <a:gd name="T0" fmla="*/ 18 w 26"/>
                <a:gd name="T1" fmla="*/ 0 h 12"/>
                <a:gd name="T2" fmla="*/ 18 w 26"/>
                <a:gd name="T3" fmla="*/ 0 h 12"/>
                <a:gd name="T4" fmla="*/ 0 w 26"/>
                <a:gd name="T5" fmla="*/ 8 h 12"/>
                <a:gd name="T6" fmla="*/ 0 w 26"/>
                <a:gd name="T7" fmla="*/ 8 h 12"/>
                <a:gd name="T8" fmla="*/ 0 w 26"/>
                <a:gd name="T9" fmla="*/ 12 h 12"/>
                <a:gd name="T10" fmla="*/ 0 w 26"/>
                <a:gd name="T11" fmla="*/ 12 h 12"/>
                <a:gd name="T12" fmla="*/ 14 w 26"/>
                <a:gd name="T13" fmla="*/ 8 h 12"/>
                <a:gd name="T14" fmla="*/ 20 w 26"/>
                <a:gd name="T15" fmla="*/ 4 h 12"/>
                <a:gd name="T16" fmla="*/ 26 w 26"/>
                <a:gd name="T17" fmla="*/ 0 h 12"/>
                <a:gd name="T18" fmla="*/ 26 w 26"/>
                <a:gd name="T19" fmla="*/ 0 h 12"/>
                <a:gd name="T20" fmla="*/ 18 w 26"/>
                <a:gd name="T21" fmla="*/ 0 h 12"/>
                <a:gd name="T22" fmla="*/ 18 w 26"/>
                <a:gd name="T23" fmla="*/ 0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" h="12">
                  <a:moveTo>
                    <a:pt x="18" y="0"/>
                  </a:moveTo>
                  <a:lnTo>
                    <a:pt x="18" y="0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4" y="8"/>
                  </a:lnTo>
                  <a:lnTo>
                    <a:pt x="20" y="4"/>
                  </a:lnTo>
                  <a:lnTo>
                    <a:pt x="26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3971" y="733"/>
              <a:ext cx="44" cy="22"/>
            </a:xfrm>
            <a:custGeom>
              <a:avLst/>
              <a:gdLst>
                <a:gd name="T0" fmla="*/ 40 w 44"/>
                <a:gd name="T1" fmla="*/ 22 h 22"/>
                <a:gd name="T2" fmla="*/ 40 w 44"/>
                <a:gd name="T3" fmla="*/ 22 h 22"/>
                <a:gd name="T4" fmla="*/ 44 w 44"/>
                <a:gd name="T5" fmla="*/ 14 h 22"/>
                <a:gd name="T6" fmla="*/ 44 w 44"/>
                <a:gd name="T7" fmla="*/ 14 h 22"/>
                <a:gd name="T8" fmla="*/ 6 w 44"/>
                <a:gd name="T9" fmla="*/ 0 h 22"/>
                <a:gd name="T10" fmla="*/ 6 w 44"/>
                <a:gd name="T11" fmla="*/ 0 h 22"/>
                <a:gd name="T12" fmla="*/ 0 w 44"/>
                <a:gd name="T13" fmla="*/ 18 h 22"/>
                <a:gd name="T14" fmla="*/ 0 w 44"/>
                <a:gd name="T15" fmla="*/ 18 h 22"/>
                <a:gd name="T16" fmla="*/ 36 w 44"/>
                <a:gd name="T17" fmla="*/ 22 h 22"/>
                <a:gd name="T18" fmla="*/ 36 w 44"/>
                <a:gd name="T19" fmla="*/ 22 h 22"/>
                <a:gd name="T20" fmla="*/ 40 w 44"/>
                <a:gd name="T21" fmla="*/ 22 h 22"/>
                <a:gd name="T22" fmla="*/ 40 w 44"/>
                <a:gd name="T23" fmla="*/ 22 h 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4" h="22">
                  <a:moveTo>
                    <a:pt x="40" y="22"/>
                  </a:moveTo>
                  <a:lnTo>
                    <a:pt x="40" y="22"/>
                  </a:lnTo>
                  <a:lnTo>
                    <a:pt x="44" y="14"/>
                  </a:lnTo>
                  <a:lnTo>
                    <a:pt x="6" y="0"/>
                  </a:lnTo>
                  <a:lnTo>
                    <a:pt x="0" y="18"/>
                  </a:lnTo>
                  <a:lnTo>
                    <a:pt x="36" y="22"/>
                  </a:lnTo>
                  <a:lnTo>
                    <a:pt x="4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Freeform 10"/>
            <p:cNvSpPr>
              <a:spLocks/>
            </p:cNvSpPr>
            <p:nvPr/>
          </p:nvSpPr>
          <p:spPr bwMode="auto">
            <a:xfrm>
              <a:off x="3415" y="737"/>
              <a:ext cx="30" cy="14"/>
            </a:xfrm>
            <a:custGeom>
              <a:avLst/>
              <a:gdLst>
                <a:gd name="T0" fmla="*/ 30 w 30"/>
                <a:gd name="T1" fmla="*/ 4 h 14"/>
                <a:gd name="T2" fmla="*/ 30 w 30"/>
                <a:gd name="T3" fmla="*/ 4 h 14"/>
                <a:gd name="T4" fmla="*/ 12 w 30"/>
                <a:gd name="T5" fmla="*/ 0 h 14"/>
                <a:gd name="T6" fmla="*/ 12 w 30"/>
                <a:gd name="T7" fmla="*/ 0 h 14"/>
                <a:gd name="T8" fmla="*/ 0 w 30"/>
                <a:gd name="T9" fmla="*/ 14 h 14"/>
                <a:gd name="T10" fmla="*/ 0 w 30"/>
                <a:gd name="T11" fmla="*/ 14 h 14"/>
                <a:gd name="T12" fmla="*/ 20 w 30"/>
                <a:gd name="T13" fmla="*/ 10 h 14"/>
                <a:gd name="T14" fmla="*/ 20 w 30"/>
                <a:gd name="T15" fmla="*/ 10 h 14"/>
                <a:gd name="T16" fmla="*/ 30 w 30"/>
                <a:gd name="T17" fmla="*/ 4 h 14"/>
                <a:gd name="T18" fmla="*/ 30 w 30"/>
                <a:gd name="T19" fmla="*/ 4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" h="14">
                  <a:moveTo>
                    <a:pt x="30" y="4"/>
                  </a:moveTo>
                  <a:lnTo>
                    <a:pt x="30" y="4"/>
                  </a:lnTo>
                  <a:lnTo>
                    <a:pt x="12" y="0"/>
                  </a:lnTo>
                  <a:lnTo>
                    <a:pt x="0" y="14"/>
                  </a:lnTo>
                  <a:lnTo>
                    <a:pt x="20" y="10"/>
                  </a:lnTo>
                  <a:lnTo>
                    <a:pt x="30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Freeform 11"/>
            <p:cNvSpPr>
              <a:spLocks/>
            </p:cNvSpPr>
            <p:nvPr/>
          </p:nvSpPr>
          <p:spPr bwMode="auto">
            <a:xfrm>
              <a:off x="3659" y="737"/>
              <a:ext cx="38" cy="22"/>
            </a:xfrm>
            <a:custGeom>
              <a:avLst/>
              <a:gdLst>
                <a:gd name="T0" fmla="*/ 30 w 38"/>
                <a:gd name="T1" fmla="*/ 22 h 22"/>
                <a:gd name="T2" fmla="*/ 30 w 38"/>
                <a:gd name="T3" fmla="*/ 22 h 22"/>
                <a:gd name="T4" fmla="*/ 38 w 38"/>
                <a:gd name="T5" fmla="*/ 10 h 22"/>
                <a:gd name="T6" fmla="*/ 36 w 38"/>
                <a:gd name="T7" fmla="*/ 6 h 22"/>
                <a:gd name="T8" fmla="*/ 30 w 38"/>
                <a:gd name="T9" fmla="*/ 0 h 22"/>
                <a:gd name="T10" fmla="*/ 30 w 38"/>
                <a:gd name="T11" fmla="*/ 0 h 22"/>
                <a:gd name="T12" fmla="*/ 8 w 38"/>
                <a:gd name="T13" fmla="*/ 6 h 22"/>
                <a:gd name="T14" fmla="*/ 8 w 38"/>
                <a:gd name="T15" fmla="*/ 6 h 22"/>
                <a:gd name="T16" fmla="*/ 0 w 38"/>
                <a:gd name="T17" fmla="*/ 22 h 22"/>
                <a:gd name="T18" fmla="*/ 0 w 38"/>
                <a:gd name="T19" fmla="*/ 22 h 22"/>
                <a:gd name="T20" fmla="*/ 26 w 38"/>
                <a:gd name="T21" fmla="*/ 22 h 22"/>
                <a:gd name="T22" fmla="*/ 26 w 38"/>
                <a:gd name="T23" fmla="*/ 22 h 22"/>
                <a:gd name="T24" fmla="*/ 30 w 38"/>
                <a:gd name="T25" fmla="*/ 22 h 22"/>
                <a:gd name="T26" fmla="*/ 30 w 38"/>
                <a:gd name="T27" fmla="*/ 22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8" h="22">
                  <a:moveTo>
                    <a:pt x="30" y="22"/>
                  </a:moveTo>
                  <a:lnTo>
                    <a:pt x="30" y="22"/>
                  </a:lnTo>
                  <a:lnTo>
                    <a:pt x="38" y="10"/>
                  </a:lnTo>
                  <a:lnTo>
                    <a:pt x="36" y="6"/>
                  </a:lnTo>
                  <a:lnTo>
                    <a:pt x="30" y="0"/>
                  </a:lnTo>
                  <a:lnTo>
                    <a:pt x="8" y="6"/>
                  </a:lnTo>
                  <a:lnTo>
                    <a:pt x="0" y="22"/>
                  </a:lnTo>
                  <a:lnTo>
                    <a:pt x="26" y="22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Freeform 12"/>
            <p:cNvSpPr>
              <a:spLocks/>
            </p:cNvSpPr>
            <p:nvPr/>
          </p:nvSpPr>
          <p:spPr bwMode="auto">
            <a:xfrm>
              <a:off x="3889" y="741"/>
              <a:ext cx="30" cy="14"/>
            </a:xfrm>
            <a:custGeom>
              <a:avLst/>
              <a:gdLst>
                <a:gd name="T0" fmla="*/ 30 w 30"/>
                <a:gd name="T1" fmla="*/ 10 h 14"/>
                <a:gd name="T2" fmla="*/ 30 w 30"/>
                <a:gd name="T3" fmla="*/ 10 h 14"/>
                <a:gd name="T4" fmla="*/ 18 w 30"/>
                <a:gd name="T5" fmla="*/ 0 h 14"/>
                <a:gd name="T6" fmla="*/ 18 w 30"/>
                <a:gd name="T7" fmla="*/ 0 h 14"/>
                <a:gd name="T8" fmla="*/ 8 w 30"/>
                <a:gd name="T9" fmla="*/ 0 h 14"/>
                <a:gd name="T10" fmla="*/ 8 w 30"/>
                <a:gd name="T11" fmla="*/ 0 h 14"/>
                <a:gd name="T12" fmla="*/ 0 w 30"/>
                <a:gd name="T13" fmla="*/ 6 h 14"/>
                <a:gd name="T14" fmla="*/ 0 w 30"/>
                <a:gd name="T15" fmla="*/ 6 h 14"/>
                <a:gd name="T16" fmla="*/ 4 w 30"/>
                <a:gd name="T17" fmla="*/ 14 h 14"/>
                <a:gd name="T18" fmla="*/ 4 w 30"/>
                <a:gd name="T19" fmla="*/ 14 h 14"/>
                <a:gd name="T20" fmla="*/ 30 w 30"/>
                <a:gd name="T21" fmla="*/ 10 h 14"/>
                <a:gd name="T22" fmla="*/ 30 w 30"/>
                <a:gd name="T23" fmla="*/ 10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" h="14">
                  <a:moveTo>
                    <a:pt x="30" y="10"/>
                  </a:moveTo>
                  <a:lnTo>
                    <a:pt x="30" y="10"/>
                  </a:lnTo>
                  <a:lnTo>
                    <a:pt x="18" y="0"/>
                  </a:lnTo>
                  <a:lnTo>
                    <a:pt x="8" y="0"/>
                  </a:lnTo>
                  <a:lnTo>
                    <a:pt x="0" y="6"/>
                  </a:lnTo>
                  <a:lnTo>
                    <a:pt x="4" y="14"/>
                  </a:lnTo>
                  <a:lnTo>
                    <a:pt x="30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Freeform 13"/>
            <p:cNvSpPr>
              <a:spLocks/>
            </p:cNvSpPr>
            <p:nvPr/>
          </p:nvSpPr>
          <p:spPr bwMode="auto">
            <a:xfrm>
              <a:off x="4093" y="743"/>
              <a:ext cx="40" cy="16"/>
            </a:xfrm>
            <a:custGeom>
              <a:avLst/>
              <a:gdLst>
                <a:gd name="T0" fmla="*/ 40 w 40"/>
                <a:gd name="T1" fmla="*/ 16 h 16"/>
                <a:gd name="T2" fmla="*/ 40 w 40"/>
                <a:gd name="T3" fmla="*/ 16 h 16"/>
                <a:gd name="T4" fmla="*/ 32 w 40"/>
                <a:gd name="T5" fmla="*/ 8 h 16"/>
                <a:gd name="T6" fmla="*/ 26 w 40"/>
                <a:gd name="T7" fmla="*/ 4 h 16"/>
                <a:gd name="T8" fmla="*/ 16 w 40"/>
                <a:gd name="T9" fmla="*/ 2 h 16"/>
                <a:gd name="T10" fmla="*/ 0 w 40"/>
                <a:gd name="T11" fmla="*/ 0 h 16"/>
                <a:gd name="T12" fmla="*/ 0 w 40"/>
                <a:gd name="T13" fmla="*/ 0 h 16"/>
                <a:gd name="T14" fmla="*/ 0 w 40"/>
                <a:gd name="T15" fmla="*/ 4 h 16"/>
                <a:gd name="T16" fmla="*/ 0 w 40"/>
                <a:gd name="T17" fmla="*/ 6 h 16"/>
                <a:gd name="T18" fmla="*/ 8 w 40"/>
                <a:gd name="T19" fmla="*/ 10 h 16"/>
                <a:gd name="T20" fmla="*/ 22 w 40"/>
                <a:gd name="T21" fmla="*/ 14 h 16"/>
                <a:gd name="T22" fmla="*/ 40 w 40"/>
                <a:gd name="T23" fmla="*/ 16 h 16"/>
                <a:gd name="T24" fmla="*/ 40 w 40"/>
                <a:gd name="T25" fmla="*/ 16 h 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" h="16">
                  <a:moveTo>
                    <a:pt x="40" y="16"/>
                  </a:moveTo>
                  <a:lnTo>
                    <a:pt x="40" y="16"/>
                  </a:lnTo>
                  <a:lnTo>
                    <a:pt x="32" y="8"/>
                  </a:lnTo>
                  <a:lnTo>
                    <a:pt x="26" y="4"/>
                  </a:lnTo>
                  <a:lnTo>
                    <a:pt x="16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8" y="10"/>
                  </a:lnTo>
                  <a:lnTo>
                    <a:pt x="22" y="14"/>
                  </a:lnTo>
                  <a:lnTo>
                    <a:pt x="40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Freeform 14"/>
            <p:cNvSpPr>
              <a:spLocks/>
            </p:cNvSpPr>
            <p:nvPr/>
          </p:nvSpPr>
          <p:spPr bwMode="auto">
            <a:xfrm>
              <a:off x="3833" y="747"/>
              <a:ext cx="8" cy="8"/>
            </a:xfrm>
            <a:custGeom>
              <a:avLst/>
              <a:gdLst>
                <a:gd name="T0" fmla="*/ 0 w 8"/>
                <a:gd name="T1" fmla="*/ 0 h 8"/>
                <a:gd name="T2" fmla="*/ 0 w 8"/>
                <a:gd name="T3" fmla="*/ 0 h 8"/>
                <a:gd name="T4" fmla="*/ 0 w 8"/>
                <a:gd name="T5" fmla="*/ 8 h 8"/>
                <a:gd name="T6" fmla="*/ 0 w 8"/>
                <a:gd name="T7" fmla="*/ 8 h 8"/>
                <a:gd name="T8" fmla="*/ 8 w 8"/>
                <a:gd name="T9" fmla="*/ 0 h 8"/>
                <a:gd name="T10" fmla="*/ 8 w 8"/>
                <a:gd name="T11" fmla="*/ 0 h 8"/>
                <a:gd name="T12" fmla="*/ 0 w 8"/>
                <a:gd name="T13" fmla="*/ 0 h 8"/>
                <a:gd name="T14" fmla="*/ 0 w 8"/>
                <a:gd name="T15" fmla="*/ 0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Freeform 15"/>
            <p:cNvSpPr>
              <a:spLocks/>
            </p:cNvSpPr>
            <p:nvPr/>
          </p:nvSpPr>
          <p:spPr bwMode="auto">
            <a:xfrm>
              <a:off x="3487" y="759"/>
              <a:ext cx="44" cy="22"/>
            </a:xfrm>
            <a:custGeom>
              <a:avLst/>
              <a:gdLst>
                <a:gd name="T0" fmla="*/ 0 w 44"/>
                <a:gd name="T1" fmla="*/ 22 h 22"/>
                <a:gd name="T2" fmla="*/ 0 w 44"/>
                <a:gd name="T3" fmla="*/ 22 h 22"/>
                <a:gd name="T4" fmla="*/ 10 w 44"/>
                <a:gd name="T5" fmla="*/ 22 h 22"/>
                <a:gd name="T6" fmla="*/ 10 w 44"/>
                <a:gd name="T7" fmla="*/ 22 h 22"/>
                <a:gd name="T8" fmla="*/ 44 w 44"/>
                <a:gd name="T9" fmla="*/ 0 h 22"/>
                <a:gd name="T10" fmla="*/ 44 w 44"/>
                <a:gd name="T11" fmla="*/ 0 h 22"/>
                <a:gd name="T12" fmla="*/ 36 w 44"/>
                <a:gd name="T13" fmla="*/ 0 h 22"/>
                <a:gd name="T14" fmla="*/ 36 w 44"/>
                <a:gd name="T15" fmla="*/ 0 h 22"/>
                <a:gd name="T16" fmla="*/ 6 w 44"/>
                <a:gd name="T17" fmla="*/ 4 h 22"/>
                <a:gd name="T18" fmla="*/ 6 w 44"/>
                <a:gd name="T19" fmla="*/ 4 h 22"/>
                <a:gd name="T20" fmla="*/ 0 w 44"/>
                <a:gd name="T21" fmla="*/ 22 h 22"/>
                <a:gd name="T22" fmla="*/ 0 w 44"/>
                <a:gd name="T23" fmla="*/ 22 h 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4" h="22">
                  <a:moveTo>
                    <a:pt x="0" y="22"/>
                  </a:moveTo>
                  <a:lnTo>
                    <a:pt x="0" y="22"/>
                  </a:lnTo>
                  <a:lnTo>
                    <a:pt x="10" y="22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6" y="4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Freeform 16"/>
            <p:cNvSpPr>
              <a:spLocks/>
            </p:cNvSpPr>
            <p:nvPr/>
          </p:nvSpPr>
          <p:spPr bwMode="auto">
            <a:xfrm>
              <a:off x="3737" y="759"/>
              <a:ext cx="64" cy="18"/>
            </a:xfrm>
            <a:custGeom>
              <a:avLst/>
              <a:gdLst>
                <a:gd name="T0" fmla="*/ 60 w 64"/>
                <a:gd name="T1" fmla="*/ 10 h 18"/>
                <a:gd name="T2" fmla="*/ 60 w 64"/>
                <a:gd name="T3" fmla="*/ 10 h 18"/>
                <a:gd name="T4" fmla="*/ 64 w 64"/>
                <a:gd name="T5" fmla="*/ 4 h 18"/>
                <a:gd name="T6" fmla="*/ 64 w 64"/>
                <a:gd name="T7" fmla="*/ 4 h 18"/>
                <a:gd name="T8" fmla="*/ 22 w 64"/>
                <a:gd name="T9" fmla="*/ 0 h 18"/>
                <a:gd name="T10" fmla="*/ 22 w 64"/>
                <a:gd name="T11" fmla="*/ 0 h 18"/>
                <a:gd name="T12" fmla="*/ 14 w 64"/>
                <a:gd name="T13" fmla="*/ 8 h 18"/>
                <a:gd name="T14" fmla="*/ 10 w 64"/>
                <a:gd name="T15" fmla="*/ 12 h 18"/>
                <a:gd name="T16" fmla="*/ 0 w 64"/>
                <a:gd name="T17" fmla="*/ 14 h 18"/>
                <a:gd name="T18" fmla="*/ 0 w 64"/>
                <a:gd name="T19" fmla="*/ 14 h 18"/>
                <a:gd name="T20" fmla="*/ 0 w 64"/>
                <a:gd name="T21" fmla="*/ 18 h 18"/>
                <a:gd name="T22" fmla="*/ 0 w 64"/>
                <a:gd name="T23" fmla="*/ 18 h 18"/>
                <a:gd name="T24" fmla="*/ 52 w 64"/>
                <a:gd name="T25" fmla="*/ 10 h 18"/>
                <a:gd name="T26" fmla="*/ 52 w 64"/>
                <a:gd name="T27" fmla="*/ 10 h 18"/>
                <a:gd name="T28" fmla="*/ 60 w 64"/>
                <a:gd name="T29" fmla="*/ 10 h 18"/>
                <a:gd name="T30" fmla="*/ 60 w 64"/>
                <a:gd name="T31" fmla="*/ 10 h 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4" h="18">
                  <a:moveTo>
                    <a:pt x="60" y="10"/>
                  </a:moveTo>
                  <a:lnTo>
                    <a:pt x="60" y="10"/>
                  </a:lnTo>
                  <a:lnTo>
                    <a:pt x="64" y="4"/>
                  </a:lnTo>
                  <a:lnTo>
                    <a:pt x="22" y="0"/>
                  </a:lnTo>
                  <a:lnTo>
                    <a:pt x="14" y="8"/>
                  </a:lnTo>
                  <a:lnTo>
                    <a:pt x="10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52" y="10"/>
                  </a:lnTo>
                  <a:lnTo>
                    <a:pt x="60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Freeform 17"/>
            <p:cNvSpPr>
              <a:spLocks/>
            </p:cNvSpPr>
            <p:nvPr/>
          </p:nvSpPr>
          <p:spPr bwMode="auto">
            <a:xfrm>
              <a:off x="4145" y="759"/>
              <a:ext cx="18" cy="6"/>
            </a:xfrm>
            <a:custGeom>
              <a:avLst/>
              <a:gdLst>
                <a:gd name="T0" fmla="*/ 18 w 18"/>
                <a:gd name="T1" fmla="*/ 6 h 6"/>
                <a:gd name="T2" fmla="*/ 18 w 18"/>
                <a:gd name="T3" fmla="*/ 6 h 6"/>
                <a:gd name="T4" fmla="*/ 10 w 18"/>
                <a:gd name="T5" fmla="*/ 2 h 6"/>
                <a:gd name="T6" fmla="*/ 0 w 18"/>
                <a:gd name="T7" fmla="*/ 0 h 6"/>
                <a:gd name="T8" fmla="*/ 0 w 18"/>
                <a:gd name="T9" fmla="*/ 0 h 6"/>
                <a:gd name="T10" fmla="*/ 6 w 18"/>
                <a:gd name="T11" fmla="*/ 6 h 6"/>
                <a:gd name="T12" fmla="*/ 18 w 18"/>
                <a:gd name="T13" fmla="*/ 6 h 6"/>
                <a:gd name="T14" fmla="*/ 18 w 18"/>
                <a:gd name="T15" fmla="*/ 6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" h="6">
                  <a:moveTo>
                    <a:pt x="18" y="6"/>
                  </a:moveTo>
                  <a:lnTo>
                    <a:pt x="18" y="6"/>
                  </a:lnTo>
                  <a:lnTo>
                    <a:pt x="10" y="2"/>
                  </a:lnTo>
                  <a:lnTo>
                    <a:pt x="0" y="0"/>
                  </a:lnTo>
                  <a:lnTo>
                    <a:pt x="6" y="6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Freeform 18"/>
            <p:cNvSpPr>
              <a:spLocks/>
            </p:cNvSpPr>
            <p:nvPr/>
          </p:nvSpPr>
          <p:spPr bwMode="auto">
            <a:xfrm>
              <a:off x="3609" y="765"/>
              <a:ext cx="14" cy="12"/>
            </a:xfrm>
            <a:custGeom>
              <a:avLst/>
              <a:gdLst>
                <a:gd name="T0" fmla="*/ 0 w 14"/>
                <a:gd name="T1" fmla="*/ 12 h 12"/>
                <a:gd name="T2" fmla="*/ 0 w 14"/>
                <a:gd name="T3" fmla="*/ 12 h 12"/>
                <a:gd name="T4" fmla="*/ 10 w 14"/>
                <a:gd name="T5" fmla="*/ 8 h 12"/>
                <a:gd name="T6" fmla="*/ 14 w 14"/>
                <a:gd name="T7" fmla="*/ 0 h 12"/>
                <a:gd name="T8" fmla="*/ 14 w 14"/>
                <a:gd name="T9" fmla="*/ 0 h 12"/>
                <a:gd name="T10" fmla="*/ 2 w 14"/>
                <a:gd name="T11" fmla="*/ 0 h 12"/>
                <a:gd name="T12" fmla="*/ 2 w 14"/>
                <a:gd name="T13" fmla="*/ 0 h 12"/>
                <a:gd name="T14" fmla="*/ 0 w 14"/>
                <a:gd name="T15" fmla="*/ 8 h 12"/>
                <a:gd name="T16" fmla="*/ 0 w 14"/>
                <a:gd name="T17" fmla="*/ 8 h 12"/>
                <a:gd name="T18" fmla="*/ 0 w 14"/>
                <a:gd name="T19" fmla="*/ 12 h 12"/>
                <a:gd name="T20" fmla="*/ 0 w 14"/>
                <a:gd name="T21" fmla="*/ 12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" h="12">
                  <a:moveTo>
                    <a:pt x="0" y="12"/>
                  </a:moveTo>
                  <a:lnTo>
                    <a:pt x="0" y="12"/>
                  </a:lnTo>
                  <a:lnTo>
                    <a:pt x="10" y="8"/>
                  </a:lnTo>
                  <a:lnTo>
                    <a:pt x="14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Freeform 19"/>
            <p:cNvSpPr>
              <a:spLocks/>
            </p:cNvSpPr>
            <p:nvPr/>
          </p:nvSpPr>
          <p:spPr bwMode="auto">
            <a:xfrm>
              <a:off x="3323" y="785"/>
              <a:ext cx="34" cy="22"/>
            </a:xfrm>
            <a:custGeom>
              <a:avLst/>
              <a:gdLst>
                <a:gd name="T0" fmla="*/ 34 w 34"/>
                <a:gd name="T1" fmla="*/ 6 h 22"/>
                <a:gd name="T2" fmla="*/ 34 w 34"/>
                <a:gd name="T3" fmla="*/ 6 h 22"/>
                <a:gd name="T4" fmla="*/ 20 w 34"/>
                <a:gd name="T5" fmla="*/ 0 h 22"/>
                <a:gd name="T6" fmla="*/ 20 w 34"/>
                <a:gd name="T7" fmla="*/ 0 h 22"/>
                <a:gd name="T8" fmla="*/ 0 w 34"/>
                <a:gd name="T9" fmla="*/ 22 h 22"/>
                <a:gd name="T10" fmla="*/ 0 w 34"/>
                <a:gd name="T11" fmla="*/ 22 h 22"/>
                <a:gd name="T12" fmla="*/ 26 w 34"/>
                <a:gd name="T13" fmla="*/ 18 h 22"/>
                <a:gd name="T14" fmla="*/ 26 w 34"/>
                <a:gd name="T15" fmla="*/ 18 h 22"/>
                <a:gd name="T16" fmla="*/ 34 w 34"/>
                <a:gd name="T17" fmla="*/ 6 h 22"/>
                <a:gd name="T18" fmla="*/ 34 w 34"/>
                <a:gd name="T19" fmla="*/ 6 h 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4" h="22">
                  <a:moveTo>
                    <a:pt x="34" y="6"/>
                  </a:moveTo>
                  <a:lnTo>
                    <a:pt x="34" y="6"/>
                  </a:lnTo>
                  <a:lnTo>
                    <a:pt x="20" y="0"/>
                  </a:lnTo>
                  <a:lnTo>
                    <a:pt x="0" y="22"/>
                  </a:lnTo>
                  <a:lnTo>
                    <a:pt x="26" y="18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Freeform 20"/>
            <p:cNvSpPr>
              <a:spLocks/>
            </p:cNvSpPr>
            <p:nvPr/>
          </p:nvSpPr>
          <p:spPr bwMode="auto">
            <a:xfrm>
              <a:off x="3807" y="789"/>
              <a:ext cx="90" cy="28"/>
            </a:xfrm>
            <a:custGeom>
              <a:avLst/>
              <a:gdLst>
                <a:gd name="T0" fmla="*/ 90 w 90"/>
                <a:gd name="T1" fmla="*/ 2 h 28"/>
                <a:gd name="T2" fmla="*/ 90 w 90"/>
                <a:gd name="T3" fmla="*/ 2 h 28"/>
                <a:gd name="T4" fmla="*/ 64 w 90"/>
                <a:gd name="T5" fmla="*/ 0 h 28"/>
                <a:gd name="T6" fmla="*/ 64 w 90"/>
                <a:gd name="T7" fmla="*/ 0 h 28"/>
                <a:gd name="T8" fmla="*/ 58 w 90"/>
                <a:gd name="T9" fmla="*/ 6 h 28"/>
                <a:gd name="T10" fmla="*/ 52 w 90"/>
                <a:gd name="T11" fmla="*/ 10 h 28"/>
                <a:gd name="T12" fmla="*/ 36 w 90"/>
                <a:gd name="T13" fmla="*/ 16 h 28"/>
                <a:gd name="T14" fmla="*/ 20 w 90"/>
                <a:gd name="T15" fmla="*/ 22 h 28"/>
                <a:gd name="T16" fmla="*/ 0 w 90"/>
                <a:gd name="T17" fmla="*/ 24 h 28"/>
                <a:gd name="T18" fmla="*/ 0 w 90"/>
                <a:gd name="T19" fmla="*/ 24 h 28"/>
                <a:gd name="T20" fmla="*/ 0 w 90"/>
                <a:gd name="T21" fmla="*/ 28 h 28"/>
                <a:gd name="T22" fmla="*/ 0 w 90"/>
                <a:gd name="T23" fmla="*/ 28 h 28"/>
                <a:gd name="T24" fmla="*/ 90 w 90"/>
                <a:gd name="T25" fmla="*/ 28 h 28"/>
                <a:gd name="T26" fmla="*/ 90 w 90"/>
                <a:gd name="T27" fmla="*/ 28 h 28"/>
                <a:gd name="T28" fmla="*/ 90 w 90"/>
                <a:gd name="T29" fmla="*/ 2 h 28"/>
                <a:gd name="T30" fmla="*/ 90 w 90"/>
                <a:gd name="T31" fmla="*/ 2 h 2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90" h="28">
                  <a:moveTo>
                    <a:pt x="90" y="2"/>
                  </a:moveTo>
                  <a:lnTo>
                    <a:pt x="90" y="2"/>
                  </a:lnTo>
                  <a:lnTo>
                    <a:pt x="64" y="0"/>
                  </a:lnTo>
                  <a:lnTo>
                    <a:pt x="58" y="6"/>
                  </a:lnTo>
                  <a:lnTo>
                    <a:pt x="52" y="10"/>
                  </a:lnTo>
                  <a:lnTo>
                    <a:pt x="36" y="16"/>
                  </a:lnTo>
                  <a:lnTo>
                    <a:pt x="20" y="22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90" y="28"/>
                  </a:lnTo>
                  <a:lnTo>
                    <a:pt x="90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Freeform 21"/>
            <p:cNvSpPr>
              <a:spLocks/>
            </p:cNvSpPr>
            <p:nvPr/>
          </p:nvSpPr>
          <p:spPr bwMode="auto">
            <a:xfrm>
              <a:off x="3409" y="791"/>
              <a:ext cx="44" cy="30"/>
            </a:xfrm>
            <a:custGeom>
              <a:avLst/>
              <a:gdLst>
                <a:gd name="T0" fmla="*/ 14 w 44"/>
                <a:gd name="T1" fmla="*/ 30 h 30"/>
                <a:gd name="T2" fmla="*/ 14 w 44"/>
                <a:gd name="T3" fmla="*/ 30 h 30"/>
                <a:gd name="T4" fmla="*/ 40 w 44"/>
                <a:gd name="T5" fmla="*/ 16 h 30"/>
                <a:gd name="T6" fmla="*/ 40 w 44"/>
                <a:gd name="T7" fmla="*/ 16 h 30"/>
                <a:gd name="T8" fmla="*/ 44 w 44"/>
                <a:gd name="T9" fmla="*/ 4 h 30"/>
                <a:gd name="T10" fmla="*/ 44 w 44"/>
                <a:gd name="T11" fmla="*/ 4 h 30"/>
                <a:gd name="T12" fmla="*/ 22 w 44"/>
                <a:gd name="T13" fmla="*/ 0 h 30"/>
                <a:gd name="T14" fmla="*/ 22 w 44"/>
                <a:gd name="T15" fmla="*/ 0 h 30"/>
                <a:gd name="T16" fmla="*/ 4 w 44"/>
                <a:gd name="T17" fmla="*/ 12 h 30"/>
                <a:gd name="T18" fmla="*/ 4 w 44"/>
                <a:gd name="T19" fmla="*/ 12 h 30"/>
                <a:gd name="T20" fmla="*/ 0 w 44"/>
                <a:gd name="T21" fmla="*/ 20 h 30"/>
                <a:gd name="T22" fmla="*/ 0 w 44"/>
                <a:gd name="T23" fmla="*/ 20 h 30"/>
                <a:gd name="T24" fmla="*/ 4 w 44"/>
                <a:gd name="T25" fmla="*/ 28 h 30"/>
                <a:gd name="T26" fmla="*/ 14 w 44"/>
                <a:gd name="T27" fmla="*/ 30 h 30"/>
                <a:gd name="T28" fmla="*/ 14 w 44"/>
                <a:gd name="T29" fmla="*/ 30 h 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4" h="30">
                  <a:moveTo>
                    <a:pt x="14" y="30"/>
                  </a:moveTo>
                  <a:lnTo>
                    <a:pt x="14" y="30"/>
                  </a:lnTo>
                  <a:lnTo>
                    <a:pt x="40" y="16"/>
                  </a:lnTo>
                  <a:lnTo>
                    <a:pt x="44" y="4"/>
                  </a:lnTo>
                  <a:lnTo>
                    <a:pt x="22" y="0"/>
                  </a:lnTo>
                  <a:lnTo>
                    <a:pt x="4" y="12"/>
                  </a:lnTo>
                  <a:lnTo>
                    <a:pt x="0" y="20"/>
                  </a:lnTo>
                  <a:lnTo>
                    <a:pt x="4" y="28"/>
                  </a:lnTo>
                  <a:lnTo>
                    <a:pt x="14" y="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Freeform 22"/>
            <p:cNvSpPr>
              <a:spLocks/>
            </p:cNvSpPr>
            <p:nvPr/>
          </p:nvSpPr>
          <p:spPr bwMode="auto">
            <a:xfrm>
              <a:off x="3535" y="791"/>
              <a:ext cx="32" cy="22"/>
            </a:xfrm>
            <a:custGeom>
              <a:avLst/>
              <a:gdLst>
                <a:gd name="T0" fmla="*/ 32 w 32"/>
                <a:gd name="T1" fmla="*/ 0 h 22"/>
                <a:gd name="T2" fmla="*/ 32 w 32"/>
                <a:gd name="T3" fmla="*/ 0 h 22"/>
                <a:gd name="T4" fmla="*/ 18 w 32"/>
                <a:gd name="T5" fmla="*/ 0 h 22"/>
                <a:gd name="T6" fmla="*/ 18 w 32"/>
                <a:gd name="T7" fmla="*/ 0 h 22"/>
                <a:gd name="T8" fmla="*/ 6 w 32"/>
                <a:gd name="T9" fmla="*/ 12 h 22"/>
                <a:gd name="T10" fmla="*/ 6 w 32"/>
                <a:gd name="T11" fmla="*/ 12 h 22"/>
                <a:gd name="T12" fmla="*/ 0 w 32"/>
                <a:gd name="T13" fmla="*/ 12 h 22"/>
                <a:gd name="T14" fmla="*/ 0 w 32"/>
                <a:gd name="T15" fmla="*/ 12 h 22"/>
                <a:gd name="T16" fmla="*/ 14 w 32"/>
                <a:gd name="T17" fmla="*/ 22 h 22"/>
                <a:gd name="T18" fmla="*/ 14 w 32"/>
                <a:gd name="T19" fmla="*/ 22 h 22"/>
                <a:gd name="T20" fmla="*/ 22 w 32"/>
                <a:gd name="T21" fmla="*/ 18 h 22"/>
                <a:gd name="T22" fmla="*/ 26 w 32"/>
                <a:gd name="T23" fmla="*/ 16 h 22"/>
                <a:gd name="T24" fmla="*/ 30 w 32"/>
                <a:gd name="T25" fmla="*/ 10 h 22"/>
                <a:gd name="T26" fmla="*/ 32 w 32"/>
                <a:gd name="T27" fmla="*/ 0 h 22"/>
                <a:gd name="T28" fmla="*/ 32 w 32"/>
                <a:gd name="T29" fmla="*/ 0 h 2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22">
                  <a:moveTo>
                    <a:pt x="32" y="0"/>
                  </a:moveTo>
                  <a:lnTo>
                    <a:pt x="32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14" y="22"/>
                  </a:lnTo>
                  <a:lnTo>
                    <a:pt x="22" y="18"/>
                  </a:lnTo>
                  <a:lnTo>
                    <a:pt x="26" y="16"/>
                  </a:lnTo>
                  <a:lnTo>
                    <a:pt x="3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Freeform 23"/>
            <p:cNvSpPr>
              <a:spLocks/>
            </p:cNvSpPr>
            <p:nvPr/>
          </p:nvSpPr>
          <p:spPr bwMode="auto">
            <a:xfrm>
              <a:off x="3929" y="791"/>
              <a:ext cx="268" cy="32"/>
            </a:xfrm>
            <a:custGeom>
              <a:avLst/>
              <a:gdLst>
                <a:gd name="T0" fmla="*/ 264 w 268"/>
                <a:gd name="T1" fmla="*/ 30 h 32"/>
                <a:gd name="T2" fmla="*/ 264 w 268"/>
                <a:gd name="T3" fmla="*/ 30 h 32"/>
                <a:gd name="T4" fmla="*/ 268 w 268"/>
                <a:gd name="T5" fmla="*/ 22 h 32"/>
                <a:gd name="T6" fmla="*/ 268 w 268"/>
                <a:gd name="T7" fmla="*/ 22 h 32"/>
                <a:gd name="T8" fmla="*/ 160 w 268"/>
                <a:gd name="T9" fmla="*/ 0 h 32"/>
                <a:gd name="T10" fmla="*/ 160 w 268"/>
                <a:gd name="T11" fmla="*/ 0 h 32"/>
                <a:gd name="T12" fmla="*/ 144 w 268"/>
                <a:gd name="T13" fmla="*/ 8 h 32"/>
                <a:gd name="T14" fmla="*/ 126 w 268"/>
                <a:gd name="T15" fmla="*/ 12 h 32"/>
                <a:gd name="T16" fmla="*/ 106 w 268"/>
                <a:gd name="T17" fmla="*/ 14 h 32"/>
                <a:gd name="T18" fmla="*/ 86 w 268"/>
                <a:gd name="T19" fmla="*/ 14 h 32"/>
                <a:gd name="T20" fmla="*/ 44 w 268"/>
                <a:gd name="T21" fmla="*/ 10 h 32"/>
                <a:gd name="T22" fmla="*/ 8 w 268"/>
                <a:gd name="T23" fmla="*/ 4 h 32"/>
                <a:gd name="T24" fmla="*/ 8 w 268"/>
                <a:gd name="T25" fmla="*/ 4 h 32"/>
                <a:gd name="T26" fmla="*/ 0 w 268"/>
                <a:gd name="T27" fmla="*/ 8 h 32"/>
                <a:gd name="T28" fmla="*/ 0 w 268"/>
                <a:gd name="T29" fmla="*/ 8 h 32"/>
                <a:gd name="T30" fmla="*/ 4 w 268"/>
                <a:gd name="T31" fmla="*/ 20 h 32"/>
                <a:gd name="T32" fmla="*/ 4 w 268"/>
                <a:gd name="T33" fmla="*/ 20 h 32"/>
                <a:gd name="T34" fmla="*/ 32 w 268"/>
                <a:gd name="T35" fmla="*/ 24 h 32"/>
                <a:gd name="T36" fmla="*/ 62 w 268"/>
                <a:gd name="T37" fmla="*/ 28 h 32"/>
                <a:gd name="T38" fmla="*/ 94 w 268"/>
                <a:gd name="T39" fmla="*/ 30 h 32"/>
                <a:gd name="T40" fmla="*/ 128 w 268"/>
                <a:gd name="T41" fmla="*/ 32 h 32"/>
                <a:gd name="T42" fmla="*/ 198 w 268"/>
                <a:gd name="T43" fmla="*/ 32 h 32"/>
                <a:gd name="T44" fmla="*/ 264 w 268"/>
                <a:gd name="T45" fmla="*/ 30 h 32"/>
                <a:gd name="T46" fmla="*/ 264 w 268"/>
                <a:gd name="T47" fmla="*/ 30 h 3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68" h="32">
                  <a:moveTo>
                    <a:pt x="264" y="30"/>
                  </a:moveTo>
                  <a:lnTo>
                    <a:pt x="264" y="30"/>
                  </a:lnTo>
                  <a:lnTo>
                    <a:pt x="268" y="22"/>
                  </a:lnTo>
                  <a:lnTo>
                    <a:pt x="160" y="0"/>
                  </a:lnTo>
                  <a:lnTo>
                    <a:pt x="144" y="8"/>
                  </a:lnTo>
                  <a:lnTo>
                    <a:pt x="126" y="12"/>
                  </a:lnTo>
                  <a:lnTo>
                    <a:pt x="106" y="14"/>
                  </a:lnTo>
                  <a:lnTo>
                    <a:pt x="86" y="14"/>
                  </a:lnTo>
                  <a:lnTo>
                    <a:pt x="44" y="10"/>
                  </a:lnTo>
                  <a:lnTo>
                    <a:pt x="8" y="4"/>
                  </a:lnTo>
                  <a:lnTo>
                    <a:pt x="0" y="8"/>
                  </a:lnTo>
                  <a:lnTo>
                    <a:pt x="4" y="20"/>
                  </a:lnTo>
                  <a:lnTo>
                    <a:pt x="32" y="24"/>
                  </a:lnTo>
                  <a:lnTo>
                    <a:pt x="62" y="28"/>
                  </a:lnTo>
                  <a:lnTo>
                    <a:pt x="94" y="30"/>
                  </a:lnTo>
                  <a:lnTo>
                    <a:pt x="128" y="32"/>
                  </a:lnTo>
                  <a:lnTo>
                    <a:pt x="198" y="32"/>
                  </a:lnTo>
                  <a:lnTo>
                    <a:pt x="264" y="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Freeform 24"/>
            <p:cNvSpPr>
              <a:spLocks/>
            </p:cNvSpPr>
            <p:nvPr/>
          </p:nvSpPr>
          <p:spPr bwMode="auto">
            <a:xfrm>
              <a:off x="3609" y="799"/>
              <a:ext cx="66" cy="34"/>
            </a:xfrm>
            <a:custGeom>
              <a:avLst/>
              <a:gdLst>
                <a:gd name="T0" fmla="*/ 0 w 66"/>
                <a:gd name="T1" fmla="*/ 26 h 34"/>
                <a:gd name="T2" fmla="*/ 0 w 66"/>
                <a:gd name="T3" fmla="*/ 26 h 34"/>
                <a:gd name="T4" fmla="*/ 2 w 66"/>
                <a:gd name="T5" fmla="*/ 34 h 34"/>
                <a:gd name="T6" fmla="*/ 2 w 66"/>
                <a:gd name="T7" fmla="*/ 34 h 34"/>
                <a:gd name="T8" fmla="*/ 58 w 66"/>
                <a:gd name="T9" fmla="*/ 4 h 34"/>
                <a:gd name="T10" fmla="*/ 58 w 66"/>
                <a:gd name="T11" fmla="*/ 4 h 34"/>
                <a:gd name="T12" fmla="*/ 66 w 66"/>
                <a:gd name="T13" fmla="*/ 4 h 34"/>
                <a:gd name="T14" fmla="*/ 66 w 66"/>
                <a:gd name="T15" fmla="*/ 4 h 34"/>
                <a:gd name="T16" fmla="*/ 48 w 66"/>
                <a:gd name="T17" fmla="*/ 0 h 34"/>
                <a:gd name="T18" fmla="*/ 48 w 66"/>
                <a:gd name="T19" fmla="*/ 0 h 34"/>
                <a:gd name="T20" fmla="*/ 10 w 66"/>
                <a:gd name="T21" fmla="*/ 12 h 34"/>
                <a:gd name="T22" fmla="*/ 10 w 66"/>
                <a:gd name="T23" fmla="*/ 12 h 34"/>
                <a:gd name="T24" fmla="*/ 0 w 66"/>
                <a:gd name="T25" fmla="*/ 26 h 34"/>
                <a:gd name="T26" fmla="*/ 0 w 66"/>
                <a:gd name="T27" fmla="*/ 26 h 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6" h="34">
                  <a:moveTo>
                    <a:pt x="0" y="26"/>
                  </a:moveTo>
                  <a:lnTo>
                    <a:pt x="0" y="26"/>
                  </a:lnTo>
                  <a:lnTo>
                    <a:pt x="2" y="34"/>
                  </a:lnTo>
                  <a:lnTo>
                    <a:pt x="58" y="4"/>
                  </a:lnTo>
                  <a:lnTo>
                    <a:pt x="66" y="4"/>
                  </a:lnTo>
                  <a:lnTo>
                    <a:pt x="48" y="0"/>
                  </a:lnTo>
                  <a:lnTo>
                    <a:pt x="10" y="12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Freeform 25"/>
            <p:cNvSpPr>
              <a:spLocks/>
            </p:cNvSpPr>
            <p:nvPr/>
          </p:nvSpPr>
          <p:spPr bwMode="auto">
            <a:xfrm>
              <a:off x="3309" y="803"/>
              <a:ext cx="10" cy="10"/>
            </a:xfrm>
            <a:custGeom>
              <a:avLst/>
              <a:gdLst>
                <a:gd name="T0" fmla="*/ 8 w 10"/>
                <a:gd name="T1" fmla="*/ 0 h 10"/>
                <a:gd name="T2" fmla="*/ 8 w 10"/>
                <a:gd name="T3" fmla="*/ 0 h 10"/>
                <a:gd name="T4" fmla="*/ 0 w 10"/>
                <a:gd name="T5" fmla="*/ 10 h 10"/>
                <a:gd name="T6" fmla="*/ 0 w 10"/>
                <a:gd name="T7" fmla="*/ 10 h 10"/>
                <a:gd name="T8" fmla="*/ 6 w 10"/>
                <a:gd name="T9" fmla="*/ 8 h 10"/>
                <a:gd name="T10" fmla="*/ 8 w 10"/>
                <a:gd name="T11" fmla="*/ 8 h 10"/>
                <a:gd name="T12" fmla="*/ 10 w 10"/>
                <a:gd name="T13" fmla="*/ 4 h 10"/>
                <a:gd name="T14" fmla="*/ 8 w 10"/>
                <a:gd name="T15" fmla="*/ 0 h 10"/>
                <a:gd name="T16" fmla="*/ 8 w 10"/>
                <a:gd name="T17" fmla="*/ 0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10">
                  <a:moveTo>
                    <a:pt x="8" y="0"/>
                  </a:moveTo>
                  <a:lnTo>
                    <a:pt x="8" y="0"/>
                  </a:lnTo>
                  <a:lnTo>
                    <a:pt x="0" y="10"/>
                  </a:lnTo>
                  <a:lnTo>
                    <a:pt x="6" y="8"/>
                  </a:lnTo>
                  <a:lnTo>
                    <a:pt x="8" y="8"/>
                  </a:lnTo>
                  <a:lnTo>
                    <a:pt x="10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Freeform 26"/>
            <p:cNvSpPr>
              <a:spLocks/>
            </p:cNvSpPr>
            <p:nvPr/>
          </p:nvSpPr>
          <p:spPr bwMode="auto">
            <a:xfrm>
              <a:off x="3461" y="813"/>
              <a:ext cx="322" cy="172"/>
            </a:xfrm>
            <a:custGeom>
              <a:avLst/>
              <a:gdLst>
                <a:gd name="T0" fmla="*/ 126 w 322"/>
                <a:gd name="T1" fmla="*/ 72 h 172"/>
                <a:gd name="T2" fmla="*/ 126 w 322"/>
                <a:gd name="T3" fmla="*/ 72 h 172"/>
                <a:gd name="T4" fmla="*/ 110 w 322"/>
                <a:gd name="T5" fmla="*/ 80 h 172"/>
                <a:gd name="T6" fmla="*/ 96 w 322"/>
                <a:gd name="T7" fmla="*/ 90 h 172"/>
                <a:gd name="T8" fmla="*/ 68 w 322"/>
                <a:gd name="T9" fmla="*/ 110 h 172"/>
                <a:gd name="T10" fmla="*/ 52 w 322"/>
                <a:gd name="T11" fmla="*/ 120 h 172"/>
                <a:gd name="T12" fmla="*/ 38 w 322"/>
                <a:gd name="T13" fmla="*/ 130 h 172"/>
                <a:gd name="T14" fmla="*/ 22 w 322"/>
                <a:gd name="T15" fmla="*/ 138 h 172"/>
                <a:gd name="T16" fmla="*/ 4 w 322"/>
                <a:gd name="T17" fmla="*/ 146 h 172"/>
                <a:gd name="T18" fmla="*/ 4 w 322"/>
                <a:gd name="T19" fmla="*/ 146 h 172"/>
                <a:gd name="T20" fmla="*/ 0 w 322"/>
                <a:gd name="T21" fmla="*/ 156 h 172"/>
                <a:gd name="T22" fmla="*/ 0 w 322"/>
                <a:gd name="T23" fmla="*/ 156 h 172"/>
                <a:gd name="T24" fmla="*/ 0 w 322"/>
                <a:gd name="T25" fmla="*/ 172 h 172"/>
                <a:gd name="T26" fmla="*/ 0 w 322"/>
                <a:gd name="T27" fmla="*/ 172 h 172"/>
                <a:gd name="T28" fmla="*/ 10 w 322"/>
                <a:gd name="T29" fmla="*/ 168 h 172"/>
                <a:gd name="T30" fmla="*/ 22 w 322"/>
                <a:gd name="T31" fmla="*/ 164 h 172"/>
                <a:gd name="T32" fmla="*/ 48 w 322"/>
                <a:gd name="T33" fmla="*/ 152 h 172"/>
                <a:gd name="T34" fmla="*/ 78 w 322"/>
                <a:gd name="T35" fmla="*/ 134 h 172"/>
                <a:gd name="T36" fmla="*/ 110 w 322"/>
                <a:gd name="T37" fmla="*/ 114 h 172"/>
                <a:gd name="T38" fmla="*/ 172 w 322"/>
                <a:gd name="T39" fmla="*/ 76 h 172"/>
                <a:gd name="T40" fmla="*/ 200 w 322"/>
                <a:gd name="T41" fmla="*/ 60 h 172"/>
                <a:gd name="T42" fmla="*/ 224 w 322"/>
                <a:gd name="T43" fmla="*/ 50 h 172"/>
                <a:gd name="T44" fmla="*/ 224 w 322"/>
                <a:gd name="T45" fmla="*/ 50 h 172"/>
                <a:gd name="T46" fmla="*/ 250 w 322"/>
                <a:gd name="T47" fmla="*/ 42 h 172"/>
                <a:gd name="T48" fmla="*/ 276 w 322"/>
                <a:gd name="T49" fmla="*/ 36 h 172"/>
                <a:gd name="T50" fmla="*/ 288 w 322"/>
                <a:gd name="T51" fmla="*/ 32 h 172"/>
                <a:gd name="T52" fmla="*/ 298 w 322"/>
                <a:gd name="T53" fmla="*/ 28 h 172"/>
                <a:gd name="T54" fmla="*/ 306 w 322"/>
                <a:gd name="T55" fmla="*/ 22 h 172"/>
                <a:gd name="T56" fmla="*/ 314 w 322"/>
                <a:gd name="T57" fmla="*/ 12 h 172"/>
                <a:gd name="T58" fmla="*/ 314 w 322"/>
                <a:gd name="T59" fmla="*/ 12 h 172"/>
                <a:gd name="T60" fmla="*/ 322 w 322"/>
                <a:gd name="T61" fmla="*/ 4 h 172"/>
                <a:gd name="T62" fmla="*/ 322 w 322"/>
                <a:gd name="T63" fmla="*/ 4 h 172"/>
                <a:gd name="T64" fmla="*/ 302 w 322"/>
                <a:gd name="T65" fmla="*/ 0 h 172"/>
                <a:gd name="T66" fmla="*/ 302 w 322"/>
                <a:gd name="T67" fmla="*/ 0 h 172"/>
                <a:gd name="T68" fmla="*/ 282 w 322"/>
                <a:gd name="T69" fmla="*/ 12 h 172"/>
                <a:gd name="T70" fmla="*/ 262 w 322"/>
                <a:gd name="T71" fmla="*/ 22 h 172"/>
                <a:gd name="T72" fmla="*/ 216 w 322"/>
                <a:gd name="T73" fmla="*/ 38 h 172"/>
                <a:gd name="T74" fmla="*/ 170 w 322"/>
                <a:gd name="T75" fmla="*/ 52 h 172"/>
                <a:gd name="T76" fmla="*/ 146 w 322"/>
                <a:gd name="T77" fmla="*/ 62 h 172"/>
                <a:gd name="T78" fmla="*/ 126 w 322"/>
                <a:gd name="T79" fmla="*/ 72 h 172"/>
                <a:gd name="T80" fmla="*/ 126 w 322"/>
                <a:gd name="T81" fmla="*/ 72 h 1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22" h="172">
                  <a:moveTo>
                    <a:pt x="126" y="72"/>
                  </a:moveTo>
                  <a:lnTo>
                    <a:pt x="126" y="72"/>
                  </a:lnTo>
                  <a:lnTo>
                    <a:pt x="110" y="80"/>
                  </a:lnTo>
                  <a:lnTo>
                    <a:pt x="96" y="90"/>
                  </a:lnTo>
                  <a:lnTo>
                    <a:pt x="68" y="110"/>
                  </a:lnTo>
                  <a:lnTo>
                    <a:pt x="52" y="120"/>
                  </a:lnTo>
                  <a:lnTo>
                    <a:pt x="38" y="130"/>
                  </a:lnTo>
                  <a:lnTo>
                    <a:pt x="22" y="138"/>
                  </a:lnTo>
                  <a:lnTo>
                    <a:pt x="4" y="146"/>
                  </a:lnTo>
                  <a:lnTo>
                    <a:pt x="0" y="156"/>
                  </a:lnTo>
                  <a:lnTo>
                    <a:pt x="0" y="172"/>
                  </a:lnTo>
                  <a:lnTo>
                    <a:pt x="10" y="168"/>
                  </a:lnTo>
                  <a:lnTo>
                    <a:pt x="22" y="164"/>
                  </a:lnTo>
                  <a:lnTo>
                    <a:pt x="48" y="152"/>
                  </a:lnTo>
                  <a:lnTo>
                    <a:pt x="78" y="134"/>
                  </a:lnTo>
                  <a:lnTo>
                    <a:pt x="110" y="114"/>
                  </a:lnTo>
                  <a:lnTo>
                    <a:pt x="172" y="76"/>
                  </a:lnTo>
                  <a:lnTo>
                    <a:pt x="200" y="60"/>
                  </a:lnTo>
                  <a:lnTo>
                    <a:pt x="224" y="50"/>
                  </a:lnTo>
                  <a:lnTo>
                    <a:pt x="250" y="42"/>
                  </a:lnTo>
                  <a:lnTo>
                    <a:pt x="276" y="36"/>
                  </a:lnTo>
                  <a:lnTo>
                    <a:pt x="288" y="32"/>
                  </a:lnTo>
                  <a:lnTo>
                    <a:pt x="298" y="28"/>
                  </a:lnTo>
                  <a:lnTo>
                    <a:pt x="306" y="22"/>
                  </a:lnTo>
                  <a:lnTo>
                    <a:pt x="314" y="12"/>
                  </a:lnTo>
                  <a:lnTo>
                    <a:pt x="322" y="4"/>
                  </a:lnTo>
                  <a:lnTo>
                    <a:pt x="302" y="0"/>
                  </a:lnTo>
                  <a:lnTo>
                    <a:pt x="282" y="12"/>
                  </a:lnTo>
                  <a:lnTo>
                    <a:pt x="262" y="22"/>
                  </a:lnTo>
                  <a:lnTo>
                    <a:pt x="216" y="38"/>
                  </a:lnTo>
                  <a:lnTo>
                    <a:pt x="170" y="52"/>
                  </a:lnTo>
                  <a:lnTo>
                    <a:pt x="146" y="62"/>
                  </a:lnTo>
                  <a:lnTo>
                    <a:pt x="126" y="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Freeform 27"/>
            <p:cNvSpPr>
              <a:spLocks/>
            </p:cNvSpPr>
            <p:nvPr/>
          </p:nvSpPr>
          <p:spPr bwMode="auto">
            <a:xfrm>
              <a:off x="4215" y="817"/>
              <a:ext cx="30" cy="12"/>
            </a:xfrm>
            <a:custGeom>
              <a:avLst/>
              <a:gdLst>
                <a:gd name="T0" fmla="*/ 30 w 30"/>
                <a:gd name="T1" fmla="*/ 8 h 12"/>
                <a:gd name="T2" fmla="*/ 30 w 30"/>
                <a:gd name="T3" fmla="*/ 8 h 12"/>
                <a:gd name="T4" fmla="*/ 0 w 30"/>
                <a:gd name="T5" fmla="*/ 0 h 12"/>
                <a:gd name="T6" fmla="*/ 0 w 30"/>
                <a:gd name="T7" fmla="*/ 0 h 12"/>
                <a:gd name="T8" fmla="*/ 30 w 30"/>
                <a:gd name="T9" fmla="*/ 12 h 12"/>
                <a:gd name="T10" fmla="*/ 30 w 30"/>
                <a:gd name="T11" fmla="*/ 12 h 12"/>
                <a:gd name="T12" fmla="*/ 30 w 30"/>
                <a:gd name="T13" fmla="*/ 8 h 12"/>
                <a:gd name="T14" fmla="*/ 30 w 30"/>
                <a:gd name="T15" fmla="*/ 8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12">
                  <a:moveTo>
                    <a:pt x="30" y="8"/>
                  </a:moveTo>
                  <a:lnTo>
                    <a:pt x="30" y="8"/>
                  </a:lnTo>
                  <a:lnTo>
                    <a:pt x="0" y="0"/>
                  </a:lnTo>
                  <a:lnTo>
                    <a:pt x="30" y="12"/>
                  </a:lnTo>
                  <a:lnTo>
                    <a:pt x="30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Freeform 28"/>
            <p:cNvSpPr>
              <a:spLocks/>
            </p:cNvSpPr>
            <p:nvPr/>
          </p:nvSpPr>
          <p:spPr bwMode="auto">
            <a:xfrm>
              <a:off x="3479" y="821"/>
              <a:ext cx="34" cy="18"/>
            </a:xfrm>
            <a:custGeom>
              <a:avLst/>
              <a:gdLst>
                <a:gd name="T0" fmla="*/ 34 w 34"/>
                <a:gd name="T1" fmla="*/ 12 h 18"/>
                <a:gd name="T2" fmla="*/ 34 w 34"/>
                <a:gd name="T3" fmla="*/ 12 h 18"/>
                <a:gd name="T4" fmla="*/ 34 w 34"/>
                <a:gd name="T5" fmla="*/ 0 h 18"/>
                <a:gd name="T6" fmla="*/ 34 w 34"/>
                <a:gd name="T7" fmla="*/ 0 h 18"/>
                <a:gd name="T8" fmla="*/ 22 w 34"/>
                <a:gd name="T9" fmla="*/ 0 h 18"/>
                <a:gd name="T10" fmla="*/ 22 w 34"/>
                <a:gd name="T11" fmla="*/ 0 h 18"/>
                <a:gd name="T12" fmla="*/ 0 w 34"/>
                <a:gd name="T13" fmla="*/ 18 h 18"/>
                <a:gd name="T14" fmla="*/ 0 w 34"/>
                <a:gd name="T15" fmla="*/ 18 h 18"/>
                <a:gd name="T16" fmla="*/ 26 w 34"/>
                <a:gd name="T17" fmla="*/ 16 h 18"/>
                <a:gd name="T18" fmla="*/ 26 w 34"/>
                <a:gd name="T19" fmla="*/ 16 h 18"/>
                <a:gd name="T20" fmla="*/ 34 w 34"/>
                <a:gd name="T21" fmla="*/ 12 h 18"/>
                <a:gd name="T22" fmla="*/ 34 w 34"/>
                <a:gd name="T23" fmla="*/ 12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" h="18">
                  <a:moveTo>
                    <a:pt x="34" y="12"/>
                  </a:moveTo>
                  <a:lnTo>
                    <a:pt x="34" y="12"/>
                  </a:lnTo>
                  <a:lnTo>
                    <a:pt x="34" y="0"/>
                  </a:lnTo>
                  <a:lnTo>
                    <a:pt x="22" y="0"/>
                  </a:lnTo>
                  <a:lnTo>
                    <a:pt x="0" y="18"/>
                  </a:lnTo>
                  <a:lnTo>
                    <a:pt x="26" y="16"/>
                  </a:lnTo>
                  <a:lnTo>
                    <a:pt x="34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" name="Freeform 29"/>
            <p:cNvSpPr>
              <a:spLocks/>
            </p:cNvSpPr>
            <p:nvPr/>
          </p:nvSpPr>
          <p:spPr bwMode="auto">
            <a:xfrm>
              <a:off x="3253" y="833"/>
              <a:ext cx="40" cy="32"/>
            </a:xfrm>
            <a:custGeom>
              <a:avLst/>
              <a:gdLst>
                <a:gd name="T0" fmla="*/ 40 w 40"/>
                <a:gd name="T1" fmla="*/ 0 h 32"/>
                <a:gd name="T2" fmla="*/ 40 w 40"/>
                <a:gd name="T3" fmla="*/ 0 h 32"/>
                <a:gd name="T4" fmla="*/ 30 w 40"/>
                <a:gd name="T5" fmla="*/ 0 h 32"/>
                <a:gd name="T6" fmla="*/ 30 w 40"/>
                <a:gd name="T7" fmla="*/ 0 h 32"/>
                <a:gd name="T8" fmla="*/ 14 w 40"/>
                <a:gd name="T9" fmla="*/ 12 h 32"/>
                <a:gd name="T10" fmla="*/ 6 w 40"/>
                <a:gd name="T11" fmla="*/ 18 h 32"/>
                <a:gd name="T12" fmla="*/ 0 w 40"/>
                <a:gd name="T13" fmla="*/ 30 h 32"/>
                <a:gd name="T14" fmla="*/ 0 w 40"/>
                <a:gd name="T15" fmla="*/ 30 h 32"/>
                <a:gd name="T16" fmla="*/ 0 w 40"/>
                <a:gd name="T17" fmla="*/ 32 h 32"/>
                <a:gd name="T18" fmla="*/ 0 w 40"/>
                <a:gd name="T19" fmla="*/ 32 h 32"/>
                <a:gd name="T20" fmla="*/ 38 w 40"/>
                <a:gd name="T21" fmla="*/ 14 h 32"/>
                <a:gd name="T22" fmla="*/ 38 w 40"/>
                <a:gd name="T23" fmla="*/ 14 h 32"/>
                <a:gd name="T24" fmla="*/ 40 w 40"/>
                <a:gd name="T25" fmla="*/ 0 h 32"/>
                <a:gd name="T26" fmla="*/ 40 w 40"/>
                <a:gd name="T27" fmla="*/ 0 h 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" h="32">
                  <a:moveTo>
                    <a:pt x="40" y="0"/>
                  </a:moveTo>
                  <a:lnTo>
                    <a:pt x="40" y="0"/>
                  </a:lnTo>
                  <a:lnTo>
                    <a:pt x="30" y="0"/>
                  </a:lnTo>
                  <a:lnTo>
                    <a:pt x="14" y="12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38" y="14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Freeform 30"/>
            <p:cNvSpPr>
              <a:spLocks/>
            </p:cNvSpPr>
            <p:nvPr/>
          </p:nvSpPr>
          <p:spPr bwMode="auto">
            <a:xfrm>
              <a:off x="3439" y="839"/>
              <a:ext cx="40" cy="34"/>
            </a:xfrm>
            <a:custGeom>
              <a:avLst/>
              <a:gdLst>
                <a:gd name="T0" fmla="*/ 6 w 40"/>
                <a:gd name="T1" fmla="*/ 34 h 34"/>
                <a:gd name="T2" fmla="*/ 6 w 40"/>
                <a:gd name="T3" fmla="*/ 34 h 34"/>
                <a:gd name="T4" fmla="*/ 26 w 40"/>
                <a:gd name="T5" fmla="*/ 16 h 34"/>
                <a:gd name="T6" fmla="*/ 26 w 40"/>
                <a:gd name="T7" fmla="*/ 16 h 34"/>
                <a:gd name="T8" fmla="*/ 40 w 40"/>
                <a:gd name="T9" fmla="*/ 0 h 34"/>
                <a:gd name="T10" fmla="*/ 40 w 40"/>
                <a:gd name="T11" fmla="*/ 0 h 34"/>
                <a:gd name="T12" fmla="*/ 26 w 40"/>
                <a:gd name="T13" fmla="*/ 0 h 34"/>
                <a:gd name="T14" fmla="*/ 26 w 40"/>
                <a:gd name="T15" fmla="*/ 0 h 34"/>
                <a:gd name="T16" fmla="*/ 18 w 40"/>
                <a:gd name="T17" fmla="*/ 4 h 34"/>
                <a:gd name="T18" fmla="*/ 18 w 40"/>
                <a:gd name="T19" fmla="*/ 4 h 34"/>
                <a:gd name="T20" fmla="*/ 0 w 40"/>
                <a:gd name="T21" fmla="*/ 26 h 34"/>
                <a:gd name="T22" fmla="*/ 0 w 40"/>
                <a:gd name="T23" fmla="*/ 26 h 34"/>
                <a:gd name="T24" fmla="*/ 6 w 40"/>
                <a:gd name="T25" fmla="*/ 34 h 34"/>
                <a:gd name="T26" fmla="*/ 6 w 40"/>
                <a:gd name="T27" fmla="*/ 34 h 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" h="34">
                  <a:moveTo>
                    <a:pt x="6" y="34"/>
                  </a:moveTo>
                  <a:lnTo>
                    <a:pt x="6" y="34"/>
                  </a:lnTo>
                  <a:lnTo>
                    <a:pt x="26" y="16"/>
                  </a:lnTo>
                  <a:lnTo>
                    <a:pt x="40" y="0"/>
                  </a:lnTo>
                  <a:lnTo>
                    <a:pt x="26" y="0"/>
                  </a:lnTo>
                  <a:lnTo>
                    <a:pt x="18" y="4"/>
                  </a:lnTo>
                  <a:lnTo>
                    <a:pt x="0" y="26"/>
                  </a:lnTo>
                  <a:lnTo>
                    <a:pt x="6" y="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" name="Freeform 31"/>
            <p:cNvSpPr>
              <a:spLocks/>
            </p:cNvSpPr>
            <p:nvPr/>
          </p:nvSpPr>
          <p:spPr bwMode="auto">
            <a:xfrm>
              <a:off x="3415" y="839"/>
              <a:ext cx="172" cy="112"/>
            </a:xfrm>
            <a:custGeom>
              <a:avLst/>
              <a:gdLst>
                <a:gd name="T0" fmla="*/ 4 w 172"/>
                <a:gd name="T1" fmla="*/ 96 h 112"/>
                <a:gd name="T2" fmla="*/ 4 w 172"/>
                <a:gd name="T3" fmla="*/ 96 h 112"/>
                <a:gd name="T4" fmla="*/ 0 w 172"/>
                <a:gd name="T5" fmla="*/ 108 h 112"/>
                <a:gd name="T6" fmla="*/ 0 w 172"/>
                <a:gd name="T7" fmla="*/ 108 h 112"/>
                <a:gd name="T8" fmla="*/ 12 w 172"/>
                <a:gd name="T9" fmla="*/ 112 h 112"/>
                <a:gd name="T10" fmla="*/ 12 w 172"/>
                <a:gd name="T11" fmla="*/ 112 h 112"/>
                <a:gd name="T12" fmla="*/ 46 w 172"/>
                <a:gd name="T13" fmla="*/ 88 h 112"/>
                <a:gd name="T14" fmla="*/ 98 w 172"/>
                <a:gd name="T15" fmla="*/ 56 h 112"/>
                <a:gd name="T16" fmla="*/ 124 w 172"/>
                <a:gd name="T17" fmla="*/ 40 h 112"/>
                <a:gd name="T18" fmla="*/ 146 w 172"/>
                <a:gd name="T19" fmla="*/ 24 h 112"/>
                <a:gd name="T20" fmla="*/ 162 w 172"/>
                <a:gd name="T21" fmla="*/ 12 h 112"/>
                <a:gd name="T22" fmla="*/ 168 w 172"/>
                <a:gd name="T23" fmla="*/ 6 h 112"/>
                <a:gd name="T24" fmla="*/ 172 w 172"/>
                <a:gd name="T25" fmla="*/ 0 h 112"/>
                <a:gd name="T26" fmla="*/ 172 w 172"/>
                <a:gd name="T27" fmla="*/ 0 h 112"/>
                <a:gd name="T28" fmla="*/ 146 w 172"/>
                <a:gd name="T29" fmla="*/ 0 h 112"/>
                <a:gd name="T30" fmla="*/ 146 w 172"/>
                <a:gd name="T31" fmla="*/ 0 h 112"/>
                <a:gd name="T32" fmla="*/ 114 w 172"/>
                <a:gd name="T33" fmla="*/ 28 h 112"/>
                <a:gd name="T34" fmla="*/ 78 w 172"/>
                <a:gd name="T35" fmla="*/ 52 h 112"/>
                <a:gd name="T36" fmla="*/ 40 w 172"/>
                <a:gd name="T37" fmla="*/ 76 h 112"/>
                <a:gd name="T38" fmla="*/ 4 w 172"/>
                <a:gd name="T39" fmla="*/ 96 h 112"/>
                <a:gd name="T40" fmla="*/ 4 w 172"/>
                <a:gd name="T41" fmla="*/ 96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2" h="112">
                  <a:moveTo>
                    <a:pt x="4" y="96"/>
                  </a:moveTo>
                  <a:lnTo>
                    <a:pt x="4" y="96"/>
                  </a:lnTo>
                  <a:lnTo>
                    <a:pt x="0" y="108"/>
                  </a:lnTo>
                  <a:lnTo>
                    <a:pt x="12" y="112"/>
                  </a:lnTo>
                  <a:lnTo>
                    <a:pt x="46" y="88"/>
                  </a:lnTo>
                  <a:lnTo>
                    <a:pt x="98" y="56"/>
                  </a:lnTo>
                  <a:lnTo>
                    <a:pt x="124" y="40"/>
                  </a:lnTo>
                  <a:lnTo>
                    <a:pt x="146" y="24"/>
                  </a:lnTo>
                  <a:lnTo>
                    <a:pt x="162" y="12"/>
                  </a:lnTo>
                  <a:lnTo>
                    <a:pt x="168" y="6"/>
                  </a:lnTo>
                  <a:lnTo>
                    <a:pt x="172" y="0"/>
                  </a:lnTo>
                  <a:lnTo>
                    <a:pt x="146" y="0"/>
                  </a:lnTo>
                  <a:lnTo>
                    <a:pt x="114" y="28"/>
                  </a:lnTo>
                  <a:lnTo>
                    <a:pt x="78" y="52"/>
                  </a:lnTo>
                  <a:lnTo>
                    <a:pt x="40" y="76"/>
                  </a:lnTo>
                  <a:lnTo>
                    <a:pt x="4" y="9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" name="Freeform 32"/>
            <p:cNvSpPr>
              <a:spLocks/>
            </p:cNvSpPr>
            <p:nvPr/>
          </p:nvSpPr>
          <p:spPr bwMode="auto">
            <a:xfrm>
              <a:off x="4289" y="839"/>
              <a:ext cx="10" cy="8"/>
            </a:xfrm>
            <a:custGeom>
              <a:avLst/>
              <a:gdLst>
                <a:gd name="T0" fmla="*/ 10 w 10"/>
                <a:gd name="T1" fmla="*/ 8 h 8"/>
                <a:gd name="T2" fmla="*/ 10 w 10"/>
                <a:gd name="T3" fmla="*/ 8 h 8"/>
                <a:gd name="T4" fmla="*/ 6 w 10"/>
                <a:gd name="T5" fmla="*/ 4 h 8"/>
                <a:gd name="T6" fmla="*/ 0 w 10"/>
                <a:gd name="T7" fmla="*/ 0 h 8"/>
                <a:gd name="T8" fmla="*/ 0 w 10"/>
                <a:gd name="T9" fmla="*/ 0 h 8"/>
                <a:gd name="T10" fmla="*/ 6 w 10"/>
                <a:gd name="T11" fmla="*/ 8 h 8"/>
                <a:gd name="T12" fmla="*/ 6 w 10"/>
                <a:gd name="T13" fmla="*/ 8 h 8"/>
                <a:gd name="T14" fmla="*/ 10 w 10"/>
                <a:gd name="T15" fmla="*/ 8 h 8"/>
                <a:gd name="T16" fmla="*/ 10 w 10"/>
                <a:gd name="T17" fmla="*/ 8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8">
                  <a:moveTo>
                    <a:pt x="10" y="8"/>
                  </a:move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6" y="8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Freeform 33"/>
            <p:cNvSpPr>
              <a:spLocks/>
            </p:cNvSpPr>
            <p:nvPr/>
          </p:nvSpPr>
          <p:spPr bwMode="auto">
            <a:xfrm>
              <a:off x="3227" y="847"/>
              <a:ext cx="152" cy="140"/>
            </a:xfrm>
            <a:custGeom>
              <a:avLst/>
              <a:gdLst>
                <a:gd name="T0" fmla="*/ 0 w 152"/>
                <a:gd name="T1" fmla="*/ 134 h 140"/>
                <a:gd name="T2" fmla="*/ 0 w 152"/>
                <a:gd name="T3" fmla="*/ 134 h 140"/>
                <a:gd name="T4" fmla="*/ 8 w 152"/>
                <a:gd name="T5" fmla="*/ 140 h 140"/>
                <a:gd name="T6" fmla="*/ 8 w 152"/>
                <a:gd name="T7" fmla="*/ 140 h 140"/>
                <a:gd name="T8" fmla="*/ 38 w 152"/>
                <a:gd name="T9" fmla="*/ 106 h 140"/>
                <a:gd name="T10" fmla="*/ 74 w 152"/>
                <a:gd name="T11" fmla="*/ 68 h 140"/>
                <a:gd name="T12" fmla="*/ 92 w 152"/>
                <a:gd name="T13" fmla="*/ 50 h 140"/>
                <a:gd name="T14" fmla="*/ 110 w 152"/>
                <a:gd name="T15" fmla="*/ 34 h 140"/>
                <a:gd name="T16" fmla="*/ 130 w 152"/>
                <a:gd name="T17" fmla="*/ 20 h 140"/>
                <a:gd name="T18" fmla="*/ 152 w 152"/>
                <a:gd name="T19" fmla="*/ 12 h 140"/>
                <a:gd name="T20" fmla="*/ 152 w 152"/>
                <a:gd name="T21" fmla="*/ 12 h 140"/>
                <a:gd name="T22" fmla="*/ 148 w 152"/>
                <a:gd name="T23" fmla="*/ 4 h 140"/>
                <a:gd name="T24" fmla="*/ 146 w 152"/>
                <a:gd name="T25" fmla="*/ 2 h 140"/>
                <a:gd name="T26" fmla="*/ 134 w 152"/>
                <a:gd name="T27" fmla="*/ 0 h 140"/>
                <a:gd name="T28" fmla="*/ 134 w 152"/>
                <a:gd name="T29" fmla="*/ 0 h 140"/>
                <a:gd name="T30" fmla="*/ 116 w 152"/>
                <a:gd name="T31" fmla="*/ 18 h 140"/>
                <a:gd name="T32" fmla="*/ 98 w 152"/>
                <a:gd name="T33" fmla="*/ 32 h 140"/>
                <a:gd name="T34" fmla="*/ 62 w 152"/>
                <a:gd name="T35" fmla="*/ 62 h 140"/>
                <a:gd name="T36" fmla="*/ 44 w 152"/>
                <a:gd name="T37" fmla="*/ 76 h 140"/>
                <a:gd name="T38" fmla="*/ 28 w 152"/>
                <a:gd name="T39" fmla="*/ 92 h 140"/>
                <a:gd name="T40" fmla="*/ 12 w 152"/>
                <a:gd name="T41" fmla="*/ 112 h 140"/>
                <a:gd name="T42" fmla="*/ 0 w 152"/>
                <a:gd name="T43" fmla="*/ 134 h 140"/>
                <a:gd name="T44" fmla="*/ 0 w 152"/>
                <a:gd name="T45" fmla="*/ 134 h 14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52" h="140">
                  <a:moveTo>
                    <a:pt x="0" y="134"/>
                  </a:moveTo>
                  <a:lnTo>
                    <a:pt x="0" y="134"/>
                  </a:lnTo>
                  <a:lnTo>
                    <a:pt x="8" y="140"/>
                  </a:lnTo>
                  <a:lnTo>
                    <a:pt x="38" y="106"/>
                  </a:lnTo>
                  <a:lnTo>
                    <a:pt x="74" y="68"/>
                  </a:lnTo>
                  <a:lnTo>
                    <a:pt x="92" y="50"/>
                  </a:lnTo>
                  <a:lnTo>
                    <a:pt x="110" y="34"/>
                  </a:lnTo>
                  <a:lnTo>
                    <a:pt x="130" y="20"/>
                  </a:lnTo>
                  <a:lnTo>
                    <a:pt x="152" y="12"/>
                  </a:lnTo>
                  <a:lnTo>
                    <a:pt x="148" y="4"/>
                  </a:lnTo>
                  <a:lnTo>
                    <a:pt x="146" y="2"/>
                  </a:lnTo>
                  <a:lnTo>
                    <a:pt x="134" y="0"/>
                  </a:lnTo>
                  <a:lnTo>
                    <a:pt x="116" y="18"/>
                  </a:lnTo>
                  <a:lnTo>
                    <a:pt x="98" y="32"/>
                  </a:lnTo>
                  <a:lnTo>
                    <a:pt x="62" y="62"/>
                  </a:lnTo>
                  <a:lnTo>
                    <a:pt x="44" y="76"/>
                  </a:lnTo>
                  <a:lnTo>
                    <a:pt x="28" y="92"/>
                  </a:lnTo>
                  <a:lnTo>
                    <a:pt x="12" y="112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5" name="Freeform 34"/>
            <p:cNvSpPr>
              <a:spLocks/>
            </p:cNvSpPr>
            <p:nvPr/>
          </p:nvSpPr>
          <p:spPr bwMode="auto">
            <a:xfrm>
              <a:off x="3757" y="853"/>
              <a:ext cx="284" cy="50"/>
            </a:xfrm>
            <a:custGeom>
              <a:avLst/>
              <a:gdLst>
                <a:gd name="T0" fmla="*/ 70 w 284"/>
                <a:gd name="T1" fmla="*/ 2 h 50"/>
                <a:gd name="T2" fmla="*/ 70 w 284"/>
                <a:gd name="T3" fmla="*/ 2 h 50"/>
                <a:gd name="T4" fmla="*/ 64 w 284"/>
                <a:gd name="T5" fmla="*/ 8 h 50"/>
                <a:gd name="T6" fmla="*/ 56 w 284"/>
                <a:gd name="T7" fmla="*/ 12 h 50"/>
                <a:gd name="T8" fmla="*/ 36 w 284"/>
                <a:gd name="T9" fmla="*/ 18 h 50"/>
                <a:gd name="T10" fmla="*/ 16 w 284"/>
                <a:gd name="T11" fmla="*/ 24 h 50"/>
                <a:gd name="T12" fmla="*/ 0 w 284"/>
                <a:gd name="T13" fmla="*/ 32 h 50"/>
                <a:gd name="T14" fmla="*/ 0 w 284"/>
                <a:gd name="T15" fmla="*/ 32 h 50"/>
                <a:gd name="T16" fmla="*/ 0 w 284"/>
                <a:gd name="T17" fmla="*/ 46 h 50"/>
                <a:gd name="T18" fmla="*/ 0 w 284"/>
                <a:gd name="T19" fmla="*/ 46 h 50"/>
                <a:gd name="T20" fmla="*/ 6 w 284"/>
                <a:gd name="T21" fmla="*/ 50 h 50"/>
                <a:gd name="T22" fmla="*/ 6 w 284"/>
                <a:gd name="T23" fmla="*/ 50 h 50"/>
                <a:gd name="T24" fmla="*/ 30 w 284"/>
                <a:gd name="T25" fmla="*/ 44 h 50"/>
                <a:gd name="T26" fmla="*/ 62 w 284"/>
                <a:gd name="T27" fmla="*/ 38 h 50"/>
                <a:gd name="T28" fmla="*/ 98 w 284"/>
                <a:gd name="T29" fmla="*/ 30 h 50"/>
                <a:gd name="T30" fmla="*/ 138 w 284"/>
                <a:gd name="T31" fmla="*/ 26 h 50"/>
                <a:gd name="T32" fmla="*/ 176 w 284"/>
                <a:gd name="T33" fmla="*/ 22 h 50"/>
                <a:gd name="T34" fmla="*/ 212 w 284"/>
                <a:gd name="T35" fmla="*/ 22 h 50"/>
                <a:gd name="T36" fmla="*/ 226 w 284"/>
                <a:gd name="T37" fmla="*/ 22 h 50"/>
                <a:gd name="T38" fmla="*/ 240 w 284"/>
                <a:gd name="T39" fmla="*/ 24 h 50"/>
                <a:gd name="T40" fmla="*/ 250 w 284"/>
                <a:gd name="T41" fmla="*/ 28 h 50"/>
                <a:gd name="T42" fmla="*/ 258 w 284"/>
                <a:gd name="T43" fmla="*/ 32 h 50"/>
                <a:gd name="T44" fmla="*/ 258 w 284"/>
                <a:gd name="T45" fmla="*/ 32 h 50"/>
                <a:gd name="T46" fmla="*/ 276 w 284"/>
                <a:gd name="T47" fmla="*/ 16 h 50"/>
                <a:gd name="T48" fmla="*/ 276 w 284"/>
                <a:gd name="T49" fmla="*/ 16 h 50"/>
                <a:gd name="T50" fmla="*/ 284 w 284"/>
                <a:gd name="T51" fmla="*/ 16 h 50"/>
                <a:gd name="T52" fmla="*/ 284 w 284"/>
                <a:gd name="T53" fmla="*/ 16 h 50"/>
                <a:gd name="T54" fmla="*/ 262 w 284"/>
                <a:gd name="T55" fmla="*/ 8 h 50"/>
                <a:gd name="T56" fmla="*/ 238 w 284"/>
                <a:gd name="T57" fmla="*/ 4 h 50"/>
                <a:gd name="T58" fmla="*/ 210 w 284"/>
                <a:gd name="T59" fmla="*/ 0 h 50"/>
                <a:gd name="T60" fmla="*/ 182 w 284"/>
                <a:gd name="T61" fmla="*/ 0 h 50"/>
                <a:gd name="T62" fmla="*/ 126 w 284"/>
                <a:gd name="T63" fmla="*/ 0 h 50"/>
                <a:gd name="T64" fmla="*/ 70 w 284"/>
                <a:gd name="T65" fmla="*/ 2 h 50"/>
                <a:gd name="T66" fmla="*/ 70 w 284"/>
                <a:gd name="T67" fmla="*/ 2 h 5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4" h="50">
                  <a:moveTo>
                    <a:pt x="70" y="2"/>
                  </a:moveTo>
                  <a:lnTo>
                    <a:pt x="70" y="2"/>
                  </a:lnTo>
                  <a:lnTo>
                    <a:pt x="64" y="8"/>
                  </a:lnTo>
                  <a:lnTo>
                    <a:pt x="56" y="12"/>
                  </a:lnTo>
                  <a:lnTo>
                    <a:pt x="36" y="18"/>
                  </a:lnTo>
                  <a:lnTo>
                    <a:pt x="16" y="24"/>
                  </a:lnTo>
                  <a:lnTo>
                    <a:pt x="0" y="32"/>
                  </a:lnTo>
                  <a:lnTo>
                    <a:pt x="0" y="46"/>
                  </a:lnTo>
                  <a:lnTo>
                    <a:pt x="6" y="50"/>
                  </a:lnTo>
                  <a:lnTo>
                    <a:pt x="30" y="44"/>
                  </a:lnTo>
                  <a:lnTo>
                    <a:pt x="62" y="38"/>
                  </a:lnTo>
                  <a:lnTo>
                    <a:pt x="98" y="30"/>
                  </a:lnTo>
                  <a:lnTo>
                    <a:pt x="138" y="26"/>
                  </a:lnTo>
                  <a:lnTo>
                    <a:pt x="176" y="22"/>
                  </a:lnTo>
                  <a:lnTo>
                    <a:pt x="212" y="22"/>
                  </a:lnTo>
                  <a:lnTo>
                    <a:pt x="226" y="22"/>
                  </a:lnTo>
                  <a:lnTo>
                    <a:pt x="240" y="24"/>
                  </a:lnTo>
                  <a:lnTo>
                    <a:pt x="250" y="28"/>
                  </a:lnTo>
                  <a:lnTo>
                    <a:pt x="258" y="32"/>
                  </a:lnTo>
                  <a:lnTo>
                    <a:pt x="276" y="16"/>
                  </a:lnTo>
                  <a:lnTo>
                    <a:pt x="284" y="16"/>
                  </a:lnTo>
                  <a:lnTo>
                    <a:pt x="262" y="8"/>
                  </a:lnTo>
                  <a:lnTo>
                    <a:pt x="238" y="4"/>
                  </a:lnTo>
                  <a:lnTo>
                    <a:pt x="210" y="0"/>
                  </a:lnTo>
                  <a:lnTo>
                    <a:pt x="182" y="0"/>
                  </a:lnTo>
                  <a:lnTo>
                    <a:pt x="126" y="0"/>
                  </a:lnTo>
                  <a:lnTo>
                    <a:pt x="70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6" name="Freeform 35"/>
            <p:cNvSpPr>
              <a:spLocks/>
            </p:cNvSpPr>
            <p:nvPr/>
          </p:nvSpPr>
          <p:spPr bwMode="auto">
            <a:xfrm>
              <a:off x="3235" y="865"/>
              <a:ext cx="14" cy="20"/>
            </a:xfrm>
            <a:custGeom>
              <a:avLst/>
              <a:gdLst>
                <a:gd name="T0" fmla="*/ 14 w 14"/>
                <a:gd name="T1" fmla="*/ 0 h 20"/>
                <a:gd name="T2" fmla="*/ 14 w 14"/>
                <a:gd name="T3" fmla="*/ 0 h 20"/>
                <a:gd name="T4" fmla="*/ 4 w 14"/>
                <a:gd name="T5" fmla="*/ 8 h 20"/>
                <a:gd name="T6" fmla="*/ 4 w 14"/>
                <a:gd name="T7" fmla="*/ 8 h 20"/>
                <a:gd name="T8" fmla="*/ 0 w 14"/>
                <a:gd name="T9" fmla="*/ 20 h 20"/>
                <a:gd name="T10" fmla="*/ 0 w 14"/>
                <a:gd name="T11" fmla="*/ 20 h 20"/>
                <a:gd name="T12" fmla="*/ 14 w 14"/>
                <a:gd name="T13" fmla="*/ 20 h 20"/>
                <a:gd name="T14" fmla="*/ 14 w 14"/>
                <a:gd name="T15" fmla="*/ 20 h 20"/>
                <a:gd name="T16" fmla="*/ 14 w 14"/>
                <a:gd name="T17" fmla="*/ 0 h 20"/>
                <a:gd name="T18" fmla="*/ 14 w 14"/>
                <a:gd name="T19" fmla="*/ 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" h="20">
                  <a:moveTo>
                    <a:pt x="14" y="0"/>
                  </a:moveTo>
                  <a:lnTo>
                    <a:pt x="14" y="0"/>
                  </a:lnTo>
                  <a:lnTo>
                    <a:pt x="4" y="8"/>
                  </a:lnTo>
                  <a:lnTo>
                    <a:pt x="0" y="20"/>
                  </a:lnTo>
                  <a:lnTo>
                    <a:pt x="14" y="2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7" name="Freeform 36"/>
            <p:cNvSpPr>
              <a:spLocks/>
            </p:cNvSpPr>
            <p:nvPr/>
          </p:nvSpPr>
          <p:spPr bwMode="auto">
            <a:xfrm>
              <a:off x="4059" y="865"/>
              <a:ext cx="56" cy="20"/>
            </a:xfrm>
            <a:custGeom>
              <a:avLst/>
              <a:gdLst>
                <a:gd name="T0" fmla="*/ 0 w 56"/>
                <a:gd name="T1" fmla="*/ 0 h 20"/>
                <a:gd name="T2" fmla="*/ 0 w 56"/>
                <a:gd name="T3" fmla="*/ 0 h 20"/>
                <a:gd name="T4" fmla="*/ 18 w 56"/>
                <a:gd name="T5" fmla="*/ 20 h 20"/>
                <a:gd name="T6" fmla="*/ 18 w 56"/>
                <a:gd name="T7" fmla="*/ 20 h 20"/>
                <a:gd name="T8" fmla="*/ 28 w 56"/>
                <a:gd name="T9" fmla="*/ 20 h 20"/>
                <a:gd name="T10" fmla="*/ 36 w 56"/>
                <a:gd name="T11" fmla="*/ 18 h 20"/>
                <a:gd name="T12" fmla="*/ 56 w 56"/>
                <a:gd name="T13" fmla="*/ 12 h 20"/>
                <a:gd name="T14" fmla="*/ 56 w 56"/>
                <a:gd name="T15" fmla="*/ 12 h 20"/>
                <a:gd name="T16" fmla="*/ 46 w 56"/>
                <a:gd name="T17" fmla="*/ 6 h 20"/>
                <a:gd name="T18" fmla="*/ 32 w 56"/>
                <a:gd name="T19" fmla="*/ 2 h 20"/>
                <a:gd name="T20" fmla="*/ 18 w 56"/>
                <a:gd name="T21" fmla="*/ 0 h 20"/>
                <a:gd name="T22" fmla="*/ 0 w 56"/>
                <a:gd name="T23" fmla="*/ 0 h 20"/>
                <a:gd name="T24" fmla="*/ 0 w 56"/>
                <a:gd name="T25" fmla="*/ 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6" h="20">
                  <a:moveTo>
                    <a:pt x="0" y="0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28" y="20"/>
                  </a:lnTo>
                  <a:lnTo>
                    <a:pt x="36" y="18"/>
                  </a:lnTo>
                  <a:lnTo>
                    <a:pt x="56" y="12"/>
                  </a:lnTo>
                  <a:lnTo>
                    <a:pt x="46" y="6"/>
                  </a:lnTo>
                  <a:lnTo>
                    <a:pt x="32" y="2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8" name="Freeform 37"/>
            <p:cNvSpPr>
              <a:spLocks/>
            </p:cNvSpPr>
            <p:nvPr/>
          </p:nvSpPr>
          <p:spPr bwMode="auto">
            <a:xfrm>
              <a:off x="4123" y="865"/>
              <a:ext cx="266" cy="76"/>
            </a:xfrm>
            <a:custGeom>
              <a:avLst/>
              <a:gdLst>
                <a:gd name="T0" fmla="*/ 6 w 266"/>
                <a:gd name="T1" fmla="*/ 12 h 76"/>
                <a:gd name="T2" fmla="*/ 6 w 266"/>
                <a:gd name="T3" fmla="*/ 12 h 76"/>
                <a:gd name="T4" fmla="*/ 0 w 266"/>
                <a:gd name="T5" fmla="*/ 12 h 76"/>
                <a:gd name="T6" fmla="*/ 0 w 266"/>
                <a:gd name="T7" fmla="*/ 12 h 76"/>
                <a:gd name="T8" fmla="*/ 162 w 266"/>
                <a:gd name="T9" fmla="*/ 38 h 76"/>
                <a:gd name="T10" fmla="*/ 162 w 266"/>
                <a:gd name="T11" fmla="*/ 38 h 76"/>
                <a:gd name="T12" fmla="*/ 184 w 266"/>
                <a:gd name="T13" fmla="*/ 48 h 76"/>
                <a:gd name="T14" fmla="*/ 208 w 266"/>
                <a:gd name="T15" fmla="*/ 62 h 76"/>
                <a:gd name="T16" fmla="*/ 222 w 266"/>
                <a:gd name="T17" fmla="*/ 68 h 76"/>
                <a:gd name="T18" fmla="*/ 234 w 266"/>
                <a:gd name="T19" fmla="*/ 74 h 76"/>
                <a:gd name="T20" fmla="*/ 246 w 266"/>
                <a:gd name="T21" fmla="*/ 76 h 76"/>
                <a:gd name="T22" fmla="*/ 258 w 266"/>
                <a:gd name="T23" fmla="*/ 74 h 76"/>
                <a:gd name="T24" fmla="*/ 258 w 266"/>
                <a:gd name="T25" fmla="*/ 74 h 76"/>
                <a:gd name="T26" fmla="*/ 266 w 266"/>
                <a:gd name="T27" fmla="*/ 74 h 76"/>
                <a:gd name="T28" fmla="*/ 266 w 266"/>
                <a:gd name="T29" fmla="*/ 74 h 76"/>
                <a:gd name="T30" fmla="*/ 266 w 266"/>
                <a:gd name="T31" fmla="*/ 68 h 76"/>
                <a:gd name="T32" fmla="*/ 266 w 266"/>
                <a:gd name="T33" fmla="*/ 68 h 76"/>
                <a:gd name="T34" fmla="*/ 210 w 266"/>
                <a:gd name="T35" fmla="*/ 44 h 76"/>
                <a:gd name="T36" fmla="*/ 184 w 266"/>
                <a:gd name="T37" fmla="*/ 34 h 76"/>
                <a:gd name="T38" fmla="*/ 154 w 266"/>
                <a:gd name="T39" fmla="*/ 24 h 76"/>
                <a:gd name="T40" fmla="*/ 124 w 266"/>
                <a:gd name="T41" fmla="*/ 14 h 76"/>
                <a:gd name="T42" fmla="*/ 92 w 266"/>
                <a:gd name="T43" fmla="*/ 8 h 76"/>
                <a:gd name="T44" fmla="*/ 58 w 266"/>
                <a:gd name="T45" fmla="*/ 2 h 76"/>
                <a:gd name="T46" fmla="*/ 22 w 266"/>
                <a:gd name="T47" fmla="*/ 0 h 76"/>
                <a:gd name="T48" fmla="*/ 22 w 266"/>
                <a:gd name="T49" fmla="*/ 0 h 76"/>
                <a:gd name="T50" fmla="*/ 6 w 266"/>
                <a:gd name="T51" fmla="*/ 12 h 76"/>
                <a:gd name="T52" fmla="*/ 6 w 266"/>
                <a:gd name="T53" fmla="*/ 12 h 7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66" h="76">
                  <a:moveTo>
                    <a:pt x="6" y="12"/>
                  </a:moveTo>
                  <a:lnTo>
                    <a:pt x="6" y="12"/>
                  </a:lnTo>
                  <a:lnTo>
                    <a:pt x="0" y="12"/>
                  </a:lnTo>
                  <a:lnTo>
                    <a:pt x="162" y="38"/>
                  </a:lnTo>
                  <a:lnTo>
                    <a:pt x="184" y="48"/>
                  </a:lnTo>
                  <a:lnTo>
                    <a:pt x="208" y="62"/>
                  </a:lnTo>
                  <a:lnTo>
                    <a:pt x="222" y="68"/>
                  </a:lnTo>
                  <a:lnTo>
                    <a:pt x="234" y="74"/>
                  </a:lnTo>
                  <a:lnTo>
                    <a:pt x="246" y="76"/>
                  </a:lnTo>
                  <a:lnTo>
                    <a:pt x="258" y="74"/>
                  </a:lnTo>
                  <a:lnTo>
                    <a:pt x="266" y="74"/>
                  </a:lnTo>
                  <a:lnTo>
                    <a:pt x="266" y="68"/>
                  </a:lnTo>
                  <a:lnTo>
                    <a:pt x="210" y="44"/>
                  </a:lnTo>
                  <a:lnTo>
                    <a:pt x="184" y="34"/>
                  </a:lnTo>
                  <a:lnTo>
                    <a:pt x="154" y="24"/>
                  </a:lnTo>
                  <a:lnTo>
                    <a:pt x="124" y="14"/>
                  </a:lnTo>
                  <a:lnTo>
                    <a:pt x="92" y="8"/>
                  </a:lnTo>
                  <a:lnTo>
                    <a:pt x="58" y="2"/>
                  </a:lnTo>
                  <a:lnTo>
                    <a:pt x="22" y="0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9" name="Freeform 38"/>
            <p:cNvSpPr>
              <a:spLocks/>
            </p:cNvSpPr>
            <p:nvPr/>
          </p:nvSpPr>
          <p:spPr bwMode="auto">
            <a:xfrm>
              <a:off x="4389" y="869"/>
              <a:ext cx="14" cy="12"/>
            </a:xfrm>
            <a:custGeom>
              <a:avLst/>
              <a:gdLst>
                <a:gd name="T0" fmla="*/ 4 w 14"/>
                <a:gd name="T1" fmla="*/ 0 h 12"/>
                <a:gd name="T2" fmla="*/ 4 w 14"/>
                <a:gd name="T3" fmla="*/ 0 h 12"/>
                <a:gd name="T4" fmla="*/ 0 w 14"/>
                <a:gd name="T5" fmla="*/ 8 h 12"/>
                <a:gd name="T6" fmla="*/ 0 w 14"/>
                <a:gd name="T7" fmla="*/ 8 h 12"/>
                <a:gd name="T8" fmla="*/ 0 w 14"/>
                <a:gd name="T9" fmla="*/ 12 h 12"/>
                <a:gd name="T10" fmla="*/ 0 w 14"/>
                <a:gd name="T11" fmla="*/ 12 h 12"/>
                <a:gd name="T12" fmla="*/ 14 w 14"/>
                <a:gd name="T13" fmla="*/ 4 h 12"/>
                <a:gd name="T14" fmla="*/ 14 w 14"/>
                <a:gd name="T15" fmla="*/ 4 h 12"/>
                <a:gd name="T16" fmla="*/ 4 w 14"/>
                <a:gd name="T17" fmla="*/ 0 h 12"/>
                <a:gd name="T18" fmla="*/ 4 w 14"/>
                <a:gd name="T19" fmla="*/ 0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" h="12">
                  <a:moveTo>
                    <a:pt x="4" y="0"/>
                  </a:moveTo>
                  <a:lnTo>
                    <a:pt x="4" y="0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4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0" name="Freeform 39"/>
            <p:cNvSpPr>
              <a:spLocks/>
            </p:cNvSpPr>
            <p:nvPr/>
          </p:nvSpPr>
          <p:spPr bwMode="auto">
            <a:xfrm>
              <a:off x="3379" y="881"/>
              <a:ext cx="44" cy="36"/>
            </a:xfrm>
            <a:custGeom>
              <a:avLst/>
              <a:gdLst>
                <a:gd name="T0" fmla="*/ 0 w 44"/>
                <a:gd name="T1" fmla="*/ 36 h 36"/>
                <a:gd name="T2" fmla="*/ 0 w 44"/>
                <a:gd name="T3" fmla="*/ 36 h 36"/>
                <a:gd name="T4" fmla="*/ 12 w 44"/>
                <a:gd name="T5" fmla="*/ 36 h 36"/>
                <a:gd name="T6" fmla="*/ 12 w 44"/>
                <a:gd name="T7" fmla="*/ 36 h 36"/>
                <a:gd name="T8" fmla="*/ 22 w 44"/>
                <a:gd name="T9" fmla="*/ 30 h 36"/>
                <a:gd name="T10" fmla="*/ 32 w 44"/>
                <a:gd name="T11" fmla="*/ 22 h 36"/>
                <a:gd name="T12" fmla="*/ 40 w 44"/>
                <a:gd name="T13" fmla="*/ 12 h 36"/>
                <a:gd name="T14" fmla="*/ 44 w 44"/>
                <a:gd name="T15" fmla="*/ 0 h 36"/>
                <a:gd name="T16" fmla="*/ 44 w 44"/>
                <a:gd name="T17" fmla="*/ 0 h 36"/>
                <a:gd name="T18" fmla="*/ 30 w 44"/>
                <a:gd name="T19" fmla="*/ 0 h 36"/>
                <a:gd name="T20" fmla="*/ 30 w 44"/>
                <a:gd name="T21" fmla="*/ 0 h 36"/>
                <a:gd name="T22" fmla="*/ 4 w 44"/>
                <a:gd name="T23" fmla="*/ 22 h 36"/>
                <a:gd name="T24" fmla="*/ 4 w 44"/>
                <a:gd name="T25" fmla="*/ 22 h 36"/>
                <a:gd name="T26" fmla="*/ 0 w 44"/>
                <a:gd name="T27" fmla="*/ 32 h 36"/>
                <a:gd name="T28" fmla="*/ 0 w 44"/>
                <a:gd name="T29" fmla="*/ 32 h 36"/>
                <a:gd name="T30" fmla="*/ 0 w 44"/>
                <a:gd name="T31" fmla="*/ 36 h 36"/>
                <a:gd name="T32" fmla="*/ 0 w 44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36">
                  <a:moveTo>
                    <a:pt x="0" y="36"/>
                  </a:moveTo>
                  <a:lnTo>
                    <a:pt x="0" y="36"/>
                  </a:lnTo>
                  <a:lnTo>
                    <a:pt x="12" y="36"/>
                  </a:lnTo>
                  <a:lnTo>
                    <a:pt x="22" y="30"/>
                  </a:lnTo>
                  <a:lnTo>
                    <a:pt x="32" y="22"/>
                  </a:lnTo>
                  <a:lnTo>
                    <a:pt x="40" y="12"/>
                  </a:lnTo>
                  <a:lnTo>
                    <a:pt x="44" y="0"/>
                  </a:lnTo>
                  <a:lnTo>
                    <a:pt x="30" y="0"/>
                  </a:lnTo>
                  <a:lnTo>
                    <a:pt x="4" y="22"/>
                  </a:lnTo>
                  <a:lnTo>
                    <a:pt x="0" y="32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Freeform 40"/>
            <p:cNvSpPr>
              <a:spLocks/>
            </p:cNvSpPr>
            <p:nvPr/>
          </p:nvSpPr>
          <p:spPr bwMode="auto">
            <a:xfrm>
              <a:off x="3201" y="885"/>
              <a:ext cx="30" cy="28"/>
            </a:xfrm>
            <a:custGeom>
              <a:avLst/>
              <a:gdLst>
                <a:gd name="T0" fmla="*/ 30 w 30"/>
                <a:gd name="T1" fmla="*/ 2 h 28"/>
                <a:gd name="T2" fmla="*/ 30 w 30"/>
                <a:gd name="T3" fmla="*/ 2 h 28"/>
                <a:gd name="T4" fmla="*/ 12 w 30"/>
                <a:gd name="T5" fmla="*/ 0 h 28"/>
                <a:gd name="T6" fmla="*/ 12 w 30"/>
                <a:gd name="T7" fmla="*/ 0 h 28"/>
                <a:gd name="T8" fmla="*/ 0 w 30"/>
                <a:gd name="T9" fmla="*/ 28 h 28"/>
                <a:gd name="T10" fmla="*/ 0 w 30"/>
                <a:gd name="T11" fmla="*/ 28 h 28"/>
                <a:gd name="T12" fmla="*/ 12 w 30"/>
                <a:gd name="T13" fmla="*/ 24 h 28"/>
                <a:gd name="T14" fmla="*/ 20 w 30"/>
                <a:gd name="T15" fmla="*/ 20 h 28"/>
                <a:gd name="T16" fmla="*/ 24 w 30"/>
                <a:gd name="T17" fmla="*/ 12 h 28"/>
                <a:gd name="T18" fmla="*/ 30 w 30"/>
                <a:gd name="T19" fmla="*/ 2 h 28"/>
                <a:gd name="T20" fmla="*/ 30 w 30"/>
                <a:gd name="T21" fmla="*/ 2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" h="28">
                  <a:moveTo>
                    <a:pt x="30" y="2"/>
                  </a:moveTo>
                  <a:lnTo>
                    <a:pt x="30" y="2"/>
                  </a:lnTo>
                  <a:lnTo>
                    <a:pt x="12" y="0"/>
                  </a:lnTo>
                  <a:lnTo>
                    <a:pt x="0" y="28"/>
                  </a:lnTo>
                  <a:lnTo>
                    <a:pt x="12" y="24"/>
                  </a:lnTo>
                  <a:lnTo>
                    <a:pt x="20" y="20"/>
                  </a:lnTo>
                  <a:lnTo>
                    <a:pt x="24" y="12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Freeform 41"/>
            <p:cNvSpPr>
              <a:spLocks/>
            </p:cNvSpPr>
            <p:nvPr/>
          </p:nvSpPr>
          <p:spPr bwMode="auto">
            <a:xfrm>
              <a:off x="3301" y="895"/>
              <a:ext cx="432" cy="314"/>
            </a:xfrm>
            <a:custGeom>
              <a:avLst/>
              <a:gdLst>
                <a:gd name="T0" fmla="*/ 18 w 432"/>
                <a:gd name="T1" fmla="*/ 314 h 314"/>
                <a:gd name="T2" fmla="*/ 18 w 432"/>
                <a:gd name="T3" fmla="*/ 314 h 314"/>
                <a:gd name="T4" fmla="*/ 28 w 432"/>
                <a:gd name="T5" fmla="*/ 296 h 314"/>
                <a:gd name="T6" fmla="*/ 44 w 432"/>
                <a:gd name="T7" fmla="*/ 278 h 314"/>
                <a:gd name="T8" fmla="*/ 62 w 432"/>
                <a:gd name="T9" fmla="*/ 256 h 314"/>
                <a:gd name="T10" fmla="*/ 84 w 432"/>
                <a:gd name="T11" fmla="*/ 232 h 314"/>
                <a:gd name="T12" fmla="*/ 108 w 432"/>
                <a:gd name="T13" fmla="*/ 210 h 314"/>
                <a:gd name="T14" fmla="*/ 136 w 432"/>
                <a:gd name="T15" fmla="*/ 186 h 314"/>
                <a:gd name="T16" fmla="*/ 164 w 432"/>
                <a:gd name="T17" fmla="*/ 162 h 314"/>
                <a:gd name="T18" fmla="*/ 196 w 432"/>
                <a:gd name="T19" fmla="*/ 138 h 314"/>
                <a:gd name="T20" fmla="*/ 226 w 432"/>
                <a:gd name="T21" fmla="*/ 114 h 314"/>
                <a:gd name="T22" fmla="*/ 258 w 432"/>
                <a:gd name="T23" fmla="*/ 94 h 314"/>
                <a:gd name="T24" fmla="*/ 290 w 432"/>
                <a:gd name="T25" fmla="*/ 74 h 314"/>
                <a:gd name="T26" fmla="*/ 322 w 432"/>
                <a:gd name="T27" fmla="*/ 56 h 314"/>
                <a:gd name="T28" fmla="*/ 352 w 432"/>
                <a:gd name="T29" fmla="*/ 42 h 314"/>
                <a:gd name="T30" fmla="*/ 380 w 432"/>
                <a:gd name="T31" fmla="*/ 30 h 314"/>
                <a:gd name="T32" fmla="*/ 406 w 432"/>
                <a:gd name="T33" fmla="*/ 22 h 314"/>
                <a:gd name="T34" fmla="*/ 430 w 432"/>
                <a:gd name="T35" fmla="*/ 18 h 314"/>
                <a:gd name="T36" fmla="*/ 430 w 432"/>
                <a:gd name="T37" fmla="*/ 18 h 314"/>
                <a:gd name="T38" fmla="*/ 432 w 432"/>
                <a:gd name="T39" fmla="*/ 12 h 314"/>
                <a:gd name="T40" fmla="*/ 432 w 432"/>
                <a:gd name="T41" fmla="*/ 12 h 314"/>
                <a:gd name="T42" fmla="*/ 418 w 432"/>
                <a:gd name="T43" fmla="*/ 0 h 314"/>
                <a:gd name="T44" fmla="*/ 418 w 432"/>
                <a:gd name="T45" fmla="*/ 0 h 314"/>
                <a:gd name="T46" fmla="*/ 408 w 432"/>
                <a:gd name="T47" fmla="*/ 0 h 314"/>
                <a:gd name="T48" fmla="*/ 408 w 432"/>
                <a:gd name="T49" fmla="*/ 0 h 314"/>
                <a:gd name="T50" fmla="*/ 388 w 432"/>
                <a:gd name="T51" fmla="*/ 10 h 314"/>
                <a:gd name="T52" fmla="*/ 368 w 432"/>
                <a:gd name="T53" fmla="*/ 20 h 314"/>
                <a:gd name="T54" fmla="*/ 326 w 432"/>
                <a:gd name="T55" fmla="*/ 36 h 314"/>
                <a:gd name="T56" fmla="*/ 286 w 432"/>
                <a:gd name="T57" fmla="*/ 52 h 314"/>
                <a:gd name="T58" fmla="*/ 264 w 432"/>
                <a:gd name="T59" fmla="*/ 60 h 314"/>
                <a:gd name="T60" fmla="*/ 244 w 432"/>
                <a:gd name="T61" fmla="*/ 70 h 314"/>
                <a:gd name="T62" fmla="*/ 244 w 432"/>
                <a:gd name="T63" fmla="*/ 70 h 314"/>
                <a:gd name="T64" fmla="*/ 240 w 432"/>
                <a:gd name="T65" fmla="*/ 74 h 314"/>
                <a:gd name="T66" fmla="*/ 236 w 432"/>
                <a:gd name="T67" fmla="*/ 78 h 314"/>
                <a:gd name="T68" fmla="*/ 232 w 432"/>
                <a:gd name="T69" fmla="*/ 88 h 314"/>
                <a:gd name="T70" fmla="*/ 230 w 432"/>
                <a:gd name="T71" fmla="*/ 96 h 314"/>
                <a:gd name="T72" fmla="*/ 228 w 432"/>
                <a:gd name="T73" fmla="*/ 100 h 314"/>
                <a:gd name="T74" fmla="*/ 226 w 432"/>
                <a:gd name="T75" fmla="*/ 104 h 314"/>
                <a:gd name="T76" fmla="*/ 226 w 432"/>
                <a:gd name="T77" fmla="*/ 104 h 314"/>
                <a:gd name="T78" fmla="*/ 148 w 432"/>
                <a:gd name="T79" fmla="*/ 148 h 314"/>
                <a:gd name="T80" fmla="*/ 148 w 432"/>
                <a:gd name="T81" fmla="*/ 148 h 314"/>
                <a:gd name="T82" fmla="*/ 130 w 432"/>
                <a:gd name="T83" fmla="*/ 164 h 314"/>
                <a:gd name="T84" fmla="*/ 112 w 432"/>
                <a:gd name="T85" fmla="*/ 184 h 314"/>
                <a:gd name="T86" fmla="*/ 76 w 432"/>
                <a:gd name="T87" fmla="*/ 228 h 314"/>
                <a:gd name="T88" fmla="*/ 60 w 432"/>
                <a:gd name="T89" fmla="*/ 250 h 314"/>
                <a:gd name="T90" fmla="*/ 40 w 432"/>
                <a:gd name="T91" fmla="*/ 270 h 314"/>
                <a:gd name="T92" fmla="*/ 22 w 432"/>
                <a:gd name="T93" fmla="*/ 286 h 314"/>
                <a:gd name="T94" fmla="*/ 10 w 432"/>
                <a:gd name="T95" fmla="*/ 292 h 314"/>
                <a:gd name="T96" fmla="*/ 0 w 432"/>
                <a:gd name="T97" fmla="*/ 296 h 314"/>
                <a:gd name="T98" fmla="*/ 0 w 432"/>
                <a:gd name="T99" fmla="*/ 296 h 314"/>
                <a:gd name="T100" fmla="*/ 0 w 432"/>
                <a:gd name="T101" fmla="*/ 310 h 314"/>
                <a:gd name="T102" fmla="*/ 0 w 432"/>
                <a:gd name="T103" fmla="*/ 310 h 314"/>
                <a:gd name="T104" fmla="*/ 4 w 432"/>
                <a:gd name="T105" fmla="*/ 314 h 314"/>
                <a:gd name="T106" fmla="*/ 4 w 432"/>
                <a:gd name="T107" fmla="*/ 314 h 314"/>
                <a:gd name="T108" fmla="*/ 18 w 432"/>
                <a:gd name="T109" fmla="*/ 314 h 314"/>
                <a:gd name="T110" fmla="*/ 18 w 432"/>
                <a:gd name="T111" fmla="*/ 314 h 31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32" h="314">
                  <a:moveTo>
                    <a:pt x="18" y="314"/>
                  </a:moveTo>
                  <a:lnTo>
                    <a:pt x="18" y="314"/>
                  </a:lnTo>
                  <a:lnTo>
                    <a:pt x="28" y="296"/>
                  </a:lnTo>
                  <a:lnTo>
                    <a:pt x="44" y="278"/>
                  </a:lnTo>
                  <a:lnTo>
                    <a:pt x="62" y="256"/>
                  </a:lnTo>
                  <a:lnTo>
                    <a:pt x="84" y="232"/>
                  </a:lnTo>
                  <a:lnTo>
                    <a:pt x="108" y="210"/>
                  </a:lnTo>
                  <a:lnTo>
                    <a:pt x="136" y="186"/>
                  </a:lnTo>
                  <a:lnTo>
                    <a:pt x="164" y="162"/>
                  </a:lnTo>
                  <a:lnTo>
                    <a:pt x="196" y="138"/>
                  </a:lnTo>
                  <a:lnTo>
                    <a:pt x="226" y="114"/>
                  </a:lnTo>
                  <a:lnTo>
                    <a:pt x="258" y="94"/>
                  </a:lnTo>
                  <a:lnTo>
                    <a:pt x="290" y="74"/>
                  </a:lnTo>
                  <a:lnTo>
                    <a:pt x="322" y="56"/>
                  </a:lnTo>
                  <a:lnTo>
                    <a:pt x="352" y="42"/>
                  </a:lnTo>
                  <a:lnTo>
                    <a:pt x="380" y="30"/>
                  </a:lnTo>
                  <a:lnTo>
                    <a:pt x="406" y="22"/>
                  </a:lnTo>
                  <a:lnTo>
                    <a:pt x="430" y="18"/>
                  </a:lnTo>
                  <a:lnTo>
                    <a:pt x="432" y="12"/>
                  </a:lnTo>
                  <a:lnTo>
                    <a:pt x="418" y="0"/>
                  </a:lnTo>
                  <a:lnTo>
                    <a:pt x="408" y="0"/>
                  </a:lnTo>
                  <a:lnTo>
                    <a:pt x="388" y="10"/>
                  </a:lnTo>
                  <a:lnTo>
                    <a:pt x="368" y="20"/>
                  </a:lnTo>
                  <a:lnTo>
                    <a:pt x="326" y="36"/>
                  </a:lnTo>
                  <a:lnTo>
                    <a:pt x="286" y="52"/>
                  </a:lnTo>
                  <a:lnTo>
                    <a:pt x="264" y="60"/>
                  </a:lnTo>
                  <a:lnTo>
                    <a:pt x="244" y="70"/>
                  </a:lnTo>
                  <a:lnTo>
                    <a:pt x="240" y="74"/>
                  </a:lnTo>
                  <a:lnTo>
                    <a:pt x="236" y="78"/>
                  </a:lnTo>
                  <a:lnTo>
                    <a:pt x="232" y="88"/>
                  </a:lnTo>
                  <a:lnTo>
                    <a:pt x="230" y="96"/>
                  </a:lnTo>
                  <a:lnTo>
                    <a:pt x="228" y="100"/>
                  </a:lnTo>
                  <a:lnTo>
                    <a:pt x="226" y="104"/>
                  </a:lnTo>
                  <a:lnTo>
                    <a:pt x="148" y="148"/>
                  </a:lnTo>
                  <a:lnTo>
                    <a:pt x="130" y="164"/>
                  </a:lnTo>
                  <a:lnTo>
                    <a:pt x="112" y="184"/>
                  </a:lnTo>
                  <a:lnTo>
                    <a:pt x="76" y="228"/>
                  </a:lnTo>
                  <a:lnTo>
                    <a:pt x="60" y="250"/>
                  </a:lnTo>
                  <a:lnTo>
                    <a:pt x="40" y="270"/>
                  </a:lnTo>
                  <a:lnTo>
                    <a:pt x="22" y="286"/>
                  </a:lnTo>
                  <a:lnTo>
                    <a:pt x="10" y="292"/>
                  </a:lnTo>
                  <a:lnTo>
                    <a:pt x="0" y="296"/>
                  </a:lnTo>
                  <a:lnTo>
                    <a:pt x="0" y="310"/>
                  </a:lnTo>
                  <a:lnTo>
                    <a:pt x="4" y="314"/>
                  </a:lnTo>
                  <a:lnTo>
                    <a:pt x="18" y="3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Freeform 42"/>
            <p:cNvSpPr>
              <a:spLocks/>
            </p:cNvSpPr>
            <p:nvPr/>
          </p:nvSpPr>
          <p:spPr bwMode="auto">
            <a:xfrm>
              <a:off x="3065" y="907"/>
              <a:ext cx="58" cy="110"/>
            </a:xfrm>
            <a:custGeom>
              <a:avLst/>
              <a:gdLst>
                <a:gd name="T0" fmla="*/ 58 w 58"/>
                <a:gd name="T1" fmla="*/ 0 h 110"/>
                <a:gd name="T2" fmla="*/ 58 w 58"/>
                <a:gd name="T3" fmla="*/ 0 h 110"/>
                <a:gd name="T4" fmla="*/ 48 w 58"/>
                <a:gd name="T5" fmla="*/ 0 h 110"/>
                <a:gd name="T6" fmla="*/ 48 w 58"/>
                <a:gd name="T7" fmla="*/ 0 h 110"/>
                <a:gd name="T8" fmla="*/ 0 w 58"/>
                <a:gd name="T9" fmla="*/ 110 h 110"/>
                <a:gd name="T10" fmla="*/ 0 w 58"/>
                <a:gd name="T11" fmla="*/ 110 h 110"/>
                <a:gd name="T12" fmla="*/ 4 w 58"/>
                <a:gd name="T13" fmla="*/ 110 h 110"/>
                <a:gd name="T14" fmla="*/ 4 w 58"/>
                <a:gd name="T15" fmla="*/ 110 h 110"/>
                <a:gd name="T16" fmla="*/ 14 w 58"/>
                <a:gd name="T17" fmla="*/ 102 h 110"/>
                <a:gd name="T18" fmla="*/ 22 w 58"/>
                <a:gd name="T19" fmla="*/ 90 h 110"/>
                <a:gd name="T20" fmla="*/ 30 w 58"/>
                <a:gd name="T21" fmla="*/ 76 h 110"/>
                <a:gd name="T22" fmla="*/ 38 w 58"/>
                <a:gd name="T23" fmla="*/ 62 h 110"/>
                <a:gd name="T24" fmla="*/ 50 w 58"/>
                <a:gd name="T25" fmla="*/ 30 h 110"/>
                <a:gd name="T26" fmla="*/ 58 w 58"/>
                <a:gd name="T27" fmla="*/ 0 h 110"/>
                <a:gd name="T28" fmla="*/ 58 w 58"/>
                <a:gd name="T29" fmla="*/ 0 h 1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8" h="110">
                  <a:moveTo>
                    <a:pt x="58" y="0"/>
                  </a:moveTo>
                  <a:lnTo>
                    <a:pt x="58" y="0"/>
                  </a:lnTo>
                  <a:lnTo>
                    <a:pt x="48" y="0"/>
                  </a:lnTo>
                  <a:lnTo>
                    <a:pt x="0" y="110"/>
                  </a:lnTo>
                  <a:lnTo>
                    <a:pt x="4" y="110"/>
                  </a:lnTo>
                  <a:lnTo>
                    <a:pt x="14" y="102"/>
                  </a:lnTo>
                  <a:lnTo>
                    <a:pt x="22" y="90"/>
                  </a:lnTo>
                  <a:lnTo>
                    <a:pt x="30" y="76"/>
                  </a:lnTo>
                  <a:lnTo>
                    <a:pt x="38" y="62"/>
                  </a:lnTo>
                  <a:lnTo>
                    <a:pt x="50" y="3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Freeform 43"/>
            <p:cNvSpPr>
              <a:spLocks/>
            </p:cNvSpPr>
            <p:nvPr/>
          </p:nvSpPr>
          <p:spPr bwMode="auto">
            <a:xfrm>
              <a:off x="3757" y="911"/>
              <a:ext cx="314" cy="48"/>
            </a:xfrm>
            <a:custGeom>
              <a:avLst/>
              <a:gdLst>
                <a:gd name="T0" fmla="*/ 6 w 314"/>
                <a:gd name="T1" fmla="*/ 32 h 48"/>
                <a:gd name="T2" fmla="*/ 6 w 314"/>
                <a:gd name="T3" fmla="*/ 32 h 48"/>
                <a:gd name="T4" fmla="*/ 0 w 314"/>
                <a:gd name="T5" fmla="*/ 44 h 48"/>
                <a:gd name="T6" fmla="*/ 0 w 314"/>
                <a:gd name="T7" fmla="*/ 44 h 48"/>
                <a:gd name="T8" fmla="*/ 20 w 314"/>
                <a:gd name="T9" fmla="*/ 48 h 48"/>
                <a:gd name="T10" fmla="*/ 40 w 314"/>
                <a:gd name="T11" fmla="*/ 48 h 48"/>
                <a:gd name="T12" fmla="*/ 60 w 314"/>
                <a:gd name="T13" fmla="*/ 48 h 48"/>
                <a:gd name="T14" fmla="*/ 80 w 314"/>
                <a:gd name="T15" fmla="*/ 46 h 48"/>
                <a:gd name="T16" fmla="*/ 118 w 314"/>
                <a:gd name="T17" fmla="*/ 40 h 48"/>
                <a:gd name="T18" fmla="*/ 158 w 314"/>
                <a:gd name="T19" fmla="*/ 32 h 48"/>
                <a:gd name="T20" fmla="*/ 196 w 314"/>
                <a:gd name="T21" fmla="*/ 26 h 48"/>
                <a:gd name="T22" fmla="*/ 216 w 314"/>
                <a:gd name="T23" fmla="*/ 24 h 48"/>
                <a:gd name="T24" fmla="*/ 234 w 314"/>
                <a:gd name="T25" fmla="*/ 22 h 48"/>
                <a:gd name="T26" fmla="*/ 252 w 314"/>
                <a:gd name="T27" fmla="*/ 22 h 48"/>
                <a:gd name="T28" fmla="*/ 270 w 314"/>
                <a:gd name="T29" fmla="*/ 24 h 48"/>
                <a:gd name="T30" fmla="*/ 288 w 314"/>
                <a:gd name="T31" fmla="*/ 30 h 48"/>
                <a:gd name="T32" fmla="*/ 306 w 314"/>
                <a:gd name="T33" fmla="*/ 36 h 48"/>
                <a:gd name="T34" fmla="*/ 306 w 314"/>
                <a:gd name="T35" fmla="*/ 36 h 48"/>
                <a:gd name="T36" fmla="*/ 314 w 314"/>
                <a:gd name="T37" fmla="*/ 28 h 48"/>
                <a:gd name="T38" fmla="*/ 314 w 314"/>
                <a:gd name="T39" fmla="*/ 28 h 48"/>
                <a:gd name="T40" fmla="*/ 314 w 314"/>
                <a:gd name="T41" fmla="*/ 14 h 48"/>
                <a:gd name="T42" fmla="*/ 314 w 314"/>
                <a:gd name="T43" fmla="*/ 14 h 48"/>
                <a:gd name="T44" fmla="*/ 286 w 314"/>
                <a:gd name="T45" fmla="*/ 12 h 48"/>
                <a:gd name="T46" fmla="*/ 264 w 314"/>
                <a:gd name="T47" fmla="*/ 10 h 48"/>
                <a:gd name="T48" fmla="*/ 246 w 314"/>
                <a:gd name="T49" fmla="*/ 6 h 48"/>
                <a:gd name="T50" fmla="*/ 224 w 314"/>
                <a:gd name="T51" fmla="*/ 0 h 48"/>
                <a:gd name="T52" fmla="*/ 224 w 314"/>
                <a:gd name="T53" fmla="*/ 0 h 48"/>
                <a:gd name="T54" fmla="*/ 200 w 314"/>
                <a:gd name="T55" fmla="*/ 6 h 48"/>
                <a:gd name="T56" fmla="*/ 174 w 314"/>
                <a:gd name="T57" fmla="*/ 12 h 48"/>
                <a:gd name="T58" fmla="*/ 146 w 314"/>
                <a:gd name="T59" fmla="*/ 16 h 48"/>
                <a:gd name="T60" fmla="*/ 116 w 314"/>
                <a:gd name="T61" fmla="*/ 18 h 48"/>
                <a:gd name="T62" fmla="*/ 60 w 314"/>
                <a:gd name="T63" fmla="*/ 24 h 48"/>
                <a:gd name="T64" fmla="*/ 32 w 314"/>
                <a:gd name="T65" fmla="*/ 28 h 48"/>
                <a:gd name="T66" fmla="*/ 6 w 314"/>
                <a:gd name="T67" fmla="*/ 32 h 48"/>
                <a:gd name="T68" fmla="*/ 6 w 314"/>
                <a:gd name="T69" fmla="*/ 32 h 4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4" h="48">
                  <a:moveTo>
                    <a:pt x="6" y="32"/>
                  </a:moveTo>
                  <a:lnTo>
                    <a:pt x="6" y="32"/>
                  </a:lnTo>
                  <a:lnTo>
                    <a:pt x="0" y="44"/>
                  </a:lnTo>
                  <a:lnTo>
                    <a:pt x="20" y="48"/>
                  </a:lnTo>
                  <a:lnTo>
                    <a:pt x="40" y="48"/>
                  </a:lnTo>
                  <a:lnTo>
                    <a:pt x="60" y="48"/>
                  </a:lnTo>
                  <a:lnTo>
                    <a:pt x="80" y="46"/>
                  </a:lnTo>
                  <a:lnTo>
                    <a:pt x="118" y="40"/>
                  </a:lnTo>
                  <a:lnTo>
                    <a:pt x="158" y="32"/>
                  </a:lnTo>
                  <a:lnTo>
                    <a:pt x="196" y="26"/>
                  </a:lnTo>
                  <a:lnTo>
                    <a:pt x="216" y="24"/>
                  </a:lnTo>
                  <a:lnTo>
                    <a:pt x="234" y="22"/>
                  </a:lnTo>
                  <a:lnTo>
                    <a:pt x="252" y="22"/>
                  </a:lnTo>
                  <a:lnTo>
                    <a:pt x="270" y="24"/>
                  </a:lnTo>
                  <a:lnTo>
                    <a:pt x="288" y="30"/>
                  </a:lnTo>
                  <a:lnTo>
                    <a:pt x="306" y="36"/>
                  </a:lnTo>
                  <a:lnTo>
                    <a:pt x="314" y="28"/>
                  </a:lnTo>
                  <a:lnTo>
                    <a:pt x="314" y="14"/>
                  </a:lnTo>
                  <a:lnTo>
                    <a:pt x="286" y="12"/>
                  </a:lnTo>
                  <a:lnTo>
                    <a:pt x="264" y="10"/>
                  </a:lnTo>
                  <a:lnTo>
                    <a:pt x="246" y="6"/>
                  </a:lnTo>
                  <a:lnTo>
                    <a:pt x="224" y="0"/>
                  </a:lnTo>
                  <a:lnTo>
                    <a:pt x="200" y="6"/>
                  </a:lnTo>
                  <a:lnTo>
                    <a:pt x="174" y="12"/>
                  </a:lnTo>
                  <a:lnTo>
                    <a:pt x="146" y="16"/>
                  </a:lnTo>
                  <a:lnTo>
                    <a:pt x="116" y="18"/>
                  </a:lnTo>
                  <a:lnTo>
                    <a:pt x="60" y="24"/>
                  </a:lnTo>
                  <a:lnTo>
                    <a:pt x="32" y="28"/>
                  </a:lnTo>
                  <a:lnTo>
                    <a:pt x="6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Freeform 44"/>
            <p:cNvSpPr>
              <a:spLocks/>
            </p:cNvSpPr>
            <p:nvPr/>
          </p:nvSpPr>
          <p:spPr bwMode="auto">
            <a:xfrm>
              <a:off x="2925" y="921"/>
              <a:ext cx="446" cy="662"/>
            </a:xfrm>
            <a:custGeom>
              <a:avLst/>
              <a:gdLst>
                <a:gd name="T0" fmla="*/ 176 w 446"/>
                <a:gd name="T1" fmla="*/ 344 h 662"/>
                <a:gd name="T2" fmla="*/ 170 w 446"/>
                <a:gd name="T3" fmla="*/ 310 h 662"/>
                <a:gd name="T4" fmla="*/ 194 w 446"/>
                <a:gd name="T5" fmla="*/ 290 h 662"/>
                <a:gd name="T6" fmla="*/ 212 w 446"/>
                <a:gd name="T7" fmla="*/ 264 h 662"/>
                <a:gd name="T8" fmla="*/ 234 w 446"/>
                <a:gd name="T9" fmla="*/ 220 h 662"/>
                <a:gd name="T10" fmla="*/ 244 w 446"/>
                <a:gd name="T11" fmla="*/ 208 h 662"/>
                <a:gd name="T12" fmla="*/ 288 w 446"/>
                <a:gd name="T13" fmla="*/ 158 h 662"/>
                <a:gd name="T14" fmla="*/ 386 w 446"/>
                <a:gd name="T15" fmla="*/ 70 h 662"/>
                <a:gd name="T16" fmla="*/ 436 w 446"/>
                <a:gd name="T17" fmla="*/ 18 h 662"/>
                <a:gd name="T18" fmla="*/ 446 w 446"/>
                <a:gd name="T19" fmla="*/ 0 h 662"/>
                <a:gd name="T20" fmla="*/ 436 w 446"/>
                <a:gd name="T21" fmla="*/ 0 h 662"/>
                <a:gd name="T22" fmla="*/ 418 w 446"/>
                <a:gd name="T23" fmla="*/ 16 h 662"/>
                <a:gd name="T24" fmla="*/ 366 w 446"/>
                <a:gd name="T25" fmla="*/ 70 h 662"/>
                <a:gd name="T26" fmla="*/ 314 w 446"/>
                <a:gd name="T27" fmla="*/ 122 h 662"/>
                <a:gd name="T28" fmla="*/ 296 w 446"/>
                <a:gd name="T29" fmla="*/ 136 h 662"/>
                <a:gd name="T30" fmla="*/ 228 w 446"/>
                <a:gd name="T31" fmla="*/ 178 h 662"/>
                <a:gd name="T32" fmla="*/ 180 w 446"/>
                <a:gd name="T33" fmla="*/ 258 h 662"/>
                <a:gd name="T34" fmla="*/ 140 w 446"/>
                <a:gd name="T35" fmla="*/ 336 h 662"/>
                <a:gd name="T36" fmla="*/ 124 w 446"/>
                <a:gd name="T37" fmla="*/ 400 h 662"/>
                <a:gd name="T38" fmla="*/ 104 w 446"/>
                <a:gd name="T39" fmla="*/ 426 h 662"/>
                <a:gd name="T40" fmla="*/ 70 w 446"/>
                <a:gd name="T41" fmla="*/ 484 h 662"/>
                <a:gd name="T42" fmla="*/ 26 w 446"/>
                <a:gd name="T43" fmla="*/ 578 h 662"/>
                <a:gd name="T44" fmla="*/ 0 w 446"/>
                <a:gd name="T45" fmla="*/ 648 h 662"/>
                <a:gd name="T46" fmla="*/ 14 w 446"/>
                <a:gd name="T47" fmla="*/ 662 h 662"/>
                <a:gd name="T48" fmla="*/ 26 w 446"/>
                <a:gd name="T49" fmla="*/ 658 h 662"/>
                <a:gd name="T50" fmla="*/ 42 w 446"/>
                <a:gd name="T51" fmla="*/ 600 h 662"/>
                <a:gd name="T52" fmla="*/ 64 w 446"/>
                <a:gd name="T53" fmla="*/ 548 h 662"/>
                <a:gd name="T54" fmla="*/ 92 w 446"/>
                <a:gd name="T55" fmla="*/ 498 h 662"/>
                <a:gd name="T56" fmla="*/ 122 w 446"/>
                <a:gd name="T57" fmla="*/ 452 h 662"/>
                <a:gd name="T58" fmla="*/ 118 w 446"/>
                <a:gd name="T59" fmla="*/ 440 h 662"/>
                <a:gd name="T60" fmla="*/ 122 w 446"/>
                <a:gd name="T61" fmla="*/ 408 h 662"/>
                <a:gd name="T62" fmla="*/ 140 w 446"/>
                <a:gd name="T63" fmla="*/ 376 h 662"/>
                <a:gd name="T64" fmla="*/ 164 w 446"/>
                <a:gd name="T65" fmla="*/ 350 h 662"/>
                <a:gd name="T66" fmla="*/ 176 w 446"/>
                <a:gd name="T67" fmla="*/ 344 h 66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46" h="662">
                  <a:moveTo>
                    <a:pt x="176" y="344"/>
                  </a:moveTo>
                  <a:lnTo>
                    <a:pt x="176" y="344"/>
                  </a:lnTo>
                  <a:lnTo>
                    <a:pt x="170" y="310"/>
                  </a:lnTo>
                  <a:lnTo>
                    <a:pt x="182" y="302"/>
                  </a:lnTo>
                  <a:lnTo>
                    <a:pt x="194" y="290"/>
                  </a:lnTo>
                  <a:lnTo>
                    <a:pt x="202" y="278"/>
                  </a:lnTo>
                  <a:lnTo>
                    <a:pt x="212" y="264"/>
                  </a:lnTo>
                  <a:lnTo>
                    <a:pt x="226" y="236"/>
                  </a:lnTo>
                  <a:lnTo>
                    <a:pt x="234" y="220"/>
                  </a:lnTo>
                  <a:lnTo>
                    <a:pt x="244" y="208"/>
                  </a:lnTo>
                  <a:lnTo>
                    <a:pt x="262" y="186"/>
                  </a:lnTo>
                  <a:lnTo>
                    <a:pt x="288" y="158"/>
                  </a:lnTo>
                  <a:lnTo>
                    <a:pt x="354" y="100"/>
                  </a:lnTo>
                  <a:lnTo>
                    <a:pt x="386" y="70"/>
                  </a:lnTo>
                  <a:lnTo>
                    <a:pt x="414" y="42"/>
                  </a:lnTo>
                  <a:lnTo>
                    <a:pt x="436" y="18"/>
                  </a:lnTo>
                  <a:lnTo>
                    <a:pt x="442" y="8"/>
                  </a:lnTo>
                  <a:lnTo>
                    <a:pt x="446" y="0"/>
                  </a:lnTo>
                  <a:lnTo>
                    <a:pt x="436" y="0"/>
                  </a:lnTo>
                  <a:lnTo>
                    <a:pt x="418" y="16"/>
                  </a:lnTo>
                  <a:lnTo>
                    <a:pt x="400" y="34"/>
                  </a:lnTo>
                  <a:lnTo>
                    <a:pt x="366" y="70"/>
                  </a:lnTo>
                  <a:lnTo>
                    <a:pt x="332" y="106"/>
                  </a:lnTo>
                  <a:lnTo>
                    <a:pt x="314" y="122"/>
                  </a:lnTo>
                  <a:lnTo>
                    <a:pt x="296" y="136"/>
                  </a:lnTo>
                  <a:lnTo>
                    <a:pt x="228" y="178"/>
                  </a:lnTo>
                  <a:lnTo>
                    <a:pt x="202" y="216"/>
                  </a:lnTo>
                  <a:lnTo>
                    <a:pt x="180" y="258"/>
                  </a:lnTo>
                  <a:lnTo>
                    <a:pt x="158" y="298"/>
                  </a:lnTo>
                  <a:lnTo>
                    <a:pt x="140" y="336"/>
                  </a:lnTo>
                  <a:lnTo>
                    <a:pt x="124" y="400"/>
                  </a:lnTo>
                  <a:lnTo>
                    <a:pt x="104" y="426"/>
                  </a:lnTo>
                  <a:lnTo>
                    <a:pt x="86" y="456"/>
                  </a:lnTo>
                  <a:lnTo>
                    <a:pt x="70" y="484"/>
                  </a:lnTo>
                  <a:lnTo>
                    <a:pt x="54" y="516"/>
                  </a:lnTo>
                  <a:lnTo>
                    <a:pt x="26" y="578"/>
                  </a:lnTo>
                  <a:lnTo>
                    <a:pt x="0" y="648"/>
                  </a:lnTo>
                  <a:lnTo>
                    <a:pt x="14" y="662"/>
                  </a:lnTo>
                  <a:lnTo>
                    <a:pt x="26" y="658"/>
                  </a:lnTo>
                  <a:lnTo>
                    <a:pt x="32" y="630"/>
                  </a:lnTo>
                  <a:lnTo>
                    <a:pt x="42" y="600"/>
                  </a:lnTo>
                  <a:lnTo>
                    <a:pt x="52" y="574"/>
                  </a:lnTo>
                  <a:lnTo>
                    <a:pt x="64" y="548"/>
                  </a:lnTo>
                  <a:lnTo>
                    <a:pt x="78" y="522"/>
                  </a:lnTo>
                  <a:lnTo>
                    <a:pt x="92" y="498"/>
                  </a:lnTo>
                  <a:lnTo>
                    <a:pt x="122" y="452"/>
                  </a:lnTo>
                  <a:lnTo>
                    <a:pt x="118" y="446"/>
                  </a:lnTo>
                  <a:lnTo>
                    <a:pt x="118" y="440"/>
                  </a:lnTo>
                  <a:lnTo>
                    <a:pt x="118" y="424"/>
                  </a:lnTo>
                  <a:lnTo>
                    <a:pt x="122" y="408"/>
                  </a:lnTo>
                  <a:lnTo>
                    <a:pt x="130" y="392"/>
                  </a:lnTo>
                  <a:lnTo>
                    <a:pt x="140" y="376"/>
                  </a:lnTo>
                  <a:lnTo>
                    <a:pt x="150" y="362"/>
                  </a:lnTo>
                  <a:lnTo>
                    <a:pt x="164" y="350"/>
                  </a:lnTo>
                  <a:lnTo>
                    <a:pt x="170" y="346"/>
                  </a:lnTo>
                  <a:lnTo>
                    <a:pt x="176" y="3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Freeform 45"/>
            <p:cNvSpPr>
              <a:spLocks/>
            </p:cNvSpPr>
            <p:nvPr/>
          </p:nvSpPr>
          <p:spPr bwMode="auto">
            <a:xfrm>
              <a:off x="4103" y="921"/>
              <a:ext cx="26" cy="30"/>
            </a:xfrm>
            <a:custGeom>
              <a:avLst/>
              <a:gdLst>
                <a:gd name="T0" fmla="*/ 22 w 26"/>
                <a:gd name="T1" fmla="*/ 30 h 30"/>
                <a:gd name="T2" fmla="*/ 22 w 26"/>
                <a:gd name="T3" fmla="*/ 30 h 30"/>
                <a:gd name="T4" fmla="*/ 26 w 26"/>
                <a:gd name="T5" fmla="*/ 8 h 30"/>
                <a:gd name="T6" fmla="*/ 26 w 26"/>
                <a:gd name="T7" fmla="*/ 8 h 30"/>
                <a:gd name="T8" fmla="*/ 12 w 26"/>
                <a:gd name="T9" fmla="*/ 0 h 30"/>
                <a:gd name="T10" fmla="*/ 12 w 26"/>
                <a:gd name="T11" fmla="*/ 0 h 30"/>
                <a:gd name="T12" fmla="*/ 0 w 26"/>
                <a:gd name="T13" fmla="*/ 18 h 30"/>
                <a:gd name="T14" fmla="*/ 0 w 26"/>
                <a:gd name="T15" fmla="*/ 18 h 30"/>
                <a:gd name="T16" fmla="*/ 8 w 26"/>
                <a:gd name="T17" fmla="*/ 26 h 30"/>
                <a:gd name="T18" fmla="*/ 22 w 26"/>
                <a:gd name="T19" fmla="*/ 30 h 30"/>
                <a:gd name="T20" fmla="*/ 22 w 26"/>
                <a:gd name="T21" fmla="*/ 30 h 3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6" h="30">
                  <a:moveTo>
                    <a:pt x="22" y="30"/>
                  </a:moveTo>
                  <a:lnTo>
                    <a:pt x="22" y="30"/>
                  </a:lnTo>
                  <a:lnTo>
                    <a:pt x="26" y="8"/>
                  </a:lnTo>
                  <a:lnTo>
                    <a:pt x="12" y="0"/>
                  </a:lnTo>
                  <a:lnTo>
                    <a:pt x="0" y="18"/>
                  </a:lnTo>
                  <a:lnTo>
                    <a:pt x="8" y="26"/>
                  </a:lnTo>
                  <a:lnTo>
                    <a:pt x="22" y="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Freeform 46"/>
            <p:cNvSpPr>
              <a:spLocks/>
            </p:cNvSpPr>
            <p:nvPr/>
          </p:nvSpPr>
          <p:spPr bwMode="auto">
            <a:xfrm>
              <a:off x="4151" y="921"/>
              <a:ext cx="186" cy="66"/>
            </a:xfrm>
            <a:custGeom>
              <a:avLst/>
              <a:gdLst>
                <a:gd name="T0" fmla="*/ 186 w 186"/>
                <a:gd name="T1" fmla="*/ 66 h 66"/>
                <a:gd name="T2" fmla="*/ 186 w 186"/>
                <a:gd name="T3" fmla="*/ 66 h 66"/>
                <a:gd name="T4" fmla="*/ 186 w 186"/>
                <a:gd name="T5" fmla="*/ 64 h 66"/>
                <a:gd name="T6" fmla="*/ 186 w 186"/>
                <a:gd name="T7" fmla="*/ 64 h 66"/>
                <a:gd name="T8" fmla="*/ 164 w 186"/>
                <a:gd name="T9" fmla="*/ 54 h 66"/>
                <a:gd name="T10" fmla="*/ 144 w 186"/>
                <a:gd name="T11" fmla="*/ 46 h 66"/>
                <a:gd name="T12" fmla="*/ 104 w 186"/>
                <a:gd name="T13" fmla="*/ 26 h 66"/>
                <a:gd name="T14" fmla="*/ 82 w 186"/>
                <a:gd name="T15" fmla="*/ 16 h 66"/>
                <a:gd name="T16" fmla="*/ 58 w 186"/>
                <a:gd name="T17" fmla="*/ 8 h 66"/>
                <a:gd name="T18" fmla="*/ 32 w 186"/>
                <a:gd name="T19" fmla="*/ 4 h 66"/>
                <a:gd name="T20" fmla="*/ 4 w 186"/>
                <a:gd name="T21" fmla="*/ 0 h 66"/>
                <a:gd name="T22" fmla="*/ 4 w 186"/>
                <a:gd name="T23" fmla="*/ 0 h 66"/>
                <a:gd name="T24" fmla="*/ 0 w 186"/>
                <a:gd name="T25" fmla="*/ 30 h 66"/>
                <a:gd name="T26" fmla="*/ 0 w 186"/>
                <a:gd name="T27" fmla="*/ 30 h 66"/>
                <a:gd name="T28" fmla="*/ 86 w 186"/>
                <a:gd name="T29" fmla="*/ 34 h 66"/>
                <a:gd name="T30" fmla="*/ 86 w 186"/>
                <a:gd name="T31" fmla="*/ 34 h 66"/>
                <a:gd name="T32" fmla="*/ 98 w 186"/>
                <a:gd name="T33" fmla="*/ 38 h 66"/>
                <a:gd name="T34" fmla="*/ 110 w 186"/>
                <a:gd name="T35" fmla="*/ 42 h 66"/>
                <a:gd name="T36" fmla="*/ 132 w 186"/>
                <a:gd name="T37" fmla="*/ 54 h 66"/>
                <a:gd name="T38" fmla="*/ 142 w 186"/>
                <a:gd name="T39" fmla="*/ 58 h 66"/>
                <a:gd name="T40" fmla="*/ 156 w 186"/>
                <a:gd name="T41" fmla="*/ 62 h 66"/>
                <a:gd name="T42" fmla="*/ 170 w 186"/>
                <a:gd name="T43" fmla="*/ 66 h 66"/>
                <a:gd name="T44" fmla="*/ 186 w 186"/>
                <a:gd name="T45" fmla="*/ 66 h 66"/>
                <a:gd name="T46" fmla="*/ 186 w 186"/>
                <a:gd name="T47" fmla="*/ 66 h 6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86" h="66">
                  <a:moveTo>
                    <a:pt x="186" y="66"/>
                  </a:moveTo>
                  <a:lnTo>
                    <a:pt x="186" y="66"/>
                  </a:lnTo>
                  <a:lnTo>
                    <a:pt x="186" y="64"/>
                  </a:lnTo>
                  <a:lnTo>
                    <a:pt x="164" y="54"/>
                  </a:lnTo>
                  <a:lnTo>
                    <a:pt x="144" y="46"/>
                  </a:lnTo>
                  <a:lnTo>
                    <a:pt x="104" y="26"/>
                  </a:lnTo>
                  <a:lnTo>
                    <a:pt x="82" y="16"/>
                  </a:lnTo>
                  <a:lnTo>
                    <a:pt x="58" y="8"/>
                  </a:lnTo>
                  <a:lnTo>
                    <a:pt x="32" y="4"/>
                  </a:lnTo>
                  <a:lnTo>
                    <a:pt x="4" y="0"/>
                  </a:lnTo>
                  <a:lnTo>
                    <a:pt x="0" y="30"/>
                  </a:lnTo>
                  <a:lnTo>
                    <a:pt x="86" y="34"/>
                  </a:lnTo>
                  <a:lnTo>
                    <a:pt x="98" y="38"/>
                  </a:lnTo>
                  <a:lnTo>
                    <a:pt x="110" y="42"/>
                  </a:lnTo>
                  <a:lnTo>
                    <a:pt x="132" y="54"/>
                  </a:lnTo>
                  <a:lnTo>
                    <a:pt x="142" y="58"/>
                  </a:lnTo>
                  <a:lnTo>
                    <a:pt x="156" y="62"/>
                  </a:lnTo>
                  <a:lnTo>
                    <a:pt x="170" y="66"/>
                  </a:lnTo>
                  <a:lnTo>
                    <a:pt x="186" y="6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Freeform 47"/>
            <p:cNvSpPr>
              <a:spLocks/>
            </p:cNvSpPr>
            <p:nvPr/>
          </p:nvSpPr>
          <p:spPr bwMode="auto">
            <a:xfrm>
              <a:off x="3113" y="925"/>
              <a:ext cx="82" cy="126"/>
            </a:xfrm>
            <a:custGeom>
              <a:avLst/>
              <a:gdLst>
                <a:gd name="T0" fmla="*/ 8 w 82"/>
                <a:gd name="T1" fmla="*/ 126 h 126"/>
                <a:gd name="T2" fmla="*/ 8 w 82"/>
                <a:gd name="T3" fmla="*/ 126 h 126"/>
                <a:gd name="T4" fmla="*/ 20 w 82"/>
                <a:gd name="T5" fmla="*/ 96 h 126"/>
                <a:gd name="T6" fmla="*/ 38 w 82"/>
                <a:gd name="T7" fmla="*/ 68 h 126"/>
                <a:gd name="T8" fmla="*/ 46 w 82"/>
                <a:gd name="T9" fmla="*/ 56 h 126"/>
                <a:gd name="T10" fmla="*/ 56 w 82"/>
                <a:gd name="T11" fmla="*/ 44 h 126"/>
                <a:gd name="T12" fmla="*/ 68 w 82"/>
                <a:gd name="T13" fmla="*/ 34 h 126"/>
                <a:gd name="T14" fmla="*/ 82 w 82"/>
                <a:gd name="T15" fmla="*/ 26 h 126"/>
                <a:gd name="T16" fmla="*/ 82 w 82"/>
                <a:gd name="T17" fmla="*/ 26 h 126"/>
                <a:gd name="T18" fmla="*/ 78 w 82"/>
                <a:gd name="T19" fmla="*/ 0 h 126"/>
                <a:gd name="T20" fmla="*/ 78 w 82"/>
                <a:gd name="T21" fmla="*/ 0 h 126"/>
                <a:gd name="T22" fmla="*/ 58 w 82"/>
                <a:gd name="T23" fmla="*/ 0 h 126"/>
                <a:gd name="T24" fmla="*/ 58 w 82"/>
                <a:gd name="T25" fmla="*/ 0 h 126"/>
                <a:gd name="T26" fmla="*/ 0 w 82"/>
                <a:gd name="T27" fmla="*/ 118 h 126"/>
                <a:gd name="T28" fmla="*/ 0 w 82"/>
                <a:gd name="T29" fmla="*/ 118 h 126"/>
                <a:gd name="T30" fmla="*/ 8 w 82"/>
                <a:gd name="T31" fmla="*/ 126 h 126"/>
                <a:gd name="T32" fmla="*/ 8 w 82"/>
                <a:gd name="T33" fmla="*/ 126 h 1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2" h="126">
                  <a:moveTo>
                    <a:pt x="8" y="126"/>
                  </a:moveTo>
                  <a:lnTo>
                    <a:pt x="8" y="126"/>
                  </a:lnTo>
                  <a:lnTo>
                    <a:pt x="20" y="96"/>
                  </a:lnTo>
                  <a:lnTo>
                    <a:pt x="38" y="68"/>
                  </a:lnTo>
                  <a:lnTo>
                    <a:pt x="46" y="56"/>
                  </a:lnTo>
                  <a:lnTo>
                    <a:pt x="56" y="44"/>
                  </a:lnTo>
                  <a:lnTo>
                    <a:pt x="68" y="34"/>
                  </a:lnTo>
                  <a:lnTo>
                    <a:pt x="82" y="26"/>
                  </a:lnTo>
                  <a:lnTo>
                    <a:pt x="78" y="0"/>
                  </a:lnTo>
                  <a:lnTo>
                    <a:pt x="58" y="0"/>
                  </a:lnTo>
                  <a:lnTo>
                    <a:pt x="0" y="118"/>
                  </a:lnTo>
                  <a:lnTo>
                    <a:pt x="8" y="1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Freeform 48"/>
            <p:cNvSpPr>
              <a:spLocks/>
            </p:cNvSpPr>
            <p:nvPr/>
          </p:nvSpPr>
          <p:spPr bwMode="auto">
            <a:xfrm>
              <a:off x="4403" y="947"/>
              <a:ext cx="30" cy="26"/>
            </a:xfrm>
            <a:custGeom>
              <a:avLst/>
              <a:gdLst>
                <a:gd name="T0" fmla="*/ 0 w 30"/>
                <a:gd name="T1" fmla="*/ 12 h 26"/>
                <a:gd name="T2" fmla="*/ 0 w 30"/>
                <a:gd name="T3" fmla="*/ 12 h 26"/>
                <a:gd name="T4" fmla="*/ 30 w 30"/>
                <a:gd name="T5" fmla="*/ 26 h 26"/>
                <a:gd name="T6" fmla="*/ 30 w 30"/>
                <a:gd name="T7" fmla="*/ 26 h 26"/>
                <a:gd name="T8" fmla="*/ 30 w 30"/>
                <a:gd name="T9" fmla="*/ 4 h 26"/>
                <a:gd name="T10" fmla="*/ 30 w 30"/>
                <a:gd name="T11" fmla="*/ 4 h 26"/>
                <a:gd name="T12" fmla="*/ 4 w 30"/>
                <a:gd name="T13" fmla="*/ 0 h 26"/>
                <a:gd name="T14" fmla="*/ 4 w 30"/>
                <a:gd name="T15" fmla="*/ 0 h 26"/>
                <a:gd name="T16" fmla="*/ 0 w 30"/>
                <a:gd name="T17" fmla="*/ 8 h 26"/>
                <a:gd name="T18" fmla="*/ 0 w 30"/>
                <a:gd name="T19" fmla="*/ 8 h 26"/>
                <a:gd name="T20" fmla="*/ 0 w 30"/>
                <a:gd name="T21" fmla="*/ 12 h 26"/>
                <a:gd name="T22" fmla="*/ 0 w 30"/>
                <a:gd name="T23" fmla="*/ 12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" h="26">
                  <a:moveTo>
                    <a:pt x="0" y="12"/>
                  </a:moveTo>
                  <a:lnTo>
                    <a:pt x="0" y="12"/>
                  </a:lnTo>
                  <a:lnTo>
                    <a:pt x="30" y="26"/>
                  </a:lnTo>
                  <a:lnTo>
                    <a:pt x="30" y="4"/>
                  </a:lnTo>
                  <a:lnTo>
                    <a:pt x="4" y="0"/>
                  </a:lnTo>
                  <a:lnTo>
                    <a:pt x="0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Freeform 49"/>
            <p:cNvSpPr>
              <a:spLocks/>
            </p:cNvSpPr>
            <p:nvPr/>
          </p:nvSpPr>
          <p:spPr bwMode="auto">
            <a:xfrm>
              <a:off x="3261" y="951"/>
              <a:ext cx="496" cy="662"/>
            </a:xfrm>
            <a:custGeom>
              <a:avLst/>
              <a:gdLst>
                <a:gd name="T0" fmla="*/ 306 w 496"/>
                <a:gd name="T1" fmla="*/ 92 h 662"/>
                <a:gd name="T2" fmla="*/ 400 w 496"/>
                <a:gd name="T3" fmla="*/ 56 h 662"/>
                <a:gd name="T4" fmla="*/ 450 w 496"/>
                <a:gd name="T5" fmla="*/ 32 h 662"/>
                <a:gd name="T6" fmla="*/ 488 w 496"/>
                <a:gd name="T7" fmla="*/ 8 h 662"/>
                <a:gd name="T8" fmla="*/ 496 w 496"/>
                <a:gd name="T9" fmla="*/ 8 h 662"/>
                <a:gd name="T10" fmla="*/ 462 w 496"/>
                <a:gd name="T11" fmla="*/ 0 h 662"/>
                <a:gd name="T12" fmla="*/ 440 w 496"/>
                <a:gd name="T13" fmla="*/ 12 h 662"/>
                <a:gd name="T14" fmla="*/ 370 w 496"/>
                <a:gd name="T15" fmla="*/ 40 h 662"/>
                <a:gd name="T16" fmla="*/ 306 w 496"/>
                <a:gd name="T17" fmla="*/ 70 h 662"/>
                <a:gd name="T18" fmla="*/ 288 w 496"/>
                <a:gd name="T19" fmla="*/ 82 h 662"/>
                <a:gd name="T20" fmla="*/ 254 w 496"/>
                <a:gd name="T21" fmla="*/ 114 h 662"/>
                <a:gd name="T22" fmla="*/ 182 w 496"/>
                <a:gd name="T23" fmla="*/ 190 h 662"/>
                <a:gd name="T24" fmla="*/ 148 w 496"/>
                <a:gd name="T25" fmla="*/ 218 h 662"/>
                <a:gd name="T26" fmla="*/ 122 w 496"/>
                <a:gd name="T27" fmla="*/ 234 h 662"/>
                <a:gd name="T28" fmla="*/ 88 w 496"/>
                <a:gd name="T29" fmla="*/ 266 h 662"/>
                <a:gd name="T30" fmla="*/ 70 w 496"/>
                <a:gd name="T31" fmla="*/ 290 h 662"/>
                <a:gd name="T32" fmla="*/ 62 w 496"/>
                <a:gd name="T33" fmla="*/ 302 h 662"/>
                <a:gd name="T34" fmla="*/ 62 w 496"/>
                <a:gd name="T35" fmla="*/ 314 h 662"/>
                <a:gd name="T36" fmla="*/ 82 w 496"/>
                <a:gd name="T37" fmla="*/ 296 h 662"/>
                <a:gd name="T38" fmla="*/ 106 w 496"/>
                <a:gd name="T39" fmla="*/ 264 h 662"/>
                <a:gd name="T40" fmla="*/ 126 w 496"/>
                <a:gd name="T41" fmla="*/ 246 h 662"/>
                <a:gd name="T42" fmla="*/ 140 w 496"/>
                <a:gd name="T43" fmla="*/ 240 h 662"/>
                <a:gd name="T44" fmla="*/ 144 w 496"/>
                <a:gd name="T45" fmla="*/ 240 h 662"/>
                <a:gd name="T46" fmla="*/ 148 w 496"/>
                <a:gd name="T47" fmla="*/ 254 h 662"/>
                <a:gd name="T48" fmla="*/ 86 w 496"/>
                <a:gd name="T49" fmla="*/ 344 h 662"/>
                <a:gd name="T50" fmla="*/ 70 w 496"/>
                <a:gd name="T51" fmla="*/ 376 h 662"/>
                <a:gd name="T52" fmla="*/ 58 w 496"/>
                <a:gd name="T53" fmla="*/ 466 h 662"/>
                <a:gd name="T54" fmla="*/ 28 w 496"/>
                <a:gd name="T55" fmla="*/ 566 h 662"/>
                <a:gd name="T56" fmla="*/ 0 w 496"/>
                <a:gd name="T57" fmla="*/ 662 h 662"/>
                <a:gd name="T58" fmla="*/ 6 w 496"/>
                <a:gd name="T59" fmla="*/ 652 h 662"/>
                <a:gd name="T60" fmla="*/ 46 w 496"/>
                <a:gd name="T61" fmla="*/ 562 h 662"/>
                <a:gd name="T62" fmla="*/ 84 w 496"/>
                <a:gd name="T63" fmla="*/ 460 h 662"/>
                <a:gd name="T64" fmla="*/ 88 w 496"/>
                <a:gd name="T65" fmla="*/ 444 h 662"/>
                <a:gd name="T66" fmla="*/ 70 w 496"/>
                <a:gd name="T67" fmla="*/ 432 h 662"/>
                <a:gd name="T68" fmla="*/ 74 w 496"/>
                <a:gd name="T69" fmla="*/ 414 h 662"/>
                <a:gd name="T70" fmla="*/ 90 w 496"/>
                <a:gd name="T71" fmla="*/ 370 h 662"/>
                <a:gd name="T72" fmla="*/ 132 w 496"/>
                <a:gd name="T73" fmla="*/ 294 h 662"/>
                <a:gd name="T74" fmla="*/ 206 w 496"/>
                <a:gd name="T75" fmla="*/ 190 h 662"/>
                <a:gd name="T76" fmla="*/ 262 w 496"/>
                <a:gd name="T77" fmla="*/ 128 h 662"/>
                <a:gd name="T78" fmla="*/ 294 w 496"/>
                <a:gd name="T79" fmla="*/ 100 h 662"/>
                <a:gd name="T80" fmla="*/ 306 w 496"/>
                <a:gd name="T81" fmla="*/ 92 h 6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96" h="662">
                  <a:moveTo>
                    <a:pt x="306" y="92"/>
                  </a:moveTo>
                  <a:lnTo>
                    <a:pt x="306" y="92"/>
                  </a:lnTo>
                  <a:lnTo>
                    <a:pt x="348" y="76"/>
                  </a:lnTo>
                  <a:lnTo>
                    <a:pt x="400" y="56"/>
                  </a:lnTo>
                  <a:lnTo>
                    <a:pt x="426" y="44"/>
                  </a:lnTo>
                  <a:lnTo>
                    <a:pt x="450" y="32"/>
                  </a:lnTo>
                  <a:lnTo>
                    <a:pt x="470" y="20"/>
                  </a:lnTo>
                  <a:lnTo>
                    <a:pt x="488" y="8"/>
                  </a:lnTo>
                  <a:lnTo>
                    <a:pt x="496" y="8"/>
                  </a:lnTo>
                  <a:lnTo>
                    <a:pt x="462" y="0"/>
                  </a:lnTo>
                  <a:lnTo>
                    <a:pt x="440" y="12"/>
                  </a:lnTo>
                  <a:lnTo>
                    <a:pt x="416" y="22"/>
                  </a:lnTo>
                  <a:lnTo>
                    <a:pt x="370" y="40"/>
                  </a:lnTo>
                  <a:lnTo>
                    <a:pt x="326" y="58"/>
                  </a:lnTo>
                  <a:lnTo>
                    <a:pt x="306" y="70"/>
                  </a:lnTo>
                  <a:lnTo>
                    <a:pt x="288" y="82"/>
                  </a:lnTo>
                  <a:lnTo>
                    <a:pt x="272" y="96"/>
                  </a:lnTo>
                  <a:lnTo>
                    <a:pt x="254" y="114"/>
                  </a:lnTo>
                  <a:lnTo>
                    <a:pt x="218" y="152"/>
                  </a:lnTo>
                  <a:lnTo>
                    <a:pt x="182" y="190"/>
                  </a:lnTo>
                  <a:lnTo>
                    <a:pt x="164" y="206"/>
                  </a:lnTo>
                  <a:lnTo>
                    <a:pt x="148" y="218"/>
                  </a:lnTo>
                  <a:lnTo>
                    <a:pt x="122" y="234"/>
                  </a:lnTo>
                  <a:lnTo>
                    <a:pt x="98" y="254"/>
                  </a:lnTo>
                  <a:lnTo>
                    <a:pt x="88" y="266"/>
                  </a:lnTo>
                  <a:lnTo>
                    <a:pt x="78" y="276"/>
                  </a:lnTo>
                  <a:lnTo>
                    <a:pt x="70" y="290"/>
                  </a:lnTo>
                  <a:lnTo>
                    <a:pt x="62" y="302"/>
                  </a:lnTo>
                  <a:lnTo>
                    <a:pt x="62" y="314"/>
                  </a:lnTo>
                  <a:lnTo>
                    <a:pt x="74" y="306"/>
                  </a:lnTo>
                  <a:lnTo>
                    <a:pt x="82" y="296"/>
                  </a:lnTo>
                  <a:lnTo>
                    <a:pt x="98" y="274"/>
                  </a:lnTo>
                  <a:lnTo>
                    <a:pt x="106" y="264"/>
                  </a:lnTo>
                  <a:lnTo>
                    <a:pt x="116" y="254"/>
                  </a:lnTo>
                  <a:lnTo>
                    <a:pt x="126" y="246"/>
                  </a:lnTo>
                  <a:lnTo>
                    <a:pt x="140" y="240"/>
                  </a:lnTo>
                  <a:lnTo>
                    <a:pt x="144" y="240"/>
                  </a:lnTo>
                  <a:lnTo>
                    <a:pt x="148" y="254"/>
                  </a:lnTo>
                  <a:lnTo>
                    <a:pt x="106" y="312"/>
                  </a:lnTo>
                  <a:lnTo>
                    <a:pt x="86" y="344"/>
                  </a:lnTo>
                  <a:lnTo>
                    <a:pt x="78" y="360"/>
                  </a:lnTo>
                  <a:lnTo>
                    <a:pt x="70" y="376"/>
                  </a:lnTo>
                  <a:lnTo>
                    <a:pt x="58" y="466"/>
                  </a:lnTo>
                  <a:lnTo>
                    <a:pt x="28" y="566"/>
                  </a:lnTo>
                  <a:lnTo>
                    <a:pt x="0" y="662"/>
                  </a:lnTo>
                  <a:lnTo>
                    <a:pt x="2" y="658"/>
                  </a:lnTo>
                  <a:lnTo>
                    <a:pt x="6" y="652"/>
                  </a:lnTo>
                  <a:lnTo>
                    <a:pt x="18" y="630"/>
                  </a:lnTo>
                  <a:lnTo>
                    <a:pt x="46" y="562"/>
                  </a:lnTo>
                  <a:lnTo>
                    <a:pt x="74" y="488"/>
                  </a:lnTo>
                  <a:lnTo>
                    <a:pt x="84" y="460"/>
                  </a:lnTo>
                  <a:lnTo>
                    <a:pt x="88" y="444"/>
                  </a:lnTo>
                  <a:lnTo>
                    <a:pt x="78" y="440"/>
                  </a:lnTo>
                  <a:lnTo>
                    <a:pt x="70" y="432"/>
                  </a:lnTo>
                  <a:lnTo>
                    <a:pt x="74" y="414"/>
                  </a:lnTo>
                  <a:lnTo>
                    <a:pt x="80" y="394"/>
                  </a:lnTo>
                  <a:lnTo>
                    <a:pt x="90" y="370"/>
                  </a:lnTo>
                  <a:lnTo>
                    <a:pt x="102" y="346"/>
                  </a:lnTo>
                  <a:lnTo>
                    <a:pt x="132" y="294"/>
                  </a:lnTo>
                  <a:lnTo>
                    <a:pt x="168" y="240"/>
                  </a:lnTo>
                  <a:lnTo>
                    <a:pt x="206" y="190"/>
                  </a:lnTo>
                  <a:lnTo>
                    <a:pt x="244" y="146"/>
                  </a:lnTo>
                  <a:lnTo>
                    <a:pt x="262" y="128"/>
                  </a:lnTo>
                  <a:lnTo>
                    <a:pt x="278" y="112"/>
                  </a:lnTo>
                  <a:lnTo>
                    <a:pt x="294" y="100"/>
                  </a:lnTo>
                  <a:lnTo>
                    <a:pt x="306" y="9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Freeform 50"/>
            <p:cNvSpPr>
              <a:spLocks/>
            </p:cNvSpPr>
            <p:nvPr/>
          </p:nvSpPr>
          <p:spPr bwMode="auto">
            <a:xfrm>
              <a:off x="3257" y="961"/>
              <a:ext cx="144" cy="134"/>
            </a:xfrm>
            <a:custGeom>
              <a:avLst/>
              <a:gdLst>
                <a:gd name="T0" fmla="*/ 0 w 144"/>
                <a:gd name="T1" fmla="*/ 134 h 134"/>
                <a:gd name="T2" fmla="*/ 0 w 144"/>
                <a:gd name="T3" fmla="*/ 134 h 134"/>
                <a:gd name="T4" fmla="*/ 4 w 144"/>
                <a:gd name="T5" fmla="*/ 134 h 134"/>
                <a:gd name="T6" fmla="*/ 4 w 144"/>
                <a:gd name="T7" fmla="*/ 134 h 134"/>
                <a:gd name="T8" fmla="*/ 36 w 144"/>
                <a:gd name="T9" fmla="*/ 110 h 134"/>
                <a:gd name="T10" fmla="*/ 78 w 144"/>
                <a:gd name="T11" fmla="*/ 72 h 134"/>
                <a:gd name="T12" fmla="*/ 120 w 144"/>
                <a:gd name="T13" fmla="*/ 34 h 134"/>
                <a:gd name="T14" fmla="*/ 136 w 144"/>
                <a:gd name="T15" fmla="*/ 18 h 134"/>
                <a:gd name="T16" fmla="*/ 144 w 144"/>
                <a:gd name="T17" fmla="*/ 4 h 134"/>
                <a:gd name="T18" fmla="*/ 144 w 144"/>
                <a:gd name="T19" fmla="*/ 4 h 134"/>
                <a:gd name="T20" fmla="*/ 126 w 144"/>
                <a:gd name="T21" fmla="*/ 0 h 134"/>
                <a:gd name="T22" fmla="*/ 126 w 144"/>
                <a:gd name="T23" fmla="*/ 0 h 134"/>
                <a:gd name="T24" fmla="*/ 8 w 144"/>
                <a:gd name="T25" fmla="*/ 116 h 134"/>
                <a:gd name="T26" fmla="*/ 8 w 144"/>
                <a:gd name="T27" fmla="*/ 116 h 134"/>
                <a:gd name="T28" fmla="*/ 0 w 144"/>
                <a:gd name="T29" fmla="*/ 134 h 134"/>
                <a:gd name="T30" fmla="*/ 0 w 144"/>
                <a:gd name="T31" fmla="*/ 134 h 13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44" h="134">
                  <a:moveTo>
                    <a:pt x="0" y="134"/>
                  </a:moveTo>
                  <a:lnTo>
                    <a:pt x="0" y="134"/>
                  </a:lnTo>
                  <a:lnTo>
                    <a:pt x="4" y="134"/>
                  </a:lnTo>
                  <a:lnTo>
                    <a:pt x="36" y="110"/>
                  </a:lnTo>
                  <a:lnTo>
                    <a:pt x="78" y="72"/>
                  </a:lnTo>
                  <a:lnTo>
                    <a:pt x="120" y="34"/>
                  </a:lnTo>
                  <a:lnTo>
                    <a:pt x="136" y="18"/>
                  </a:lnTo>
                  <a:lnTo>
                    <a:pt x="144" y="4"/>
                  </a:lnTo>
                  <a:lnTo>
                    <a:pt x="126" y="0"/>
                  </a:lnTo>
                  <a:lnTo>
                    <a:pt x="8" y="116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Freeform 51"/>
            <p:cNvSpPr>
              <a:spLocks/>
            </p:cNvSpPr>
            <p:nvPr/>
          </p:nvSpPr>
          <p:spPr bwMode="auto">
            <a:xfrm>
              <a:off x="3439" y="969"/>
              <a:ext cx="834" cy="278"/>
            </a:xfrm>
            <a:custGeom>
              <a:avLst/>
              <a:gdLst>
                <a:gd name="T0" fmla="*/ 246 w 834"/>
                <a:gd name="T1" fmla="*/ 70 h 278"/>
                <a:gd name="T2" fmla="*/ 276 w 834"/>
                <a:gd name="T3" fmla="*/ 58 h 278"/>
                <a:gd name="T4" fmla="*/ 370 w 834"/>
                <a:gd name="T5" fmla="*/ 36 h 278"/>
                <a:gd name="T6" fmla="*/ 486 w 834"/>
                <a:gd name="T7" fmla="*/ 24 h 278"/>
                <a:gd name="T8" fmla="*/ 592 w 834"/>
                <a:gd name="T9" fmla="*/ 22 h 278"/>
                <a:gd name="T10" fmla="*/ 632 w 834"/>
                <a:gd name="T11" fmla="*/ 26 h 278"/>
                <a:gd name="T12" fmla="*/ 678 w 834"/>
                <a:gd name="T13" fmla="*/ 40 h 278"/>
                <a:gd name="T14" fmla="*/ 728 w 834"/>
                <a:gd name="T15" fmla="*/ 62 h 278"/>
                <a:gd name="T16" fmla="*/ 816 w 834"/>
                <a:gd name="T17" fmla="*/ 114 h 278"/>
                <a:gd name="T18" fmla="*/ 834 w 834"/>
                <a:gd name="T19" fmla="*/ 114 h 278"/>
                <a:gd name="T20" fmla="*/ 834 w 834"/>
                <a:gd name="T21" fmla="*/ 112 h 278"/>
                <a:gd name="T22" fmla="*/ 822 w 834"/>
                <a:gd name="T23" fmla="*/ 98 h 278"/>
                <a:gd name="T24" fmla="*/ 792 w 834"/>
                <a:gd name="T25" fmla="*/ 78 h 278"/>
                <a:gd name="T26" fmla="*/ 742 w 834"/>
                <a:gd name="T27" fmla="*/ 54 h 278"/>
                <a:gd name="T28" fmla="*/ 712 w 834"/>
                <a:gd name="T29" fmla="*/ 34 h 278"/>
                <a:gd name="T30" fmla="*/ 694 w 834"/>
                <a:gd name="T31" fmla="*/ 44 h 278"/>
                <a:gd name="T32" fmla="*/ 690 w 834"/>
                <a:gd name="T33" fmla="*/ 38 h 278"/>
                <a:gd name="T34" fmla="*/ 686 w 834"/>
                <a:gd name="T35" fmla="*/ 26 h 278"/>
                <a:gd name="T36" fmla="*/ 648 w 834"/>
                <a:gd name="T37" fmla="*/ 14 h 278"/>
                <a:gd name="T38" fmla="*/ 598 w 834"/>
                <a:gd name="T39" fmla="*/ 6 h 278"/>
                <a:gd name="T40" fmla="*/ 498 w 834"/>
                <a:gd name="T41" fmla="*/ 0 h 278"/>
                <a:gd name="T42" fmla="*/ 324 w 834"/>
                <a:gd name="T43" fmla="*/ 22 h 278"/>
                <a:gd name="T44" fmla="*/ 278 w 834"/>
                <a:gd name="T45" fmla="*/ 42 h 278"/>
                <a:gd name="T46" fmla="*/ 178 w 834"/>
                <a:gd name="T47" fmla="*/ 92 h 278"/>
                <a:gd name="T48" fmla="*/ 106 w 834"/>
                <a:gd name="T49" fmla="*/ 138 h 278"/>
                <a:gd name="T50" fmla="*/ 66 w 834"/>
                <a:gd name="T51" fmla="*/ 174 h 278"/>
                <a:gd name="T52" fmla="*/ 32 w 834"/>
                <a:gd name="T53" fmla="*/ 214 h 278"/>
                <a:gd name="T54" fmla="*/ 6 w 834"/>
                <a:gd name="T55" fmla="*/ 256 h 278"/>
                <a:gd name="T56" fmla="*/ 0 w 834"/>
                <a:gd name="T57" fmla="*/ 278 h 278"/>
                <a:gd name="T58" fmla="*/ 2 w 834"/>
                <a:gd name="T59" fmla="*/ 278 h 278"/>
                <a:gd name="T60" fmla="*/ 64 w 834"/>
                <a:gd name="T61" fmla="*/ 226 h 278"/>
                <a:gd name="T62" fmla="*/ 150 w 834"/>
                <a:gd name="T63" fmla="*/ 146 h 278"/>
                <a:gd name="T64" fmla="*/ 212 w 834"/>
                <a:gd name="T65" fmla="*/ 94 h 278"/>
                <a:gd name="T66" fmla="*/ 246 w 834"/>
                <a:gd name="T67" fmla="*/ 70 h 27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834" h="278">
                  <a:moveTo>
                    <a:pt x="246" y="70"/>
                  </a:moveTo>
                  <a:lnTo>
                    <a:pt x="246" y="70"/>
                  </a:lnTo>
                  <a:lnTo>
                    <a:pt x="260" y="64"/>
                  </a:lnTo>
                  <a:lnTo>
                    <a:pt x="276" y="58"/>
                  </a:lnTo>
                  <a:lnTo>
                    <a:pt x="320" y="46"/>
                  </a:lnTo>
                  <a:lnTo>
                    <a:pt x="370" y="36"/>
                  </a:lnTo>
                  <a:lnTo>
                    <a:pt x="428" y="30"/>
                  </a:lnTo>
                  <a:lnTo>
                    <a:pt x="486" y="24"/>
                  </a:lnTo>
                  <a:lnTo>
                    <a:pt x="542" y="22"/>
                  </a:lnTo>
                  <a:lnTo>
                    <a:pt x="592" y="22"/>
                  </a:lnTo>
                  <a:lnTo>
                    <a:pt x="632" y="26"/>
                  </a:lnTo>
                  <a:lnTo>
                    <a:pt x="654" y="32"/>
                  </a:lnTo>
                  <a:lnTo>
                    <a:pt x="678" y="40"/>
                  </a:lnTo>
                  <a:lnTo>
                    <a:pt x="704" y="50"/>
                  </a:lnTo>
                  <a:lnTo>
                    <a:pt x="728" y="62"/>
                  </a:lnTo>
                  <a:lnTo>
                    <a:pt x="776" y="90"/>
                  </a:lnTo>
                  <a:lnTo>
                    <a:pt x="816" y="114"/>
                  </a:lnTo>
                  <a:lnTo>
                    <a:pt x="834" y="114"/>
                  </a:lnTo>
                  <a:lnTo>
                    <a:pt x="834" y="112"/>
                  </a:lnTo>
                  <a:lnTo>
                    <a:pt x="822" y="98"/>
                  </a:lnTo>
                  <a:lnTo>
                    <a:pt x="808" y="88"/>
                  </a:lnTo>
                  <a:lnTo>
                    <a:pt x="792" y="78"/>
                  </a:lnTo>
                  <a:lnTo>
                    <a:pt x="776" y="70"/>
                  </a:lnTo>
                  <a:lnTo>
                    <a:pt x="742" y="54"/>
                  </a:lnTo>
                  <a:lnTo>
                    <a:pt x="726" y="44"/>
                  </a:lnTo>
                  <a:lnTo>
                    <a:pt x="712" y="34"/>
                  </a:lnTo>
                  <a:lnTo>
                    <a:pt x="694" y="44"/>
                  </a:lnTo>
                  <a:lnTo>
                    <a:pt x="690" y="38"/>
                  </a:lnTo>
                  <a:lnTo>
                    <a:pt x="686" y="26"/>
                  </a:lnTo>
                  <a:lnTo>
                    <a:pt x="668" y="18"/>
                  </a:lnTo>
                  <a:lnTo>
                    <a:pt x="648" y="14"/>
                  </a:lnTo>
                  <a:lnTo>
                    <a:pt x="624" y="10"/>
                  </a:lnTo>
                  <a:lnTo>
                    <a:pt x="598" y="6"/>
                  </a:lnTo>
                  <a:lnTo>
                    <a:pt x="548" y="4"/>
                  </a:lnTo>
                  <a:lnTo>
                    <a:pt x="498" y="0"/>
                  </a:lnTo>
                  <a:lnTo>
                    <a:pt x="324" y="22"/>
                  </a:lnTo>
                  <a:lnTo>
                    <a:pt x="278" y="42"/>
                  </a:lnTo>
                  <a:lnTo>
                    <a:pt x="228" y="64"/>
                  </a:lnTo>
                  <a:lnTo>
                    <a:pt x="178" y="92"/>
                  </a:lnTo>
                  <a:lnTo>
                    <a:pt x="130" y="122"/>
                  </a:lnTo>
                  <a:lnTo>
                    <a:pt x="106" y="138"/>
                  </a:lnTo>
                  <a:lnTo>
                    <a:pt x="84" y="156"/>
                  </a:lnTo>
                  <a:lnTo>
                    <a:pt x="66" y="174"/>
                  </a:lnTo>
                  <a:lnTo>
                    <a:pt x="46" y="194"/>
                  </a:lnTo>
                  <a:lnTo>
                    <a:pt x="32" y="214"/>
                  </a:lnTo>
                  <a:lnTo>
                    <a:pt x="18" y="234"/>
                  </a:lnTo>
                  <a:lnTo>
                    <a:pt x="6" y="256"/>
                  </a:lnTo>
                  <a:lnTo>
                    <a:pt x="0" y="278"/>
                  </a:lnTo>
                  <a:lnTo>
                    <a:pt x="2" y="278"/>
                  </a:lnTo>
                  <a:lnTo>
                    <a:pt x="34" y="252"/>
                  </a:lnTo>
                  <a:lnTo>
                    <a:pt x="64" y="226"/>
                  </a:lnTo>
                  <a:lnTo>
                    <a:pt x="122" y="172"/>
                  </a:lnTo>
                  <a:lnTo>
                    <a:pt x="150" y="146"/>
                  </a:lnTo>
                  <a:lnTo>
                    <a:pt x="182" y="118"/>
                  </a:lnTo>
                  <a:lnTo>
                    <a:pt x="212" y="94"/>
                  </a:lnTo>
                  <a:lnTo>
                    <a:pt x="246" y="7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Freeform 52"/>
            <p:cNvSpPr>
              <a:spLocks/>
            </p:cNvSpPr>
            <p:nvPr/>
          </p:nvSpPr>
          <p:spPr bwMode="auto">
            <a:xfrm>
              <a:off x="4185" y="985"/>
              <a:ext cx="104" cy="50"/>
            </a:xfrm>
            <a:custGeom>
              <a:avLst/>
              <a:gdLst>
                <a:gd name="T0" fmla="*/ 0 w 104"/>
                <a:gd name="T1" fmla="*/ 0 h 50"/>
                <a:gd name="T2" fmla="*/ 0 w 104"/>
                <a:gd name="T3" fmla="*/ 0 h 50"/>
                <a:gd name="T4" fmla="*/ 0 w 104"/>
                <a:gd name="T5" fmla="*/ 4 h 50"/>
                <a:gd name="T6" fmla="*/ 4 w 104"/>
                <a:gd name="T7" fmla="*/ 8 h 50"/>
                <a:gd name="T8" fmla="*/ 12 w 104"/>
                <a:gd name="T9" fmla="*/ 16 h 50"/>
                <a:gd name="T10" fmla="*/ 24 w 104"/>
                <a:gd name="T11" fmla="*/ 24 h 50"/>
                <a:gd name="T12" fmla="*/ 38 w 104"/>
                <a:gd name="T13" fmla="*/ 32 h 50"/>
                <a:gd name="T14" fmla="*/ 54 w 104"/>
                <a:gd name="T15" fmla="*/ 38 h 50"/>
                <a:gd name="T16" fmla="*/ 72 w 104"/>
                <a:gd name="T17" fmla="*/ 44 h 50"/>
                <a:gd name="T18" fmla="*/ 86 w 104"/>
                <a:gd name="T19" fmla="*/ 48 h 50"/>
                <a:gd name="T20" fmla="*/ 100 w 104"/>
                <a:gd name="T21" fmla="*/ 50 h 50"/>
                <a:gd name="T22" fmla="*/ 100 w 104"/>
                <a:gd name="T23" fmla="*/ 50 h 50"/>
                <a:gd name="T24" fmla="*/ 104 w 104"/>
                <a:gd name="T25" fmla="*/ 36 h 50"/>
                <a:gd name="T26" fmla="*/ 104 w 104"/>
                <a:gd name="T27" fmla="*/ 36 h 50"/>
                <a:gd name="T28" fmla="*/ 80 w 104"/>
                <a:gd name="T29" fmla="*/ 24 h 50"/>
                <a:gd name="T30" fmla="*/ 58 w 104"/>
                <a:gd name="T31" fmla="*/ 12 h 50"/>
                <a:gd name="T32" fmla="*/ 44 w 104"/>
                <a:gd name="T33" fmla="*/ 6 h 50"/>
                <a:gd name="T34" fmla="*/ 32 w 104"/>
                <a:gd name="T35" fmla="*/ 2 h 50"/>
                <a:gd name="T36" fmla="*/ 16 w 104"/>
                <a:gd name="T37" fmla="*/ 0 h 50"/>
                <a:gd name="T38" fmla="*/ 0 w 104"/>
                <a:gd name="T39" fmla="*/ 0 h 50"/>
                <a:gd name="T40" fmla="*/ 0 w 104"/>
                <a:gd name="T41" fmla="*/ 0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4" h="50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4" y="8"/>
                  </a:lnTo>
                  <a:lnTo>
                    <a:pt x="12" y="16"/>
                  </a:lnTo>
                  <a:lnTo>
                    <a:pt x="24" y="24"/>
                  </a:lnTo>
                  <a:lnTo>
                    <a:pt x="38" y="32"/>
                  </a:lnTo>
                  <a:lnTo>
                    <a:pt x="54" y="38"/>
                  </a:lnTo>
                  <a:lnTo>
                    <a:pt x="72" y="44"/>
                  </a:lnTo>
                  <a:lnTo>
                    <a:pt x="86" y="48"/>
                  </a:lnTo>
                  <a:lnTo>
                    <a:pt x="100" y="50"/>
                  </a:lnTo>
                  <a:lnTo>
                    <a:pt x="104" y="36"/>
                  </a:lnTo>
                  <a:lnTo>
                    <a:pt x="80" y="24"/>
                  </a:lnTo>
                  <a:lnTo>
                    <a:pt x="58" y="12"/>
                  </a:lnTo>
                  <a:lnTo>
                    <a:pt x="44" y="6"/>
                  </a:lnTo>
                  <a:lnTo>
                    <a:pt x="32" y="2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Freeform 53"/>
            <p:cNvSpPr>
              <a:spLocks/>
            </p:cNvSpPr>
            <p:nvPr/>
          </p:nvSpPr>
          <p:spPr bwMode="auto">
            <a:xfrm>
              <a:off x="4341" y="987"/>
              <a:ext cx="100" cy="68"/>
            </a:xfrm>
            <a:custGeom>
              <a:avLst/>
              <a:gdLst>
                <a:gd name="T0" fmla="*/ 96 w 100"/>
                <a:gd name="T1" fmla="*/ 68 h 68"/>
                <a:gd name="T2" fmla="*/ 96 w 100"/>
                <a:gd name="T3" fmla="*/ 68 h 68"/>
                <a:gd name="T4" fmla="*/ 100 w 100"/>
                <a:gd name="T5" fmla="*/ 60 h 68"/>
                <a:gd name="T6" fmla="*/ 100 w 100"/>
                <a:gd name="T7" fmla="*/ 60 h 68"/>
                <a:gd name="T8" fmla="*/ 78 w 100"/>
                <a:gd name="T9" fmla="*/ 42 h 68"/>
                <a:gd name="T10" fmla="*/ 56 w 100"/>
                <a:gd name="T11" fmla="*/ 24 h 68"/>
                <a:gd name="T12" fmla="*/ 44 w 100"/>
                <a:gd name="T13" fmla="*/ 16 h 68"/>
                <a:gd name="T14" fmla="*/ 30 w 100"/>
                <a:gd name="T15" fmla="*/ 8 h 68"/>
                <a:gd name="T16" fmla="*/ 16 w 100"/>
                <a:gd name="T17" fmla="*/ 4 h 68"/>
                <a:gd name="T18" fmla="*/ 0 w 100"/>
                <a:gd name="T19" fmla="*/ 0 h 68"/>
                <a:gd name="T20" fmla="*/ 0 w 100"/>
                <a:gd name="T21" fmla="*/ 0 h 68"/>
                <a:gd name="T22" fmla="*/ 6 w 100"/>
                <a:gd name="T23" fmla="*/ 12 h 68"/>
                <a:gd name="T24" fmla="*/ 16 w 100"/>
                <a:gd name="T25" fmla="*/ 22 h 68"/>
                <a:gd name="T26" fmla="*/ 28 w 100"/>
                <a:gd name="T27" fmla="*/ 32 h 68"/>
                <a:gd name="T28" fmla="*/ 40 w 100"/>
                <a:gd name="T29" fmla="*/ 42 h 68"/>
                <a:gd name="T30" fmla="*/ 54 w 100"/>
                <a:gd name="T31" fmla="*/ 50 h 68"/>
                <a:gd name="T32" fmla="*/ 68 w 100"/>
                <a:gd name="T33" fmla="*/ 58 h 68"/>
                <a:gd name="T34" fmla="*/ 82 w 100"/>
                <a:gd name="T35" fmla="*/ 64 h 68"/>
                <a:gd name="T36" fmla="*/ 96 w 100"/>
                <a:gd name="T37" fmla="*/ 68 h 68"/>
                <a:gd name="T38" fmla="*/ 96 w 100"/>
                <a:gd name="T39" fmla="*/ 68 h 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0" h="68">
                  <a:moveTo>
                    <a:pt x="96" y="68"/>
                  </a:moveTo>
                  <a:lnTo>
                    <a:pt x="96" y="68"/>
                  </a:lnTo>
                  <a:lnTo>
                    <a:pt x="100" y="60"/>
                  </a:lnTo>
                  <a:lnTo>
                    <a:pt x="78" y="42"/>
                  </a:lnTo>
                  <a:lnTo>
                    <a:pt x="56" y="24"/>
                  </a:lnTo>
                  <a:lnTo>
                    <a:pt x="44" y="16"/>
                  </a:lnTo>
                  <a:lnTo>
                    <a:pt x="30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6" y="12"/>
                  </a:lnTo>
                  <a:lnTo>
                    <a:pt x="16" y="22"/>
                  </a:lnTo>
                  <a:lnTo>
                    <a:pt x="28" y="32"/>
                  </a:lnTo>
                  <a:lnTo>
                    <a:pt x="40" y="42"/>
                  </a:lnTo>
                  <a:lnTo>
                    <a:pt x="54" y="50"/>
                  </a:lnTo>
                  <a:lnTo>
                    <a:pt x="68" y="58"/>
                  </a:lnTo>
                  <a:lnTo>
                    <a:pt x="82" y="64"/>
                  </a:lnTo>
                  <a:lnTo>
                    <a:pt x="96" y="6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Freeform 54"/>
            <p:cNvSpPr>
              <a:spLocks/>
            </p:cNvSpPr>
            <p:nvPr/>
          </p:nvSpPr>
          <p:spPr bwMode="auto">
            <a:xfrm>
              <a:off x="4443" y="987"/>
              <a:ext cx="12" cy="8"/>
            </a:xfrm>
            <a:custGeom>
              <a:avLst/>
              <a:gdLst>
                <a:gd name="T0" fmla="*/ 12 w 12"/>
                <a:gd name="T1" fmla="*/ 8 h 8"/>
                <a:gd name="T2" fmla="*/ 12 w 12"/>
                <a:gd name="T3" fmla="*/ 8 h 8"/>
                <a:gd name="T4" fmla="*/ 8 w 12"/>
                <a:gd name="T5" fmla="*/ 4 h 8"/>
                <a:gd name="T6" fmla="*/ 0 w 12"/>
                <a:gd name="T7" fmla="*/ 0 h 8"/>
                <a:gd name="T8" fmla="*/ 0 w 12"/>
                <a:gd name="T9" fmla="*/ 0 h 8"/>
                <a:gd name="T10" fmla="*/ 8 w 12"/>
                <a:gd name="T11" fmla="*/ 8 h 8"/>
                <a:gd name="T12" fmla="*/ 8 w 12"/>
                <a:gd name="T13" fmla="*/ 8 h 8"/>
                <a:gd name="T14" fmla="*/ 12 w 12"/>
                <a:gd name="T15" fmla="*/ 8 h 8"/>
                <a:gd name="T16" fmla="*/ 12 w 12"/>
                <a:gd name="T17" fmla="*/ 8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" h="8">
                  <a:moveTo>
                    <a:pt x="12" y="8"/>
                  </a:moveTo>
                  <a:lnTo>
                    <a:pt x="12" y="8"/>
                  </a:lnTo>
                  <a:lnTo>
                    <a:pt x="8" y="4"/>
                  </a:lnTo>
                  <a:lnTo>
                    <a:pt x="0" y="0"/>
                  </a:lnTo>
                  <a:lnTo>
                    <a:pt x="8" y="8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Freeform 55"/>
            <p:cNvSpPr>
              <a:spLocks/>
            </p:cNvSpPr>
            <p:nvPr/>
          </p:nvSpPr>
          <p:spPr bwMode="auto">
            <a:xfrm>
              <a:off x="3157" y="995"/>
              <a:ext cx="56" cy="52"/>
            </a:xfrm>
            <a:custGeom>
              <a:avLst/>
              <a:gdLst>
                <a:gd name="T0" fmla="*/ 48 w 56"/>
                <a:gd name="T1" fmla="*/ 0 h 52"/>
                <a:gd name="T2" fmla="*/ 48 w 56"/>
                <a:gd name="T3" fmla="*/ 0 h 52"/>
                <a:gd name="T4" fmla="*/ 0 w 56"/>
                <a:gd name="T5" fmla="*/ 44 h 52"/>
                <a:gd name="T6" fmla="*/ 0 w 56"/>
                <a:gd name="T7" fmla="*/ 44 h 52"/>
                <a:gd name="T8" fmla="*/ 0 w 56"/>
                <a:gd name="T9" fmla="*/ 48 h 52"/>
                <a:gd name="T10" fmla="*/ 0 w 56"/>
                <a:gd name="T11" fmla="*/ 48 h 52"/>
                <a:gd name="T12" fmla="*/ 18 w 56"/>
                <a:gd name="T13" fmla="*/ 52 h 52"/>
                <a:gd name="T14" fmla="*/ 18 w 56"/>
                <a:gd name="T15" fmla="*/ 52 h 52"/>
                <a:gd name="T16" fmla="*/ 56 w 56"/>
                <a:gd name="T17" fmla="*/ 8 h 52"/>
                <a:gd name="T18" fmla="*/ 56 w 56"/>
                <a:gd name="T19" fmla="*/ 8 h 52"/>
                <a:gd name="T20" fmla="*/ 48 w 56"/>
                <a:gd name="T21" fmla="*/ 0 h 52"/>
                <a:gd name="T22" fmla="*/ 48 w 56"/>
                <a:gd name="T23" fmla="*/ 0 h 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6" h="52">
                  <a:moveTo>
                    <a:pt x="48" y="0"/>
                  </a:moveTo>
                  <a:lnTo>
                    <a:pt x="48" y="0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18" y="52"/>
                  </a:lnTo>
                  <a:lnTo>
                    <a:pt x="56" y="8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Freeform 56"/>
            <p:cNvSpPr>
              <a:spLocks/>
            </p:cNvSpPr>
            <p:nvPr/>
          </p:nvSpPr>
          <p:spPr bwMode="auto">
            <a:xfrm>
              <a:off x="2947" y="995"/>
              <a:ext cx="498" cy="1014"/>
            </a:xfrm>
            <a:custGeom>
              <a:avLst/>
              <a:gdLst>
                <a:gd name="T0" fmla="*/ 0 w 498"/>
                <a:gd name="T1" fmla="*/ 1010 h 1014"/>
                <a:gd name="T2" fmla="*/ 4 w 498"/>
                <a:gd name="T3" fmla="*/ 1014 h 1014"/>
                <a:gd name="T4" fmla="*/ 22 w 498"/>
                <a:gd name="T5" fmla="*/ 1010 h 1014"/>
                <a:gd name="T6" fmla="*/ 30 w 498"/>
                <a:gd name="T7" fmla="*/ 970 h 1014"/>
                <a:gd name="T8" fmla="*/ 38 w 498"/>
                <a:gd name="T9" fmla="*/ 886 h 1014"/>
                <a:gd name="T10" fmla="*/ 48 w 498"/>
                <a:gd name="T11" fmla="*/ 850 h 1014"/>
                <a:gd name="T12" fmla="*/ 72 w 498"/>
                <a:gd name="T13" fmla="*/ 788 h 1014"/>
                <a:gd name="T14" fmla="*/ 154 w 498"/>
                <a:gd name="T15" fmla="*/ 602 h 1014"/>
                <a:gd name="T16" fmla="*/ 162 w 498"/>
                <a:gd name="T17" fmla="*/ 536 h 1014"/>
                <a:gd name="T18" fmla="*/ 180 w 498"/>
                <a:gd name="T19" fmla="*/ 474 h 1014"/>
                <a:gd name="T20" fmla="*/ 232 w 498"/>
                <a:gd name="T21" fmla="*/ 348 h 1014"/>
                <a:gd name="T22" fmla="*/ 278 w 498"/>
                <a:gd name="T23" fmla="*/ 260 h 1014"/>
                <a:gd name="T24" fmla="*/ 314 w 498"/>
                <a:gd name="T25" fmla="*/ 206 h 1014"/>
                <a:gd name="T26" fmla="*/ 354 w 498"/>
                <a:gd name="T27" fmla="*/ 156 h 1014"/>
                <a:gd name="T28" fmla="*/ 396 w 498"/>
                <a:gd name="T29" fmla="*/ 112 h 1014"/>
                <a:gd name="T30" fmla="*/ 418 w 498"/>
                <a:gd name="T31" fmla="*/ 92 h 1014"/>
                <a:gd name="T32" fmla="*/ 438 w 498"/>
                <a:gd name="T33" fmla="*/ 72 h 1014"/>
                <a:gd name="T34" fmla="*/ 462 w 498"/>
                <a:gd name="T35" fmla="*/ 42 h 1014"/>
                <a:gd name="T36" fmla="*/ 484 w 498"/>
                <a:gd name="T37" fmla="*/ 22 h 1014"/>
                <a:gd name="T38" fmla="*/ 498 w 498"/>
                <a:gd name="T39" fmla="*/ 14 h 1014"/>
                <a:gd name="T40" fmla="*/ 498 w 498"/>
                <a:gd name="T41" fmla="*/ 0 h 1014"/>
                <a:gd name="T42" fmla="*/ 488 w 498"/>
                <a:gd name="T43" fmla="*/ 0 h 1014"/>
                <a:gd name="T44" fmla="*/ 438 w 498"/>
                <a:gd name="T45" fmla="*/ 38 h 1014"/>
                <a:gd name="T46" fmla="*/ 392 w 498"/>
                <a:gd name="T47" fmla="*/ 80 h 1014"/>
                <a:gd name="T48" fmla="*/ 350 w 498"/>
                <a:gd name="T49" fmla="*/ 126 h 1014"/>
                <a:gd name="T50" fmla="*/ 312 w 498"/>
                <a:gd name="T51" fmla="*/ 176 h 1014"/>
                <a:gd name="T52" fmla="*/ 278 w 498"/>
                <a:gd name="T53" fmla="*/ 230 h 1014"/>
                <a:gd name="T54" fmla="*/ 246 w 498"/>
                <a:gd name="T55" fmla="*/ 286 h 1014"/>
                <a:gd name="T56" fmla="*/ 196 w 498"/>
                <a:gd name="T57" fmla="*/ 410 h 1014"/>
                <a:gd name="T58" fmla="*/ 188 w 498"/>
                <a:gd name="T59" fmla="*/ 430 h 1014"/>
                <a:gd name="T60" fmla="*/ 154 w 498"/>
                <a:gd name="T61" fmla="*/ 496 h 1014"/>
                <a:gd name="T62" fmla="*/ 136 w 498"/>
                <a:gd name="T63" fmla="*/ 542 h 1014"/>
                <a:gd name="T64" fmla="*/ 132 w 498"/>
                <a:gd name="T65" fmla="*/ 574 h 1014"/>
                <a:gd name="T66" fmla="*/ 132 w 498"/>
                <a:gd name="T67" fmla="*/ 584 h 1014"/>
                <a:gd name="T68" fmla="*/ 110 w 498"/>
                <a:gd name="T69" fmla="*/ 592 h 1014"/>
                <a:gd name="T70" fmla="*/ 104 w 498"/>
                <a:gd name="T71" fmla="*/ 642 h 1014"/>
                <a:gd name="T72" fmla="*/ 90 w 498"/>
                <a:gd name="T73" fmla="*/ 692 h 1014"/>
                <a:gd name="T74" fmla="*/ 50 w 498"/>
                <a:gd name="T75" fmla="*/ 790 h 1014"/>
                <a:gd name="T76" fmla="*/ 22 w 498"/>
                <a:gd name="T77" fmla="*/ 868 h 1014"/>
                <a:gd name="T78" fmla="*/ 8 w 498"/>
                <a:gd name="T79" fmla="*/ 922 h 1014"/>
                <a:gd name="T80" fmla="*/ 0 w 498"/>
                <a:gd name="T81" fmla="*/ 980 h 1014"/>
                <a:gd name="T82" fmla="*/ 0 w 498"/>
                <a:gd name="T83" fmla="*/ 1010 h 101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98" h="1014">
                  <a:moveTo>
                    <a:pt x="0" y="1010"/>
                  </a:moveTo>
                  <a:lnTo>
                    <a:pt x="0" y="1010"/>
                  </a:lnTo>
                  <a:lnTo>
                    <a:pt x="4" y="1014"/>
                  </a:lnTo>
                  <a:lnTo>
                    <a:pt x="22" y="1010"/>
                  </a:lnTo>
                  <a:lnTo>
                    <a:pt x="26" y="990"/>
                  </a:lnTo>
                  <a:lnTo>
                    <a:pt x="30" y="970"/>
                  </a:lnTo>
                  <a:lnTo>
                    <a:pt x="34" y="928"/>
                  </a:lnTo>
                  <a:lnTo>
                    <a:pt x="38" y="886"/>
                  </a:lnTo>
                  <a:lnTo>
                    <a:pt x="42" y="868"/>
                  </a:lnTo>
                  <a:lnTo>
                    <a:pt x="48" y="850"/>
                  </a:lnTo>
                  <a:lnTo>
                    <a:pt x="72" y="788"/>
                  </a:lnTo>
                  <a:lnTo>
                    <a:pt x="100" y="722"/>
                  </a:lnTo>
                  <a:lnTo>
                    <a:pt x="154" y="602"/>
                  </a:lnTo>
                  <a:lnTo>
                    <a:pt x="162" y="536"/>
                  </a:lnTo>
                  <a:lnTo>
                    <a:pt x="180" y="474"/>
                  </a:lnTo>
                  <a:lnTo>
                    <a:pt x="204" y="410"/>
                  </a:lnTo>
                  <a:lnTo>
                    <a:pt x="232" y="348"/>
                  </a:lnTo>
                  <a:lnTo>
                    <a:pt x="262" y="288"/>
                  </a:lnTo>
                  <a:lnTo>
                    <a:pt x="278" y="260"/>
                  </a:lnTo>
                  <a:lnTo>
                    <a:pt x="296" y="232"/>
                  </a:lnTo>
                  <a:lnTo>
                    <a:pt x="314" y="206"/>
                  </a:lnTo>
                  <a:lnTo>
                    <a:pt x="334" y="180"/>
                  </a:lnTo>
                  <a:lnTo>
                    <a:pt x="354" y="156"/>
                  </a:lnTo>
                  <a:lnTo>
                    <a:pt x="374" y="134"/>
                  </a:lnTo>
                  <a:lnTo>
                    <a:pt x="396" y="112"/>
                  </a:lnTo>
                  <a:lnTo>
                    <a:pt x="418" y="92"/>
                  </a:lnTo>
                  <a:lnTo>
                    <a:pt x="428" y="82"/>
                  </a:lnTo>
                  <a:lnTo>
                    <a:pt x="438" y="72"/>
                  </a:lnTo>
                  <a:lnTo>
                    <a:pt x="454" y="52"/>
                  </a:lnTo>
                  <a:lnTo>
                    <a:pt x="462" y="42"/>
                  </a:lnTo>
                  <a:lnTo>
                    <a:pt x="472" y="32"/>
                  </a:lnTo>
                  <a:lnTo>
                    <a:pt x="484" y="22"/>
                  </a:lnTo>
                  <a:lnTo>
                    <a:pt x="498" y="14"/>
                  </a:lnTo>
                  <a:lnTo>
                    <a:pt x="498" y="0"/>
                  </a:lnTo>
                  <a:lnTo>
                    <a:pt x="488" y="0"/>
                  </a:lnTo>
                  <a:lnTo>
                    <a:pt x="462" y="18"/>
                  </a:lnTo>
                  <a:lnTo>
                    <a:pt x="438" y="38"/>
                  </a:lnTo>
                  <a:lnTo>
                    <a:pt x="414" y="60"/>
                  </a:lnTo>
                  <a:lnTo>
                    <a:pt x="392" y="80"/>
                  </a:lnTo>
                  <a:lnTo>
                    <a:pt x="370" y="104"/>
                  </a:lnTo>
                  <a:lnTo>
                    <a:pt x="350" y="126"/>
                  </a:lnTo>
                  <a:lnTo>
                    <a:pt x="330" y="150"/>
                  </a:lnTo>
                  <a:lnTo>
                    <a:pt x="312" y="176"/>
                  </a:lnTo>
                  <a:lnTo>
                    <a:pt x="294" y="202"/>
                  </a:lnTo>
                  <a:lnTo>
                    <a:pt x="278" y="230"/>
                  </a:lnTo>
                  <a:lnTo>
                    <a:pt x="262" y="256"/>
                  </a:lnTo>
                  <a:lnTo>
                    <a:pt x="246" y="286"/>
                  </a:lnTo>
                  <a:lnTo>
                    <a:pt x="220" y="346"/>
                  </a:lnTo>
                  <a:lnTo>
                    <a:pt x="196" y="410"/>
                  </a:lnTo>
                  <a:lnTo>
                    <a:pt x="188" y="430"/>
                  </a:lnTo>
                  <a:lnTo>
                    <a:pt x="176" y="452"/>
                  </a:lnTo>
                  <a:lnTo>
                    <a:pt x="154" y="496"/>
                  </a:lnTo>
                  <a:lnTo>
                    <a:pt x="144" y="518"/>
                  </a:lnTo>
                  <a:lnTo>
                    <a:pt x="136" y="542"/>
                  </a:lnTo>
                  <a:lnTo>
                    <a:pt x="132" y="564"/>
                  </a:lnTo>
                  <a:lnTo>
                    <a:pt x="132" y="574"/>
                  </a:lnTo>
                  <a:lnTo>
                    <a:pt x="132" y="584"/>
                  </a:lnTo>
                  <a:lnTo>
                    <a:pt x="110" y="592"/>
                  </a:lnTo>
                  <a:lnTo>
                    <a:pt x="108" y="616"/>
                  </a:lnTo>
                  <a:lnTo>
                    <a:pt x="104" y="642"/>
                  </a:lnTo>
                  <a:lnTo>
                    <a:pt x="98" y="666"/>
                  </a:lnTo>
                  <a:lnTo>
                    <a:pt x="90" y="692"/>
                  </a:lnTo>
                  <a:lnTo>
                    <a:pt x="72" y="740"/>
                  </a:lnTo>
                  <a:lnTo>
                    <a:pt x="50" y="790"/>
                  </a:lnTo>
                  <a:lnTo>
                    <a:pt x="32" y="842"/>
                  </a:lnTo>
                  <a:lnTo>
                    <a:pt x="22" y="868"/>
                  </a:lnTo>
                  <a:lnTo>
                    <a:pt x="14" y="896"/>
                  </a:lnTo>
                  <a:lnTo>
                    <a:pt x="8" y="922"/>
                  </a:lnTo>
                  <a:lnTo>
                    <a:pt x="2" y="950"/>
                  </a:lnTo>
                  <a:lnTo>
                    <a:pt x="0" y="980"/>
                  </a:lnTo>
                  <a:lnTo>
                    <a:pt x="0" y="10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Freeform 57"/>
            <p:cNvSpPr>
              <a:spLocks/>
            </p:cNvSpPr>
            <p:nvPr/>
          </p:nvSpPr>
          <p:spPr bwMode="auto">
            <a:xfrm>
              <a:off x="3039" y="1029"/>
              <a:ext cx="14" cy="32"/>
            </a:xfrm>
            <a:custGeom>
              <a:avLst/>
              <a:gdLst>
                <a:gd name="T0" fmla="*/ 14 w 14"/>
                <a:gd name="T1" fmla="*/ 0 h 32"/>
                <a:gd name="T2" fmla="*/ 14 w 14"/>
                <a:gd name="T3" fmla="*/ 0 h 32"/>
                <a:gd name="T4" fmla="*/ 0 w 14"/>
                <a:gd name="T5" fmla="*/ 22 h 32"/>
                <a:gd name="T6" fmla="*/ 0 w 14"/>
                <a:gd name="T7" fmla="*/ 22 h 32"/>
                <a:gd name="T8" fmla="*/ 0 w 14"/>
                <a:gd name="T9" fmla="*/ 32 h 32"/>
                <a:gd name="T10" fmla="*/ 0 w 14"/>
                <a:gd name="T11" fmla="*/ 32 h 32"/>
                <a:gd name="T12" fmla="*/ 14 w 14"/>
                <a:gd name="T13" fmla="*/ 28 h 32"/>
                <a:gd name="T14" fmla="*/ 14 w 14"/>
                <a:gd name="T15" fmla="*/ 28 h 32"/>
                <a:gd name="T16" fmla="*/ 14 w 14"/>
                <a:gd name="T17" fmla="*/ 0 h 32"/>
                <a:gd name="T18" fmla="*/ 14 w 14"/>
                <a:gd name="T19" fmla="*/ 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" h="32">
                  <a:moveTo>
                    <a:pt x="14" y="0"/>
                  </a:moveTo>
                  <a:lnTo>
                    <a:pt x="14" y="0"/>
                  </a:lnTo>
                  <a:lnTo>
                    <a:pt x="0" y="22"/>
                  </a:lnTo>
                  <a:lnTo>
                    <a:pt x="0" y="32"/>
                  </a:lnTo>
                  <a:lnTo>
                    <a:pt x="14" y="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Freeform 58"/>
            <p:cNvSpPr>
              <a:spLocks/>
            </p:cNvSpPr>
            <p:nvPr/>
          </p:nvSpPr>
          <p:spPr bwMode="auto">
            <a:xfrm>
              <a:off x="3075" y="1029"/>
              <a:ext cx="1184" cy="1718"/>
            </a:xfrm>
            <a:custGeom>
              <a:avLst/>
              <a:gdLst>
                <a:gd name="T0" fmla="*/ 736 w 1184"/>
                <a:gd name="T1" fmla="*/ 4 h 1718"/>
                <a:gd name="T2" fmla="*/ 700 w 1184"/>
                <a:gd name="T3" fmla="*/ 28 h 1718"/>
                <a:gd name="T4" fmla="*/ 618 w 1184"/>
                <a:gd name="T5" fmla="*/ 44 h 1718"/>
                <a:gd name="T6" fmla="*/ 520 w 1184"/>
                <a:gd name="T7" fmla="*/ 110 h 1718"/>
                <a:gd name="T8" fmla="*/ 430 w 1184"/>
                <a:gd name="T9" fmla="*/ 196 h 1718"/>
                <a:gd name="T10" fmla="*/ 350 w 1184"/>
                <a:gd name="T11" fmla="*/ 298 h 1718"/>
                <a:gd name="T12" fmla="*/ 286 w 1184"/>
                <a:gd name="T13" fmla="*/ 410 h 1718"/>
                <a:gd name="T14" fmla="*/ 244 w 1184"/>
                <a:gd name="T15" fmla="*/ 524 h 1718"/>
                <a:gd name="T16" fmla="*/ 220 w 1184"/>
                <a:gd name="T17" fmla="*/ 644 h 1718"/>
                <a:gd name="T18" fmla="*/ 198 w 1184"/>
                <a:gd name="T19" fmla="*/ 892 h 1718"/>
                <a:gd name="T20" fmla="*/ 184 w 1184"/>
                <a:gd name="T21" fmla="*/ 1138 h 1718"/>
                <a:gd name="T22" fmla="*/ 158 w 1184"/>
                <a:gd name="T23" fmla="*/ 1316 h 1718"/>
                <a:gd name="T24" fmla="*/ 116 w 1184"/>
                <a:gd name="T25" fmla="*/ 1452 h 1718"/>
                <a:gd name="T26" fmla="*/ 94 w 1184"/>
                <a:gd name="T27" fmla="*/ 1504 h 1718"/>
                <a:gd name="T28" fmla="*/ 50 w 1184"/>
                <a:gd name="T29" fmla="*/ 1636 h 1718"/>
                <a:gd name="T30" fmla="*/ 22 w 1184"/>
                <a:gd name="T31" fmla="*/ 1690 h 1718"/>
                <a:gd name="T32" fmla="*/ 4 w 1184"/>
                <a:gd name="T33" fmla="*/ 1708 h 1718"/>
                <a:gd name="T34" fmla="*/ 12 w 1184"/>
                <a:gd name="T35" fmla="*/ 1718 h 1718"/>
                <a:gd name="T36" fmla="*/ 52 w 1184"/>
                <a:gd name="T37" fmla="*/ 1676 h 1718"/>
                <a:gd name="T38" fmla="*/ 108 w 1184"/>
                <a:gd name="T39" fmla="*/ 1598 h 1718"/>
                <a:gd name="T40" fmla="*/ 148 w 1184"/>
                <a:gd name="T41" fmla="*/ 1512 h 1718"/>
                <a:gd name="T42" fmla="*/ 158 w 1184"/>
                <a:gd name="T43" fmla="*/ 1474 h 1718"/>
                <a:gd name="T44" fmla="*/ 172 w 1184"/>
                <a:gd name="T45" fmla="*/ 1378 h 1718"/>
                <a:gd name="T46" fmla="*/ 190 w 1184"/>
                <a:gd name="T47" fmla="*/ 1320 h 1718"/>
                <a:gd name="T48" fmla="*/ 212 w 1184"/>
                <a:gd name="T49" fmla="*/ 1198 h 1718"/>
                <a:gd name="T50" fmla="*/ 218 w 1184"/>
                <a:gd name="T51" fmla="*/ 1030 h 1718"/>
                <a:gd name="T52" fmla="*/ 216 w 1184"/>
                <a:gd name="T53" fmla="*/ 886 h 1718"/>
                <a:gd name="T54" fmla="*/ 238 w 1184"/>
                <a:gd name="T55" fmla="*/ 692 h 1718"/>
                <a:gd name="T56" fmla="*/ 262 w 1184"/>
                <a:gd name="T57" fmla="*/ 546 h 1718"/>
                <a:gd name="T58" fmla="*/ 288 w 1184"/>
                <a:gd name="T59" fmla="*/ 456 h 1718"/>
                <a:gd name="T60" fmla="*/ 344 w 1184"/>
                <a:gd name="T61" fmla="*/ 338 h 1718"/>
                <a:gd name="T62" fmla="*/ 418 w 1184"/>
                <a:gd name="T63" fmla="*/ 234 h 1718"/>
                <a:gd name="T64" fmla="*/ 508 w 1184"/>
                <a:gd name="T65" fmla="*/ 148 h 1718"/>
                <a:gd name="T66" fmla="*/ 616 w 1184"/>
                <a:gd name="T67" fmla="*/ 80 h 1718"/>
                <a:gd name="T68" fmla="*/ 736 w 1184"/>
                <a:gd name="T69" fmla="*/ 32 h 1718"/>
                <a:gd name="T70" fmla="*/ 788 w 1184"/>
                <a:gd name="T71" fmla="*/ 24 h 1718"/>
                <a:gd name="T72" fmla="*/ 888 w 1184"/>
                <a:gd name="T73" fmla="*/ 24 h 1718"/>
                <a:gd name="T74" fmla="*/ 944 w 1184"/>
                <a:gd name="T75" fmla="*/ 22 h 1718"/>
                <a:gd name="T76" fmla="*/ 1002 w 1184"/>
                <a:gd name="T77" fmla="*/ 28 h 1718"/>
                <a:gd name="T78" fmla="*/ 1086 w 1184"/>
                <a:gd name="T79" fmla="*/ 66 h 1718"/>
                <a:gd name="T80" fmla="*/ 1158 w 1184"/>
                <a:gd name="T81" fmla="*/ 114 h 1718"/>
                <a:gd name="T82" fmla="*/ 1176 w 1184"/>
                <a:gd name="T83" fmla="*/ 94 h 1718"/>
                <a:gd name="T84" fmla="*/ 1132 w 1184"/>
                <a:gd name="T85" fmla="*/ 60 h 1718"/>
                <a:gd name="T86" fmla="*/ 1062 w 1184"/>
                <a:gd name="T87" fmla="*/ 32 h 1718"/>
                <a:gd name="T88" fmla="*/ 926 w 1184"/>
                <a:gd name="T89" fmla="*/ 4 h 1718"/>
                <a:gd name="T90" fmla="*/ 830 w 1184"/>
                <a:gd name="T91" fmla="*/ 0 h 171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184" h="1718">
                  <a:moveTo>
                    <a:pt x="830" y="0"/>
                  </a:moveTo>
                  <a:lnTo>
                    <a:pt x="830" y="0"/>
                  </a:lnTo>
                  <a:lnTo>
                    <a:pt x="736" y="4"/>
                  </a:lnTo>
                  <a:lnTo>
                    <a:pt x="700" y="28"/>
                  </a:lnTo>
                  <a:lnTo>
                    <a:pt x="652" y="28"/>
                  </a:lnTo>
                  <a:lnTo>
                    <a:pt x="618" y="44"/>
                  </a:lnTo>
                  <a:lnTo>
                    <a:pt x="586" y="64"/>
                  </a:lnTo>
                  <a:lnTo>
                    <a:pt x="552" y="84"/>
                  </a:lnTo>
                  <a:lnTo>
                    <a:pt x="520" y="110"/>
                  </a:lnTo>
                  <a:lnTo>
                    <a:pt x="488" y="136"/>
                  </a:lnTo>
                  <a:lnTo>
                    <a:pt x="458" y="164"/>
                  </a:lnTo>
                  <a:lnTo>
                    <a:pt x="430" y="196"/>
                  </a:lnTo>
                  <a:lnTo>
                    <a:pt x="402" y="228"/>
                  </a:lnTo>
                  <a:lnTo>
                    <a:pt x="374" y="262"/>
                  </a:lnTo>
                  <a:lnTo>
                    <a:pt x="350" y="298"/>
                  </a:lnTo>
                  <a:lnTo>
                    <a:pt x="326" y="334"/>
                  </a:lnTo>
                  <a:lnTo>
                    <a:pt x="306" y="372"/>
                  </a:lnTo>
                  <a:lnTo>
                    <a:pt x="286" y="410"/>
                  </a:lnTo>
                  <a:lnTo>
                    <a:pt x="270" y="448"/>
                  </a:lnTo>
                  <a:lnTo>
                    <a:pt x="256" y="486"/>
                  </a:lnTo>
                  <a:lnTo>
                    <a:pt x="244" y="524"/>
                  </a:lnTo>
                  <a:lnTo>
                    <a:pt x="232" y="584"/>
                  </a:lnTo>
                  <a:lnTo>
                    <a:pt x="220" y="644"/>
                  </a:lnTo>
                  <a:lnTo>
                    <a:pt x="212" y="706"/>
                  </a:lnTo>
                  <a:lnTo>
                    <a:pt x="206" y="766"/>
                  </a:lnTo>
                  <a:lnTo>
                    <a:pt x="198" y="892"/>
                  </a:lnTo>
                  <a:lnTo>
                    <a:pt x="192" y="1016"/>
                  </a:lnTo>
                  <a:lnTo>
                    <a:pt x="188" y="1078"/>
                  </a:lnTo>
                  <a:lnTo>
                    <a:pt x="184" y="1138"/>
                  </a:lnTo>
                  <a:lnTo>
                    <a:pt x="178" y="1200"/>
                  </a:lnTo>
                  <a:lnTo>
                    <a:pt x="170" y="1258"/>
                  </a:lnTo>
                  <a:lnTo>
                    <a:pt x="158" y="1316"/>
                  </a:lnTo>
                  <a:lnTo>
                    <a:pt x="144" y="1372"/>
                  </a:lnTo>
                  <a:lnTo>
                    <a:pt x="126" y="1426"/>
                  </a:lnTo>
                  <a:lnTo>
                    <a:pt x="116" y="1452"/>
                  </a:lnTo>
                  <a:lnTo>
                    <a:pt x="104" y="1478"/>
                  </a:lnTo>
                  <a:lnTo>
                    <a:pt x="94" y="1504"/>
                  </a:lnTo>
                  <a:lnTo>
                    <a:pt x="84" y="1536"/>
                  </a:lnTo>
                  <a:lnTo>
                    <a:pt x="62" y="1604"/>
                  </a:lnTo>
                  <a:lnTo>
                    <a:pt x="50" y="1636"/>
                  </a:lnTo>
                  <a:lnTo>
                    <a:pt x="36" y="1666"/>
                  </a:lnTo>
                  <a:lnTo>
                    <a:pt x="30" y="1678"/>
                  </a:lnTo>
                  <a:lnTo>
                    <a:pt x="22" y="1690"/>
                  </a:lnTo>
                  <a:lnTo>
                    <a:pt x="14" y="1700"/>
                  </a:lnTo>
                  <a:lnTo>
                    <a:pt x="4" y="1708"/>
                  </a:lnTo>
                  <a:lnTo>
                    <a:pt x="0" y="1716"/>
                  </a:lnTo>
                  <a:lnTo>
                    <a:pt x="12" y="1718"/>
                  </a:lnTo>
                  <a:lnTo>
                    <a:pt x="32" y="1698"/>
                  </a:lnTo>
                  <a:lnTo>
                    <a:pt x="52" y="1676"/>
                  </a:lnTo>
                  <a:lnTo>
                    <a:pt x="72" y="1652"/>
                  </a:lnTo>
                  <a:lnTo>
                    <a:pt x="92" y="1626"/>
                  </a:lnTo>
                  <a:lnTo>
                    <a:pt x="108" y="1598"/>
                  </a:lnTo>
                  <a:lnTo>
                    <a:pt x="124" y="1570"/>
                  </a:lnTo>
                  <a:lnTo>
                    <a:pt x="138" y="1542"/>
                  </a:lnTo>
                  <a:lnTo>
                    <a:pt x="148" y="1512"/>
                  </a:lnTo>
                  <a:lnTo>
                    <a:pt x="154" y="1492"/>
                  </a:lnTo>
                  <a:lnTo>
                    <a:pt x="158" y="1474"/>
                  </a:lnTo>
                  <a:lnTo>
                    <a:pt x="162" y="1436"/>
                  </a:lnTo>
                  <a:lnTo>
                    <a:pt x="166" y="1398"/>
                  </a:lnTo>
                  <a:lnTo>
                    <a:pt x="172" y="1378"/>
                  </a:lnTo>
                  <a:lnTo>
                    <a:pt x="178" y="1356"/>
                  </a:lnTo>
                  <a:lnTo>
                    <a:pt x="190" y="1320"/>
                  </a:lnTo>
                  <a:lnTo>
                    <a:pt x="200" y="1280"/>
                  </a:lnTo>
                  <a:lnTo>
                    <a:pt x="206" y="1240"/>
                  </a:lnTo>
                  <a:lnTo>
                    <a:pt x="212" y="1198"/>
                  </a:lnTo>
                  <a:lnTo>
                    <a:pt x="214" y="1156"/>
                  </a:lnTo>
                  <a:lnTo>
                    <a:pt x="216" y="1114"/>
                  </a:lnTo>
                  <a:lnTo>
                    <a:pt x="218" y="1030"/>
                  </a:lnTo>
                  <a:lnTo>
                    <a:pt x="216" y="886"/>
                  </a:lnTo>
                  <a:lnTo>
                    <a:pt x="222" y="838"/>
                  </a:lnTo>
                  <a:lnTo>
                    <a:pt x="228" y="790"/>
                  </a:lnTo>
                  <a:lnTo>
                    <a:pt x="238" y="692"/>
                  </a:lnTo>
                  <a:lnTo>
                    <a:pt x="244" y="642"/>
                  </a:lnTo>
                  <a:lnTo>
                    <a:pt x="252" y="594"/>
                  </a:lnTo>
                  <a:lnTo>
                    <a:pt x="262" y="546"/>
                  </a:lnTo>
                  <a:lnTo>
                    <a:pt x="274" y="498"/>
                  </a:lnTo>
                  <a:lnTo>
                    <a:pt x="288" y="456"/>
                  </a:lnTo>
                  <a:lnTo>
                    <a:pt x="306" y="416"/>
                  </a:lnTo>
                  <a:lnTo>
                    <a:pt x="324" y="376"/>
                  </a:lnTo>
                  <a:lnTo>
                    <a:pt x="344" y="338"/>
                  </a:lnTo>
                  <a:lnTo>
                    <a:pt x="366" y="302"/>
                  </a:lnTo>
                  <a:lnTo>
                    <a:pt x="392" y="266"/>
                  </a:lnTo>
                  <a:lnTo>
                    <a:pt x="418" y="234"/>
                  </a:lnTo>
                  <a:lnTo>
                    <a:pt x="446" y="204"/>
                  </a:lnTo>
                  <a:lnTo>
                    <a:pt x="476" y="174"/>
                  </a:lnTo>
                  <a:lnTo>
                    <a:pt x="508" y="148"/>
                  </a:lnTo>
                  <a:lnTo>
                    <a:pt x="542" y="122"/>
                  </a:lnTo>
                  <a:lnTo>
                    <a:pt x="578" y="100"/>
                  </a:lnTo>
                  <a:lnTo>
                    <a:pt x="616" y="80"/>
                  </a:lnTo>
                  <a:lnTo>
                    <a:pt x="654" y="62"/>
                  </a:lnTo>
                  <a:lnTo>
                    <a:pt x="694" y="46"/>
                  </a:lnTo>
                  <a:lnTo>
                    <a:pt x="736" y="32"/>
                  </a:lnTo>
                  <a:lnTo>
                    <a:pt x="762" y="26"/>
                  </a:lnTo>
                  <a:lnTo>
                    <a:pt x="788" y="24"/>
                  </a:lnTo>
                  <a:lnTo>
                    <a:pt x="812" y="22"/>
                  </a:lnTo>
                  <a:lnTo>
                    <a:pt x="838" y="22"/>
                  </a:lnTo>
                  <a:lnTo>
                    <a:pt x="888" y="24"/>
                  </a:lnTo>
                  <a:lnTo>
                    <a:pt x="916" y="24"/>
                  </a:lnTo>
                  <a:lnTo>
                    <a:pt x="944" y="22"/>
                  </a:lnTo>
                  <a:lnTo>
                    <a:pt x="958" y="22"/>
                  </a:lnTo>
                  <a:lnTo>
                    <a:pt x="972" y="22"/>
                  </a:lnTo>
                  <a:lnTo>
                    <a:pt x="1002" y="28"/>
                  </a:lnTo>
                  <a:lnTo>
                    <a:pt x="1030" y="38"/>
                  </a:lnTo>
                  <a:lnTo>
                    <a:pt x="1058" y="50"/>
                  </a:lnTo>
                  <a:lnTo>
                    <a:pt x="1086" y="66"/>
                  </a:lnTo>
                  <a:lnTo>
                    <a:pt x="1112" y="82"/>
                  </a:lnTo>
                  <a:lnTo>
                    <a:pt x="1158" y="114"/>
                  </a:lnTo>
                  <a:lnTo>
                    <a:pt x="1184" y="106"/>
                  </a:lnTo>
                  <a:lnTo>
                    <a:pt x="1176" y="94"/>
                  </a:lnTo>
                  <a:lnTo>
                    <a:pt x="1166" y="82"/>
                  </a:lnTo>
                  <a:lnTo>
                    <a:pt x="1150" y="70"/>
                  </a:lnTo>
                  <a:lnTo>
                    <a:pt x="1132" y="60"/>
                  </a:lnTo>
                  <a:lnTo>
                    <a:pt x="1110" y="50"/>
                  </a:lnTo>
                  <a:lnTo>
                    <a:pt x="1088" y="40"/>
                  </a:lnTo>
                  <a:lnTo>
                    <a:pt x="1062" y="32"/>
                  </a:lnTo>
                  <a:lnTo>
                    <a:pt x="1036" y="24"/>
                  </a:lnTo>
                  <a:lnTo>
                    <a:pt x="980" y="14"/>
                  </a:lnTo>
                  <a:lnTo>
                    <a:pt x="926" y="4"/>
                  </a:lnTo>
                  <a:lnTo>
                    <a:pt x="874" y="0"/>
                  </a:lnTo>
                  <a:lnTo>
                    <a:pt x="83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Freeform 59"/>
            <p:cNvSpPr>
              <a:spLocks/>
            </p:cNvSpPr>
            <p:nvPr/>
          </p:nvSpPr>
          <p:spPr bwMode="auto">
            <a:xfrm>
              <a:off x="4285" y="1029"/>
              <a:ext cx="322" cy="270"/>
            </a:xfrm>
            <a:custGeom>
              <a:avLst/>
              <a:gdLst>
                <a:gd name="T0" fmla="*/ 18 w 322"/>
                <a:gd name="T1" fmla="*/ 0 h 270"/>
                <a:gd name="T2" fmla="*/ 18 w 322"/>
                <a:gd name="T3" fmla="*/ 0 h 270"/>
                <a:gd name="T4" fmla="*/ 0 w 322"/>
                <a:gd name="T5" fmla="*/ 6 h 270"/>
                <a:gd name="T6" fmla="*/ 0 w 322"/>
                <a:gd name="T7" fmla="*/ 6 h 270"/>
                <a:gd name="T8" fmla="*/ 8 w 322"/>
                <a:gd name="T9" fmla="*/ 18 h 270"/>
                <a:gd name="T10" fmla="*/ 18 w 322"/>
                <a:gd name="T11" fmla="*/ 26 h 270"/>
                <a:gd name="T12" fmla="*/ 30 w 322"/>
                <a:gd name="T13" fmla="*/ 34 h 270"/>
                <a:gd name="T14" fmla="*/ 42 w 322"/>
                <a:gd name="T15" fmla="*/ 42 h 270"/>
                <a:gd name="T16" fmla="*/ 70 w 322"/>
                <a:gd name="T17" fmla="*/ 54 h 270"/>
                <a:gd name="T18" fmla="*/ 82 w 322"/>
                <a:gd name="T19" fmla="*/ 62 h 270"/>
                <a:gd name="T20" fmla="*/ 92 w 322"/>
                <a:gd name="T21" fmla="*/ 70 h 270"/>
                <a:gd name="T22" fmla="*/ 92 w 322"/>
                <a:gd name="T23" fmla="*/ 70 h 270"/>
                <a:gd name="T24" fmla="*/ 120 w 322"/>
                <a:gd name="T25" fmla="*/ 96 h 270"/>
                <a:gd name="T26" fmla="*/ 146 w 322"/>
                <a:gd name="T27" fmla="*/ 122 h 270"/>
                <a:gd name="T28" fmla="*/ 198 w 322"/>
                <a:gd name="T29" fmla="*/ 178 h 270"/>
                <a:gd name="T30" fmla="*/ 224 w 322"/>
                <a:gd name="T31" fmla="*/ 206 h 270"/>
                <a:gd name="T32" fmla="*/ 254 w 322"/>
                <a:gd name="T33" fmla="*/ 230 h 270"/>
                <a:gd name="T34" fmla="*/ 270 w 322"/>
                <a:gd name="T35" fmla="*/ 242 h 270"/>
                <a:gd name="T36" fmla="*/ 286 w 322"/>
                <a:gd name="T37" fmla="*/ 252 h 270"/>
                <a:gd name="T38" fmla="*/ 304 w 322"/>
                <a:gd name="T39" fmla="*/ 262 h 270"/>
                <a:gd name="T40" fmla="*/ 322 w 322"/>
                <a:gd name="T41" fmla="*/ 270 h 270"/>
                <a:gd name="T42" fmla="*/ 322 w 322"/>
                <a:gd name="T43" fmla="*/ 270 h 270"/>
                <a:gd name="T44" fmla="*/ 316 w 322"/>
                <a:gd name="T45" fmla="*/ 256 h 270"/>
                <a:gd name="T46" fmla="*/ 308 w 322"/>
                <a:gd name="T47" fmla="*/ 246 h 270"/>
                <a:gd name="T48" fmla="*/ 300 w 322"/>
                <a:gd name="T49" fmla="*/ 238 h 270"/>
                <a:gd name="T50" fmla="*/ 290 w 322"/>
                <a:gd name="T51" fmla="*/ 234 h 270"/>
                <a:gd name="T52" fmla="*/ 270 w 322"/>
                <a:gd name="T53" fmla="*/ 224 h 270"/>
                <a:gd name="T54" fmla="*/ 258 w 322"/>
                <a:gd name="T55" fmla="*/ 218 h 270"/>
                <a:gd name="T56" fmla="*/ 248 w 322"/>
                <a:gd name="T57" fmla="*/ 210 h 270"/>
                <a:gd name="T58" fmla="*/ 248 w 322"/>
                <a:gd name="T59" fmla="*/ 210 h 270"/>
                <a:gd name="T60" fmla="*/ 218 w 322"/>
                <a:gd name="T61" fmla="*/ 154 h 270"/>
                <a:gd name="T62" fmla="*/ 218 w 322"/>
                <a:gd name="T63" fmla="*/ 154 h 270"/>
                <a:gd name="T64" fmla="*/ 204 w 322"/>
                <a:gd name="T65" fmla="*/ 138 h 270"/>
                <a:gd name="T66" fmla="*/ 182 w 322"/>
                <a:gd name="T67" fmla="*/ 118 h 270"/>
                <a:gd name="T68" fmla="*/ 156 w 322"/>
                <a:gd name="T69" fmla="*/ 92 h 270"/>
                <a:gd name="T70" fmla="*/ 126 w 322"/>
                <a:gd name="T71" fmla="*/ 66 h 270"/>
                <a:gd name="T72" fmla="*/ 94 w 322"/>
                <a:gd name="T73" fmla="*/ 42 h 270"/>
                <a:gd name="T74" fmla="*/ 64 w 322"/>
                <a:gd name="T75" fmla="*/ 22 h 270"/>
                <a:gd name="T76" fmla="*/ 38 w 322"/>
                <a:gd name="T77" fmla="*/ 6 h 270"/>
                <a:gd name="T78" fmla="*/ 28 w 322"/>
                <a:gd name="T79" fmla="*/ 2 h 270"/>
                <a:gd name="T80" fmla="*/ 18 w 322"/>
                <a:gd name="T81" fmla="*/ 0 h 270"/>
                <a:gd name="T82" fmla="*/ 18 w 322"/>
                <a:gd name="T83" fmla="*/ 0 h 27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22" h="270">
                  <a:moveTo>
                    <a:pt x="18" y="0"/>
                  </a:moveTo>
                  <a:lnTo>
                    <a:pt x="18" y="0"/>
                  </a:lnTo>
                  <a:lnTo>
                    <a:pt x="0" y="6"/>
                  </a:lnTo>
                  <a:lnTo>
                    <a:pt x="8" y="18"/>
                  </a:lnTo>
                  <a:lnTo>
                    <a:pt x="18" y="26"/>
                  </a:lnTo>
                  <a:lnTo>
                    <a:pt x="30" y="34"/>
                  </a:lnTo>
                  <a:lnTo>
                    <a:pt x="42" y="42"/>
                  </a:lnTo>
                  <a:lnTo>
                    <a:pt x="70" y="54"/>
                  </a:lnTo>
                  <a:lnTo>
                    <a:pt x="82" y="62"/>
                  </a:lnTo>
                  <a:lnTo>
                    <a:pt x="92" y="70"/>
                  </a:lnTo>
                  <a:lnTo>
                    <a:pt x="120" y="96"/>
                  </a:lnTo>
                  <a:lnTo>
                    <a:pt x="146" y="122"/>
                  </a:lnTo>
                  <a:lnTo>
                    <a:pt x="198" y="178"/>
                  </a:lnTo>
                  <a:lnTo>
                    <a:pt x="224" y="206"/>
                  </a:lnTo>
                  <a:lnTo>
                    <a:pt x="254" y="230"/>
                  </a:lnTo>
                  <a:lnTo>
                    <a:pt x="270" y="242"/>
                  </a:lnTo>
                  <a:lnTo>
                    <a:pt x="286" y="252"/>
                  </a:lnTo>
                  <a:lnTo>
                    <a:pt x="304" y="262"/>
                  </a:lnTo>
                  <a:lnTo>
                    <a:pt x="322" y="270"/>
                  </a:lnTo>
                  <a:lnTo>
                    <a:pt x="316" y="256"/>
                  </a:lnTo>
                  <a:lnTo>
                    <a:pt x="308" y="246"/>
                  </a:lnTo>
                  <a:lnTo>
                    <a:pt x="300" y="238"/>
                  </a:lnTo>
                  <a:lnTo>
                    <a:pt x="290" y="234"/>
                  </a:lnTo>
                  <a:lnTo>
                    <a:pt x="270" y="224"/>
                  </a:lnTo>
                  <a:lnTo>
                    <a:pt x="258" y="218"/>
                  </a:lnTo>
                  <a:lnTo>
                    <a:pt x="248" y="210"/>
                  </a:lnTo>
                  <a:lnTo>
                    <a:pt x="218" y="154"/>
                  </a:lnTo>
                  <a:lnTo>
                    <a:pt x="204" y="138"/>
                  </a:lnTo>
                  <a:lnTo>
                    <a:pt x="182" y="118"/>
                  </a:lnTo>
                  <a:lnTo>
                    <a:pt x="156" y="92"/>
                  </a:lnTo>
                  <a:lnTo>
                    <a:pt x="126" y="66"/>
                  </a:lnTo>
                  <a:lnTo>
                    <a:pt x="94" y="42"/>
                  </a:lnTo>
                  <a:lnTo>
                    <a:pt x="64" y="22"/>
                  </a:lnTo>
                  <a:lnTo>
                    <a:pt x="38" y="6"/>
                  </a:lnTo>
                  <a:lnTo>
                    <a:pt x="28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Freeform 60"/>
            <p:cNvSpPr>
              <a:spLocks/>
            </p:cNvSpPr>
            <p:nvPr/>
          </p:nvSpPr>
          <p:spPr bwMode="auto">
            <a:xfrm>
              <a:off x="4459" y="1061"/>
              <a:ext cx="40" cy="38"/>
            </a:xfrm>
            <a:custGeom>
              <a:avLst/>
              <a:gdLst>
                <a:gd name="T0" fmla="*/ 40 w 40"/>
                <a:gd name="T1" fmla="*/ 38 h 38"/>
                <a:gd name="T2" fmla="*/ 40 w 40"/>
                <a:gd name="T3" fmla="*/ 38 h 38"/>
                <a:gd name="T4" fmla="*/ 34 w 40"/>
                <a:gd name="T5" fmla="*/ 26 h 38"/>
                <a:gd name="T6" fmla="*/ 24 w 40"/>
                <a:gd name="T7" fmla="*/ 14 h 38"/>
                <a:gd name="T8" fmla="*/ 12 w 40"/>
                <a:gd name="T9" fmla="*/ 6 h 38"/>
                <a:gd name="T10" fmla="*/ 0 w 40"/>
                <a:gd name="T11" fmla="*/ 0 h 38"/>
                <a:gd name="T12" fmla="*/ 0 w 40"/>
                <a:gd name="T13" fmla="*/ 0 h 38"/>
                <a:gd name="T14" fmla="*/ 2 w 40"/>
                <a:gd name="T15" fmla="*/ 10 h 38"/>
                <a:gd name="T16" fmla="*/ 4 w 40"/>
                <a:gd name="T17" fmla="*/ 16 h 38"/>
                <a:gd name="T18" fmla="*/ 8 w 40"/>
                <a:gd name="T19" fmla="*/ 22 h 38"/>
                <a:gd name="T20" fmla="*/ 12 w 40"/>
                <a:gd name="T21" fmla="*/ 26 h 38"/>
                <a:gd name="T22" fmla="*/ 24 w 40"/>
                <a:gd name="T23" fmla="*/ 32 h 38"/>
                <a:gd name="T24" fmla="*/ 40 w 40"/>
                <a:gd name="T25" fmla="*/ 38 h 38"/>
                <a:gd name="T26" fmla="*/ 40 w 40"/>
                <a:gd name="T27" fmla="*/ 38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" h="38">
                  <a:moveTo>
                    <a:pt x="40" y="38"/>
                  </a:moveTo>
                  <a:lnTo>
                    <a:pt x="40" y="38"/>
                  </a:lnTo>
                  <a:lnTo>
                    <a:pt x="34" y="26"/>
                  </a:lnTo>
                  <a:lnTo>
                    <a:pt x="24" y="14"/>
                  </a:lnTo>
                  <a:lnTo>
                    <a:pt x="12" y="6"/>
                  </a:lnTo>
                  <a:lnTo>
                    <a:pt x="0" y="0"/>
                  </a:lnTo>
                  <a:lnTo>
                    <a:pt x="2" y="10"/>
                  </a:lnTo>
                  <a:lnTo>
                    <a:pt x="4" y="16"/>
                  </a:lnTo>
                  <a:lnTo>
                    <a:pt x="8" y="22"/>
                  </a:lnTo>
                  <a:lnTo>
                    <a:pt x="12" y="26"/>
                  </a:lnTo>
                  <a:lnTo>
                    <a:pt x="24" y="32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Freeform 61"/>
            <p:cNvSpPr>
              <a:spLocks/>
            </p:cNvSpPr>
            <p:nvPr/>
          </p:nvSpPr>
          <p:spPr bwMode="auto">
            <a:xfrm>
              <a:off x="3079" y="1077"/>
              <a:ext cx="34" cy="36"/>
            </a:xfrm>
            <a:custGeom>
              <a:avLst/>
              <a:gdLst>
                <a:gd name="T0" fmla="*/ 34 w 34"/>
                <a:gd name="T1" fmla="*/ 0 h 36"/>
                <a:gd name="T2" fmla="*/ 34 w 34"/>
                <a:gd name="T3" fmla="*/ 0 h 36"/>
                <a:gd name="T4" fmla="*/ 12 w 34"/>
                <a:gd name="T5" fmla="*/ 0 h 36"/>
                <a:gd name="T6" fmla="*/ 12 w 34"/>
                <a:gd name="T7" fmla="*/ 0 h 36"/>
                <a:gd name="T8" fmla="*/ 4 w 34"/>
                <a:gd name="T9" fmla="*/ 14 h 36"/>
                <a:gd name="T10" fmla="*/ 4 w 34"/>
                <a:gd name="T11" fmla="*/ 14 h 36"/>
                <a:gd name="T12" fmla="*/ 0 w 34"/>
                <a:gd name="T13" fmla="*/ 26 h 36"/>
                <a:gd name="T14" fmla="*/ 0 w 34"/>
                <a:gd name="T15" fmla="*/ 26 h 36"/>
                <a:gd name="T16" fmla="*/ 0 w 34"/>
                <a:gd name="T17" fmla="*/ 30 h 36"/>
                <a:gd name="T18" fmla="*/ 0 w 34"/>
                <a:gd name="T19" fmla="*/ 30 h 36"/>
                <a:gd name="T20" fmla="*/ 12 w 34"/>
                <a:gd name="T21" fmla="*/ 36 h 36"/>
                <a:gd name="T22" fmla="*/ 12 w 34"/>
                <a:gd name="T23" fmla="*/ 36 h 36"/>
                <a:gd name="T24" fmla="*/ 34 w 34"/>
                <a:gd name="T25" fmla="*/ 14 h 36"/>
                <a:gd name="T26" fmla="*/ 34 w 34"/>
                <a:gd name="T27" fmla="*/ 14 h 36"/>
                <a:gd name="T28" fmla="*/ 34 w 34"/>
                <a:gd name="T29" fmla="*/ 0 h 36"/>
                <a:gd name="T30" fmla="*/ 34 w 34"/>
                <a:gd name="T31" fmla="*/ 0 h 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4" h="36">
                  <a:moveTo>
                    <a:pt x="34" y="0"/>
                  </a:moveTo>
                  <a:lnTo>
                    <a:pt x="34" y="0"/>
                  </a:lnTo>
                  <a:lnTo>
                    <a:pt x="12" y="0"/>
                  </a:lnTo>
                  <a:lnTo>
                    <a:pt x="4" y="14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12" y="36"/>
                  </a:lnTo>
                  <a:lnTo>
                    <a:pt x="34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Freeform 62"/>
            <p:cNvSpPr>
              <a:spLocks/>
            </p:cNvSpPr>
            <p:nvPr/>
          </p:nvSpPr>
          <p:spPr bwMode="auto">
            <a:xfrm>
              <a:off x="3379" y="1081"/>
              <a:ext cx="1208" cy="536"/>
            </a:xfrm>
            <a:custGeom>
              <a:avLst/>
              <a:gdLst>
                <a:gd name="T0" fmla="*/ 270 w 1208"/>
                <a:gd name="T1" fmla="*/ 140 h 536"/>
                <a:gd name="T2" fmla="*/ 256 w 1208"/>
                <a:gd name="T3" fmla="*/ 136 h 536"/>
                <a:gd name="T4" fmla="*/ 192 w 1208"/>
                <a:gd name="T5" fmla="*/ 206 h 536"/>
                <a:gd name="T6" fmla="*/ 146 w 1208"/>
                <a:gd name="T7" fmla="*/ 264 h 536"/>
                <a:gd name="T8" fmla="*/ 136 w 1208"/>
                <a:gd name="T9" fmla="*/ 288 h 536"/>
                <a:gd name="T10" fmla="*/ 118 w 1208"/>
                <a:gd name="T11" fmla="*/ 292 h 536"/>
                <a:gd name="T12" fmla="*/ 114 w 1208"/>
                <a:gd name="T13" fmla="*/ 266 h 536"/>
                <a:gd name="T14" fmla="*/ 294 w 1208"/>
                <a:gd name="T15" fmla="*/ 94 h 536"/>
                <a:gd name="T16" fmla="*/ 398 w 1208"/>
                <a:gd name="T17" fmla="*/ 44 h 536"/>
                <a:gd name="T18" fmla="*/ 502 w 1208"/>
                <a:gd name="T19" fmla="*/ 10 h 536"/>
                <a:gd name="T20" fmla="*/ 548 w 1208"/>
                <a:gd name="T21" fmla="*/ 26 h 536"/>
                <a:gd name="T22" fmla="*/ 732 w 1208"/>
                <a:gd name="T23" fmla="*/ 32 h 536"/>
                <a:gd name="T24" fmla="*/ 796 w 1208"/>
                <a:gd name="T25" fmla="*/ 76 h 536"/>
                <a:gd name="T26" fmla="*/ 942 w 1208"/>
                <a:gd name="T27" fmla="*/ 160 h 536"/>
                <a:gd name="T28" fmla="*/ 998 w 1208"/>
                <a:gd name="T29" fmla="*/ 210 h 536"/>
                <a:gd name="T30" fmla="*/ 1008 w 1208"/>
                <a:gd name="T31" fmla="*/ 234 h 536"/>
                <a:gd name="T32" fmla="*/ 1046 w 1208"/>
                <a:gd name="T33" fmla="*/ 354 h 536"/>
                <a:gd name="T34" fmla="*/ 1064 w 1208"/>
                <a:gd name="T35" fmla="*/ 354 h 536"/>
                <a:gd name="T36" fmla="*/ 1076 w 1208"/>
                <a:gd name="T37" fmla="*/ 340 h 536"/>
                <a:gd name="T38" fmla="*/ 1036 w 1208"/>
                <a:gd name="T39" fmla="*/ 272 h 536"/>
                <a:gd name="T40" fmla="*/ 1046 w 1208"/>
                <a:gd name="T41" fmla="*/ 266 h 536"/>
                <a:gd name="T42" fmla="*/ 1074 w 1208"/>
                <a:gd name="T43" fmla="*/ 288 h 536"/>
                <a:gd name="T44" fmla="*/ 1128 w 1208"/>
                <a:gd name="T45" fmla="*/ 378 h 536"/>
                <a:gd name="T46" fmla="*/ 1180 w 1208"/>
                <a:gd name="T47" fmla="*/ 502 h 536"/>
                <a:gd name="T48" fmla="*/ 1194 w 1208"/>
                <a:gd name="T49" fmla="*/ 536 h 536"/>
                <a:gd name="T50" fmla="*/ 1206 w 1208"/>
                <a:gd name="T51" fmla="*/ 520 h 536"/>
                <a:gd name="T52" fmla="*/ 1194 w 1208"/>
                <a:gd name="T53" fmla="*/ 484 h 536"/>
                <a:gd name="T54" fmla="*/ 1186 w 1208"/>
                <a:gd name="T55" fmla="*/ 446 h 536"/>
                <a:gd name="T56" fmla="*/ 1174 w 1208"/>
                <a:gd name="T57" fmla="*/ 446 h 536"/>
                <a:gd name="T58" fmla="*/ 1156 w 1208"/>
                <a:gd name="T59" fmla="*/ 382 h 536"/>
                <a:gd name="T60" fmla="*/ 1108 w 1208"/>
                <a:gd name="T61" fmla="*/ 288 h 536"/>
                <a:gd name="T62" fmla="*/ 1080 w 1208"/>
                <a:gd name="T63" fmla="*/ 250 h 536"/>
                <a:gd name="T64" fmla="*/ 1040 w 1208"/>
                <a:gd name="T65" fmla="*/ 230 h 536"/>
                <a:gd name="T66" fmla="*/ 1012 w 1208"/>
                <a:gd name="T67" fmla="*/ 214 h 536"/>
                <a:gd name="T68" fmla="*/ 984 w 1208"/>
                <a:gd name="T69" fmla="*/ 168 h 536"/>
                <a:gd name="T70" fmla="*/ 932 w 1208"/>
                <a:gd name="T71" fmla="*/ 90 h 536"/>
                <a:gd name="T72" fmla="*/ 894 w 1208"/>
                <a:gd name="T73" fmla="*/ 58 h 536"/>
                <a:gd name="T74" fmla="*/ 876 w 1208"/>
                <a:gd name="T75" fmla="*/ 70 h 536"/>
                <a:gd name="T76" fmla="*/ 916 w 1208"/>
                <a:gd name="T77" fmla="*/ 102 h 536"/>
                <a:gd name="T78" fmla="*/ 950 w 1208"/>
                <a:gd name="T79" fmla="*/ 140 h 536"/>
                <a:gd name="T80" fmla="*/ 950 w 1208"/>
                <a:gd name="T81" fmla="*/ 144 h 536"/>
                <a:gd name="T82" fmla="*/ 908 w 1208"/>
                <a:gd name="T83" fmla="*/ 126 h 536"/>
                <a:gd name="T84" fmla="*/ 870 w 1208"/>
                <a:gd name="T85" fmla="*/ 92 h 536"/>
                <a:gd name="T86" fmla="*/ 806 w 1208"/>
                <a:gd name="T87" fmla="*/ 56 h 536"/>
                <a:gd name="T88" fmla="*/ 724 w 1208"/>
                <a:gd name="T89" fmla="*/ 20 h 536"/>
                <a:gd name="T90" fmla="*/ 624 w 1208"/>
                <a:gd name="T91" fmla="*/ 0 h 536"/>
                <a:gd name="T92" fmla="*/ 426 w 1208"/>
                <a:gd name="T93" fmla="*/ 10 h 536"/>
                <a:gd name="T94" fmla="*/ 306 w 1208"/>
                <a:gd name="T95" fmla="*/ 62 h 536"/>
                <a:gd name="T96" fmla="*/ 212 w 1208"/>
                <a:gd name="T97" fmla="*/ 128 h 536"/>
                <a:gd name="T98" fmla="*/ 138 w 1208"/>
                <a:gd name="T99" fmla="*/ 212 h 536"/>
                <a:gd name="T100" fmla="*/ 76 w 1208"/>
                <a:gd name="T101" fmla="*/ 308 h 536"/>
                <a:gd name="T102" fmla="*/ 0 w 1208"/>
                <a:gd name="T103" fmla="*/ 458 h 536"/>
                <a:gd name="T104" fmla="*/ 8 w 1208"/>
                <a:gd name="T105" fmla="*/ 480 h 536"/>
                <a:gd name="T106" fmla="*/ 34 w 1208"/>
                <a:gd name="T107" fmla="*/ 436 h 536"/>
                <a:gd name="T108" fmla="*/ 82 w 1208"/>
                <a:gd name="T109" fmla="*/ 336 h 536"/>
                <a:gd name="T110" fmla="*/ 114 w 1208"/>
                <a:gd name="T111" fmla="*/ 298 h 536"/>
                <a:gd name="T112" fmla="*/ 122 w 1208"/>
                <a:gd name="T113" fmla="*/ 306 h 536"/>
                <a:gd name="T114" fmla="*/ 110 w 1208"/>
                <a:gd name="T115" fmla="*/ 350 h 536"/>
                <a:gd name="T116" fmla="*/ 130 w 1208"/>
                <a:gd name="T117" fmla="*/ 334 h 536"/>
                <a:gd name="T118" fmla="*/ 192 w 1208"/>
                <a:gd name="T119" fmla="*/ 258 h 536"/>
                <a:gd name="T120" fmla="*/ 266 w 1208"/>
                <a:gd name="T121" fmla="*/ 150 h 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208" h="536">
                  <a:moveTo>
                    <a:pt x="266" y="150"/>
                  </a:moveTo>
                  <a:lnTo>
                    <a:pt x="266" y="150"/>
                  </a:lnTo>
                  <a:lnTo>
                    <a:pt x="270" y="140"/>
                  </a:lnTo>
                  <a:lnTo>
                    <a:pt x="256" y="136"/>
                  </a:lnTo>
                  <a:lnTo>
                    <a:pt x="242" y="156"/>
                  </a:lnTo>
                  <a:lnTo>
                    <a:pt x="228" y="172"/>
                  </a:lnTo>
                  <a:lnTo>
                    <a:pt x="192" y="206"/>
                  </a:lnTo>
                  <a:lnTo>
                    <a:pt x="176" y="224"/>
                  </a:lnTo>
                  <a:lnTo>
                    <a:pt x="160" y="242"/>
                  </a:lnTo>
                  <a:lnTo>
                    <a:pt x="146" y="264"/>
                  </a:lnTo>
                  <a:lnTo>
                    <a:pt x="142" y="274"/>
                  </a:lnTo>
                  <a:lnTo>
                    <a:pt x="136" y="288"/>
                  </a:lnTo>
                  <a:lnTo>
                    <a:pt x="126" y="294"/>
                  </a:lnTo>
                  <a:lnTo>
                    <a:pt x="118" y="292"/>
                  </a:lnTo>
                  <a:lnTo>
                    <a:pt x="114" y="266"/>
                  </a:lnTo>
                  <a:lnTo>
                    <a:pt x="232" y="128"/>
                  </a:lnTo>
                  <a:lnTo>
                    <a:pt x="294" y="94"/>
                  </a:lnTo>
                  <a:lnTo>
                    <a:pt x="328" y="76"/>
                  </a:lnTo>
                  <a:lnTo>
                    <a:pt x="362" y="60"/>
                  </a:lnTo>
                  <a:lnTo>
                    <a:pt x="398" y="44"/>
                  </a:lnTo>
                  <a:lnTo>
                    <a:pt x="432" y="32"/>
                  </a:lnTo>
                  <a:lnTo>
                    <a:pt x="468" y="20"/>
                  </a:lnTo>
                  <a:lnTo>
                    <a:pt x="502" y="10"/>
                  </a:lnTo>
                  <a:lnTo>
                    <a:pt x="548" y="26"/>
                  </a:lnTo>
                  <a:lnTo>
                    <a:pt x="648" y="30"/>
                  </a:lnTo>
                  <a:lnTo>
                    <a:pt x="702" y="32"/>
                  </a:lnTo>
                  <a:lnTo>
                    <a:pt x="732" y="32"/>
                  </a:lnTo>
                  <a:lnTo>
                    <a:pt x="762" y="54"/>
                  </a:lnTo>
                  <a:lnTo>
                    <a:pt x="796" y="76"/>
                  </a:lnTo>
                  <a:lnTo>
                    <a:pt x="870" y="116"/>
                  </a:lnTo>
                  <a:lnTo>
                    <a:pt x="908" y="138"/>
                  </a:lnTo>
                  <a:lnTo>
                    <a:pt x="942" y="160"/>
                  </a:lnTo>
                  <a:lnTo>
                    <a:pt x="974" y="184"/>
                  </a:lnTo>
                  <a:lnTo>
                    <a:pt x="986" y="196"/>
                  </a:lnTo>
                  <a:lnTo>
                    <a:pt x="998" y="210"/>
                  </a:lnTo>
                  <a:lnTo>
                    <a:pt x="1002" y="218"/>
                  </a:lnTo>
                  <a:lnTo>
                    <a:pt x="1008" y="234"/>
                  </a:lnTo>
                  <a:lnTo>
                    <a:pt x="1022" y="278"/>
                  </a:lnTo>
                  <a:lnTo>
                    <a:pt x="1046" y="354"/>
                  </a:lnTo>
                  <a:lnTo>
                    <a:pt x="1054" y="358"/>
                  </a:lnTo>
                  <a:lnTo>
                    <a:pt x="1064" y="354"/>
                  </a:lnTo>
                  <a:lnTo>
                    <a:pt x="1076" y="340"/>
                  </a:lnTo>
                  <a:lnTo>
                    <a:pt x="1038" y="294"/>
                  </a:lnTo>
                  <a:lnTo>
                    <a:pt x="1036" y="272"/>
                  </a:lnTo>
                  <a:lnTo>
                    <a:pt x="1046" y="266"/>
                  </a:lnTo>
                  <a:lnTo>
                    <a:pt x="1054" y="270"/>
                  </a:lnTo>
                  <a:lnTo>
                    <a:pt x="1064" y="278"/>
                  </a:lnTo>
                  <a:lnTo>
                    <a:pt x="1074" y="288"/>
                  </a:lnTo>
                  <a:lnTo>
                    <a:pt x="1084" y="302"/>
                  </a:lnTo>
                  <a:lnTo>
                    <a:pt x="1106" y="336"/>
                  </a:lnTo>
                  <a:lnTo>
                    <a:pt x="1128" y="378"/>
                  </a:lnTo>
                  <a:lnTo>
                    <a:pt x="1148" y="420"/>
                  </a:lnTo>
                  <a:lnTo>
                    <a:pt x="1166" y="464"/>
                  </a:lnTo>
                  <a:lnTo>
                    <a:pt x="1180" y="502"/>
                  </a:lnTo>
                  <a:lnTo>
                    <a:pt x="1186" y="532"/>
                  </a:lnTo>
                  <a:lnTo>
                    <a:pt x="1194" y="536"/>
                  </a:lnTo>
                  <a:lnTo>
                    <a:pt x="1206" y="520"/>
                  </a:lnTo>
                  <a:lnTo>
                    <a:pt x="1208" y="520"/>
                  </a:lnTo>
                  <a:lnTo>
                    <a:pt x="1194" y="484"/>
                  </a:lnTo>
                  <a:lnTo>
                    <a:pt x="1190" y="466"/>
                  </a:lnTo>
                  <a:lnTo>
                    <a:pt x="1186" y="446"/>
                  </a:lnTo>
                  <a:lnTo>
                    <a:pt x="1172" y="454"/>
                  </a:lnTo>
                  <a:lnTo>
                    <a:pt x="1174" y="446"/>
                  </a:lnTo>
                  <a:lnTo>
                    <a:pt x="1172" y="438"/>
                  </a:lnTo>
                  <a:lnTo>
                    <a:pt x="1166" y="412"/>
                  </a:lnTo>
                  <a:lnTo>
                    <a:pt x="1156" y="382"/>
                  </a:lnTo>
                  <a:lnTo>
                    <a:pt x="1142" y="350"/>
                  </a:lnTo>
                  <a:lnTo>
                    <a:pt x="1126" y="318"/>
                  </a:lnTo>
                  <a:lnTo>
                    <a:pt x="1108" y="288"/>
                  </a:lnTo>
                  <a:lnTo>
                    <a:pt x="1092" y="266"/>
                  </a:lnTo>
                  <a:lnTo>
                    <a:pt x="1080" y="250"/>
                  </a:lnTo>
                  <a:lnTo>
                    <a:pt x="1070" y="244"/>
                  </a:lnTo>
                  <a:lnTo>
                    <a:pt x="1060" y="240"/>
                  </a:lnTo>
                  <a:lnTo>
                    <a:pt x="1040" y="230"/>
                  </a:lnTo>
                  <a:lnTo>
                    <a:pt x="1030" y="226"/>
                  </a:lnTo>
                  <a:lnTo>
                    <a:pt x="1022" y="222"/>
                  </a:lnTo>
                  <a:lnTo>
                    <a:pt x="1012" y="214"/>
                  </a:lnTo>
                  <a:lnTo>
                    <a:pt x="1006" y="206"/>
                  </a:lnTo>
                  <a:lnTo>
                    <a:pt x="984" y="168"/>
                  </a:lnTo>
                  <a:lnTo>
                    <a:pt x="960" y="128"/>
                  </a:lnTo>
                  <a:lnTo>
                    <a:pt x="948" y="108"/>
                  </a:lnTo>
                  <a:lnTo>
                    <a:pt x="932" y="90"/>
                  </a:lnTo>
                  <a:lnTo>
                    <a:pt x="914" y="72"/>
                  </a:lnTo>
                  <a:lnTo>
                    <a:pt x="894" y="58"/>
                  </a:lnTo>
                  <a:lnTo>
                    <a:pt x="880" y="54"/>
                  </a:lnTo>
                  <a:lnTo>
                    <a:pt x="876" y="70"/>
                  </a:lnTo>
                  <a:lnTo>
                    <a:pt x="896" y="86"/>
                  </a:lnTo>
                  <a:lnTo>
                    <a:pt x="916" y="102"/>
                  </a:lnTo>
                  <a:lnTo>
                    <a:pt x="934" y="118"/>
                  </a:lnTo>
                  <a:lnTo>
                    <a:pt x="944" y="128"/>
                  </a:lnTo>
                  <a:lnTo>
                    <a:pt x="950" y="140"/>
                  </a:lnTo>
                  <a:lnTo>
                    <a:pt x="950" y="144"/>
                  </a:lnTo>
                  <a:lnTo>
                    <a:pt x="934" y="140"/>
                  </a:lnTo>
                  <a:lnTo>
                    <a:pt x="920" y="134"/>
                  </a:lnTo>
                  <a:lnTo>
                    <a:pt x="908" y="126"/>
                  </a:lnTo>
                  <a:lnTo>
                    <a:pt x="898" y="118"/>
                  </a:lnTo>
                  <a:lnTo>
                    <a:pt x="880" y="100"/>
                  </a:lnTo>
                  <a:lnTo>
                    <a:pt x="870" y="92"/>
                  </a:lnTo>
                  <a:lnTo>
                    <a:pt x="858" y="84"/>
                  </a:lnTo>
                  <a:lnTo>
                    <a:pt x="806" y="56"/>
                  </a:lnTo>
                  <a:lnTo>
                    <a:pt x="780" y="42"/>
                  </a:lnTo>
                  <a:lnTo>
                    <a:pt x="752" y="30"/>
                  </a:lnTo>
                  <a:lnTo>
                    <a:pt x="724" y="20"/>
                  </a:lnTo>
                  <a:lnTo>
                    <a:pt x="694" y="10"/>
                  </a:lnTo>
                  <a:lnTo>
                    <a:pt x="660" y="4"/>
                  </a:lnTo>
                  <a:lnTo>
                    <a:pt x="624" y="0"/>
                  </a:lnTo>
                  <a:lnTo>
                    <a:pt x="426" y="10"/>
                  </a:lnTo>
                  <a:lnTo>
                    <a:pt x="382" y="26"/>
                  </a:lnTo>
                  <a:lnTo>
                    <a:pt x="342" y="42"/>
                  </a:lnTo>
                  <a:lnTo>
                    <a:pt x="306" y="62"/>
                  </a:lnTo>
                  <a:lnTo>
                    <a:pt x="272" y="82"/>
                  </a:lnTo>
                  <a:lnTo>
                    <a:pt x="240" y="104"/>
                  </a:lnTo>
                  <a:lnTo>
                    <a:pt x="212" y="128"/>
                  </a:lnTo>
                  <a:lnTo>
                    <a:pt x="186" y="154"/>
                  </a:lnTo>
                  <a:lnTo>
                    <a:pt x="160" y="182"/>
                  </a:lnTo>
                  <a:lnTo>
                    <a:pt x="138" y="212"/>
                  </a:lnTo>
                  <a:lnTo>
                    <a:pt x="116" y="242"/>
                  </a:lnTo>
                  <a:lnTo>
                    <a:pt x="96" y="274"/>
                  </a:lnTo>
                  <a:lnTo>
                    <a:pt x="76" y="308"/>
                  </a:lnTo>
                  <a:lnTo>
                    <a:pt x="38" y="380"/>
                  </a:lnTo>
                  <a:lnTo>
                    <a:pt x="0" y="458"/>
                  </a:lnTo>
                  <a:lnTo>
                    <a:pt x="0" y="476"/>
                  </a:lnTo>
                  <a:lnTo>
                    <a:pt x="8" y="480"/>
                  </a:lnTo>
                  <a:lnTo>
                    <a:pt x="22" y="458"/>
                  </a:lnTo>
                  <a:lnTo>
                    <a:pt x="34" y="436"/>
                  </a:lnTo>
                  <a:lnTo>
                    <a:pt x="56" y="384"/>
                  </a:lnTo>
                  <a:lnTo>
                    <a:pt x="68" y="360"/>
                  </a:lnTo>
                  <a:lnTo>
                    <a:pt x="82" y="336"/>
                  </a:lnTo>
                  <a:lnTo>
                    <a:pt x="96" y="316"/>
                  </a:lnTo>
                  <a:lnTo>
                    <a:pt x="106" y="306"/>
                  </a:lnTo>
                  <a:lnTo>
                    <a:pt x="114" y="298"/>
                  </a:lnTo>
                  <a:lnTo>
                    <a:pt x="122" y="306"/>
                  </a:lnTo>
                  <a:lnTo>
                    <a:pt x="108" y="350"/>
                  </a:lnTo>
                  <a:lnTo>
                    <a:pt x="110" y="350"/>
                  </a:lnTo>
                  <a:lnTo>
                    <a:pt x="120" y="344"/>
                  </a:lnTo>
                  <a:lnTo>
                    <a:pt x="130" y="334"/>
                  </a:lnTo>
                  <a:lnTo>
                    <a:pt x="150" y="312"/>
                  </a:lnTo>
                  <a:lnTo>
                    <a:pt x="172" y="286"/>
                  </a:lnTo>
                  <a:lnTo>
                    <a:pt x="192" y="258"/>
                  </a:lnTo>
                  <a:lnTo>
                    <a:pt x="232" y="198"/>
                  </a:lnTo>
                  <a:lnTo>
                    <a:pt x="250" y="172"/>
                  </a:lnTo>
                  <a:lnTo>
                    <a:pt x="266" y="1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Freeform 63"/>
            <p:cNvSpPr>
              <a:spLocks/>
            </p:cNvSpPr>
            <p:nvPr/>
          </p:nvSpPr>
          <p:spPr bwMode="auto">
            <a:xfrm>
              <a:off x="4579" y="1605"/>
              <a:ext cx="150" cy="332"/>
            </a:xfrm>
            <a:custGeom>
              <a:avLst/>
              <a:gdLst>
                <a:gd name="T0" fmla="*/ 2 w 150"/>
                <a:gd name="T1" fmla="*/ 34 h 332"/>
                <a:gd name="T2" fmla="*/ 2 w 150"/>
                <a:gd name="T3" fmla="*/ 34 h 332"/>
                <a:gd name="T4" fmla="*/ 6 w 150"/>
                <a:gd name="T5" fmla="*/ 38 h 332"/>
                <a:gd name="T6" fmla="*/ 12 w 150"/>
                <a:gd name="T7" fmla="*/ 42 h 332"/>
                <a:gd name="T8" fmla="*/ 24 w 150"/>
                <a:gd name="T9" fmla="*/ 48 h 332"/>
                <a:gd name="T10" fmla="*/ 24 w 150"/>
                <a:gd name="T11" fmla="*/ 48 h 332"/>
                <a:gd name="T12" fmla="*/ 12 w 150"/>
                <a:gd name="T13" fmla="*/ 64 h 332"/>
                <a:gd name="T14" fmla="*/ 12 w 150"/>
                <a:gd name="T15" fmla="*/ 64 h 332"/>
                <a:gd name="T16" fmla="*/ 22 w 150"/>
                <a:gd name="T17" fmla="*/ 78 h 332"/>
                <a:gd name="T18" fmla="*/ 30 w 150"/>
                <a:gd name="T19" fmla="*/ 96 h 332"/>
                <a:gd name="T20" fmla="*/ 46 w 150"/>
                <a:gd name="T21" fmla="*/ 134 h 332"/>
                <a:gd name="T22" fmla="*/ 56 w 150"/>
                <a:gd name="T23" fmla="*/ 152 h 332"/>
                <a:gd name="T24" fmla="*/ 68 w 150"/>
                <a:gd name="T25" fmla="*/ 166 h 332"/>
                <a:gd name="T26" fmla="*/ 74 w 150"/>
                <a:gd name="T27" fmla="*/ 174 h 332"/>
                <a:gd name="T28" fmla="*/ 82 w 150"/>
                <a:gd name="T29" fmla="*/ 178 h 332"/>
                <a:gd name="T30" fmla="*/ 90 w 150"/>
                <a:gd name="T31" fmla="*/ 182 h 332"/>
                <a:gd name="T32" fmla="*/ 98 w 150"/>
                <a:gd name="T33" fmla="*/ 186 h 332"/>
                <a:gd name="T34" fmla="*/ 98 w 150"/>
                <a:gd name="T35" fmla="*/ 186 h 332"/>
                <a:gd name="T36" fmla="*/ 112 w 150"/>
                <a:gd name="T37" fmla="*/ 260 h 332"/>
                <a:gd name="T38" fmla="*/ 118 w 150"/>
                <a:gd name="T39" fmla="*/ 300 h 332"/>
                <a:gd name="T40" fmla="*/ 120 w 150"/>
                <a:gd name="T41" fmla="*/ 318 h 332"/>
                <a:gd name="T42" fmla="*/ 120 w 150"/>
                <a:gd name="T43" fmla="*/ 332 h 332"/>
                <a:gd name="T44" fmla="*/ 120 w 150"/>
                <a:gd name="T45" fmla="*/ 332 h 332"/>
                <a:gd name="T46" fmla="*/ 150 w 150"/>
                <a:gd name="T47" fmla="*/ 332 h 332"/>
                <a:gd name="T48" fmla="*/ 150 w 150"/>
                <a:gd name="T49" fmla="*/ 332 h 332"/>
                <a:gd name="T50" fmla="*/ 148 w 150"/>
                <a:gd name="T51" fmla="*/ 308 h 332"/>
                <a:gd name="T52" fmla="*/ 144 w 150"/>
                <a:gd name="T53" fmla="*/ 284 h 332"/>
                <a:gd name="T54" fmla="*/ 140 w 150"/>
                <a:gd name="T55" fmla="*/ 262 h 332"/>
                <a:gd name="T56" fmla="*/ 132 w 150"/>
                <a:gd name="T57" fmla="*/ 240 h 332"/>
                <a:gd name="T58" fmla="*/ 124 w 150"/>
                <a:gd name="T59" fmla="*/ 218 h 332"/>
                <a:gd name="T60" fmla="*/ 116 w 150"/>
                <a:gd name="T61" fmla="*/ 198 h 332"/>
                <a:gd name="T62" fmla="*/ 94 w 150"/>
                <a:gd name="T63" fmla="*/ 158 h 332"/>
                <a:gd name="T64" fmla="*/ 48 w 150"/>
                <a:gd name="T65" fmla="*/ 78 h 332"/>
                <a:gd name="T66" fmla="*/ 28 w 150"/>
                <a:gd name="T67" fmla="*/ 40 h 332"/>
                <a:gd name="T68" fmla="*/ 8 w 150"/>
                <a:gd name="T69" fmla="*/ 0 h 332"/>
                <a:gd name="T70" fmla="*/ 8 w 150"/>
                <a:gd name="T71" fmla="*/ 0 h 332"/>
                <a:gd name="T72" fmla="*/ 0 w 150"/>
                <a:gd name="T73" fmla="*/ 16 h 332"/>
                <a:gd name="T74" fmla="*/ 0 w 150"/>
                <a:gd name="T75" fmla="*/ 22 h 332"/>
                <a:gd name="T76" fmla="*/ 2 w 150"/>
                <a:gd name="T77" fmla="*/ 34 h 332"/>
                <a:gd name="T78" fmla="*/ 2 w 150"/>
                <a:gd name="T79" fmla="*/ 34 h 33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50" h="332">
                  <a:moveTo>
                    <a:pt x="2" y="34"/>
                  </a:moveTo>
                  <a:lnTo>
                    <a:pt x="2" y="34"/>
                  </a:lnTo>
                  <a:lnTo>
                    <a:pt x="6" y="38"/>
                  </a:lnTo>
                  <a:lnTo>
                    <a:pt x="12" y="42"/>
                  </a:lnTo>
                  <a:lnTo>
                    <a:pt x="24" y="48"/>
                  </a:lnTo>
                  <a:lnTo>
                    <a:pt x="12" y="64"/>
                  </a:lnTo>
                  <a:lnTo>
                    <a:pt x="22" y="78"/>
                  </a:lnTo>
                  <a:lnTo>
                    <a:pt x="30" y="96"/>
                  </a:lnTo>
                  <a:lnTo>
                    <a:pt x="46" y="134"/>
                  </a:lnTo>
                  <a:lnTo>
                    <a:pt x="56" y="152"/>
                  </a:lnTo>
                  <a:lnTo>
                    <a:pt x="68" y="166"/>
                  </a:lnTo>
                  <a:lnTo>
                    <a:pt x="74" y="174"/>
                  </a:lnTo>
                  <a:lnTo>
                    <a:pt x="82" y="178"/>
                  </a:lnTo>
                  <a:lnTo>
                    <a:pt x="90" y="182"/>
                  </a:lnTo>
                  <a:lnTo>
                    <a:pt x="98" y="186"/>
                  </a:lnTo>
                  <a:lnTo>
                    <a:pt x="112" y="260"/>
                  </a:lnTo>
                  <a:lnTo>
                    <a:pt x="118" y="300"/>
                  </a:lnTo>
                  <a:lnTo>
                    <a:pt x="120" y="318"/>
                  </a:lnTo>
                  <a:lnTo>
                    <a:pt x="120" y="332"/>
                  </a:lnTo>
                  <a:lnTo>
                    <a:pt x="150" y="332"/>
                  </a:lnTo>
                  <a:lnTo>
                    <a:pt x="148" y="308"/>
                  </a:lnTo>
                  <a:lnTo>
                    <a:pt x="144" y="284"/>
                  </a:lnTo>
                  <a:lnTo>
                    <a:pt x="140" y="262"/>
                  </a:lnTo>
                  <a:lnTo>
                    <a:pt x="132" y="240"/>
                  </a:lnTo>
                  <a:lnTo>
                    <a:pt x="124" y="218"/>
                  </a:lnTo>
                  <a:lnTo>
                    <a:pt x="116" y="198"/>
                  </a:lnTo>
                  <a:lnTo>
                    <a:pt x="94" y="158"/>
                  </a:lnTo>
                  <a:lnTo>
                    <a:pt x="48" y="78"/>
                  </a:lnTo>
                  <a:lnTo>
                    <a:pt x="28" y="40"/>
                  </a:lnTo>
                  <a:lnTo>
                    <a:pt x="8" y="0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Freeform 64"/>
            <p:cNvSpPr>
              <a:spLocks/>
            </p:cNvSpPr>
            <p:nvPr/>
          </p:nvSpPr>
          <p:spPr bwMode="auto">
            <a:xfrm>
              <a:off x="4587" y="1601"/>
              <a:ext cx="2" cy="4"/>
            </a:xfrm>
            <a:custGeom>
              <a:avLst/>
              <a:gdLst>
                <a:gd name="T0" fmla="*/ 2 w 2"/>
                <a:gd name="T1" fmla="*/ 0 h 4"/>
                <a:gd name="T2" fmla="*/ 2 w 2"/>
                <a:gd name="T3" fmla="*/ 0 h 4"/>
                <a:gd name="T4" fmla="*/ 0 w 2"/>
                <a:gd name="T5" fmla="*/ 0 h 4"/>
                <a:gd name="T6" fmla="*/ 0 w 2"/>
                <a:gd name="T7" fmla="*/ 0 h 4"/>
                <a:gd name="T8" fmla="*/ 0 w 2"/>
                <a:gd name="T9" fmla="*/ 4 h 4"/>
                <a:gd name="T10" fmla="*/ 0 w 2"/>
                <a:gd name="T11" fmla="*/ 4 h 4"/>
                <a:gd name="T12" fmla="*/ 2 w 2"/>
                <a:gd name="T13" fmla="*/ 0 h 4"/>
                <a:gd name="T14" fmla="*/ 2 w 2"/>
                <a:gd name="T15" fmla="*/ 0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Freeform 65"/>
            <p:cNvSpPr>
              <a:spLocks/>
            </p:cNvSpPr>
            <p:nvPr/>
          </p:nvSpPr>
          <p:spPr bwMode="auto">
            <a:xfrm>
              <a:off x="4277" y="1087"/>
              <a:ext cx="238" cy="244"/>
            </a:xfrm>
            <a:custGeom>
              <a:avLst/>
              <a:gdLst>
                <a:gd name="T0" fmla="*/ 0 w 238"/>
                <a:gd name="T1" fmla="*/ 0 h 244"/>
                <a:gd name="T2" fmla="*/ 0 w 238"/>
                <a:gd name="T3" fmla="*/ 0 h 244"/>
                <a:gd name="T4" fmla="*/ 12 w 238"/>
                <a:gd name="T5" fmla="*/ 18 h 244"/>
                <a:gd name="T6" fmla="*/ 38 w 238"/>
                <a:gd name="T7" fmla="*/ 46 h 244"/>
                <a:gd name="T8" fmla="*/ 114 w 238"/>
                <a:gd name="T9" fmla="*/ 128 h 244"/>
                <a:gd name="T10" fmla="*/ 154 w 238"/>
                <a:gd name="T11" fmla="*/ 170 h 244"/>
                <a:gd name="T12" fmla="*/ 192 w 238"/>
                <a:gd name="T13" fmla="*/ 206 h 244"/>
                <a:gd name="T14" fmla="*/ 220 w 238"/>
                <a:gd name="T15" fmla="*/ 232 h 244"/>
                <a:gd name="T16" fmla="*/ 230 w 238"/>
                <a:gd name="T17" fmla="*/ 240 h 244"/>
                <a:gd name="T18" fmla="*/ 238 w 238"/>
                <a:gd name="T19" fmla="*/ 244 h 244"/>
                <a:gd name="T20" fmla="*/ 238 w 238"/>
                <a:gd name="T21" fmla="*/ 244 h 244"/>
                <a:gd name="T22" fmla="*/ 234 w 238"/>
                <a:gd name="T23" fmla="*/ 230 h 244"/>
                <a:gd name="T24" fmla="*/ 228 w 238"/>
                <a:gd name="T25" fmla="*/ 214 h 244"/>
                <a:gd name="T26" fmla="*/ 218 w 238"/>
                <a:gd name="T27" fmla="*/ 198 h 244"/>
                <a:gd name="T28" fmla="*/ 206 w 238"/>
                <a:gd name="T29" fmla="*/ 180 h 244"/>
                <a:gd name="T30" fmla="*/ 194 w 238"/>
                <a:gd name="T31" fmla="*/ 160 h 244"/>
                <a:gd name="T32" fmla="*/ 178 w 238"/>
                <a:gd name="T33" fmla="*/ 142 h 244"/>
                <a:gd name="T34" fmla="*/ 142 w 238"/>
                <a:gd name="T35" fmla="*/ 104 h 244"/>
                <a:gd name="T36" fmla="*/ 104 w 238"/>
                <a:gd name="T37" fmla="*/ 68 h 244"/>
                <a:gd name="T38" fmla="*/ 66 w 238"/>
                <a:gd name="T39" fmla="*/ 38 h 244"/>
                <a:gd name="T40" fmla="*/ 48 w 238"/>
                <a:gd name="T41" fmla="*/ 26 h 244"/>
                <a:gd name="T42" fmla="*/ 30 w 238"/>
                <a:gd name="T43" fmla="*/ 14 h 244"/>
                <a:gd name="T44" fmla="*/ 14 w 238"/>
                <a:gd name="T45" fmla="*/ 6 h 244"/>
                <a:gd name="T46" fmla="*/ 0 w 238"/>
                <a:gd name="T47" fmla="*/ 0 h 244"/>
                <a:gd name="T48" fmla="*/ 0 w 238"/>
                <a:gd name="T49" fmla="*/ 0 h 2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38" h="244">
                  <a:moveTo>
                    <a:pt x="0" y="0"/>
                  </a:moveTo>
                  <a:lnTo>
                    <a:pt x="0" y="0"/>
                  </a:lnTo>
                  <a:lnTo>
                    <a:pt x="12" y="18"/>
                  </a:lnTo>
                  <a:lnTo>
                    <a:pt x="38" y="46"/>
                  </a:lnTo>
                  <a:lnTo>
                    <a:pt x="114" y="128"/>
                  </a:lnTo>
                  <a:lnTo>
                    <a:pt x="154" y="170"/>
                  </a:lnTo>
                  <a:lnTo>
                    <a:pt x="192" y="206"/>
                  </a:lnTo>
                  <a:lnTo>
                    <a:pt x="220" y="232"/>
                  </a:lnTo>
                  <a:lnTo>
                    <a:pt x="230" y="240"/>
                  </a:lnTo>
                  <a:lnTo>
                    <a:pt x="238" y="244"/>
                  </a:lnTo>
                  <a:lnTo>
                    <a:pt x="234" y="230"/>
                  </a:lnTo>
                  <a:lnTo>
                    <a:pt x="228" y="214"/>
                  </a:lnTo>
                  <a:lnTo>
                    <a:pt x="218" y="198"/>
                  </a:lnTo>
                  <a:lnTo>
                    <a:pt x="206" y="180"/>
                  </a:lnTo>
                  <a:lnTo>
                    <a:pt x="194" y="160"/>
                  </a:lnTo>
                  <a:lnTo>
                    <a:pt x="178" y="142"/>
                  </a:lnTo>
                  <a:lnTo>
                    <a:pt x="142" y="104"/>
                  </a:lnTo>
                  <a:lnTo>
                    <a:pt x="104" y="68"/>
                  </a:lnTo>
                  <a:lnTo>
                    <a:pt x="66" y="38"/>
                  </a:lnTo>
                  <a:lnTo>
                    <a:pt x="48" y="26"/>
                  </a:lnTo>
                  <a:lnTo>
                    <a:pt x="30" y="14"/>
                  </a:lnTo>
                  <a:lnTo>
                    <a:pt x="1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Freeform 66"/>
            <p:cNvSpPr>
              <a:spLocks/>
            </p:cNvSpPr>
            <p:nvPr/>
          </p:nvSpPr>
          <p:spPr bwMode="auto">
            <a:xfrm>
              <a:off x="2987" y="1091"/>
              <a:ext cx="30" cy="40"/>
            </a:xfrm>
            <a:custGeom>
              <a:avLst/>
              <a:gdLst>
                <a:gd name="T0" fmla="*/ 30 w 30"/>
                <a:gd name="T1" fmla="*/ 16 h 40"/>
                <a:gd name="T2" fmla="*/ 30 w 30"/>
                <a:gd name="T3" fmla="*/ 16 h 40"/>
                <a:gd name="T4" fmla="*/ 30 w 30"/>
                <a:gd name="T5" fmla="*/ 0 h 40"/>
                <a:gd name="T6" fmla="*/ 30 w 30"/>
                <a:gd name="T7" fmla="*/ 0 h 40"/>
                <a:gd name="T8" fmla="*/ 24 w 30"/>
                <a:gd name="T9" fmla="*/ 12 h 40"/>
                <a:gd name="T10" fmla="*/ 16 w 30"/>
                <a:gd name="T11" fmla="*/ 20 h 40"/>
                <a:gd name="T12" fmla="*/ 0 w 30"/>
                <a:gd name="T13" fmla="*/ 38 h 40"/>
                <a:gd name="T14" fmla="*/ 0 w 30"/>
                <a:gd name="T15" fmla="*/ 38 h 40"/>
                <a:gd name="T16" fmla="*/ 4 w 30"/>
                <a:gd name="T17" fmla="*/ 40 h 40"/>
                <a:gd name="T18" fmla="*/ 4 w 30"/>
                <a:gd name="T19" fmla="*/ 40 h 40"/>
                <a:gd name="T20" fmla="*/ 30 w 30"/>
                <a:gd name="T21" fmla="*/ 16 h 40"/>
                <a:gd name="T22" fmla="*/ 30 w 30"/>
                <a:gd name="T23" fmla="*/ 16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" h="40">
                  <a:moveTo>
                    <a:pt x="30" y="16"/>
                  </a:moveTo>
                  <a:lnTo>
                    <a:pt x="30" y="16"/>
                  </a:lnTo>
                  <a:lnTo>
                    <a:pt x="30" y="0"/>
                  </a:lnTo>
                  <a:lnTo>
                    <a:pt x="24" y="12"/>
                  </a:lnTo>
                  <a:lnTo>
                    <a:pt x="16" y="20"/>
                  </a:lnTo>
                  <a:lnTo>
                    <a:pt x="0" y="38"/>
                  </a:lnTo>
                  <a:lnTo>
                    <a:pt x="4" y="40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Freeform 67"/>
            <p:cNvSpPr>
              <a:spLocks/>
            </p:cNvSpPr>
            <p:nvPr/>
          </p:nvSpPr>
          <p:spPr bwMode="auto">
            <a:xfrm>
              <a:off x="3097" y="1109"/>
              <a:ext cx="148" cy="238"/>
            </a:xfrm>
            <a:custGeom>
              <a:avLst/>
              <a:gdLst>
                <a:gd name="T0" fmla="*/ 0 w 148"/>
                <a:gd name="T1" fmla="*/ 234 h 238"/>
                <a:gd name="T2" fmla="*/ 0 w 148"/>
                <a:gd name="T3" fmla="*/ 234 h 238"/>
                <a:gd name="T4" fmla="*/ 4 w 148"/>
                <a:gd name="T5" fmla="*/ 238 h 238"/>
                <a:gd name="T6" fmla="*/ 4 w 148"/>
                <a:gd name="T7" fmla="*/ 238 h 238"/>
                <a:gd name="T8" fmla="*/ 10 w 148"/>
                <a:gd name="T9" fmla="*/ 234 h 238"/>
                <a:gd name="T10" fmla="*/ 18 w 148"/>
                <a:gd name="T11" fmla="*/ 226 h 238"/>
                <a:gd name="T12" fmla="*/ 36 w 148"/>
                <a:gd name="T13" fmla="*/ 202 h 238"/>
                <a:gd name="T14" fmla="*/ 56 w 148"/>
                <a:gd name="T15" fmla="*/ 170 h 238"/>
                <a:gd name="T16" fmla="*/ 80 w 148"/>
                <a:gd name="T17" fmla="*/ 132 h 238"/>
                <a:gd name="T18" fmla="*/ 122 w 148"/>
                <a:gd name="T19" fmla="*/ 54 h 238"/>
                <a:gd name="T20" fmla="*/ 148 w 148"/>
                <a:gd name="T21" fmla="*/ 0 h 238"/>
                <a:gd name="T22" fmla="*/ 148 w 148"/>
                <a:gd name="T23" fmla="*/ 0 h 238"/>
                <a:gd name="T24" fmla="*/ 138 w 148"/>
                <a:gd name="T25" fmla="*/ 0 h 238"/>
                <a:gd name="T26" fmla="*/ 138 w 148"/>
                <a:gd name="T27" fmla="*/ 0 h 238"/>
                <a:gd name="T28" fmla="*/ 102 w 148"/>
                <a:gd name="T29" fmla="*/ 54 h 238"/>
                <a:gd name="T30" fmla="*/ 68 w 148"/>
                <a:gd name="T31" fmla="*/ 108 h 238"/>
                <a:gd name="T32" fmla="*/ 36 w 148"/>
                <a:gd name="T33" fmla="*/ 164 h 238"/>
                <a:gd name="T34" fmla="*/ 0 w 148"/>
                <a:gd name="T35" fmla="*/ 218 h 238"/>
                <a:gd name="T36" fmla="*/ 0 w 148"/>
                <a:gd name="T37" fmla="*/ 218 h 238"/>
                <a:gd name="T38" fmla="*/ 0 w 148"/>
                <a:gd name="T39" fmla="*/ 234 h 238"/>
                <a:gd name="T40" fmla="*/ 0 w 148"/>
                <a:gd name="T41" fmla="*/ 234 h 2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8" h="238">
                  <a:moveTo>
                    <a:pt x="0" y="234"/>
                  </a:moveTo>
                  <a:lnTo>
                    <a:pt x="0" y="234"/>
                  </a:lnTo>
                  <a:lnTo>
                    <a:pt x="4" y="238"/>
                  </a:lnTo>
                  <a:lnTo>
                    <a:pt x="10" y="234"/>
                  </a:lnTo>
                  <a:lnTo>
                    <a:pt x="18" y="226"/>
                  </a:lnTo>
                  <a:lnTo>
                    <a:pt x="36" y="202"/>
                  </a:lnTo>
                  <a:lnTo>
                    <a:pt x="56" y="170"/>
                  </a:lnTo>
                  <a:lnTo>
                    <a:pt x="80" y="132"/>
                  </a:lnTo>
                  <a:lnTo>
                    <a:pt x="122" y="54"/>
                  </a:lnTo>
                  <a:lnTo>
                    <a:pt x="148" y="0"/>
                  </a:lnTo>
                  <a:lnTo>
                    <a:pt x="138" y="0"/>
                  </a:lnTo>
                  <a:lnTo>
                    <a:pt x="102" y="54"/>
                  </a:lnTo>
                  <a:lnTo>
                    <a:pt x="68" y="108"/>
                  </a:lnTo>
                  <a:lnTo>
                    <a:pt x="36" y="164"/>
                  </a:lnTo>
                  <a:lnTo>
                    <a:pt x="0" y="218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Freeform 68"/>
            <p:cNvSpPr>
              <a:spLocks/>
            </p:cNvSpPr>
            <p:nvPr/>
          </p:nvSpPr>
          <p:spPr bwMode="auto">
            <a:xfrm>
              <a:off x="4525" y="1125"/>
              <a:ext cx="14" cy="10"/>
            </a:xfrm>
            <a:custGeom>
              <a:avLst/>
              <a:gdLst>
                <a:gd name="T0" fmla="*/ 14 w 14"/>
                <a:gd name="T1" fmla="*/ 10 h 10"/>
                <a:gd name="T2" fmla="*/ 14 w 14"/>
                <a:gd name="T3" fmla="*/ 10 h 10"/>
                <a:gd name="T4" fmla="*/ 14 w 14"/>
                <a:gd name="T5" fmla="*/ 0 h 10"/>
                <a:gd name="T6" fmla="*/ 14 w 14"/>
                <a:gd name="T7" fmla="*/ 0 h 10"/>
                <a:gd name="T8" fmla="*/ 0 w 14"/>
                <a:gd name="T9" fmla="*/ 0 h 10"/>
                <a:gd name="T10" fmla="*/ 0 w 14"/>
                <a:gd name="T11" fmla="*/ 0 h 10"/>
                <a:gd name="T12" fmla="*/ 4 w 14"/>
                <a:gd name="T13" fmla="*/ 8 h 10"/>
                <a:gd name="T14" fmla="*/ 14 w 14"/>
                <a:gd name="T15" fmla="*/ 10 h 10"/>
                <a:gd name="T16" fmla="*/ 14 w 14"/>
                <a:gd name="T17" fmla="*/ 10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10">
                  <a:moveTo>
                    <a:pt x="14" y="10"/>
                  </a:moveTo>
                  <a:lnTo>
                    <a:pt x="14" y="10"/>
                  </a:lnTo>
                  <a:lnTo>
                    <a:pt x="14" y="0"/>
                  </a:lnTo>
                  <a:lnTo>
                    <a:pt x="0" y="0"/>
                  </a:lnTo>
                  <a:lnTo>
                    <a:pt x="4" y="8"/>
                  </a:lnTo>
                  <a:lnTo>
                    <a:pt x="14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Freeform 69"/>
            <p:cNvSpPr>
              <a:spLocks noEditPoints="1"/>
            </p:cNvSpPr>
            <p:nvPr/>
          </p:nvSpPr>
          <p:spPr bwMode="auto">
            <a:xfrm>
              <a:off x="3097" y="1127"/>
              <a:ext cx="1562" cy="1928"/>
            </a:xfrm>
            <a:custGeom>
              <a:avLst/>
              <a:gdLst>
                <a:gd name="T0" fmla="*/ 470 w 1562"/>
                <a:gd name="T1" fmla="*/ 1584 h 1928"/>
                <a:gd name="T2" fmla="*/ 1328 w 1562"/>
                <a:gd name="T3" fmla="*/ 714 h 1928"/>
                <a:gd name="T4" fmla="*/ 1138 w 1562"/>
                <a:gd name="T5" fmla="*/ 170 h 1928"/>
                <a:gd name="T6" fmla="*/ 1380 w 1562"/>
                <a:gd name="T7" fmla="*/ 664 h 1928"/>
                <a:gd name="T8" fmla="*/ 1346 w 1562"/>
                <a:gd name="T9" fmla="*/ 802 h 1928"/>
                <a:gd name="T10" fmla="*/ 1370 w 1562"/>
                <a:gd name="T11" fmla="*/ 1058 h 1928"/>
                <a:gd name="T12" fmla="*/ 1526 w 1562"/>
                <a:gd name="T13" fmla="*/ 1044 h 1928"/>
                <a:gd name="T14" fmla="*/ 1038 w 1562"/>
                <a:gd name="T15" fmla="*/ 1556 h 1928"/>
                <a:gd name="T16" fmla="*/ 1196 w 1562"/>
                <a:gd name="T17" fmla="*/ 1486 h 1928"/>
                <a:gd name="T18" fmla="*/ 1346 w 1562"/>
                <a:gd name="T19" fmla="*/ 1352 h 1928"/>
                <a:gd name="T20" fmla="*/ 1466 w 1562"/>
                <a:gd name="T21" fmla="*/ 1274 h 1928"/>
                <a:gd name="T22" fmla="*/ 1472 w 1562"/>
                <a:gd name="T23" fmla="*/ 1022 h 1928"/>
                <a:gd name="T24" fmla="*/ 1550 w 1562"/>
                <a:gd name="T25" fmla="*/ 1132 h 1928"/>
                <a:gd name="T26" fmla="*/ 1362 w 1562"/>
                <a:gd name="T27" fmla="*/ 456 h 1928"/>
                <a:gd name="T28" fmla="*/ 404 w 1562"/>
                <a:gd name="T29" fmla="*/ 748 h 1928"/>
                <a:gd name="T30" fmla="*/ 334 w 1562"/>
                <a:gd name="T31" fmla="*/ 692 h 1928"/>
                <a:gd name="T32" fmla="*/ 274 w 1562"/>
                <a:gd name="T33" fmla="*/ 918 h 1928"/>
                <a:gd name="T34" fmla="*/ 186 w 1562"/>
                <a:gd name="T35" fmla="*/ 1324 h 1928"/>
                <a:gd name="T36" fmla="*/ 246 w 1562"/>
                <a:gd name="T37" fmla="*/ 1306 h 1928"/>
                <a:gd name="T38" fmla="*/ 302 w 1562"/>
                <a:gd name="T39" fmla="*/ 1372 h 1928"/>
                <a:gd name="T40" fmla="*/ 316 w 1562"/>
                <a:gd name="T41" fmla="*/ 1564 h 1928"/>
                <a:gd name="T42" fmla="*/ 450 w 1562"/>
                <a:gd name="T43" fmla="*/ 1482 h 1928"/>
                <a:gd name="T44" fmla="*/ 592 w 1562"/>
                <a:gd name="T45" fmla="*/ 1506 h 1928"/>
                <a:gd name="T46" fmla="*/ 598 w 1562"/>
                <a:gd name="T47" fmla="*/ 1482 h 1928"/>
                <a:gd name="T48" fmla="*/ 676 w 1562"/>
                <a:gd name="T49" fmla="*/ 1402 h 1928"/>
                <a:gd name="T50" fmla="*/ 1152 w 1562"/>
                <a:gd name="T51" fmla="*/ 1270 h 1928"/>
                <a:gd name="T52" fmla="*/ 1436 w 1562"/>
                <a:gd name="T53" fmla="*/ 648 h 1928"/>
                <a:gd name="T54" fmla="*/ 370 w 1562"/>
                <a:gd name="T55" fmla="*/ 1070 h 1928"/>
                <a:gd name="T56" fmla="*/ 930 w 1562"/>
                <a:gd name="T57" fmla="*/ 72 h 1928"/>
                <a:gd name="T58" fmla="*/ 758 w 1562"/>
                <a:gd name="T59" fmla="*/ 76 h 1928"/>
                <a:gd name="T60" fmla="*/ 782 w 1562"/>
                <a:gd name="T61" fmla="*/ 1188 h 1928"/>
                <a:gd name="T62" fmla="*/ 668 w 1562"/>
                <a:gd name="T63" fmla="*/ 1002 h 1928"/>
                <a:gd name="T64" fmla="*/ 754 w 1562"/>
                <a:gd name="T65" fmla="*/ 184 h 1928"/>
                <a:gd name="T66" fmla="*/ 928 w 1562"/>
                <a:gd name="T67" fmla="*/ 286 h 1928"/>
                <a:gd name="T68" fmla="*/ 1014 w 1562"/>
                <a:gd name="T69" fmla="*/ 492 h 1928"/>
                <a:gd name="T70" fmla="*/ 652 w 1562"/>
                <a:gd name="T71" fmla="*/ 408 h 1928"/>
                <a:gd name="T72" fmla="*/ 732 w 1562"/>
                <a:gd name="T73" fmla="*/ 998 h 1928"/>
                <a:gd name="T74" fmla="*/ 542 w 1562"/>
                <a:gd name="T75" fmla="*/ 626 h 1928"/>
                <a:gd name="T76" fmla="*/ 1044 w 1562"/>
                <a:gd name="T77" fmla="*/ 1084 h 1928"/>
                <a:gd name="T78" fmla="*/ 890 w 1562"/>
                <a:gd name="T79" fmla="*/ 1254 h 1928"/>
                <a:gd name="T80" fmla="*/ 786 w 1562"/>
                <a:gd name="T81" fmla="*/ 1216 h 1928"/>
                <a:gd name="T82" fmla="*/ 630 w 1562"/>
                <a:gd name="T83" fmla="*/ 178 h 1928"/>
                <a:gd name="T84" fmla="*/ 490 w 1562"/>
                <a:gd name="T85" fmla="*/ 1056 h 1928"/>
                <a:gd name="T86" fmla="*/ 1132 w 1562"/>
                <a:gd name="T87" fmla="*/ 520 h 1928"/>
                <a:gd name="T88" fmla="*/ 1036 w 1562"/>
                <a:gd name="T89" fmla="*/ 850 h 1928"/>
                <a:gd name="T90" fmla="*/ 690 w 1562"/>
                <a:gd name="T91" fmla="*/ 828 h 1928"/>
                <a:gd name="T92" fmla="*/ 980 w 1562"/>
                <a:gd name="T93" fmla="*/ 634 h 1928"/>
                <a:gd name="T94" fmla="*/ 948 w 1562"/>
                <a:gd name="T95" fmla="*/ 638 h 1928"/>
                <a:gd name="T96" fmla="*/ 958 w 1562"/>
                <a:gd name="T97" fmla="*/ 844 h 1928"/>
                <a:gd name="T98" fmla="*/ 918 w 1562"/>
                <a:gd name="T99" fmla="*/ 1030 h 1928"/>
                <a:gd name="T100" fmla="*/ 1084 w 1562"/>
                <a:gd name="T101" fmla="*/ 916 h 1928"/>
                <a:gd name="T102" fmla="*/ 852 w 1562"/>
                <a:gd name="T103" fmla="*/ 138 h 1928"/>
                <a:gd name="T104" fmla="*/ 418 w 1562"/>
                <a:gd name="T105" fmla="*/ 848 h 1928"/>
                <a:gd name="T106" fmla="*/ 412 w 1562"/>
                <a:gd name="T107" fmla="*/ 1288 h 1928"/>
                <a:gd name="T108" fmla="*/ 662 w 1562"/>
                <a:gd name="T109" fmla="*/ 138 h 1928"/>
                <a:gd name="T110" fmla="*/ 452 w 1562"/>
                <a:gd name="T111" fmla="*/ 1084 h 1928"/>
                <a:gd name="T112" fmla="*/ 596 w 1562"/>
                <a:gd name="T113" fmla="*/ 1228 h 1928"/>
                <a:gd name="T114" fmla="*/ 566 w 1562"/>
                <a:gd name="T115" fmla="*/ 962 h 1928"/>
                <a:gd name="T116" fmla="*/ 1206 w 1562"/>
                <a:gd name="T117" fmla="*/ 788 h 1928"/>
                <a:gd name="T118" fmla="*/ 1048 w 1562"/>
                <a:gd name="T119" fmla="*/ 1214 h 1928"/>
                <a:gd name="T120" fmla="*/ 640 w 1562"/>
                <a:gd name="T121" fmla="*/ 1266 h 1928"/>
                <a:gd name="T122" fmla="*/ 1240 w 1562"/>
                <a:gd name="T123" fmla="*/ 878 h 1928"/>
                <a:gd name="T124" fmla="*/ 1228 w 1562"/>
                <a:gd name="T125" fmla="*/ 1236 h 19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62" h="1928">
                  <a:moveTo>
                    <a:pt x="970" y="1480"/>
                  </a:moveTo>
                  <a:lnTo>
                    <a:pt x="970" y="1480"/>
                  </a:lnTo>
                  <a:lnTo>
                    <a:pt x="950" y="1488"/>
                  </a:lnTo>
                  <a:lnTo>
                    <a:pt x="930" y="1496"/>
                  </a:lnTo>
                  <a:lnTo>
                    <a:pt x="886" y="1508"/>
                  </a:lnTo>
                  <a:lnTo>
                    <a:pt x="840" y="1516"/>
                  </a:lnTo>
                  <a:lnTo>
                    <a:pt x="794" y="1522"/>
                  </a:lnTo>
                  <a:lnTo>
                    <a:pt x="696" y="1530"/>
                  </a:lnTo>
                  <a:lnTo>
                    <a:pt x="648" y="1534"/>
                  </a:lnTo>
                  <a:lnTo>
                    <a:pt x="600" y="1540"/>
                  </a:lnTo>
                  <a:lnTo>
                    <a:pt x="518" y="1532"/>
                  </a:lnTo>
                  <a:lnTo>
                    <a:pt x="508" y="1536"/>
                  </a:lnTo>
                  <a:lnTo>
                    <a:pt x="500" y="1540"/>
                  </a:lnTo>
                  <a:lnTo>
                    <a:pt x="488" y="1550"/>
                  </a:lnTo>
                  <a:lnTo>
                    <a:pt x="482" y="1554"/>
                  </a:lnTo>
                  <a:lnTo>
                    <a:pt x="474" y="1556"/>
                  </a:lnTo>
                  <a:lnTo>
                    <a:pt x="464" y="1556"/>
                  </a:lnTo>
                  <a:lnTo>
                    <a:pt x="448" y="1554"/>
                  </a:lnTo>
                  <a:lnTo>
                    <a:pt x="416" y="1596"/>
                  </a:lnTo>
                  <a:lnTo>
                    <a:pt x="384" y="1640"/>
                  </a:lnTo>
                  <a:lnTo>
                    <a:pt x="322" y="1732"/>
                  </a:lnTo>
                  <a:lnTo>
                    <a:pt x="288" y="1778"/>
                  </a:lnTo>
                  <a:lnTo>
                    <a:pt x="270" y="1798"/>
                  </a:lnTo>
                  <a:lnTo>
                    <a:pt x="252" y="1818"/>
                  </a:lnTo>
                  <a:lnTo>
                    <a:pt x="232" y="1836"/>
                  </a:lnTo>
                  <a:lnTo>
                    <a:pt x="212" y="1854"/>
                  </a:lnTo>
                  <a:lnTo>
                    <a:pt x="190" y="1870"/>
                  </a:lnTo>
                  <a:lnTo>
                    <a:pt x="168" y="1884"/>
                  </a:lnTo>
                  <a:lnTo>
                    <a:pt x="134" y="1928"/>
                  </a:lnTo>
                  <a:lnTo>
                    <a:pt x="148" y="1924"/>
                  </a:lnTo>
                  <a:lnTo>
                    <a:pt x="162" y="1918"/>
                  </a:lnTo>
                  <a:lnTo>
                    <a:pt x="186" y="1904"/>
                  </a:lnTo>
                  <a:lnTo>
                    <a:pt x="210" y="1888"/>
                  </a:lnTo>
                  <a:lnTo>
                    <a:pt x="232" y="1866"/>
                  </a:lnTo>
                  <a:lnTo>
                    <a:pt x="254" y="1842"/>
                  </a:lnTo>
                  <a:lnTo>
                    <a:pt x="274" y="1818"/>
                  </a:lnTo>
                  <a:lnTo>
                    <a:pt x="314" y="1764"/>
                  </a:lnTo>
                  <a:lnTo>
                    <a:pt x="350" y="1708"/>
                  </a:lnTo>
                  <a:lnTo>
                    <a:pt x="370" y="1682"/>
                  </a:lnTo>
                  <a:lnTo>
                    <a:pt x="388" y="1656"/>
                  </a:lnTo>
                  <a:lnTo>
                    <a:pt x="408" y="1634"/>
                  </a:lnTo>
                  <a:lnTo>
                    <a:pt x="428" y="1614"/>
                  </a:lnTo>
                  <a:lnTo>
                    <a:pt x="448" y="1596"/>
                  </a:lnTo>
                  <a:lnTo>
                    <a:pt x="470" y="1584"/>
                  </a:lnTo>
                  <a:lnTo>
                    <a:pt x="488" y="1576"/>
                  </a:lnTo>
                  <a:lnTo>
                    <a:pt x="506" y="1570"/>
                  </a:lnTo>
                  <a:lnTo>
                    <a:pt x="524" y="1566"/>
                  </a:lnTo>
                  <a:lnTo>
                    <a:pt x="544" y="1562"/>
                  </a:lnTo>
                  <a:lnTo>
                    <a:pt x="580" y="1560"/>
                  </a:lnTo>
                  <a:lnTo>
                    <a:pt x="616" y="1560"/>
                  </a:lnTo>
                  <a:lnTo>
                    <a:pt x="692" y="1562"/>
                  </a:lnTo>
                  <a:lnTo>
                    <a:pt x="732" y="1560"/>
                  </a:lnTo>
                  <a:lnTo>
                    <a:pt x="752" y="1558"/>
                  </a:lnTo>
                  <a:lnTo>
                    <a:pt x="774" y="1554"/>
                  </a:lnTo>
                  <a:lnTo>
                    <a:pt x="830" y="1542"/>
                  </a:lnTo>
                  <a:lnTo>
                    <a:pt x="882" y="1524"/>
                  </a:lnTo>
                  <a:lnTo>
                    <a:pt x="930" y="1506"/>
                  </a:lnTo>
                  <a:lnTo>
                    <a:pt x="978" y="1488"/>
                  </a:lnTo>
                  <a:lnTo>
                    <a:pt x="1014" y="1484"/>
                  </a:lnTo>
                  <a:lnTo>
                    <a:pt x="1042" y="1466"/>
                  </a:lnTo>
                  <a:lnTo>
                    <a:pt x="1066" y="1446"/>
                  </a:lnTo>
                  <a:lnTo>
                    <a:pt x="1092" y="1426"/>
                  </a:lnTo>
                  <a:lnTo>
                    <a:pt x="1114" y="1406"/>
                  </a:lnTo>
                  <a:lnTo>
                    <a:pt x="1136" y="1384"/>
                  </a:lnTo>
                  <a:lnTo>
                    <a:pt x="1158" y="1362"/>
                  </a:lnTo>
                  <a:lnTo>
                    <a:pt x="1178" y="1338"/>
                  </a:lnTo>
                  <a:lnTo>
                    <a:pt x="1196" y="1314"/>
                  </a:lnTo>
                  <a:lnTo>
                    <a:pt x="1214" y="1288"/>
                  </a:lnTo>
                  <a:lnTo>
                    <a:pt x="1230" y="1262"/>
                  </a:lnTo>
                  <a:lnTo>
                    <a:pt x="1246" y="1234"/>
                  </a:lnTo>
                  <a:lnTo>
                    <a:pt x="1262" y="1204"/>
                  </a:lnTo>
                  <a:lnTo>
                    <a:pt x="1274" y="1174"/>
                  </a:lnTo>
                  <a:lnTo>
                    <a:pt x="1288" y="1142"/>
                  </a:lnTo>
                  <a:lnTo>
                    <a:pt x="1300" y="1108"/>
                  </a:lnTo>
                  <a:lnTo>
                    <a:pt x="1310" y="1074"/>
                  </a:lnTo>
                  <a:lnTo>
                    <a:pt x="1316" y="1050"/>
                  </a:lnTo>
                  <a:lnTo>
                    <a:pt x="1318" y="1026"/>
                  </a:lnTo>
                  <a:lnTo>
                    <a:pt x="1320" y="982"/>
                  </a:lnTo>
                  <a:lnTo>
                    <a:pt x="1322" y="934"/>
                  </a:lnTo>
                  <a:lnTo>
                    <a:pt x="1324" y="910"/>
                  </a:lnTo>
                  <a:lnTo>
                    <a:pt x="1328" y="884"/>
                  </a:lnTo>
                  <a:lnTo>
                    <a:pt x="1332" y="868"/>
                  </a:lnTo>
                  <a:lnTo>
                    <a:pt x="1334" y="848"/>
                  </a:lnTo>
                  <a:lnTo>
                    <a:pt x="1336" y="798"/>
                  </a:lnTo>
                  <a:lnTo>
                    <a:pt x="1336" y="774"/>
                  </a:lnTo>
                  <a:lnTo>
                    <a:pt x="1334" y="750"/>
                  </a:lnTo>
                  <a:lnTo>
                    <a:pt x="1332" y="730"/>
                  </a:lnTo>
                  <a:lnTo>
                    <a:pt x="1328" y="714"/>
                  </a:lnTo>
                  <a:lnTo>
                    <a:pt x="1286" y="594"/>
                  </a:lnTo>
                  <a:lnTo>
                    <a:pt x="1244" y="474"/>
                  </a:lnTo>
                  <a:lnTo>
                    <a:pt x="1240" y="474"/>
                  </a:lnTo>
                  <a:lnTo>
                    <a:pt x="1236" y="490"/>
                  </a:lnTo>
                  <a:lnTo>
                    <a:pt x="1228" y="492"/>
                  </a:lnTo>
                  <a:lnTo>
                    <a:pt x="1222" y="490"/>
                  </a:lnTo>
                  <a:lnTo>
                    <a:pt x="1236" y="474"/>
                  </a:lnTo>
                  <a:lnTo>
                    <a:pt x="1224" y="448"/>
                  </a:lnTo>
                  <a:lnTo>
                    <a:pt x="1220" y="434"/>
                  </a:lnTo>
                  <a:lnTo>
                    <a:pt x="1218" y="416"/>
                  </a:lnTo>
                  <a:lnTo>
                    <a:pt x="1222" y="412"/>
                  </a:lnTo>
                  <a:lnTo>
                    <a:pt x="1228" y="412"/>
                  </a:lnTo>
                  <a:lnTo>
                    <a:pt x="1240" y="420"/>
                  </a:lnTo>
                  <a:lnTo>
                    <a:pt x="1246" y="428"/>
                  </a:lnTo>
                  <a:lnTo>
                    <a:pt x="1250" y="440"/>
                  </a:lnTo>
                  <a:lnTo>
                    <a:pt x="1254" y="456"/>
                  </a:lnTo>
                  <a:lnTo>
                    <a:pt x="1292" y="438"/>
                  </a:lnTo>
                  <a:lnTo>
                    <a:pt x="1286" y="422"/>
                  </a:lnTo>
                  <a:lnTo>
                    <a:pt x="1280" y="410"/>
                  </a:lnTo>
                  <a:lnTo>
                    <a:pt x="1266" y="386"/>
                  </a:lnTo>
                  <a:lnTo>
                    <a:pt x="1260" y="374"/>
                  </a:lnTo>
                  <a:lnTo>
                    <a:pt x="1254" y="360"/>
                  </a:lnTo>
                  <a:lnTo>
                    <a:pt x="1250" y="344"/>
                  </a:lnTo>
                  <a:lnTo>
                    <a:pt x="1248" y="326"/>
                  </a:lnTo>
                  <a:lnTo>
                    <a:pt x="1240" y="322"/>
                  </a:lnTo>
                  <a:lnTo>
                    <a:pt x="1234" y="332"/>
                  </a:lnTo>
                  <a:lnTo>
                    <a:pt x="1230" y="334"/>
                  </a:lnTo>
                  <a:lnTo>
                    <a:pt x="1222" y="338"/>
                  </a:lnTo>
                  <a:lnTo>
                    <a:pt x="1232" y="300"/>
                  </a:lnTo>
                  <a:lnTo>
                    <a:pt x="1226" y="296"/>
                  </a:lnTo>
                  <a:lnTo>
                    <a:pt x="1220" y="290"/>
                  </a:lnTo>
                  <a:lnTo>
                    <a:pt x="1204" y="274"/>
                  </a:lnTo>
                  <a:lnTo>
                    <a:pt x="1188" y="250"/>
                  </a:lnTo>
                  <a:lnTo>
                    <a:pt x="1172" y="224"/>
                  </a:lnTo>
                  <a:lnTo>
                    <a:pt x="1138" y="170"/>
                  </a:lnTo>
                  <a:lnTo>
                    <a:pt x="1122" y="150"/>
                  </a:lnTo>
                  <a:lnTo>
                    <a:pt x="1106" y="134"/>
                  </a:lnTo>
                  <a:lnTo>
                    <a:pt x="1082" y="118"/>
                  </a:lnTo>
                  <a:lnTo>
                    <a:pt x="1056" y="104"/>
                  </a:lnTo>
                  <a:lnTo>
                    <a:pt x="1028" y="92"/>
                  </a:lnTo>
                  <a:lnTo>
                    <a:pt x="1002" y="80"/>
                  </a:lnTo>
                  <a:lnTo>
                    <a:pt x="946" y="60"/>
                  </a:lnTo>
                  <a:lnTo>
                    <a:pt x="918" y="48"/>
                  </a:lnTo>
                  <a:lnTo>
                    <a:pt x="892" y="34"/>
                  </a:lnTo>
                  <a:lnTo>
                    <a:pt x="880" y="24"/>
                  </a:lnTo>
                  <a:lnTo>
                    <a:pt x="880" y="20"/>
                  </a:lnTo>
                  <a:lnTo>
                    <a:pt x="898" y="16"/>
                  </a:lnTo>
                  <a:lnTo>
                    <a:pt x="916" y="14"/>
                  </a:lnTo>
                  <a:lnTo>
                    <a:pt x="934" y="14"/>
                  </a:lnTo>
                  <a:lnTo>
                    <a:pt x="950" y="16"/>
                  </a:lnTo>
                  <a:lnTo>
                    <a:pt x="966" y="20"/>
                  </a:lnTo>
                  <a:lnTo>
                    <a:pt x="982" y="26"/>
                  </a:lnTo>
                  <a:lnTo>
                    <a:pt x="998" y="32"/>
                  </a:lnTo>
                  <a:lnTo>
                    <a:pt x="1012" y="40"/>
                  </a:lnTo>
                  <a:lnTo>
                    <a:pt x="1040" y="58"/>
                  </a:lnTo>
                  <a:lnTo>
                    <a:pt x="1064" y="78"/>
                  </a:lnTo>
                  <a:lnTo>
                    <a:pt x="1106" y="112"/>
                  </a:lnTo>
                  <a:lnTo>
                    <a:pt x="1124" y="122"/>
                  </a:lnTo>
                  <a:lnTo>
                    <a:pt x="1150" y="138"/>
                  </a:lnTo>
                  <a:lnTo>
                    <a:pt x="1174" y="150"/>
                  </a:lnTo>
                  <a:lnTo>
                    <a:pt x="1188" y="160"/>
                  </a:lnTo>
                  <a:lnTo>
                    <a:pt x="1194" y="174"/>
                  </a:lnTo>
                  <a:lnTo>
                    <a:pt x="1202" y="196"/>
                  </a:lnTo>
                  <a:lnTo>
                    <a:pt x="1208" y="218"/>
                  </a:lnTo>
                  <a:lnTo>
                    <a:pt x="1214" y="234"/>
                  </a:lnTo>
                  <a:lnTo>
                    <a:pt x="1240" y="288"/>
                  </a:lnTo>
                  <a:lnTo>
                    <a:pt x="1272" y="346"/>
                  </a:lnTo>
                  <a:lnTo>
                    <a:pt x="1304" y="404"/>
                  </a:lnTo>
                  <a:lnTo>
                    <a:pt x="1332" y="460"/>
                  </a:lnTo>
                  <a:lnTo>
                    <a:pt x="1342" y="484"/>
                  </a:lnTo>
                  <a:lnTo>
                    <a:pt x="1348" y="508"/>
                  </a:lnTo>
                  <a:lnTo>
                    <a:pt x="1354" y="534"/>
                  </a:lnTo>
                  <a:lnTo>
                    <a:pt x="1358" y="560"/>
                  </a:lnTo>
                  <a:lnTo>
                    <a:pt x="1366" y="610"/>
                  </a:lnTo>
                  <a:lnTo>
                    <a:pt x="1372" y="638"/>
                  </a:lnTo>
                  <a:lnTo>
                    <a:pt x="1380" y="664"/>
                  </a:lnTo>
                  <a:lnTo>
                    <a:pt x="1384" y="670"/>
                  </a:lnTo>
                  <a:lnTo>
                    <a:pt x="1388" y="676"/>
                  </a:lnTo>
                  <a:lnTo>
                    <a:pt x="1396" y="684"/>
                  </a:lnTo>
                  <a:lnTo>
                    <a:pt x="1402" y="688"/>
                  </a:lnTo>
                  <a:lnTo>
                    <a:pt x="1406" y="694"/>
                  </a:lnTo>
                  <a:lnTo>
                    <a:pt x="1408" y="700"/>
                  </a:lnTo>
                  <a:lnTo>
                    <a:pt x="1410" y="712"/>
                  </a:lnTo>
                  <a:lnTo>
                    <a:pt x="1398" y="722"/>
                  </a:lnTo>
                  <a:lnTo>
                    <a:pt x="1394" y="726"/>
                  </a:lnTo>
                  <a:lnTo>
                    <a:pt x="1388" y="730"/>
                  </a:lnTo>
                  <a:lnTo>
                    <a:pt x="1380" y="722"/>
                  </a:lnTo>
                  <a:lnTo>
                    <a:pt x="1374" y="710"/>
                  </a:lnTo>
                  <a:lnTo>
                    <a:pt x="1368" y="696"/>
                  </a:lnTo>
                  <a:lnTo>
                    <a:pt x="1364" y="680"/>
                  </a:lnTo>
                  <a:lnTo>
                    <a:pt x="1360" y="664"/>
                  </a:lnTo>
                  <a:lnTo>
                    <a:pt x="1358" y="648"/>
                  </a:lnTo>
                  <a:lnTo>
                    <a:pt x="1356" y="634"/>
                  </a:lnTo>
                  <a:lnTo>
                    <a:pt x="1358" y="622"/>
                  </a:lnTo>
                  <a:lnTo>
                    <a:pt x="1354" y="608"/>
                  </a:lnTo>
                  <a:lnTo>
                    <a:pt x="1348" y="612"/>
                  </a:lnTo>
                  <a:lnTo>
                    <a:pt x="1344" y="614"/>
                  </a:lnTo>
                  <a:lnTo>
                    <a:pt x="1336" y="622"/>
                  </a:lnTo>
                  <a:lnTo>
                    <a:pt x="1336" y="618"/>
                  </a:lnTo>
                  <a:lnTo>
                    <a:pt x="1336" y="612"/>
                  </a:lnTo>
                  <a:lnTo>
                    <a:pt x="1340" y="602"/>
                  </a:lnTo>
                  <a:lnTo>
                    <a:pt x="1344" y="592"/>
                  </a:lnTo>
                  <a:lnTo>
                    <a:pt x="1344" y="584"/>
                  </a:lnTo>
                  <a:lnTo>
                    <a:pt x="1344" y="574"/>
                  </a:lnTo>
                  <a:lnTo>
                    <a:pt x="1298" y="468"/>
                  </a:lnTo>
                  <a:lnTo>
                    <a:pt x="1292" y="464"/>
                  </a:lnTo>
                  <a:lnTo>
                    <a:pt x="1262" y="468"/>
                  </a:lnTo>
                  <a:lnTo>
                    <a:pt x="1276" y="502"/>
                  </a:lnTo>
                  <a:lnTo>
                    <a:pt x="1290" y="538"/>
                  </a:lnTo>
                  <a:lnTo>
                    <a:pt x="1302" y="574"/>
                  </a:lnTo>
                  <a:lnTo>
                    <a:pt x="1314" y="612"/>
                  </a:lnTo>
                  <a:lnTo>
                    <a:pt x="1322" y="648"/>
                  </a:lnTo>
                  <a:lnTo>
                    <a:pt x="1330" y="686"/>
                  </a:lnTo>
                  <a:lnTo>
                    <a:pt x="1338" y="724"/>
                  </a:lnTo>
                  <a:lnTo>
                    <a:pt x="1342" y="764"/>
                  </a:lnTo>
                  <a:lnTo>
                    <a:pt x="1346" y="802"/>
                  </a:lnTo>
                  <a:lnTo>
                    <a:pt x="1348" y="840"/>
                  </a:lnTo>
                  <a:lnTo>
                    <a:pt x="1350" y="880"/>
                  </a:lnTo>
                  <a:lnTo>
                    <a:pt x="1350" y="918"/>
                  </a:lnTo>
                  <a:lnTo>
                    <a:pt x="1348" y="956"/>
                  </a:lnTo>
                  <a:lnTo>
                    <a:pt x="1344" y="994"/>
                  </a:lnTo>
                  <a:lnTo>
                    <a:pt x="1338" y="1032"/>
                  </a:lnTo>
                  <a:lnTo>
                    <a:pt x="1332" y="1068"/>
                  </a:lnTo>
                  <a:lnTo>
                    <a:pt x="1324" y="1106"/>
                  </a:lnTo>
                  <a:lnTo>
                    <a:pt x="1314" y="1140"/>
                  </a:lnTo>
                  <a:lnTo>
                    <a:pt x="1304" y="1176"/>
                  </a:lnTo>
                  <a:lnTo>
                    <a:pt x="1290" y="1210"/>
                  </a:lnTo>
                  <a:lnTo>
                    <a:pt x="1276" y="1242"/>
                  </a:lnTo>
                  <a:lnTo>
                    <a:pt x="1260" y="1274"/>
                  </a:lnTo>
                  <a:lnTo>
                    <a:pt x="1244" y="1304"/>
                  </a:lnTo>
                  <a:lnTo>
                    <a:pt x="1224" y="1334"/>
                  </a:lnTo>
                  <a:lnTo>
                    <a:pt x="1204" y="1360"/>
                  </a:lnTo>
                  <a:lnTo>
                    <a:pt x="1182" y="1386"/>
                  </a:lnTo>
                  <a:lnTo>
                    <a:pt x="1158" y="1412"/>
                  </a:lnTo>
                  <a:lnTo>
                    <a:pt x="1132" y="1434"/>
                  </a:lnTo>
                  <a:lnTo>
                    <a:pt x="1106" y="1456"/>
                  </a:lnTo>
                  <a:lnTo>
                    <a:pt x="1076" y="1474"/>
                  </a:lnTo>
                  <a:lnTo>
                    <a:pt x="1046" y="1492"/>
                  </a:lnTo>
                  <a:lnTo>
                    <a:pt x="1014" y="1506"/>
                  </a:lnTo>
                  <a:lnTo>
                    <a:pt x="1000" y="1524"/>
                  </a:lnTo>
                  <a:lnTo>
                    <a:pt x="1012" y="1524"/>
                  </a:lnTo>
                  <a:lnTo>
                    <a:pt x="1022" y="1522"/>
                  </a:lnTo>
                  <a:lnTo>
                    <a:pt x="1030" y="1520"/>
                  </a:lnTo>
                  <a:lnTo>
                    <a:pt x="1036" y="1516"/>
                  </a:lnTo>
                  <a:lnTo>
                    <a:pt x="1050" y="1504"/>
                  </a:lnTo>
                  <a:lnTo>
                    <a:pt x="1056" y="1500"/>
                  </a:lnTo>
                  <a:lnTo>
                    <a:pt x="1066" y="1496"/>
                  </a:lnTo>
                  <a:lnTo>
                    <a:pt x="1096" y="1480"/>
                  </a:lnTo>
                  <a:lnTo>
                    <a:pt x="1126" y="1464"/>
                  </a:lnTo>
                  <a:lnTo>
                    <a:pt x="1152" y="1446"/>
                  </a:lnTo>
                  <a:lnTo>
                    <a:pt x="1178" y="1426"/>
                  </a:lnTo>
                  <a:lnTo>
                    <a:pt x="1202" y="1402"/>
                  </a:lnTo>
                  <a:lnTo>
                    <a:pt x="1224" y="1378"/>
                  </a:lnTo>
                  <a:lnTo>
                    <a:pt x="1246" y="1352"/>
                  </a:lnTo>
                  <a:lnTo>
                    <a:pt x="1264" y="1324"/>
                  </a:lnTo>
                  <a:lnTo>
                    <a:pt x="1282" y="1294"/>
                  </a:lnTo>
                  <a:lnTo>
                    <a:pt x="1298" y="1264"/>
                  </a:lnTo>
                  <a:lnTo>
                    <a:pt x="1314" y="1232"/>
                  </a:lnTo>
                  <a:lnTo>
                    <a:pt x="1328" y="1200"/>
                  </a:lnTo>
                  <a:lnTo>
                    <a:pt x="1340" y="1166"/>
                  </a:lnTo>
                  <a:lnTo>
                    <a:pt x="1350" y="1130"/>
                  </a:lnTo>
                  <a:lnTo>
                    <a:pt x="1360" y="1094"/>
                  </a:lnTo>
                  <a:lnTo>
                    <a:pt x="1370" y="1058"/>
                  </a:lnTo>
                  <a:lnTo>
                    <a:pt x="1374" y="1024"/>
                  </a:lnTo>
                  <a:lnTo>
                    <a:pt x="1378" y="978"/>
                  </a:lnTo>
                  <a:lnTo>
                    <a:pt x="1384" y="876"/>
                  </a:lnTo>
                  <a:lnTo>
                    <a:pt x="1388" y="826"/>
                  </a:lnTo>
                  <a:lnTo>
                    <a:pt x="1394" y="784"/>
                  </a:lnTo>
                  <a:lnTo>
                    <a:pt x="1398" y="766"/>
                  </a:lnTo>
                  <a:lnTo>
                    <a:pt x="1404" y="752"/>
                  </a:lnTo>
                  <a:lnTo>
                    <a:pt x="1410" y="742"/>
                  </a:lnTo>
                  <a:lnTo>
                    <a:pt x="1418" y="738"/>
                  </a:lnTo>
                  <a:lnTo>
                    <a:pt x="1420" y="738"/>
                  </a:lnTo>
                  <a:lnTo>
                    <a:pt x="1422" y="750"/>
                  </a:lnTo>
                  <a:lnTo>
                    <a:pt x="1418" y="762"/>
                  </a:lnTo>
                  <a:lnTo>
                    <a:pt x="1414" y="774"/>
                  </a:lnTo>
                  <a:lnTo>
                    <a:pt x="1410" y="788"/>
                  </a:lnTo>
                  <a:lnTo>
                    <a:pt x="1410" y="792"/>
                  </a:lnTo>
                  <a:lnTo>
                    <a:pt x="1440" y="808"/>
                  </a:lnTo>
                  <a:lnTo>
                    <a:pt x="1446" y="770"/>
                  </a:lnTo>
                  <a:lnTo>
                    <a:pt x="1446" y="762"/>
                  </a:lnTo>
                  <a:lnTo>
                    <a:pt x="1462" y="762"/>
                  </a:lnTo>
                  <a:lnTo>
                    <a:pt x="1468" y="776"/>
                  </a:lnTo>
                  <a:lnTo>
                    <a:pt x="1472" y="780"/>
                  </a:lnTo>
                  <a:lnTo>
                    <a:pt x="1480" y="786"/>
                  </a:lnTo>
                  <a:lnTo>
                    <a:pt x="1494" y="824"/>
                  </a:lnTo>
                  <a:lnTo>
                    <a:pt x="1502" y="850"/>
                  </a:lnTo>
                  <a:lnTo>
                    <a:pt x="1510" y="876"/>
                  </a:lnTo>
                  <a:lnTo>
                    <a:pt x="1514" y="904"/>
                  </a:lnTo>
                  <a:lnTo>
                    <a:pt x="1516" y="932"/>
                  </a:lnTo>
                  <a:lnTo>
                    <a:pt x="1514" y="944"/>
                  </a:lnTo>
                  <a:lnTo>
                    <a:pt x="1514" y="956"/>
                  </a:lnTo>
                  <a:lnTo>
                    <a:pt x="1510" y="968"/>
                  </a:lnTo>
                  <a:lnTo>
                    <a:pt x="1506" y="978"/>
                  </a:lnTo>
                  <a:lnTo>
                    <a:pt x="1514" y="974"/>
                  </a:lnTo>
                  <a:lnTo>
                    <a:pt x="1516" y="966"/>
                  </a:lnTo>
                  <a:lnTo>
                    <a:pt x="1528" y="966"/>
                  </a:lnTo>
                  <a:lnTo>
                    <a:pt x="1526" y="984"/>
                  </a:lnTo>
                  <a:lnTo>
                    <a:pt x="1524" y="1002"/>
                  </a:lnTo>
                  <a:lnTo>
                    <a:pt x="1526" y="1044"/>
                  </a:lnTo>
                  <a:lnTo>
                    <a:pt x="1532" y="1088"/>
                  </a:lnTo>
                  <a:lnTo>
                    <a:pt x="1540" y="1126"/>
                  </a:lnTo>
                  <a:lnTo>
                    <a:pt x="1540" y="1128"/>
                  </a:lnTo>
                  <a:lnTo>
                    <a:pt x="1524" y="1140"/>
                  </a:lnTo>
                  <a:lnTo>
                    <a:pt x="1510" y="1136"/>
                  </a:lnTo>
                  <a:lnTo>
                    <a:pt x="1504" y="1094"/>
                  </a:lnTo>
                  <a:lnTo>
                    <a:pt x="1498" y="1054"/>
                  </a:lnTo>
                  <a:lnTo>
                    <a:pt x="1492" y="974"/>
                  </a:lnTo>
                  <a:lnTo>
                    <a:pt x="1488" y="936"/>
                  </a:lnTo>
                  <a:lnTo>
                    <a:pt x="1482" y="900"/>
                  </a:lnTo>
                  <a:lnTo>
                    <a:pt x="1472" y="862"/>
                  </a:lnTo>
                  <a:lnTo>
                    <a:pt x="1458" y="826"/>
                  </a:lnTo>
                  <a:lnTo>
                    <a:pt x="1446" y="822"/>
                  </a:lnTo>
                  <a:lnTo>
                    <a:pt x="1440" y="852"/>
                  </a:lnTo>
                  <a:lnTo>
                    <a:pt x="1424" y="852"/>
                  </a:lnTo>
                  <a:lnTo>
                    <a:pt x="1420" y="834"/>
                  </a:lnTo>
                  <a:lnTo>
                    <a:pt x="1416" y="836"/>
                  </a:lnTo>
                  <a:lnTo>
                    <a:pt x="1412" y="844"/>
                  </a:lnTo>
                  <a:lnTo>
                    <a:pt x="1408" y="852"/>
                  </a:lnTo>
                  <a:lnTo>
                    <a:pt x="1406" y="864"/>
                  </a:lnTo>
                  <a:lnTo>
                    <a:pt x="1404" y="892"/>
                  </a:lnTo>
                  <a:lnTo>
                    <a:pt x="1402" y="924"/>
                  </a:lnTo>
                  <a:lnTo>
                    <a:pt x="1400" y="992"/>
                  </a:lnTo>
                  <a:lnTo>
                    <a:pt x="1398" y="1022"/>
                  </a:lnTo>
                  <a:lnTo>
                    <a:pt x="1394" y="1044"/>
                  </a:lnTo>
                  <a:lnTo>
                    <a:pt x="1364" y="1156"/>
                  </a:lnTo>
                  <a:lnTo>
                    <a:pt x="1348" y="1206"/>
                  </a:lnTo>
                  <a:lnTo>
                    <a:pt x="1330" y="1254"/>
                  </a:lnTo>
                  <a:lnTo>
                    <a:pt x="1310" y="1298"/>
                  </a:lnTo>
                  <a:lnTo>
                    <a:pt x="1288" y="1340"/>
                  </a:lnTo>
                  <a:lnTo>
                    <a:pt x="1260" y="1382"/>
                  </a:lnTo>
                  <a:lnTo>
                    <a:pt x="1246" y="1402"/>
                  </a:lnTo>
                  <a:lnTo>
                    <a:pt x="1228" y="1422"/>
                  </a:lnTo>
                  <a:lnTo>
                    <a:pt x="1212" y="1438"/>
                  </a:lnTo>
                  <a:lnTo>
                    <a:pt x="1194" y="1456"/>
                  </a:lnTo>
                  <a:lnTo>
                    <a:pt x="1172" y="1472"/>
                  </a:lnTo>
                  <a:lnTo>
                    <a:pt x="1148" y="1490"/>
                  </a:lnTo>
                  <a:lnTo>
                    <a:pt x="1096" y="1524"/>
                  </a:lnTo>
                  <a:lnTo>
                    <a:pt x="1038" y="1556"/>
                  </a:lnTo>
                  <a:lnTo>
                    <a:pt x="978" y="1584"/>
                  </a:lnTo>
                  <a:lnTo>
                    <a:pt x="918" y="1608"/>
                  </a:lnTo>
                  <a:lnTo>
                    <a:pt x="858" y="1628"/>
                  </a:lnTo>
                  <a:lnTo>
                    <a:pt x="830" y="1636"/>
                  </a:lnTo>
                  <a:lnTo>
                    <a:pt x="804" y="1642"/>
                  </a:lnTo>
                  <a:lnTo>
                    <a:pt x="764" y="1650"/>
                  </a:lnTo>
                  <a:lnTo>
                    <a:pt x="726" y="1652"/>
                  </a:lnTo>
                  <a:lnTo>
                    <a:pt x="690" y="1652"/>
                  </a:lnTo>
                  <a:lnTo>
                    <a:pt x="656" y="1650"/>
                  </a:lnTo>
                  <a:lnTo>
                    <a:pt x="624" y="1650"/>
                  </a:lnTo>
                  <a:lnTo>
                    <a:pt x="590" y="1652"/>
                  </a:lnTo>
                  <a:lnTo>
                    <a:pt x="556" y="1658"/>
                  </a:lnTo>
                  <a:lnTo>
                    <a:pt x="538" y="1662"/>
                  </a:lnTo>
                  <a:lnTo>
                    <a:pt x="518" y="1668"/>
                  </a:lnTo>
                  <a:lnTo>
                    <a:pt x="408" y="1750"/>
                  </a:lnTo>
                  <a:lnTo>
                    <a:pt x="392" y="1772"/>
                  </a:lnTo>
                  <a:lnTo>
                    <a:pt x="418" y="1766"/>
                  </a:lnTo>
                  <a:lnTo>
                    <a:pt x="444" y="1756"/>
                  </a:lnTo>
                  <a:lnTo>
                    <a:pt x="470" y="1744"/>
                  </a:lnTo>
                  <a:lnTo>
                    <a:pt x="498" y="1730"/>
                  </a:lnTo>
                  <a:lnTo>
                    <a:pt x="554" y="1702"/>
                  </a:lnTo>
                  <a:lnTo>
                    <a:pt x="580" y="1690"/>
                  </a:lnTo>
                  <a:lnTo>
                    <a:pt x="608" y="1680"/>
                  </a:lnTo>
                  <a:lnTo>
                    <a:pt x="730" y="1688"/>
                  </a:lnTo>
                  <a:lnTo>
                    <a:pt x="788" y="1658"/>
                  </a:lnTo>
                  <a:lnTo>
                    <a:pt x="842" y="1650"/>
                  </a:lnTo>
                  <a:lnTo>
                    <a:pt x="898" y="1642"/>
                  </a:lnTo>
                  <a:lnTo>
                    <a:pt x="926" y="1638"/>
                  </a:lnTo>
                  <a:lnTo>
                    <a:pt x="952" y="1630"/>
                  </a:lnTo>
                  <a:lnTo>
                    <a:pt x="978" y="1622"/>
                  </a:lnTo>
                  <a:lnTo>
                    <a:pt x="1000" y="1610"/>
                  </a:lnTo>
                  <a:lnTo>
                    <a:pt x="1008" y="1604"/>
                  </a:lnTo>
                  <a:lnTo>
                    <a:pt x="1014" y="1596"/>
                  </a:lnTo>
                  <a:lnTo>
                    <a:pt x="1028" y="1580"/>
                  </a:lnTo>
                  <a:lnTo>
                    <a:pt x="1044" y="1564"/>
                  </a:lnTo>
                  <a:lnTo>
                    <a:pt x="1052" y="1556"/>
                  </a:lnTo>
                  <a:lnTo>
                    <a:pt x="1062" y="1550"/>
                  </a:lnTo>
                  <a:lnTo>
                    <a:pt x="1110" y="1530"/>
                  </a:lnTo>
                  <a:lnTo>
                    <a:pt x="1154" y="1510"/>
                  </a:lnTo>
                  <a:lnTo>
                    <a:pt x="1176" y="1498"/>
                  </a:lnTo>
                  <a:lnTo>
                    <a:pt x="1196" y="1486"/>
                  </a:lnTo>
                  <a:lnTo>
                    <a:pt x="1216" y="1470"/>
                  </a:lnTo>
                  <a:lnTo>
                    <a:pt x="1232" y="1454"/>
                  </a:lnTo>
                  <a:lnTo>
                    <a:pt x="1238" y="1446"/>
                  </a:lnTo>
                  <a:lnTo>
                    <a:pt x="1244" y="1438"/>
                  </a:lnTo>
                  <a:lnTo>
                    <a:pt x="1252" y="1420"/>
                  </a:lnTo>
                  <a:lnTo>
                    <a:pt x="1260" y="1402"/>
                  </a:lnTo>
                  <a:lnTo>
                    <a:pt x="1270" y="1384"/>
                  </a:lnTo>
                  <a:lnTo>
                    <a:pt x="1284" y="1396"/>
                  </a:lnTo>
                  <a:lnTo>
                    <a:pt x="1292" y="1376"/>
                  </a:lnTo>
                  <a:lnTo>
                    <a:pt x="1302" y="1358"/>
                  </a:lnTo>
                  <a:lnTo>
                    <a:pt x="1312" y="1342"/>
                  </a:lnTo>
                  <a:lnTo>
                    <a:pt x="1324" y="1328"/>
                  </a:lnTo>
                  <a:lnTo>
                    <a:pt x="1348" y="1298"/>
                  </a:lnTo>
                  <a:lnTo>
                    <a:pt x="1360" y="1282"/>
                  </a:lnTo>
                  <a:lnTo>
                    <a:pt x="1370" y="1266"/>
                  </a:lnTo>
                  <a:lnTo>
                    <a:pt x="1378" y="1246"/>
                  </a:lnTo>
                  <a:lnTo>
                    <a:pt x="1386" y="1224"/>
                  </a:lnTo>
                  <a:lnTo>
                    <a:pt x="1394" y="1200"/>
                  </a:lnTo>
                  <a:lnTo>
                    <a:pt x="1400" y="1176"/>
                  </a:lnTo>
                  <a:lnTo>
                    <a:pt x="1410" y="1126"/>
                  </a:lnTo>
                  <a:lnTo>
                    <a:pt x="1416" y="1072"/>
                  </a:lnTo>
                  <a:lnTo>
                    <a:pt x="1422" y="1018"/>
                  </a:lnTo>
                  <a:lnTo>
                    <a:pt x="1426" y="962"/>
                  </a:lnTo>
                  <a:lnTo>
                    <a:pt x="1430" y="910"/>
                  </a:lnTo>
                  <a:lnTo>
                    <a:pt x="1436" y="860"/>
                  </a:lnTo>
                  <a:lnTo>
                    <a:pt x="1442" y="862"/>
                  </a:lnTo>
                  <a:lnTo>
                    <a:pt x="1446" y="870"/>
                  </a:lnTo>
                  <a:lnTo>
                    <a:pt x="1450" y="878"/>
                  </a:lnTo>
                  <a:lnTo>
                    <a:pt x="1452" y="888"/>
                  </a:lnTo>
                  <a:lnTo>
                    <a:pt x="1452" y="910"/>
                  </a:lnTo>
                  <a:lnTo>
                    <a:pt x="1450" y="936"/>
                  </a:lnTo>
                  <a:lnTo>
                    <a:pt x="1448" y="962"/>
                  </a:lnTo>
                  <a:lnTo>
                    <a:pt x="1444" y="982"/>
                  </a:lnTo>
                  <a:lnTo>
                    <a:pt x="1440" y="1004"/>
                  </a:lnTo>
                  <a:lnTo>
                    <a:pt x="1436" y="1066"/>
                  </a:lnTo>
                  <a:lnTo>
                    <a:pt x="1428" y="1126"/>
                  </a:lnTo>
                  <a:lnTo>
                    <a:pt x="1418" y="1184"/>
                  </a:lnTo>
                  <a:lnTo>
                    <a:pt x="1410" y="1210"/>
                  </a:lnTo>
                  <a:lnTo>
                    <a:pt x="1402" y="1238"/>
                  </a:lnTo>
                  <a:lnTo>
                    <a:pt x="1394" y="1262"/>
                  </a:lnTo>
                  <a:lnTo>
                    <a:pt x="1384" y="1286"/>
                  </a:lnTo>
                  <a:lnTo>
                    <a:pt x="1372" y="1310"/>
                  </a:lnTo>
                  <a:lnTo>
                    <a:pt x="1358" y="1330"/>
                  </a:lnTo>
                  <a:lnTo>
                    <a:pt x="1346" y="1352"/>
                  </a:lnTo>
                  <a:lnTo>
                    <a:pt x="1330" y="1370"/>
                  </a:lnTo>
                  <a:lnTo>
                    <a:pt x="1314" y="1388"/>
                  </a:lnTo>
                  <a:lnTo>
                    <a:pt x="1296" y="1402"/>
                  </a:lnTo>
                  <a:lnTo>
                    <a:pt x="1302" y="1436"/>
                  </a:lnTo>
                  <a:lnTo>
                    <a:pt x="1284" y="1428"/>
                  </a:lnTo>
                  <a:lnTo>
                    <a:pt x="1228" y="1478"/>
                  </a:lnTo>
                  <a:lnTo>
                    <a:pt x="1202" y="1500"/>
                  </a:lnTo>
                  <a:lnTo>
                    <a:pt x="1178" y="1520"/>
                  </a:lnTo>
                  <a:lnTo>
                    <a:pt x="1150" y="1540"/>
                  </a:lnTo>
                  <a:lnTo>
                    <a:pt x="1120" y="1558"/>
                  </a:lnTo>
                  <a:lnTo>
                    <a:pt x="1084" y="1574"/>
                  </a:lnTo>
                  <a:lnTo>
                    <a:pt x="1044" y="1592"/>
                  </a:lnTo>
                  <a:lnTo>
                    <a:pt x="1028" y="1618"/>
                  </a:lnTo>
                  <a:lnTo>
                    <a:pt x="1038" y="1618"/>
                  </a:lnTo>
                  <a:lnTo>
                    <a:pt x="1048" y="1616"/>
                  </a:lnTo>
                  <a:lnTo>
                    <a:pt x="1066" y="1612"/>
                  </a:lnTo>
                  <a:lnTo>
                    <a:pt x="1086" y="1604"/>
                  </a:lnTo>
                  <a:lnTo>
                    <a:pt x="1106" y="1592"/>
                  </a:lnTo>
                  <a:lnTo>
                    <a:pt x="1146" y="1570"/>
                  </a:lnTo>
                  <a:lnTo>
                    <a:pt x="1164" y="1558"/>
                  </a:lnTo>
                  <a:lnTo>
                    <a:pt x="1180" y="1550"/>
                  </a:lnTo>
                  <a:lnTo>
                    <a:pt x="1190" y="1548"/>
                  </a:lnTo>
                  <a:lnTo>
                    <a:pt x="1196" y="1546"/>
                  </a:lnTo>
                  <a:lnTo>
                    <a:pt x="1208" y="1548"/>
                  </a:lnTo>
                  <a:lnTo>
                    <a:pt x="1220" y="1552"/>
                  </a:lnTo>
                  <a:lnTo>
                    <a:pt x="1226" y="1552"/>
                  </a:lnTo>
                  <a:lnTo>
                    <a:pt x="1236" y="1550"/>
                  </a:lnTo>
                  <a:lnTo>
                    <a:pt x="1254" y="1544"/>
                  </a:lnTo>
                  <a:lnTo>
                    <a:pt x="1272" y="1536"/>
                  </a:lnTo>
                  <a:lnTo>
                    <a:pt x="1292" y="1524"/>
                  </a:lnTo>
                  <a:lnTo>
                    <a:pt x="1310" y="1512"/>
                  </a:lnTo>
                  <a:lnTo>
                    <a:pt x="1330" y="1496"/>
                  </a:lnTo>
                  <a:lnTo>
                    <a:pt x="1348" y="1480"/>
                  </a:lnTo>
                  <a:lnTo>
                    <a:pt x="1366" y="1460"/>
                  </a:lnTo>
                  <a:lnTo>
                    <a:pt x="1382" y="1440"/>
                  </a:lnTo>
                  <a:lnTo>
                    <a:pt x="1398" y="1420"/>
                  </a:lnTo>
                  <a:lnTo>
                    <a:pt x="1412" y="1398"/>
                  </a:lnTo>
                  <a:lnTo>
                    <a:pt x="1426" y="1378"/>
                  </a:lnTo>
                  <a:lnTo>
                    <a:pt x="1438" y="1356"/>
                  </a:lnTo>
                  <a:lnTo>
                    <a:pt x="1448" y="1334"/>
                  </a:lnTo>
                  <a:lnTo>
                    <a:pt x="1456" y="1312"/>
                  </a:lnTo>
                  <a:lnTo>
                    <a:pt x="1462" y="1292"/>
                  </a:lnTo>
                  <a:lnTo>
                    <a:pt x="1466" y="1274"/>
                  </a:lnTo>
                  <a:lnTo>
                    <a:pt x="1462" y="1274"/>
                  </a:lnTo>
                  <a:lnTo>
                    <a:pt x="1454" y="1280"/>
                  </a:lnTo>
                  <a:lnTo>
                    <a:pt x="1450" y="1288"/>
                  </a:lnTo>
                  <a:lnTo>
                    <a:pt x="1448" y="1294"/>
                  </a:lnTo>
                  <a:lnTo>
                    <a:pt x="1446" y="1302"/>
                  </a:lnTo>
                  <a:lnTo>
                    <a:pt x="1446" y="1316"/>
                  </a:lnTo>
                  <a:lnTo>
                    <a:pt x="1444" y="1324"/>
                  </a:lnTo>
                  <a:lnTo>
                    <a:pt x="1440" y="1332"/>
                  </a:lnTo>
                  <a:lnTo>
                    <a:pt x="1414" y="1340"/>
                  </a:lnTo>
                  <a:lnTo>
                    <a:pt x="1384" y="1402"/>
                  </a:lnTo>
                  <a:lnTo>
                    <a:pt x="1372" y="1420"/>
                  </a:lnTo>
                  <a:lnTo>
                    <a:pt x="1356" y="1438"/>
                  </a:lnTo>
                  <a:lnTo>
                    <a:pt x="1338" y="1456"/>
                  </a:lnTo>
                  <a:lnTo>
                    <a:pt x="1320" y="1474"/>
                  </a:lnTo>
                  <a:lnTo>
                    <a:pt x="1298" y="1492"/>
                  </a:lnTo>
                  <a:lnTo>
                    <a:pt x="1278" y="1508"/>
                  </a:lnTo>
                  <a:lnTo>
                    <a:pt x="1256" y="1520"/>
                  </a:lnTo>
                  <a:lnTo>
                    <a:pt x="1236" y="1528"/>
                  </a:lnTo>
                  <a:lnTo>
                    <a:pt x="1222" y="1528"/>
                  </a:lnTo>
                  <a:lnTo>
                    <a:pt x="1222" y="1524"/>
                  </a:lnTo>
                  <a:lnTo>
                    <a:pt x="1234" y="1508"/>
                  </a:lnTo>
                  <a:lnTo>
                    <a:pt x="1248" y="1494"/>
                  </a:lnTo>
                  <a:lnTo>
                    <a:pt x="1280" y="1468"/>
                  </a:lnTo>
                  <a:lnTo>
                    <a:pt x="1312" y="1442"/>
                  </a:lnTo>
                  <a:lnTo>
                    <a:pt x="1326" y="1428"/>
                  </a:lnTo>
                  <a:lnTo>
                    <a:pt x="1340" y="1414"/>
                  </a:lnTo>
                  <a:lnTo>
                    <a:pt x="1352" y="1396"/>
                  </a:lnTo>
                  <a:lnTo>
                    <a:pt x="1366" y="1378"/>
                  </a:lnTo>
                  <a:lnTo>
                    <a:pt x="1390" y="1336"/>
                  </a:lnTo>
                  <a:lnTo>
                    <a:pt x="1412" y="1288"/>
                  </a:lnTo>
                  <a:lnTo>
                    <a:pt x="1432" y="1238"/>
                  </a:lnTo>
                  <a:lnTo>
                    <a:pt x="1446" y="1186"/>
                  </a:lnTo>
                  <a:lnTo>
                    <a:pt x="1452" y="1160"/>
                  </a:lnTo>
                  <a:lnTo>
                    <a:pt x="1456" y="1134"/>
                  </a:lnTo>
                  <a:lnTo>
                    <a:pt x="1458" y="1108"/>
                  </a:lnTo>
                  <a:lnTo>
                    <a:pt x="1460" y="1082"/>
                  </a:lnTo>
                  <a:lnTo>
                    <a:pt x="1460" y="1056"/>
                  </a:lnTo>
                  <a:lnTo>
                    <a:pt x="1458" y="1032"/>
                  </a:lnTo>
                  <a:lnTo>
                    <a:pt x="1472" y="1022"/>
                  </a:lnTo>
                  <a:lnTo>
                    <a:pt x="1480" y="1026"/>
                  </a:lnTo>
                  <a:lnTo>
                    <a:pt x="1480" y="1082"/>
                  </a:lnTo>
                  <a:lnTo>
                    <a:pt x="1478" y="1140"/>
                  </a:lnTo>
                  <a:lnTo>
                    <a:pt x="1472" y="1198"/>
                  </a:lnTo>
                  <a:lnTo>
                    <a:pt x="1462" y="1250"/>
                  </a:lnTo>
                  <a:lnTo>
                    <a:pt x="1466" y="1262"/>
                  </a:lnTo>
                  <a:lnTo>
                    <a:pt x="1488" y="1262"/>
                  </a:lnTo>
                  <a:lnTo>
                    <a:pt x="1498" y="1208"/>
                  </a:lnTo>
                  <a:lnTo>
                    <a:pt x="1500" y="1182"/>
                  </a:lnTo>
                  <a:lnTo>
                    <a:pt x="1500" y="1170"/>
                  </a:lnTo>
                  <a:lnTo>
                    <a:pt x="1498" y="1158"/>
                  </a:lnTo>
                  <a:lnTo>
                    <a:pt x="1506" y="1150"/>
                  </a:lnTo>
                  <a:lnTo>
                    <a:pt x="1520" y="1148"/>
                  </a:lnTo>
                  <a:lnTo>
                    <a:pt x="1526" y="1166"/>
                  </a:lnTo>
                  <a:lnTo>
                    <a:pt x="1530" y="1184"/>
                  </a:lnTo>
                  <a:lnTo>
                    <a:pt x="1530" y="1202"/>
                  </a:lnTo>
                  <a:lnTo>
                    <a:pt x="1528" y="1222"/>
                  </a:lnTo>
                  <a:lnTo>
                    <a:pt x="1524" y="1242"/>
                  </a:lnTo>
                  <a:lnTo>
                    <a:pt x="1518" y="1264"/>
                  </a:lnTo>
                  <a:lnTo>
                    <a:pt x="1510" y="1284"/>
                  </a:lnTo>
                  <a:lnTo>
                    <a:pt x="1502" y="1302"/>
                  </a:lnTo>
                  <a:lnTo>
                    <a:pt x="1482" y="1340"/>
                  </a:lnTo>
                  <a:lnTo>
                    <a:pt x="1460" y="1374"/>
                  </a:lnTo>
                  <a:lnTo>
                    <a:pt x="1440" y="1404"/>
                  </a:lnTo>
                  <a:lnTo>
                    <a:pt x="1424" y="1424"/>
                  </a:lnTo>
                  <a:lnTo>
                    <a:pt x="1424" y="1428"/>
                  </a:lnTo>
                  <a:lnTo>
                    <a:pt x="1440" y="1432"/>
                  </a:lnTo>
                  <a:lnTo>
                    <a:pt x="1474" y="1398"/>
                  </a:lnTo>
                  <a:lnTo>
                    <a:pt x="1504" y="1362"/>
                  </a:lnTo>
                  <a:lnTo>
                    <a:pt x="1518" y="1344"/>
                  </a:lnTo>
                  <a:lnTo>
                    <a:pt x="1532" y="1324"/>
                  </a:lnTo>
                  <a:lnTo>
                    <a:pt x="1544" y="1302"/>
                  </a:lnTo>
                  <a:lnTo>
                    <a:pt x="1554" y="1276"/>
                  </a:lnTo>
                  <a:lnTo>
                    <a:pt x="1558" y="1258"/>
                  </a:lnTo>
                  <a:lnTo>
                    <a:pt x="1562" y="1240"/>
                  </a:lnTo>
                  <a:lnTo>
                    <a:pt x="1562" y="1220"/>
                  </a:lnTo>
                  <a:lnTo>
                    <a:pt x="1560" y="1200"/>
                  </a:lnTo>
                  <a:lnTo>
                    <a:pt x="1556" y="1162"/>
                  </a:lnTo>
                  <a:lnTo>
                    <a:pt x="1550" y="1132"/>
                  </a:lnTo>
                  <a:lnTo>
                    <a:pt x="1548" y="1110"/>
                  </a:lnTo>
                  <a:lnTo>
                    <a:pt x="1548" y="1090"/>
                  </a:lnTo>
                  <a:lnTo>
                    <a:pt x="1552" y="1048"/>
                  </a:lnTo>
                  <a:lnTo>
                    <a:pt x="1556" y="1008"/>
                  </a:lnTo>
                  <a:lnTo>
                    <a:pt x="1556" y="988"/>
                  </a:lnTo>
                  <a:lnTo>
                    <a:pt x="1554" y="966"/>
                  </a:lnTo>
                  <a:lnTo>
                    <a:pt x="1550" y="948"/>
                  </a:lnTo>
                  <a:lnTo>
                    <a:pt x="1544" y="926"/>
                  </a:lnTo>
                  <a:lnTo>
                    <a:pt x="1530" y="880"/>
                  </a:lnTo>
                  <a:lnTo>
                    <a:pt x="1512" y="836"/>
                  </a:lnTo>
                  <a:lnTo>
                    <a:pt x="1498" y="800"/>
                  </a:lnTo>
                  <a:lnTo>
                    <a:pt x="1502" y="756"/>
                  </a:lnTo>
                  <a:lnTo>
                    <a:pt x="1494" y="732"/>
                  </a:lnTo>
                  <a:lnTo>
                    <a:pt x="1486" y="710"/>
                  </a:lnTo>
                  <a:lnTo>
                    <a:pt x="1466" y="666"/>
                  </a:lnTo>
                  <a:lnTo>
                    <a:pt x="1446" y="624"/>
                  </a:lnTo>
                  <a:lnTo>
                    <a:pt x="1438" y="602"/>
                  </a:lnTo>
                  <a:lnTo>
                    <a:pt x="1432" y="578"/>
                  </a:lnTo>
                  <a:lnTo>
                    <a:pt x="1418" y="566"/>
                  </a:lnTo>
                  <a:lnTo>
                    <a:pt x="1414" y="566"/>
                  </a:lnTo>
                  <a:lnTo>
                    <a:pt x="1414" y="576"/>
                  </a:lnTo>
                  <a:lnTo>
                    <a:pt x="1414" y="584"/>
                  </a:lnTo>
                  <a:lnTo>
                    <a:pt x="1420" y="600"/>
                  </a:lnTo>
                  <a:lnTo>
                    <a:pt x="1424" y="618"/>
                  </a:lnTo>
                  <a:lnTo>
                    <a:pt x="1424" y="628"/>
                  </a:lnTo>
                  <a:lnTo>
                    <a:pt x="1424" y="640"/>
                  </a:lnTo>
                  <a:lnTo>
                    <a:pt x="1418" y="638"/>
                  </a:lnTo>
                  <a:lnTo>
                    <a:pt x="1412" y="634"/>
                  </a:lnTo>
                  <a:lnTo>
                    <a:pt x="1404" y="622"/>
                  </a:lnTo>
                  <a:lnTo>
                    <a:pt x="1398" y="606"/>
                  </a:lnTo>
                  <a:lnTo>
                    <a:pt x="1396" y="590"/>
                  </a:lnTo>
                  <a:lnTo>
                    <a:pt x="1394" y="572"/>
                  </a:lnTo>
                  <a:lnTo>
                    <a:pt x="1394" y="552"/>
                  </a:lnTo>
                  <a:lnTo>
                    <a:pt x="1398" y="516"/>
                  </a:lnTo>
                  <a:lnTo>
                    <a:pt x="1376" y="526"/>
                  </a:lnTo>
                  <a:lnTo>
                    <a:pt x="1372" y="522"/>
                  </a:lnTo>
                  <a:lnTo>
                    <a:pt x="1384" y="496"/>
                  </a:lnTo>
                  <a:lnTo>
                    <a:pt x="1372" y="476"/>
                  </a:lnTo>
                  <a:lnTo>
                    <a:pt x="1362" y="456"/>
                  </a:lnTo>
                  <a:lnTo>
                    <a:pt x="1342" y="410"/>
                  </a:lnTo>
                  <a:lnTo>
                    <a:pt x="1326" y="364"/>
                  </a:lnTo>
                  <a:lnTo>
                    <a:pt x="1308" y="316"/>
                  </a:lnTo>
                  <a:lnTo>
                    <a:pt x="1290" y="270"/>
                  </a:lnTo>
                  <a:lnTo>
                    <a:pt x="1280" y="248"/>
                  </a:lnTo>
                  <a:lnTo>
                    <a:pt x="1270" y="226"/>
                  </a:lnTo>
                  <a:lnTo>
                    <a:pt x="1258" y="208"/>
                  </a:lnTo>
                  <a:lnTo>
                    <a:pt x="1244" y="188"/>
                  </a:lnTo>
                  <a:lnTo>
                    <a:pt x="1230" y="172"/>
                  </a:lnTo>
                  <a:lnTo>
                    <a:pt x="1214" y="156"/>
                  </a:lnTo>
                  <a:lnTo>
                    <a:pt x="1170" y="122"/>
                  </a:lnTo>
                  <a:lnTo>
                    <a:pt x="1124" y="84"/>
                  </a:lnTo>
                  <a:lnTo>
                    <a:pt x="1076" y="50"/>
                  </a:lnTo>
                  <a:lnTo>
                    <a:pt x="1052" y="36"/>
                  </a:lnTo>
                  <a:lnTo>
                    <a:pt x="1028" y="24"/>
                  </a:lnTo>
                  <a:lnTo>
                    <a:pt x="1014" y="18"/>
                  </a:lnTo>
                  <a:lnTo>
                    <a:pt x="998" y="12"/>
                  </a:lnTo>
                  <a:lnTo>
                    <a:pt x="962" y="4"/>
                  </a:lnTo>
                  <a:lnTo>
                    <a:pt x="922" y="0"/>
                  </a:lnTo>
                  <a:lnTo>
                    <a:pt x="882" y="0"/>
                  </a:lnTo>
                  <a:lnTo>
                    <a:pt x="842" y="2"/>
                  </a:lnTo>
                  <a:lnTo>
                    <a:pt x="804" y="8"/>
                  </a:lnTo>
                  <a:lnTo>
                    <a:pt x="770" y="14"/>
                  </a:lnTo>
                  <a:lnTo>
                    <a:pt x="740" y="24"/>
                  </a:lnTo>
                  <a:lnTo>
                    <a:pt x="720" y="30"/>
                  </a:lnTo>
                  <a:lnTo>
                    <a:pt x="700" y="36"/>
                  </a:lnTo>
                  <a:lnTo>
                    <a:pt x="662" y="46"/>
                  </a:lnTo>
                  <a:lnTo>
                    <a:pt x="646" y="50"/>
                  </a:lnTo>
                  <a:lnTo>
                    <a:pt x="628" y="56"/>
                  </a:lnTo>
                  <a:lnTo>
                    <a:pt x="612" y="64"/>
                  </a:lnTo>
                  <a:lnTo>
                    <a:pt x="596" y="76"/>
                  </a:lnTo>
                  <a:lnTo>
                    <a:pt x="548" y="150"/>
                  </a:lnTo>
                  <a:lnTo>
                    <a:pt x="486" y="232"/>
                  </a:lnTo>
                  <a:lnTo>
                    <a:pt x="464" y="266"/>
                  </a:lnTo>
                  <a:lnTo>
                    <a:pt x="446" y="298"/>
                  </a:lnTo>
                  <a:lnTo>
                    <a:pt x="430" y="334"/>
                  </a:lnTo>
                  <a:lnTo>
                    <a:pt x="416" y="378"/>
                  </a:lnTo>
                  <a:lnTo>
                    <a:pt x="402" y="434"/>
                  </a:lnTo>
                  <a:lnTo>
                    <a:pt x="390" y="504"/>
                  </a:lnTo>
                  <a:lnTo>
                    <a:pt x="390" y="704"/>
                  </a:lnTo>
                  <a:lnTo>
                    <a:pt x="394" y="722"/>
                  </a:lnTo>
                  <a:lnTo>
                    <a:pt x="400" y="740"/>
                  </a:lnTo>
                  <a:lnTo>
                    <a:pt x="404" y="748"/>
                  </a:lnTo>
                  <a:lnTo>
                    <a:pt x="406" y="758"/>
                  </a:lnTo>
                  <a:lnTo>
                    <a:pt x="406" y="770"/>
                  </a:lnTo>
                  <a:lnTo>
                    <a:pt x="404" y="782"/>
                  </a:lnTo>
                  <a:lnTo>
                    <a:pt x="394" y="822"/>
                  </a:lnTo>
                  <a:lnTo>
                    <a:pt x="384" y="860"/>
                  </a:lnTo>
                  <a:lnTo>
                    <a:pt x="376" y="900"/>
                  </a:lnTo>
                  <a:lnTo>
                    <a:pt x="370" y="948"/>
                  </a:lnTo>
                  <a:lnTo>
                    <a:pt x="356" y="948"/>
                  </a:lnTo>
                  <a:lnTo>
                    <a:pt x="360" y="886"/>
                  </a:lnTo>
                  <a:lnTo>
                    <a:pt x="366" y="822"/>
                  </a:lnTo>
                  <a:lnTo>
                    <a:pt x="370" y="754"/>
                  </a:lnTo>
                  <a:lnTo>
                    <a:pt x="370" y="718"/>
                  </a:lnTo>
                  <a:lnTo>
                    <a:pt x="370" y="678"/>
                  </a:lnTo>
                  <a:lnTo>
                    <a:pt x="368" y="648"/>
                  </a:lnTo>
                  <a:lnTo>
                    <a:pt x="364" y="618"/>
                  </a:lnTo>
                  <a:lnTo>
                    <a:pt x="360" y="588"/>
                  </a:lnTo>
                  <a:lnTo>
                    <a:pt x="358" y="572"/>
                  </a:lnTo>
                  <a:lnTo>
                    <a:pt x="360" y="560"/>
                  </a:lnTo>
                  <a:lnTo>
                    <a:pt x="380" y="428"/>
                  </a:lnTo>
                  <a:lnTo>
                    <a:pt x="390" y="356"/>
                  </a:lnTo>
                  <a:lnTo>
                    <a:pt x="390" y="328"/>
                  </a:lnTo>
                  <a:lnTo>
                    <a:pt x="390" y="312"/>
                  </a:lnTo>
                  <a:lnTo>
                    <a:pt x="390" y="304"/>
                  </a:lnTo>
                  <a:lnTo>
                    <a:pt x="378" y="310"/>
                  </a:lnTo>
                  <a:lnTo>
                    <a:pt x="368" y="318"/>
                  </a:lnTo>
                  <a:lnTo>
                    <a:pt x="362" y="328"/>
                  </a:lnTo>
                  <a:lnTo>
                    <a:pt x="356" y="338"/>
                  </a:lnTo>
                  <a:lnTo>
                    <a:pt x="352" y="350"/>
                  </a:lnTo>
                  <a:lnTo>
                    <a:pt x="350" y="362"/>
                  </a:lnTo>
                  <a:lnTo>
                    <a:pt x="348" y="390"/>
                  </a:lnTo>
                  <a:lnTo>
                    <a:pt x="350" y="420"/>
                  </a:lnTo>
                  <a:lnTo>
                    <a:pt x="352" y="450"/>
                  </a:lnTo>
                  <a:lnTo>
                    <a:pt x="352" y="478"/>
                  </a:lnTo>
                  <a:lnTo>
                    <a:pt x="350" y="492"/>
                  </a:lnTo>
                  <a:lnTo>
                    <a:pt x="348" y="504"/>
                  </a:lnTo>
                  <a:lnTo>
                    <a:pt x="340" y="542"/>
                  </a:lnTo>
                  <a:lnTo>
                    <a:pt x="332" y="588"/>
                  </a:lnTo>
                  <a:lnTo>
                    <a:pt x="330" y="612"/>
                  </a:lnTo>
                  <a:lnTo>
                    <a:pt x="330" y="638"/>
                  </a:lnTo>
                  <a:lnTo>
                    <a:pt x="330" y="664"/>
                  </a:lnTo>
                  <a:lnTo>
                    <a:pt x="334" y="692"/>
                  </a:lnTo>
                  <a:lnTo>
                    <a:pt x="338" y="716"/>
                  </a:lnTo>
                  <a:lnTo>
                    <a:pt x="344" y="746"/>
                  </a:lnTo>
                  <a:lnTo>
                    <a:pt x="348" y="760"/>
                  </a:lnTo>
                  <a:lnTo>
                    <a:pt x="348" y="776"/>
                  </a:lnTo>
                  <a:lnTo>
                    <a:pt x="348" y="792"/>
                  </a:lnTo>
                  <a:lnTo>
                    <a:pt x="344" y="808"/>
                  </a:lnTo>
                  <a:lnTo>
                    <a:pt x="334" y="856"/>
                  </a:lnTo>
                  <a:lnTo>
                    <a:pt x="328" y="906"/>
                  </a:lnTo>
                  <a:lnTo>
                    <a:pt x="324" y="956"/>
                  </a:lnTo>
                  <a:lnTo>
                    <a:pt x="320" y="1006"/>
                  </a:lnTo>
                  <a:lnTo>
                    <a:pt x="320" y="1106"/>
                  </a:lnTo>
                  <a:lnTo>
                    <a:pt x="318" y="1202"/>
                  </a:lnTo>
                  <a:lnTo>
                    <a:pt x="312" y="1198"/>
                  </a:lnTo>
                  <a:lnTo>
                    <a:pt x="308" y="1190"/>
                  </a:lnTo>
                  <a:lnTo>
                    <a:pt x="304" y="1182"/>
                  </a:lnTo>
                  <a:lnTo>
                    <a:pt x="302" y="1174"/>
                  </a:lnTo>
                  <a:lnTo>
                    <a:pt x="300" y="1154"/>
                  </a:lnTo>
                  <a:lnTo>
                    <a:pt x="302" y="1132"/>
                  </a:lnTo>
                  <a:lnTo>
                    <a:pt x="306" y="1084"/>
                  </a:lnTo>
                  <a:lnTo>
                    <a:pt x="306" y="1062"/>
                  </a:lnTo>
                  <a:lnTo>
                    <a:pt x="304" y="1040"/>
                  </a:lnTo>
                  <a:lnTo>
                    <a:pt x="300" y="1018"/>
                  </a:lnTo>
                  <a:lnTo>
                    <a:pt x="300" y="990"/>
                  </a:lnTo>
                  <a:lnTo>
                    <a:pt x="300" y="960"/>
                  </a:lnTo>
                  <a:lnTo>
                    <a:pt x="300" y="928"/>
                  </a:lnTo>
                  <a:lnTo>
                    <a:pt x="306" y="864"/>
                  </a:lnTo>
                  <a:lnTo>
                    <a:pt x="316" y="810"/>
                  </a:lnTo>
                  <a:lnTo>
                    <a:pt x="316" y="530"/>
                  </a:lnTo>
                  <a:lnTo>
                    <a:pt x="318" y="508"/>
                  </a:lnTo>
                  <a:lnTo>
                    <a:pt x="324" y="488"/>
                  </a:lnTo>
                  <a:lnTo>
                    <a:pt x="326" y="468"/>
                  </a:lnTo>
                  <a:lnTo>
                    <a:pt x="326" y="444"/>
                  </a:lnTo>
                  <a:lnTo>
                    <a:pt x="312" y="444"/>
                  </a:lnTo>
                  <a:lnTo>
                    <a:pt x="298" y="546"/>
                  </a:lnTo>
                  <a:lnTo>
                    <a:pt x="282" y="648"/>
                  </a:lnTo>
                  <a:lnTo>
                    <a:pt x="276" y="686"/>
                  </a:lnTo>
                  <a:lnTo>
                    <a:pt x="274" y="722"/>
                  </a:lnTo>
                  <a:lnTo>
                    <a:pt x="274" y="756"/>
                  </a:lnTo>
                  <a:lnTo>
                    <a:pt x="276" y="790"/>
                  </a:lnTo>
                  <a:lnTo>
                    <a:pt x="278" y="854"/>
                  </a:lnTo>
                  <a:lnTo>
                    <a:pt x="278" y="886"/>
                  </a:lnTo>
                  <a:lnTo>
                    <a:pt x="274" y="918"/>
                  </a:lnTo>
                  <a:lnTo>
                    <a:pt x="256" y="914"/>
                  </a:lnTo>
                  <a:lnTo>
                    <a:pt x="254" y="876"/>
                  </a:lnTo>
                  <a:lnTo>
                    <a:pt x="252" y="822"/>
                  </a:lnTo>
                  <a:lnTo>
                    <a:pt x="252" y="760"/>
                  </a:lnTo>
                  <a:lnTo>
                    <a:pt x="254" y="694"/>
                  </a:lnTo>
                  <a:lnTo>
                    <a:pt x="258" y="628"/>
                  </a:lnTo>
                  <a:lnTo>
                    <a:pt x="264" y="564"/>
                  </a:lnTo>
                  <a:lnTo>
                    <a:pt x="270" y="536"/>
                  </a:lnTo>
                  <a:lnTo>
                    <a:pt x="276" y="510"/>
                  </a:lnTo>
                  <a:lnTo>
                    <a:pt x="282" y="486"/>
                  </a:lnTo>
                  <a:lnTo>
                    <a:pt x="290" y="468"/>
                  </a:lnTo>
                  <a:lnTo>
                    <a:pt x="282" y="448"/>
                  </a:lnTo>
                  <a:lnTo>
                    <a:pt x="276" y="456"/>
                  </a:lnTo>
                  <a:lnTo>
                    <a:pt x="270" y="466"/>
                  </a:lnTo>
                  <a:lnTo>
                    <a:pt x="264" y="482"/>
                  </a:lnTo>
                  <a:lnTo>
                    <a:pt x="260" y="500"/>
                  </a:lnTo>
                  <a:lnTo>
                    <a:pt x="250" y="544"/>
                  </a:lnTo>
                  <a:lnTo>
                    <a:pt x="242" y="594"/>
                  </a:lnTo>
                  <a:lnTo>
                    <a:pt x="236" y="642"/>
                  </a:lnTo>
                  <a:lnTo>
                    <a:pt x="234" y="688"/>
                  </a:lnTo>
                  <a:lnTo>
                    <a:pt x="234" y="722"/>
                  </a:lnTo>
                  <a:lnTo>
                    <a:pt x="236" y="734"/>
                  </a:lnTo>
                  <a:lnTo>
                    <a:pt x="238" y="740"/>
                  </a:lnTo>
                  <a:lnTo>
                    <a:pt x="228" y="756"/>
                  </a:lnTo>
                  <a:lnTo>
                    <a:pt x="222" y="774"/>
                  </a:lnTo>
                  <a:lnTo>
                    <a:pt x="218" y="794"/>
                  </a:lnTo>
                  <a:lnTo>
                    <a:pt x="216" y="816"/>
                  </a:lnTo>
                  <a:lnTo>
                    <a:pt x="214" y="840"/>
                  </a:lnTo>
                  <a:lnTo>
                    <a:pt x="214" y="864"/>
                  </a:lnTo>
                  <a:lnTo>
                    <a:pt x="216" y="920"/>
                  </a:lnTo>
                  <a:lnTo>
                    <a:pt x="220" y="974"/>
                  </a:lnTo>
                  <a:lnTo>
                    <a:pt x="224" y="1030"/>
                  </a:lnTo>
                  <a:lnTo>
                    <a:pt x="224" y="1056"/>
                  </a:lnTo>
                  <a:lnTo>
                    <a:pt x="222" y="1080"/>
                  </a:lnTo>
                  <a:lnTo>
                    <a:pt x="220" y="1104"/>
                  </a:lnTo>
                  <a:lnTo>
                    <a:pt x="216" y="1126"/>
                  </a:lnTo>
                  <a:lnTo>
                    <a:pt x="212" y="1146"/>
                  </a:lnTo>
                  <a:lnTo>
                    <a:pt x="208" y="1168"/>
                  </a:lnTo>
                  <a:lnTo>
                    <a:pt x="206" y="1218"/>
                  </a:lnTo>
                  <a:lnTo>
                    <a:pt x="202" y="1244"/>
                  </a:lnTo>
                  <a:lnTo>
                    <a:pt x="200" y="1270"/>
                  </a:lnTo>
                  <a:lnTo>
                    <a:pt x="194" y="1298"/>
                  </a:lnTo>
                  <a:lnTo>
                    <a:pt x="186" y="1324"/>
                  </a:lnTo>
                  <a:lnTo>
                    <a:pt x="184" y="1328"/>
                  </a:lnTo>
                  <a:lnTo>
                    <a:pt x="180" y="1332"/>
                  </a:lnTo>
                  <a:lnTo>
                    <a:pt x="172" y="1338"/>
                  </a:lnTo>
                  <a:lnTo>
                    <a:pt x="164" y="1342"/>
                  </a:lnTo>
                  <a:lnTo>
                    <a:pt x="160" y="1348"/>
                  </a:lnTo>
                  <a:lnTo>
                    <a:pt x="164" y="1414"/>
                  </a:lnTo>
                  <a:lnTo>
                    <a:pt x="152" y="1444"/>
                  </a:lnTo>
                  <a:lnTo>
                    <a:pt x="134" y="1480"/>
                  </a:lnTo>
                  <a:lnTo>
                    <a:pt x="114" y="1518"/>
                  </a:lnTo>
                  <a:lnTo>
                    <a:pt x="92" y="1556"/>
                  </a:lnTo>
                  <a:lnTo>
                    <a:pt x="68" y="1594"/>
                  </a:lnTo>
                  <a:lnTo>
                    <a:pt x="44" y="1628"/>
                  </a:lnTo>
                  <a:lnTo>
                    <a:pt x="22" y="1658"/>
                  </a:lnTo>
                  <a:lnTo>
                    <a:pt x="0" y="1684"/>
                  </a:lnTo>
                  <a:lnTo>
                    <a:pt x="0" y="1694"/>
                  </a:lnTo>
                  <a:lnTo>
                    <a:pt x="16" y="1694"/>
                  </a:lnTo>
                  <a:lnTo>
                    <a:pt x="24" y="1678"/>
                  </a:lnTo>
                  <a:lnTo>
                    <a:pt x="36" y="1662"/>
                  </a:lnTo>
                  <a:lnTo>
                    <a:pt x="62" y="1632"/>
                  </a:lnTo>
                  <a:lnTo>
                    <a:pt x="118" y="1572"/>
                  </a:lnTo>
                  <a:lnTo>
                    <a:pt x="132" y="1556"/>
                  </a:lnTo>
                  <a:lnTo>
                    <a:pt x="146" y="1540"/>
                  </a:lnTo>
                  <a:lnTo>
                    <a:pt x="156" y="1522"/>
                  </a:lnTo>
                  <a:lnTo>
                    <a:pt x="166" y="1506"/>
                  </a:lnTo>
                  <a:lnTo>
                    <a:pt x="174" y="1486"/>
                  </a:lnTo>
                  <a:lnTo>
                    <a:pt x="180" y="1466"/>
                  </a:lnTo>
                  <a:lnTo>
                    <a:pt x="182" y="1444"/>
                  </a:lnTo>
                  <a:lnTo>
                    <a:pt x="182" y="1422"/>
                  </a:lnTo>
                  <a:lnTo>
                    <a:pt x="208" y="1410"/>
                  </a:lnTo>
                  <a:lnTo>
                    <a:pt x="210" y="1380"/>
                  </a:lnTo>
                  <a:lnTo>
                    <a:pt x="214" y="1350"/>
                  </a:lnTo>
                  <a:lnTo>
                    <a:pt x="224" y="1290"/>
                  </a:lnTo>
                  <a:lnTo>
                    <a:pt x="238" y="1226"/>
                  </a:lnTo>
                  <a:lnTo>
                    <a:pt x="252" y="1166"/>
                  </a:lnTo>
                  <a:lnTo>
                    <a:pt x="258" y="1172"/>
                  </a:lnTo>
                  <a:lnTo>
                    <a:pt x="262" y="1178"/>
                  </a:lnTo>
                  <a:lnTo>
                    <a:pt x="266" y="1186"/>
                  </a:lnTo>
                  <a:lnTo>
                    <a:pt x="266" y="1196"/>
                  </a:lnTo>
                  <a:lnTo>
                    <a:pt x="266" y="1216"/>
                  </a:lnTo>
                  <a:lnTo>
                    <a:pt x="262" y="1238"/>
                  </a:lnTo>
                  <a:lnTo>
                    <a:pt x="250" y="1284"/>
                  </a:lnTo>
                  <a:lnTo>
                    <a:pt x="246" y="1306"/>
                  </a:lnTo>
                  <a:lnTo>
                    <a:pt x="246" y="1324"/>
                  </a:lnTo>
                  <a:lnTo>
                    <a:pt x="244" y="1340"/>
                  </a:lnTo>
                  <a:lnTo>
                    <a:pt x="242" y="1356"/>
                  </a:lnTo>
                  <a:lnTo>
                    <a:pt x="234" y="1394"/>
                  </a:lnTo>
                  <a:lnTo>
                    <a:pt x="222" y="1436"/>
                  </a:lnTo>
                  <a:lnTo>
                    <a:pt x="208" y="1478"/>
                  </a:lnTo>
                  <a:lnTo>
                    <a:pt x="190" y="1520"/>
                  </a:lnTo>
                  <a:lnTo>
                    <a:pt x="170" y="1560"/>
                  </a:lnTo>
                  <a:lnTo>
                    <a:pt x="152" y="1596"/>
                  </a:lnTo>
                  <a:lnTo>
                    <a:pt x="134" y="1624"/>
                  </a:lnTo>
                  <a:lnTo>
                    <a:pt x="124" y="1638"/>
                  </a:lnTo>
                  <a:lnTo>
                    <a:pt x="110" y="1652"/>
                  </a:lnTo>
                  <a:lnTo>
                    <a:pt x="78" y="1682"/>
                  </a:lnTo>
                  <a:lnTo>
                    <a:pt x="64" y="1698"/>
                  </a:lnTo>
                  <a:lnTo>
                    <a:pt x="52" y="1716"/>
                  </a:lnTo>
                  <a:lnTo>
                    <a:pt x="48" y="1724"/>
                  </a:lnTo>
                  <a:lnTo>
                    <a:pt x="46" y="1732"/>
                  </a:lnTo>
                  <a:lnTo>
                    <a:pt x="44" y="1742"/>
                  </a:lnTo>
                  <a:lnTo>
                    <a:pt x="46" y="1750"/>
                  </a:lnTo>
                  <a:lnTo>
                    <a:pt x="46" y="1758"/>
                  </a:lnTo>
                  <a:lnTo>
                    <a:pt x="52" y="1762"/>
                  </a:lnTo>
                  <a:lnTo>
                    <a:pt x="88" y="1720"/>
                  </a:lnTo>
                  <a:lnTo>
                    <a:pt x="122" y="1676"/>
                  </a:lnTo>
                  <a:lnTo>
                    <a:pt x="156" y="1632"/>
                  </a:lnTo>
                  <a:lnTo>
                    <a:pt x="186" y="1586"/>
                  </a:lnTo>
                  <a:lnTo>
                    <a:pt x="216" y="1538"/>
                  </a:lnTo>
                  <a:lnTo>
                    <a:pt x="242" y="1490"/>
                  </a:lnTo>
                  <a:lnTo>
                    <a:pt x="268" y="1440"/>
                  </a:lnTo>
                  <a:lnTo>
                    <a:pt x="290" y="1388"/>
                  </a:lnTo>
                  <a:lnTo>
                    <a:pt x="296" y="1368"/>
                  </a:lnTo>
                  <a:lnTo>
                    <a:pt x="300" y="1346"/>
                  </a:lnTo>
                  <a:lnTo>
                    <a:pt x="302" y="1324"/>
                  </a:lnTo>
                  <a:lnTo>
                    <a:pt x="302" y="1302"/>
                  </a:lnTo>
                  <a:lnTo>
                    <a:pt x="302" y="1258"/>
                  </a:lnTo>
                  <a:lnTo>
                    <a:pt x="304" y="1236"/>
                  </a:lnTo>
                  <a:lnTo>
                    <a:pt x="308" y="1218"/>
                  </a:lnTo>
                  <a:lnTo>
                    <a:pt x="322" y="1218"/>
                  </a:lnTo>
                  <a:lnTo>
                    <a:pt x="324" y="1242"/>
                  </a:lnTo>
                  <a:lnTo>
                    <a:pt x="324" y="1268"/>
                  </a:lnTo>
                  <a:lnTo>
                    <a:pt x="320" y="1294"/>
                  </a:lnTo>
                  <a:lnTo>
                    <a:pt x="314" y="1320"/>
                  </a:lnTo>
                  <a:lnTo>
                    <a:pt x="302" y="1372"/>
                  </a:lnTo>
                  <a:lnTo>
                    <a:pt x="294" y="1414"/>
                  </a:lnTo>
                  <a:lnTo>
                    <a:pt x="292" y="1420"/>
                  </a:lnTo>
                  <a:lnTo>
                    <a:pt x="294" y="1426"/>
                  </a:lnTo>
                  <a:lnTo>
                    <a:pt x="296" y="1440"/>
                  </a:lnTo>
                  <a:lnTo>
                    <a:pt x="300" y="1456"/>
                  </a:lnTo>
                  <a:lnTo>
                    <a:pt x="298" y="1464"/>
                  </a:lnTo>
                  <a:lnTo>
                    <a:pt x="296" y="1472"/>
                  </a:lnTo>
                  <a:lnTo>
                    <a:pt x="292" y="1486"/>
                  </a:lnTo>
                  <a:lnTo>
                    <a:pt x="286" y="1496"/>
                  </a:lnTo>
                  <a:lnTo>
                    <a:pt x="274" y="1514"/>
                  </a:lnTo>
                  <a:lnTo>
                    <a:pt x="268" y="1524"/>
                  </a:lnTo>
                  <a:lnTo>
                    <a:pt x="262" y="1534"/>
                  </a:lnTo>
                  <a:lnTo>
                    <a:pt x="258" y="1548"/>
                  </a:lnTo>
                  <a:lnTo>
                    <a:pt x="256" y="1566"/>
                  </a:lnTo>
                  <a:lnTo>
                    <a:pt x="274" y="1562"/>
                  </a:lnTo>
                  <a:lnTo>
                    <a:pt x="286" y="1550"/>
                  </a:lnTo>
                  <a:lnTo>
                    <a:pt x="296" y="1536"/>
                  </a:lnTo>
                  <a:lnTo>
                    <a:pt x="308" y="1516"/>
                  </a:lnTo>
                  <a:lnTo>
                    <a:pt x="318" y="1492"/>
                  </a:lnTo>
                  <a:lnTo>
                    <a:pt x="326" y="1464"/>
                  </a:lnTo>
                  <a:lnTo>
                    <a:pt x="336" y="1436"/>
                  </a:lnTo>
                  <a:lnTo>
                    <a:pt x="344" y="1404"/>
                  </a:lnTo>
                  <a:lnTo>
                    <a:pt x="350" y="1372"/>
                  </a:lnTo>
                  <a:lnTo>
                    <a:pt x="356" y="1338"/>
                  </a:lnTo>
                  <a:lnTo>
                    <a:pt x="360" y="1304"/>
                  </a:lnTo>
                  <a:lnTo>
                    <a:pt x="364" y="1272"/>
                  </a:lnTo>
                  <a:lnTo>
                    <a:pt x="366" y="1238"/>
                  </a:lnTo>
                  <a:lnTo>
                    <a:pt x="366" y="1208"/>
                  </a:lnTo>
                  <a:lnTo>
                    <a:pt x="364" y="1178"/>
                  </a:lnTo>
                  <a:lnTo>
                    <a:pt x="362" y="1152"/>
                  </a:lnTo>
                  <a:lnTo>
                    <a:pt x="356" y="1128"/>
                  </a:lnTo>
                  <a:lnTo>
                    <a:pt x="360" y="1122"/>
                  </a:lnTo>
                  <a:lnTo>
                    <a:pt x="374" y="1122"/>
                  </a:lnTo>
                  <a:lnTo>
                    <a:pt x="386" y="1270"/>
                  </a:lnTo>
                  <a:lnTo>
                    <a:pt x="374" y="1330"/>
                  </a:lnTo>
                  <a:lnTo>
                    <a:pt x="366" y="1390"/>
                  </a:lnTo>
                  <a:lnTo>
                    <a:pt x="352" y="1506"/>
                  </a:lnTo>
                  <a:lnTo>
                    <a:pt x="350" y="1518"/>
                  </a:lnTo>
                  <a:lnTo>
                    <a:pt x="342" y="1528"/>
                  </a:lnTo>
                  <a:lnTo>
                    <a:pt x="324" y="1552"/>
                  </a:lnTo>
                  <a:lnTo>
                    <a:pt x="316" y="1564"/>
                  </a:lnTo>
                  <a:lnTo>
                    <a:pt x="306" y="1578"/>
                  </a:lnTo>
                  <a:lnTo>
                    <a:pt x="300" y="1592"/>
                  </a:lnTo>
                  <a:lnTo>
                    <a:pt x="296" y="1610"/>
                  </a:lnTo>
                  <a:lnTo>
                    <a:pt x="312" y="1600"/>
                  </a:lnTo>
                  <a:lnTo>
                    <a:pt x="328" y="1588"/>
                  </a:lnTo>
                  <a:lnTo>
                    <a:pt x="342" y="1570"/>
                  </a:lnTo>
                  <a:lnTo>
                    <a:pt x="356" y="1552"/>
                  </a:lnTo>
                  <a:lnTo>
                    <a:pt x="368" y="1532"/>
                  </a:lnTo>
                  <a:lnTo>
                    <a:pt x="378" y="1510"/>
                  </a:lnTo>
                  <a:lnTo>
                    <a:pt x="386" y="1490"/>
                  </a:lnTo>
                  <a:lnTo>
                    <a:pt x="392" y="1472"/>
                  </a:lnTo>
                  <a:lnTo>
                    <a:pt x="408" y="1470"/>
                  </a:lnTo>
                  <a:lnTo>
                    <a:pt x="404" y="1498"/>
                  </a:lnTo>
                  <a:lnTo>
                    <a:pt x="396" y="1526"/>
                  </a:lnTo>
                  <a:lnTo>
                    <a:pt x="384" y="1554"/>
                  </a:lnTo>
                  <a:lnTo>
                    <a:pt x="370" y="1580"/>
                  </a:lnTo>
                  <a:lnTo>
                    <a:pt x="352" y="1608"/>
                  </a:lnTo>
                  <a:lnTo>
                    <a:pt x="332" y="1634"/>
                  </a:lnTo>
                  <a:lnTo>
                    <a:pt x="310" y="1660"/>
                  </a:lnTo>
                  <a:lnTo>
                    <a:pt x="288" y="1684"/>
                  </a:lnTo>
                  <a:lnTo>
                    <a:pt x="240" y="1734"/>
                  </a:lnTo>
                  <a:lnTo>
                    <a:pt x="194" y="1778"/>
                  </a:lnTo>
                  <a:lnTo>
                    <a:pt x="150" y="1820"/>
                  </a:lnTo>
                  <a:lnTo>
                    <a:pt x="132" y="1840"/>
                  </a:lnTo>
                  <a:lnTo>
                    <a:pt x="116" y="1858"/>
                  </a:lnTo>
                  <a:lnTo>
                    <a:pt x="116" y="1872"/>
                  </a:lnTo>
                  <a:lnTo>
                    <a:pt x="126" y="1872"/>
                  </a:lnTo>
                  <a:lnTo>
                    <a:pt x="164" y="1842"/>
                  </a:lnTo>
                  <a:lnTo>
                    <a:pt x="196" y="1812"/>
                  </a:lnTo>
                  <a:lnTo>
                    <a:pt x="224" y="1782"/>
                  </a:lnTo>
                  <a:lnTo>
                    <a:pt x="250" y="1750"/>
                  </a:lnTo>
                  <a:lnTo>
                    <a:pt x="300" y="1686"/>
                  </a:lnTo>
                  <a:lnTo>
                    <a:pt x="326" y="1652"/>
                  </a:lnTo>
                  <a:lnTo>
                    <a:pt x="356" y="1618"/>
                  </a:lnTo>
                  <a:lnTo>
                    <a:pt x="378" y="1596"/>
                  </a:lnTo>
                  <a:lnTo>
                    <a:pt x="400" y="1576"/>
                  </a:lnTo>
                  <a:lnTo>
                    <a:pt x="412" y="1566"/>
                  </a:lnTo>
                  <a:lnTo>
                    <a:pt x="422" y="1554"/>
                  </a:lnTo>
                  <a:lnTo>
                    <a:pt x="430" y="1542"/>
                  </a:lnTo>
                  <a:lnTo>
                    <a:pt x="438" y="1528"/>
                  </a:lnTo>
                  <a:lnTo>
                    <a:pt x="444" y="1506"/>
                  </a:lnTo>
                  <a:lnTo>
                    <a:pt x="450" y="1482"/>
                  </a:lnTo>
                  <a:lnTo>
                    <a:pt x="452" y="1460"/>
                  </a:lnTo>
                  <a:lnTo>
                    <a:pt x="454" y="1438"/>
                  </a:lnTo>
                  <a:lnTo>
                    <a:pt x="452" y="1396"/>
                  </a:lnTo>
                  <a:lnTo>
                    <a:pt x="450" y="1354"/>
                  </a:lnTo>
                  <a:lnTo>
                    <a:pt x="444" y="1312"/>
                  </a:lnTo>
                  <a:lnTo>
                    <a:pt x="442" y="1272"/>
                  </a:lnTo>
                  <a:lnTo>
                    <a:pt x="442" y="1254"/>
                  </a:lnTo>
                  <a:lnTo>
                    <a:pt x="444" y="1234"/>
                  </a:lnTo>
                  <a:lnTo>
                    <a:pt x="448" y="1214"/>
                  </a:lnTo>
                  <a:lnTo>
                    <a:pt x="452" y="1196"/>
                  </a:lnTo>
                  <a:lnTo>
                    <a:pt x="460" y="1184"/>
                  </a:lnTo>
                  <a:lnTo>
                    <a:pt x="464" y="1190"/>
                  </a:lnTo>
                  <a:lnTo>
                    <a:pt x="466" y="1196"/>
                  </a:lnTo>
                  <a:lnTo>
                    <a:pt x="472" y="1212"/>
                  </a:lnTo>
                  <a:lnTo>
                    <a:pt x="474" y="1234"/>
                  </a:lnTo>
                  <a:lnTo>
                    <a:pt x="476" y="1258"/>
                  </a:lnTo>
                  <a:lnTo>
                    <a:pt x="474" y="1312"/>
                  </a:lnTo>
                  <a:lnTo>
                    <a:pt x="472" y="1374"/>
                  </a:lnTo>
                  <a:lnTo>
                    <a:pt x="470" y="1432"/>
                  </a:lnTo>
                  <a:lnTo>
                    <a:pt x="470" y="1482"/>
                  </a:lnTo>
                  <a:lnTo>
                    <a:pt x="470" y="1504"/>
                  </a:lnTo>
                  <a:lnTo>
                    <a:pt x="474" y="1520"/>
                  </a:lnTo>
                  <a:lnTo>
                    <a:pt x="478" y="1530"/>
                  </a:lnTo>
                  <a:lnTo>
                    <a:pt x="482" y="1534"/>
                  </a:lnTo>
                  <a:lnTo>
                    <a:pt x="486" y="1536"/>
                  </a:lnTo>
                  <a:lnTo>
                    <a:pt x="494" y="1512"/>
                  </a:lnTo>
                  <a:lnTo>
                    <a:pt x="502" y="1486"/>
                  </a:lnTo>
                  <a:lnTo>
                    <a:pt x="504" y="1460"/>
                  </a:lnTo>
                  <a:lnTo>
                    <a:pt x="506" y="1432"/>
                  </a:lnTo>
                  <a:lnTo>
                    <a:pt x="506" y="1404"/>
                  </a:lnTo>
                  <a:lnTo>
                    <a:pt x="504" y="1374"/>
                  </a:lnTo>
                  <a:lnTo>
                    <a:pt x="500" y="1318"/>
                  </a:lnTo>
                  <a:lnTo>
                    <a:pt x="514" y="1318"/>
                  </a:lnTo>
                  <a:lnTo>
                    <a:pt x="520" y="1338"/>
                  </a:lnTo>
                  <a:lnTo>
                    <a:pt x="524" y="1358"/>
                  </a:lnTo>
                  <a:lnTo>
                    <a:pt x="524" y="1382"/>
                  </a:lnTo>
                  <a:lnTo>
                    <a:pt x="526" y="1404"/>
                  </a:lnTo>
                  <a:lnTo>
                    <a:pt x="524" y="1452"/>
                  </a:lnTo>
                  <a:lnTo>
                    <a:pt x="526" y="1498"/>
                  </a:lnTo>
                  <a:lnTo>
                    <a:pt x="534" y="1504"/>
                  </a:lnTo>
                  <a:lnTo>
                    <a:pt x="542" y="1506"/>
                  </a:lnTo>
                  <a:lnTo>
                    <a:pt x="558" y="1510"/>
                  </a:lnTo>
                  <a:lnTo>
                    <a:pt x="574" y="1508"/>
                  </a:lnTo>
                  <a:lnTo>
                    <a:pt x="592" y="1506"/>
                  </a:lnTo>
                  <a:lnTo>
                    <a:pt x="628" y="1498"/>
                  </a:lnTo>
                  <a:lnTo>
                    <a:pt x="648" y="1494"/>
                  </a:lnTo>
                  <a:lnTo>
                    <a:pt x="670" y="1496"/>
                  </a:lnTo>
                  <a:lnTo>
                    <a:pt x="688" y="1496"/>
                  </a:lnTo>
                  <a:lnTo>
                    <a:pt x="710" y="1496"/>
                  </a:lnTo>
                  <a:lnTo>
                    <a:pt x="764" y="1490"/>
                  </a:lnTo>
                  <a:lnTo>
                    <a:pt x="828" y="1480"/>
                  </a:lnTo>
                  <a:lnTo>
                    <a:pt x="862" y="1474"/>
                  </a:lnTo>
                  <a:lnTo>
                    <a:pt x="896" y="1466"/>
                  </a:lnTo>
                  <a:lnTo>
                    <a:pt x="930" y="1456"/>
                  </a:lnTo>
                  <a:lnTo>
                    <a:pt x="962" y="1446"/>
                  </a:lnTo>
                  <a:lnTo>
                    <a:pt x="992" y="1434"/>
                  </a:lnTo>
                  <a:lnTo>
                    <a:pt x="1018" y="1422"/>
                  </a:lnTo>
                  <a:lnTo>
                    <a:pt x="1040" y="1408"/>
                  </a:lnTo>
                  <a:lnTo>
                    <a:pt x="1058" y="1392"/>
                  </a:lnTo>
                  <a:lnTo>
                    <a:pt x="1066" y="1384"/>
                  </a:lnTo>
                  <a:lnTo>
                    <a:pt x="1070" y="1376"/>
                  </a:lnTo>
                  <a:lnTo>
                    <a:pt x="1074" y="1368"/>
                  </a:lnTo>
                  <a:lnTo>
                    <a:pt x="1076" y="1358"/>
                  </a:lnTo>
                  <a:lnTo>
                    <a:pt x="1100" y="1362"/>
                  </a:lnTo>
                  <a:lnTo>
                    <a:pt x="1114" y="1332"/>
                  </a:lnTo>
                  <a:lnTo>
                    <a:pt x="1122" y="1324"/>
                  </a:lnTo>
                  <a:lnTo>
                    <a:pt x="1114" y="1318"/>
                  </a:lnTo>
                  <a:lnTo>
                    <a:pt x="1102" y="1314"/>
                  </a:lnTo>
                  <a:lnTo>
                    <a:pt x="1074" y="1332"/>
                  </a:lnTo>
                  <a:lnTo>
                    <a:pt x="1046" y="1352"/>
                  </a:lnTo>
                  <a:lnTo>
                    <a:pt x="994" y="1390"/>
                  </a:lnTo>
                  <a:lnTo>
                    <a:pt x="968" y="1408"/>
                  </a:lnTo>
                  <a:lnTo>
                    <a:pt x="938" y="1424"/>
                  </a:lnTo>
                  <a:lnTo>
                    <a:pt x="904" y="1440"/>
                  </a:lnTo>
                  <a:lnTo>
                    <a:pt x="866" y="1454"/>
                  </a:lnTo>
                  <a:lnTo>
                    <a:pt x="842" y="1460"/>
                  </a:lnTo>
                  <a:lnTo>
                    <a:pt x="814" y="1462"/>
                  </a:lnTo>
                  <a:lnTo>
                    <a:pt x="788" y="1462"/>
                  </a:lnTo>
                  <a:lnTo>
                    <a:pt x="760" y="1460"/>
                  </a:lnTo>
                  <a:lnTo>
                    <a:pt x="710" y="1456"/>
                  </a:lnTo>
                  <a:lnTo>
                    <a:pt x="688" y="1456"/>
                  </a:lnTo>
                  <a:lnTo>
                    <a:pt x="670" y="1458"/>
                  </a:lnTo>
                  <a:lnTo>
                    <a:pt x="654" y="1464"/>
                  </a:lnTo>
                  <a:lnTo>
                    <a:pt x="640" y="1468"/>
                  </a:lnTo>
                  <a:lnTo>
                    <a:pt x="612" y="1478"/>
                  </a:lnTo>
                  <a:lnTo>
                    <a:pt x="598" y="1482"/>
                  </a:lnTo>
                  <a:lnTo>
                    <a:pt x="584" y="1482"/>
                  </a:lnTo>
                  <a:lnTo>
                    <a:pt x="570" y="1478"/>
                  </a:lnTo>
                  <a:lnTo>
                    <a:pt x="552" y="1470"/>
                  </a:lnTo>
                  <a:lnTo>
                    <a:pt x="560" y="1418"/>
                  </a:lnTo>
                  <a:lnTo>
                    <a:pt x="574" y="1418"/>
                  </a:lnTo>
                  <a:lnTo>
                    <a:pt x="574" y="1454"/>
                  </a:lnTo>
                  <a:lnTo>
                    <a:pt x="604" y="1458"/>
                  </a:lnTo>
                  <a:lnTo>
                    <a:pt x="610" y="1454"/>
                  </a:lnTo>
                  <a:lnTo>
                    <a:pt x="614" y="1450"/>
                  </a:lnTo>
                  <a:lnTo>
                    <a:pt x="618" y="1436"/>
                  </a:lnTo>
                  <a:lnTo>
                    <a:pt x="592" y="1402"/>
                  </a:lnTo>
                  <a:lnTo>
                    <a:pt x="562" y="1406"/>
                  </a:lnTo>
                  <a:lnTo>
                    <a:pt x="548" y="1306"/>
                  </a:lnTo>
                  <a:lnTo>
                    <a:pt x="556" y="1302"/>
                  </a:lnTo>
                  <a:lnTo>
                    <a:pt x="576" y="1330"/>
                  </a:lnTo>
                  <a:lnTo>
                    <a:pt x="598" y="1364"/>
                  </a:lnTo>
                  <a:lnTo>
                    <a:pt x="610" y="1380"/>
                  </a:lnTo>
                  <a:lnTo>
                    <a:pt x="618" y="1396"/>
                  </a:lnTo>
                  <a:lnTo>
                    <a:pt x="626" y="1414"/>
                  </a:lnTo>
                  <a:lnTo>
                    <a:pt x="630" y="1428"/>
                  </a:lnTo>
                  <a:lnTo>
                    <a:pt x="646" y="1434"/>
                  </a:lnTo>
                  <a:lnTo>
                    <a:pt x="666" y="1440"/>
                  </a:lnTo>
                  <a:lnTo>
                    <a:pt x="686" y="1442"/>
                  </a:lnTo>
                  <a:lnTo>
                    <a:pt x="710" y="1444"/>
                  </a:lnTo>
                  <a:lnTo>
                    <a:pt x="754" y="1444"/>
                  </a:lnTo>
                  <a:lnTo>
                    <a:pt x="792" y="1444"/>
                  </a:lnTo>
                  <a:lnTo>
                    <a:pt x="796" y="1440"/>
                  </a:lnTo>
                  <a:lnTo>
                    <a:pt x="796" y="1424"/>
                  </a:lnTo>
                  <a:lnTo>
                    <a:pt x="786" y="1422"/>
                  </a:lnTo>
                  <a:lnTo>
                    <a:pt x="776" y="1420"/>
                  </a:lnTo>
                  <a:lnTo>
                    <a:pt x="754" y="1420"/>
                  </a:lnTo>
                  <a:lnTo>
                    <a:pt x="732" y="1420"/>
                  </a:lnTo>
                  <a:lnTo>
                    <a:pt x="710" y="1418"/>
                  </a:lnTo>
                  <a:lnTo>
                    <a:pt x="694" y="1412"/>
                  </a:lnTo>
                  <a:lnTo>
                    <a:pt x="676" y="1402"/>
                  </a:lnTo>
                  <a:lnTo>
                    <a:pt x="658" y="1390"/>
                  </a:lnTo>
                  <a:lnTo>
                    <a:pt x="640" y="1374"/>
                  </a:lnTo>
                  <a:lnTo>
                    <a:pt x="624" y="1358"/>
                  </a:lnTo>
                  <a:lnTo>
                    <a:pt x="610" y="1340"/>
                  </a:lnTo>
                  <a:lnTo>
                    <a:pt x="598" y="1320"/>
                  </a:lnTo>
                  <a:lnTo>
                    <a:pt x="588" y="1302"/>
                  </a:lnTo>
                  <a:lnTo>
                    <a:pt x="588" y="1276"/>
                  </a:lnTo>
                  <a:lnTo>
                    <a:pt x="596" y="1274"/>
                  </a:lnTo>
                  <a:lnTo>
                    <a:pt x="606" y="1290"/>
                  </a:lnTo>
                  <a:lnTo>
                    <a:pt x="620" y="1306"/>
                  </a:lnTo>
                  <a:lnTo>
                    <a:pt x="634" y="1322"/>
                  </a:lnTo>
                  <a:lnTo>
                    <a:pt x="652" y="1338"/>
                  </a:lnTo>
                  <a:lnTo>
                    <a:pt x="670" y="1352"/>
                  </a:lnTo>
                  <a:lnTo>
                    <a:pt x="692" y="1366"/>
                  </a:lnTo>
                  <a:lnTo>
                    <a:pt x="714" y="1378"/>
                  </a:lnTo>
                  <a:lnTo>
                    <a:pt x="736" y="1390"/>
                  </a:lnTo>
                  <a:lnTo>
                    <a:pt x="762" y="1398"/>
                  </a:lnTo>
                  <a:lnTo>
                    <a:pt x="786" y="1406"/>
                  </a:lnTo>
                  <a:lnTo>
                    <a:pt x="810" y="1412"/>
                  </a:lnTo>
                  <a:lnTo>
                    <a:pt x="836" y="1416"/>
                  </a:lnTo>
                  <a:lnTo>
                    <a:pt x="860" y="1416"/>
                  </a:lnTo>
                  <a:lnTo>
                    <a:pt x="884" y="1416"/>
                  </a:lnTo>
                  <a:lnTo>
                    <a:pt x="906" y="1412"/>
                  </a:lnTo>
                  <a:lnTo>
                    <a:pt x="930" y="1406"/>
                  </a:lnTo>
                  <a:lnTo>
                    <a:pt x="940" y="1402"/>
                  </a:lnTo>
                  <a:lnTo>
                    <a:pt x="950" y="1396"/>
                  </a:lnTo>
                  <a:lnTo>
                    <a:pt x="970" y="1382"/>
                  </a:lnTo>
                  <a:lnTo>
                    <a:pt x="990" y="1370"/>
                  </a:lnTo>
                  <a:lnTo>
                    <a:pt x="1002" y="1364"/>
                  </a:lnTo>
                  <a:lnTo>
                    <a:pt x="1014" y="1362"/>
                  </a:lnTo>
                  <a:lnTo>
                    <a:pt x="1006" y="1344"/>
                  </a:lnTo>
                  <a:lnTo>
                    <a:pt x="1016" y="1344"/>
                  </a:lnTo>
                  <a:lnTo>
                    <a:pt x="1026" y="1344"/>
                  </a:lnTo>
                  <a:lnTo>
                    <a:pt x="1034" y="1342"/>
                  </a:lnTo>
                  <a:lnTo>
                    <a:pt x="1042" y="1338"/>
                  </a:lnTo>
                  <a:lnTo>
                    <a:pt x="1056" y="1330"/>
                  </a:lnTo>
                  <a:lnTo>
                    <a:pt x="1070" y="1318"/>
                  </a:lnTo>
                  <a:lnTo>
                    <a:pt x="1084" y="1306"/>
                  </a:lnTo>
                  <a:lnTo>
                    <a:pt x="1100" y="1296"/>
                  </a:lnTo>
                  <a:lnTo>
                    <a:pt x="1120" y="1288"/>
                  </a:lnTo>
                  <a:lnTo>
                    <a:pt x="1132" y="1286"/>
                  </a:lnTo>
                  <a:lnTo>
                    <a:pt x="1144" y="1284"/>
                  </a:lnTo>
                  <a:lnTo>
                    <a:pt x="1152" y="1270"/>
                  </a:lnTo>
                  <a:lnTo>
                    <a:pt x="1156" y="1256"/>
                  </a:lnTo>
                  <a:lnTo>
                    <a:pt x="1158" y="1240"/>
                  </a:lnTo>
                  <a:lnTo>
                    <a:pt x="1158" y="1222"/>
                  </a:lnTo>
                  <a:lnTo>
                    <a:pt x="1174" y="1228"/>
                  </a:lnTo>
                  <a:lnTo>
                    <a:pt x="1184" y="1218"/>
                  </a:lnTo>
                  <a:lnTo>
                    <a:pt x="1194" y="1204"/>
                  </a:lnTo>
                  <a:lnTo>
                    <a:pt x="1204" y="1188"/>
                  </a:lnTo>
                  <a:lnTo>
                    <a:pt x="1212" y="1168"/>
                  </a:lnTo>
                  <a:lnTo>
                    <a:pt x="1230" y="1122"/>
                  </a:lnTo>
                  <a:lnTo>
                    <a:pt x="1246" y="1072"/>
                  </a:lnTo>
                  <a:lnTo>
                    <a:pt x="1260" y="1018"/>
                  </a:lnTo>
                  <a:lnTo>
                    <a:pt x="1268" y="964"/>
                  </a:lnTo>
                  <a:lnTo>
                    <a:pt x="1274" y="914"/>
                  </a:lnTo>
                  <a:lnTo>
                    <a:pt x="1276" y="870"/>
                  </a:lnTo>
                  <a:lnTo>
                    <a:pt x="1284" y="866"/>
                  </a:lnTo>
                  <a:lnTo>
                    <a:pt x="1288" y="866"/>
                  </a:lnTo>
                  <a:lnTo>
                    <a:pt x="1290" y="886"/>
                  </a:lnTo>
                  <a:lnTo>
                    <a:pt x="1290" y="904"/>
                  </a:lnTo>
                  <a:lnTo>
                    <a:pt x="1290" y="924"/>
                  </a:lnTo>
                  <a:lnTo>
                    <a:pt x="1288" y="944"/>
                  </a:lnTo>
                  <a:lnTo>
                    <a:pt x="1280" y="984"/>
                  </a:lnTo>
                  <a:lnTo>
                    <a:pt x="1272" y="1024"/>
                  </a:lnTo>
                  <a:lnTo>
                    <a:pt x="1264" y="1062"/>
                  </a:lnTo>
                  <a:lnTo>
                    <a:pt x="1260" y="1096"/>
                  </a:lnTo>
                  <a:lnTo>
                    <a:pt x="1258" y="1114"/>
                  </a:lnTo>
                  <a:lnTo>
                    <a:pt x="1258" y="1128"/>
                  </a:lnTo>
                  <a:lnTo>
                    <a:pt x="1262" y="1142"/>
                  </a:lnTo>
                  <a:lnTo>
                    <a:pt x="1266" y="1154"/>
                  </a:lnTo>
                  <a:lnTo>
                    <a:pt x="1248" y="1174"/>
                  </a:lnTo>
                  <a:lnTo>
                    <a:pt x="1232" y="1194"/>
                  </a:lnTo>
                  <a:lnTo>
                    <a:pt x="1200" y="1238"/>
                  </a:lnTo>
                  <a:lnTo>
                    <a:pt x="1168" y="1284"/>
                  </a:lnTo>
                  <a:lnTo>
                    <a:pt x="1136" y="1330"/>
                  </a:lnTo>
                  <a:lnTo>
                    <a:pt x="1102" y="1374"/>
                  </a:lnTo>
                  <a:lnTo>
                    <a:pt x="1084" y="1394"/>
                  </a:lnTo>
                  <a:lnTo>
                    <a:pt x="1064" y="1414"/>
                  </a:lnTo>
                  <a:lnTo>
                    <a:pt x="1044" y="1434"/>
                  </a:lnTo>
                  <a:lnTo>
                    <a:pt x="1020" y="1450"/>
                  </a:lnTo>
                  <a:lnTo>
                    <a:pt x="996" y="1466"/>
                  </a:lnTo>
                  <a:lnTo>
                    <a:pt x="970" y="1480"/>
                  </a:lnTo>
                  <a:close/>
                  <a:moveTo>
                    <a:pt x="1424" y="648"/>
                  </a:moveTo>
                  <a:lnTo>
                    <a:pt x="1424" y="648"/>
                  </a:lnTo>
                  <a:lnTo>
                    <a:pt x="1436" y="648"/>
                  </a:lnTo>
                  <a:lnTo>
                    <a:pt x="1466" y="752"/>
                  </a:lnTo>
                  <a:lnTo>
                    <a:pt x="1462" y="756"/>
                  </a:lnTo>
                  <a:lnTo>
                    <a:pt x="1440" y="752"/>
                  </a:lnTo>
                  <a:lnTo>
                    <a:pt x="1434" y="724"/>
                  </a:lnTo>
                  <a:lnTo>
                    <a:pt x="1428" y="700"/>
                  </a:lnTo>
                  <a:lnTo>
                    <a:pt x="1424" y="676"/>
                  </a:lnTo>
                  <a:lnTo>
                    <a:pt x="1422" y="664"/>
                  </a:lnTo>
                  <a:lnTo>
                    <a:pt x="1424" y="648"/>
                  </a:lnTo>
                  <a:close/>
                  <a:moveTo>
                    <a:pt x="264" y="1152"/>
                  </a:moveTo>
                  <a:lnTo>
                    <a:pt x="264" y="1152"/>
                  </a:lnTo>
                  <a:lnTo>
                    <a:pt x="256" y="1154"/>
                  </a:lnTo>
                  <a:lnTo>
                    <a:pt x="246" y="1154"/>
                  </a:lnTo>
                  <a:lnTo>
                    <a:pt x="248" y="1128"/>
                  </a:lnTo>
                  <a:lnTo>
                    <a:pt x="248" y="1102"/>
                  </a:lnTo>
                  <a:lnTo>
                    <a:pt x="246" y="1048"/>
                  </a:lnTo>
                  <a:lnTo>
                    <a:pt x="246" y="1020"/>
                  </a:lnTo>
                  <a:lnTo>
                    <a:pt x="246" y="992"/>
                  </a:lnTo>
                  <a:lnTo>
                    <a:pt x="250" y="962"/>
                  </a:lnTo>
                  <a:lnTo>
                    <a:pt x="256" y="932"/>
                  </a:lnTo>
                  <a:lnTo>
                    <a:pt x="270" y="932"/>
                  </a:lnTo>
                  <a:lnTo>
                    <a:pt x="272" y="990"/>
                  </a:lnTo>
                  <a:lnTo>
                    <a:pt x="272" y="1044"/>
                  </a:lnTo>
                  <a:lnTo>
                    <a:pt x="268" y="1096"/>
                  </a:lnTo>
                  <a:lnTo>
                    <a:pt x="264" y="1152"/>
                  </a:lnTo>
                  <a:close/>
                  <a:moveTo>
                    <a:pt x="370" y="1070"/>
                  </a:moveTo>
                  <a:lnTo>
                    <a:pt x="370" y="1070"/>
                  </a:lnTo>
                  <a:lnTo>
                    <a:pt x="370" y="1078"/>
                  </a:lnTo>
                  <a:lnTo>
                    <a:pt x="360" y="1074"/>
                  </a:lnTo>
                  <a:lnTo>
                    <a:pt x="356" y="1050"/>
                  </a:lnTo>
                  <a:lnTo>
                    <a:pt x="356" y="1024"/>
                  </a:lnTo>
                  <a:lnTo>
                    <a:pt x="358" y="998"/>
                  </a:lnTo>
                  <a:lnTo>
                    <a:pt x="360" y="986"/>
                  </a:lnTo>
                  <a:lnTo>
                    <a:pt x="364" y="978"/>
                  </a:lnTo>
                  <a:lnTo>
                    <a:pt x="382" y="978"/>
                  </a:lnTo>
                  <a:lnTo>
                    <a:pt x="370" y="1070"/>
                  </a:lnTo>
                  <a:close/>
                  <a:moveTo>
                    <a:pt x="1318" y="844"/>
                  </a:moveTo>
                  <a:lnTo>
                    <a:pt x="1318" y="844"/>
                  </a:lnTo>
                  <a:lnTo>
                    <a:pt x="1318" y="860"/>
                  </a:lnTo>
                  <a:lnTo>
                    <a:pt x="1310" y="862"/>
                  </a:lnTo>
                  <a:lnTo>
                    <a:pt x="1304" y="856"/>
                  </a:lnTo>
                  <a:lnTo>
                    <a:pt x="1302" y="844"/>
                  </a:lnTo>
                  <a:lnTo>
                    <a:pt x="1318" y="844"/>
                  </a:lnTo>
                  <a:close/>
                  <a:moveTo>
                    <a:pt x="1266" y="608"/>
                  </a:moveTo>
                  <a:lnTo>
                    <a:pt x="1266" y="608"/>
                  </a:lnTo>
                  <a:lnTo>
                    <a:pt x="1266" y="648"/>
                  </a:lnTo>
                  <a:lnTo>
                    <a:pt x="1250" y="644"/>
                  </a:lnTo>
                  <a:lnTo>
                    <a:pt x="1248" y="590"/>
                  </a:lnTo>
                  <a:lnTo>
                    <a:pt x="1262" y="592"/>
                  </a:lnTo>
                  <a:lnTo>
                    <a:pt x="1266" y="608"/>
                  </a:lnTo>
                  <a:close/>
                  <a:moveTo>
                    <a:pt x="1224" y="530"/>
                  </a:moveTo>
                  <a:lnTo>
                    <a:pt x="1224" y="530"/>
                  </a:lnTo>
                  <a:lnTo>
                    <a:pt x="1234" y="538"/>
                  </a:lnTo>
                  <a:lnTo>
                    <a:pt x="1242" y="546"/>
                  </a:lnTo>
                  <a:lnTo>
                    <a:pt x="1246" y="558"/>
                  </a:lnTo>
                  <a:lnTo>
                    <a:pt x="1250" y="570"/>
                  </a:lnTo>
                  <a:lnTo>
                    <a:pt x="1250" y="586"/>
                  </a:lnTo>
                  <a:lnTo>
                    <a:pt x="1244" y="582"/>
                  </a:lnTo>
                  <a:lnTo>
                    <a:pt x="1236" y="576"/>
                  </a:lnTo>
                  <a:lnTo>
                    <a:pt x="1232" y="570"/>
                  </a:lnTo>
                  <a:lnTo>
                    <a:pt x="1228" y="562"/>
                  </a:lnTo>
                  <a:lnTo>
                    <a:pt x="1224" y="546"/>
                  </a:lnTo>
                  <a:lnTo>
                    <a:pt x="1224" y="530"/>
                  </a:lnTo>
                  <a:close/>
                  <a:moveTo>
                    <a:pt x="718" y="50"/>
                  </a:moveTo>
                  <a:lnTo>
                    <a:pt x="718" y="50"/>
                  </a:lnTo>
                  <a:lnTo>
                    <a:pt x="804" y="28"/>
                  </a:lnTo>
                  <a:lnTo>
                    <a:pt x="824" y="30"/>
                  </a:lnTo>
                  <a:lnTo>
                    <a:pt x="842" y="34"/>
                  </a:lnTo>
                  <a:lnTo>
                    <a:pt x="856" y="40"/>
                  </a:lnTo>
                  <a:lnTo>
                    <a:pt x="870" y="46"/>
                  </a:lnTo>
                  <a:lnTo>
                    <a:pt x="898" y="60"/>
                  </a:lnTo>
                  <a:lnTo>
                    <a:pt x="912" y="66"/>
                  </a:lnTo>
                  <a:lnTo>
                    <a:pt x="930" y="72"/>
                  </a:lnTo>
                  <a:lnTo>
                    <a:pt x="1000" y="82"/>
                  </a:lnTo>
                  <a:lnTo>
                    <a:pt x="1010" y="90"/>
                  </a:lnTo>
                  <a:lnTo>
                    <a:pt x="1024" y="100"/>
                  </a:lnTo>
                  <a:lnTo>
                    <a:pt x="1056" y="132"/>
                  </a:lnTo>
                  <a:lnTo>
                    <a:pt x="1090" y="172"/>
                  </a:lnTo>
                  <a:lnTo>
                    <a:pt x="1126" y="218"/>
                  </a:lnTo>
                  <a:lnTo>
                    <a:pt x="1160" y="266"/>
                  </a:lnTo>
                  <a:lnTo>
                    <a:pt x="1188" y="312"/>
                  </a:lnTo>
                  <a:lnTo>
                    <a:pt x="1200" y="334"/>
                  </a:lnTo>
                  <a:lnTo>
                    <a:pt x="1210" y="354"/>
                  </a:lnTo>
                  <a:lnTo>
                    <a:pt x="1218" y="370"/>
                  </a:lnTo>
                  <a:lnTo>
                    <a:pt x="1222" y="386"/>
                  </a:lnTo>
                  <a:lnTo>
                    <a:pt x="1214" y="390"/>
                  </a:lnTo>
                  <a:lnTo>
                    <a:pt x="1202" y="380"/>
                  </a:lnTo>
                  <a:lnTo>
                    <a:pt x="1192" y="368"/>
                  </a:lnTo>
                  <a:lnTo>
                    <a:pt x="1174" y="344"/>
                  </a:lnTo>
                  <a:lnTo>
                    <a:pt x="1142" y="290"/>
                  </a:lnTo>
                  <a:lnTo>
                    <a:pt x="1124" y="264"/>
                  </a:lnTo>
                  <a:lnTo>
                    <a:pt x="1106" y="242"/>
                  </a:lnTo>
                  <a:lnTo>
                    <a:pt x="1094" y="232"/>
                  </a:lnTo>
                  <a:lnTo>
                    <a:pt x="1082" y="222"/>
                  </a:lnTo>
                  <a:lnTo>
                    <a:pt x="1070" y="214"/>
                  </a:lnTo>
                  <a:lnTo>
                    <a:pt x="1054" y="208"/>
                  </a:lnTo>
                  <a:lnTo>
                    <a:pt x="1052" y="200"/>
                  </a:lnTo>
                  <a:lnTo>
                    <a:pt x="1066" y="198"/>
                  </a:lnTo>
                  <a:lnTo>
                    <a:pt x="1066" y="190"/>
                  </a:lnTo>
                  <a:lnTo>
                    <a:pt x="1066" y="184"/>
                  </a:lnTo>
                  <a:lnTo>
                    <a:pt x="1064" y="178"/>
                  </a:lnTo>
                  <a:lnTo>
                    <a:pt x="1062" y="172"/>
                  </a:lnTo>
                  <a:lnTo>
                    <a:pt x="1052" y="160"/>
                  </a:lnTo>
                  <a:lnTo>
                    <a:pt x="1038" y="148"/>
                  </a:lnTo>
                  <a:lnTo>
                    <a:pt x="1020" y="138"/>
                  </a:lnTo>
                  <a:lnTo>
                    <a:pt x="1000" y="126"/>
                  </a:lnTo>
                  <a:lnTo>
                    <a:pt x="954" y="106"/>
                  </a:lnTo>
                  <a:lnTo>
                    <a:pt x="902" y="88"/>
                  </a:lnTo>
                  <a:lnTo>
                    <a:pt x="854" y="72"/>
                  </a:lnTo>
                  <a:lnTo>
                    <a:pt x="782" y="50"/>
                  </a:lnTo>
                  <a:lnTo>
                    <a:pt x="774" y="56"/>
                  </a:lnTo>
                  <a:lnTo>
                    <a:pt x="768" y="60"/>
                  </a:lnTo>
                  <a:lnTo>
                    <a:pt x="756" y="68"/>
                  </a:lnTo>
                  <a:lnTo>
                    <a:pt x="758" y="76"/>
                  </a:lnTo>
                  <a:lnTo>
                    <a:pt x="862" y="86"/>
                  </a:lnTo>
                  <a:lnTo>
                    <a:pt x="898" y="106"/>
                  </a:lnTo>
                  <a:lnTo>
                    <a:pt x="936" y="128"/>
                  </a:lnTo>
                  <a:lnTo>
                    <a:pt x="954" y="138"/>
                  </a:lnTo>
                  <a:lnTo>
                    <a:pt x="976" y="146"/>
                  </a:lnTo>
                  <a:lnTo>
                    <a:pt x="996" y="152"/>
                  </a:lnTo>
                  <a:lnTo>
                    <a:pt x="1018" y="156"/>
                  </a:lnTo>
                  <a:lnTo>
                    <a:pt x="1024" y="170"/>
                  </a:lnTo>
                  <a:lnTo>
                    <a:pt x="1030" y="178"/>
                  </a:lnTo>
                  <a:lnTo>
                    <a:pt x="1036" y="186"/>
                  </a:lnTo>
                  <a:lnTo>
                    <a:pt x="1044" y="198"/>
                  </a:lnTo>
                  <a:lnTo>
                    <a:pt x="1044" y="200"/>
                  </a:lnTo>
                  <a:lnTo>
                    <a:pt x="1026" y="208"/>
                  </a:lnTo>
                  <a:lnTo>
                    <a:pt x="992" y="186"/>
                  </a:lnTo>
                  <a:lnTo>
                    <a:pt x="958" y="168"/>
                  </a:lnTo>
                  <a:lnTo>
                    <a:pt x="922" y="152"/>
                  </a:lnTo>
                  <a:lnTo>
                    <a:pt x="886" y="138"/>
                  </a:lnTo>
                  <a:lnTo>
                    <a:pt x="848" y="126"/>
                  </a:lnTo>
                  <a:lnTo>
                    <a:pt x="810" y="116"/>
                  </a:lnTo>
                  <a:lnTo>
                    <a:pt x="726" y="94"/>
                  </a:lnTo>
                  <a:lnTo>
                    <a:pt x="724" y="82"/>
                  </a:lnTo>
                  <a:lnTo>
                    <a:pt x="726" y="74"/>
                  </a:lnTo>
                  <a:lnTo>
                    <a:pt x="724" y="68"/>
                  </a:lnTo>
                  <a:lnTo>
                    <a:pt x="718" y="60"/>
                  </a:lnTo>
                  <a:lnTo>
                    <a:pt x="718" y="50"/>
                  </a:lnTo>
                  <a:close/>
                  <a:moveTo>
                    <a:pt x="940" y="1210"/>
                  </a:moveTo>
                  <a:lnTo>
                    <a:pt x="940" y="1210"/>
                  </a:lnTo>
                  <a:lnTo>
                    <a:pt x="936" y="1210"/>
                  </a:lnTo>
                  <a:lnTo>
                    <a:pt x="930" y="1210"/>
                  </a:lnTo>
                  <a:lnTo>
                    <a:pt x="920" y="1204"/>
                  </a:lnTo>
                  <a:lnTo>
                    <a:pt x="910" y="1200"/>
                  </a:lnTo>
                  <a:lnTo>
                    <a:pt x="906" y="1198"/>
                  </a:lnTo>
                  <a:lnTo>
                    <a:pt x="904" y="1200"/>
                  </a:lnTo>
                  <a:lnTo>
                    <a:pt x="886" y="1208"/>
                  </a:lnTo>
                  <a:lnTo>
                    <a:pt x="868" y="1212"/>
                  </a:lnTo>
                  <a:lnTo>
                    <a:pt x="850" y="1214"/>
                  </a:lnTo>
                  <a:lnTo>
                    <a:pt x="832" y="1210"/>
                  </a:lnTo>
                  <a:lnTo>
                    <a:pt x="816" y="1206"/>
                  </a:lnTo>
                  <a:lnTo>
                    <a:pt x="800" y="1198"/>
                  </a:lnTo>
                  <a:lnTo>
                    <a:pt x="782" y="1188"/>
                  </a:lnTo>
                  <a:lnTo>
                    <a:pt x="766" y="1176"/>
                  </a:lnTo>
                  <a:lnTo>
                    <a:pt x="738" y="1152"/>
                  </a:lnTo>
                  <a:lnTo>
                    <a:pt x="710" y="1124"/>
                  </a:lnTo>
                  <a:lnTo>
                    <a:pt x="686" y="1100"/>
                  </a:lnTo>
                  <a:lnTo>
                    <a:pt x="666" y="1080"/>
                  </a:lnTo>
                  <a:lnTo>
                    <a:pt x="666" y="1066"/>
                  </a:lnTo>
                  <a:lnTo>
                    <a:pt x="674" y="1062"/>
                  </a:lnTo>
                  <a:lnTo>
                    <a:pt x="792" y="1166"/>
                  </a:lnTo>
                  <a:lnTo>
                    <a:pt x="800" y="1170"/>
                  </a:lnTo>
                  <a:lnTo>
                    <a:pt x="808" y="1172"/>
                  </a:lnTo>
                  <a:lnTo>
                    <a:pt x="828" y="1172"/>
                  </a:lnTo>
                  <a:lnTo>
                    <a:pt x="846" y="1172"/>
                  </a:lnTo>
                  <a:lnTo>
                    <a:pt x="862" y="1170"/>
                  </a:lnTo>
                  <a:lnTo>
                    <a:pt x="894" y="1168"/>
                  </a:lnTo>
                  <a:lnTo>
                    <a:pt x="920" y="1168"/>
                  </a:lnTo>
                  <a:lnTo>
                    <a:pt x="944" y="1166"/>
                  </a:lnTo>
                  <a:lnTo>
                    <a:pt x="964" y="1164"/>
                  </a:lnTo>
                  <a:lnTo>
                    <a:pt x="972" y="1162"/>
                  </a:lnTo>
                  <a:lnTo>
                    <a:pt x="982" y="1158"/>
                  </a:lnTo>
                  <a:lnTo>
                    <a:pt x="990" y="1152"/>
                  </a:lnTo>
                  <a:lnTo>
                    <a:pt x="998" y="1144"/>
                  </a:lnTo>
                  <a:lnTo>
                    <a:pt x="1006" y="1136"/>
                  </a:lnTo>
                  <a:lnTo>
                    <a:pt x="1014" y="1124"/>
                  </a:lnTo>
                  <a:lnTo>
                    <a:pt x="1032" y="1092"/>
                  </a:lnTo>
                  <a:lnTo>
                    <a:pt x="1018" y="1092"/>
                  </a:lnTo>
                  <a:lnTo>
                    <a:pt x="1004" y="1096"/>
                  </a:lnTo>
                  <a:lnTo>
                    <a:pt x="976" y="1104"/>
                  </a:lnTo>
                  <a:lnTo>
                    <a:pt x="950" y="1114"/>
                  </a:lnTo>
                  <a:lnTo>
                    <a:pt x="924" y="1126"/>
                  </a:lnTo>
                  <a:lnTo>
                    <a:pt x="896" y="1136"/>
                  </a:lnTo>
                  <a:lnTo>
                    <a:pt x="882" y="1140"/>
                  </a:lnTo>
                  <a:lnTo>
                    <a:pt x="868" y="1142"/>
                  </a:lnTo>
                  <a:lnTo>
                    <a:pt x="852" y="1142"/>
                  </a:lnTo>
                  <a:lnTo>
                    <a:pt x="838" y="1142"/>
                  </a:lnTo>
                  <a:lnTo>
                    <a:pt x="820" y="1138"/>
                  </a:lnTo>
                  <a:lnTo>
                    <a:pt x="804" y="1132"/>
                  </a:lnTo>
                  <a:lnTo>
                    <a:pt x="790" y="1126"/>
                  </a:lnTo>
                  <a:lnTo>
                    <a:pt x="776" y="1120"/>
                  </a:lnTo>
                  <a:lnTo>
                    <a:pt x="750" y="1100"/>
                  </a:lnTo>
                  <a:lnTo>
                    <a:pt x="726" y="1080"/>
                  </a:lnTo>
                  <a:lnTo>
                    <a:pt x="706" y="1054"/>
                  </a:lnTo>
                  <a:lnTo>
                    <a:pt x="686" y="1028"/>
                  </a:lnTo>
                  <a:lnTo>
                    <a:pt x="668" y="1002"/>
                  </a:lnTo>
                  <a:lnTo>
                    <a:pt x="636" y="948"/>
                  </a:lnTo>
                  <a:lnTo>
                    <a:pt x="616" y="912"/>
                  </a:lnTo>
                  <a:lnTo>
                    <a:pt x="598" y="874"/>
                  </a:lnTo>
                  <a:lnTo>
                    <a:pt x="582" y="838"/>
                  </a:lnTo>
                  <a:lnTo>
                    <a:pt x="568" y="800"/>
                  </a:lnTo>
                  <a:lnTo>
                    <a:pt x="554" y="760"/>
                  </a:lnTo>
                  <a:lnTo>
                    <a:pt x="544" y="722"/>
                  </a:lnTo>
                  <a:lnTo>
                    <a:pt x="534" y="680"/>
                  </a:lnTo>
                  <a:lnTo>
                    <a:pt x="526" y="640"/>
                  </a:lnTo>
                  <a:lnTo>
                    <a:pt x="520" y="608"/>
                  </a:lnTo>
                  <a:lnTo>
                    <a:pt x="520" y="576"/>
                  </a:lnTo>
                  <a:lnTo>
                    <a:pt x="520" y="544"/>
                  </a:lnTo>
                  <a:lnTo>
                    <a:pt x="524" y="512"/>
                  </a:lnTo>
                  <a:lnTo>
                    <a:pt x="528" y="500"/>
                  </a:lnTo>
                  <a:lnTo>
                    <a:pt x="532" y="486"/>
                  </a:lnTo>
                  <a:lnTo>
                    <a:pt x="538" y="474"/>
                  </a:lnTo>
                  <a:lnTo>
                    <a:pt x="540" y="462"/>
                  </a:lnTo>
                  <a:lnTo>
                    <a:pt x="542" y="448"/>
                  </a:lnTo>
                  <a:lnTo>
                    <a:pt x="540" y="436"/>
                  </a:lnTo>
                  <a:lnTo>
                    <a:pt x="540" y="424"/>
                  </a:lnTo>
                  <a:lnTo>
                    <a:pt x="540" y="412"/>
                  </a:lnTo>
                  <a:lnTo>
                    <a:pt x="550" y="418"/>
                  </a:lnTo>
                  <a:lnTo>
                    <a:pt x="548" y="404"/>
                  </a:lnTo>
                  <a:lnTo>
                    <a:pt x="550" y="390"/>
                  </a:lnTo>
                  <a:lnTo>
                    <a:pt x="556" y="376"/>
                  </a:lnTo>
                  <a:lnTo>
                    <a:pt x="562" y="362"/>
                  </a:lnTo>
                  <a:lnTo>
                    <a:pt x="580" y="336"/>
                  </a:lnTo>
                  <a:lnTo>
                    <a:pt x="596" y="310"/>
                  </a:lnTo>
                  <a:lnTo>
                    <a:pt x="612" y="286"/>
                  </a:lnTo>
                  <a:lnTo>
                    <a:pt x="632" y="260"/>
                  </a:lnTo>
                  <a:lnTo>
                    <a:pt x="654" y="238"/>
                  </a:lnTo>
                  <a:lnTo>
                    <a:pt x="664" y="228"/>
                  </a:lnTo>
                  <a:lnTo>
                    <a:pt x="678" y="220"/>
                  </a:lnTo>
                  <a:lnTo>
                    <a:pt x="688" y="214"/>
                  </a:lnTo>
                  <a:lnTo>
                    <a:pt x="698" y="210"/>
                  </a:lnTo>
                  <a:lnTo>
                    <a:pt x="718" y="204"/>
                  </a:lnTo>
                  <a:lnTo>
                    <a:pt x="726" y="202"/>
                  </a:lnTo>
                  <a:lnTo>
                    <a:pt x="734" y="198"/>
                  </a:lnTo>
                  <a:lnTo>
                    <a:pt x="744" y="194"/>
                  </a:lnTo>
                  <a:lnTo>
                    <a:pt x="752" y="186"/>
                  </a:lnTo>
                  <a:lnTo>
                    <a:pt x="754" y="184"/>
                  </a:lnTo>
                  <a:lnTo>
                    <a:pt x="758" y="184"/>
                  </a:lnTo>
                  <a:lnTo>
                    <a:pt x="772" y="186"/>
                  </a:lnTo>
                  <a:lnTo>
                    <a:pt x="808" y="194"/>
                  </a:lnTo>
                  <a:lnTo>
                    <a:pt x="844" y="208"/>
                  </a:lnTo>
                  <a:lnTo>
                    <a:pt x="866" y="216"/>
                  </a:lnTo>
                  <a:lnTo>
                    <a:pt x="894" y="226"/>
                  </a:lnTo>
                  <a:lnTo>
                    <a:pt x="920" y="240"/>
                  </a:lnTo>
                  <a:lnTo>
                    <a:pt x="946" y="254"/>
                  </a:lnTo>
                  <a:lnTo>
                    <a:pt x="972" y="270"/>
                  </a:lnTo>
                  <a:lnTo>
                    <a:pt x="994" y="286"/>
                  </a:lnTo>
                  <a:lnTo>
                    <a:pt x="1016" y="306"/>
                  </a:lnTo>
                  <a:lnTo>
                    <a:pt x="1038" y="328"/>
                  </a:lnTo>
                  <a:lnTo>
                    <a:pt x="1058" y="352"/>
                  </a:lnTo>
                  <a:lnTo>
                    <a:pt x="1074" y="378"/>
                  </a:lnTo>
                  <a:lnTo>
                    <a:pt x="1086" y="406"/>
                  </a:lnTo>
                  <a:lnTo>
                    <a:pt x="1090" y="420"/>
                  </a:lnTo>
                  <a:lnTo>
                    <a:pt x="1092" y="434"/>
                  </a:lnTo>
                  <a:lnTo>
                    <a:pt x="1094" y="448"/>
                  </a:lnTo>
                  <a:lnTo>
                    <a:pt x="1094" y="462"/>
                  </a:lnTo>
                  <a:lnTo>
                    <a:pt x="1072" y="470"/>
                  </a:lnTo>
                  <a:lnTo>
                    <a:pt x="1062" y="474"/>
                  </a:lnTo>
                  <a:lnTo>
                    <a:pt x="1052" y="476"/>
                  </a:lnTo>
                  <a:lnTo>
                    <a:pt x="1050" y="474"/>
                  </a:lnTo>
                  <a:lnTo>
                    <a:pt x="1052" y="472"/>
                  </a:lnTo>
                  <a:lnTo>
                    <a:pt x="1056" y="462"/>
                  </a:lnTo>
                  <a:lnTo>
                    <a:pt x="1064" y="450"/>
                  </a:lnTo>
                  <a:lnTo>
                    <a:pt x="1064" y="442"/>
                  </a:lnTo>
                  <a:lnTo>
                    <a:pt x="1062" y="434"/>
                  </a:lnTo>
                  <a:lnTo>
                    <a:pt x="1052" y="418"/>
                  </a:lnTo>
                  <a:lnTo>
                    <a:pt x="1038" y="400"/>
                  </a:lnTo>
                  <a:lnTo>
                    <a:pt x="1024" y="380"/>
                  </a:lnTo>
                  <a:lnTo>
                    <a:pt x="994" y="344"/>
                  </a:lnTo>
                  <a:lnTo>
                    <a:pt x="988" y="332"/>
                  </a:lnTo>
                  <a:lnTo>
                    <a:pt x="980" y="320"/>
                  </a:lnTo>
                  <a:lnTo>
                    <a:pt x="972" y="306"/>
                  </a:lnTo>
                  <a:lnTo>
                    <a:pt x="964" y="298"/>
                  </a:lnTo>
                  <a:lnTo>
                    <a:pt x="956" y="292"/>
                  </a:lnTo>
                  <a:lnTo>
                    <a:pt x="946" y="290"/>
                  </a:lnTo>
                  <a:lnTo>
                    <a:pt x="926" y="288"/>
                  </a:lnTo>
                  <a:lnTo>
                    <a:pt x="928" y="288"/>
                  </a:lnTo>
                  <a:lnTo>
                    <a:pt x="928" y="286"/>
                  </a:lnTo>
                  <a:lnTo>
                    <a:pt x="924" y="278"/>
                  </a:lnTo>
                  <a:lnTo>
                    <a:pt x="912" y="264"/>
                  </a:lnTo>
                  <a:lnTo>
                    <a:pt x="904" y="258"/>
                  </a:lnTo>
                  <a:lnTo>
                    <a:pt x="892" y="254"/>
                  </a:lnTo>
                  <a:lnTo>
                    <a:pt x="868" y="248"/>
                  </a:lnTo>
                  <a:lnTo>
                    <a:pt x="844" y="242"/>
                  </a:lnTo>
                  <a:lnTo>
                    <a:pt x="818" y="236"/>
                  </a:lnTo>
                  <a:lnTo>
                    <a:pt x="794" y="234"/>
                  </a:lnTo>
                  <a:lnTo>
                    <a:pt x="780" y="234"/>
                  </a:lnTo>
                  <a:lnTo>
                    <a:pt x="768" y="236"/>
                  </a:lnTo>
                  <a:lnTo>
                    <a:pt x="746" y="242"/>
                  </a:lnTo>
                  <a:lnTo>
                    <a:pt x="724" y="252"/>
                  </a:lnTo>
                  <a:lnTo>
                    <a:pt x="702" y="264"/>
                  </a:lnTo>
                  <a:lnTo>
                    <a:pt x="682" y="274"/>
                  </a:lnTo>
                  <a:lnTo>
                    <a:pt x="694" y="284"/>
                  </a:lnTo>
                  <a:lnTo>
                    <a:pt x="700" y="290"/>
                  </a:lnTo>
                  <a:lnTo>
                    <a:pt x="704" y="294"/>
                  </a:lnTo>
                  <a:lnTo>
                    <a:pt x="704" y="300"/>
                  </a:lnTo>
                  <a:lnTo>
                    <a:pt x="724" y="288"/>
                  </a:lnTo>
                  <a:lnTo>
                    <a:pt x="746" y="280"/>
                  </a:lnTo>
                  <a:lnTo>
                    <a:pt x="768" y="276"/>
                  </a:lnTo>
                  <a:lnTo>
                    <a:pt x="790" y="274"/>
                  </a:lnTo>
                  <a:lnTo>
                    <a:pt x="814" y="276"/>
                  </a:lnTo>
                  <a:lnTo>
                    <a:pt x="838" y="278"/>
                  </a:lnTo>
                  <a:lnTo>
                    <a:pt x="892" y="282"/>
                  </a:lnTo>
                  <a:lnTo>
                    <a:pt x="912" y="308"/>
                  </a:lnTo>
                  <a:lnTo>
                    <a:pt x="934" y="332"/>
                  </a:lnTo>
                  <a:lnTo>
                    <a:pt x="958" y="354"/>
                  </a:lnTo>
                  <a:lnTo>
                    <a:pt x="980" y="378"/>
                  </a:lnTo>
                  <a:lnTo>
                    <a:pt x="1000" y="404"/>
                  </a:lnTo>
                  <a:lnTo>
                    <a:pt x="1010" y="418"/>
                  </a:lnTo>
                  <a:lnTo>
                    <a:pt x="1018" y="432"/>
                  </a:lnTo>
                  <a:lnTo>
                    <a:pt x="1024" y="448"/>
                  </a:lnTo>
                  <a:lnTo>
                    <a:pt x="1030" y="466"/>
                  </a:lnTo>
                  <a:lnTo>
                    <a:pt x="1034" y="484"/>
                  </a:lnTo>
                  <a:lnTo>
                    <a:pt x="1036" y="504"/>
                  </a:lnTo>
                  <a:lnTo>
                    <a:pt x="1010" y="518"/>
                  </a:lnTo>
                  <a:lnTo>
                    <a:pt x="1002" y="512"/>
                  </a:lnTo>
                  <a:lnTo>
                    <a:pt x="1010" y="504"/>
                  </a:lnTo>
                  <a:lnTo>
                    <a:pt x="1014" y="492"/>
                  </a:lnTo>
                  <a:lnTo>
                    <a:pt x="1004" y="476"/>
                  </a:lnTo>
                  <a:lnTo>
                    <a:pt x="996" y="462"/>
                  </a:lnTo>
                  <a:lnTo>
                    <a:pt x="994" y="454"/>
                  </a:lnTo>
                  <a:lnTo>
                    <a:pt x="992" y="444"/>
                  </a:lnTo>
                  <a:lnTo>
                    <a:pt x="990" y="434"/>
                  </a:lnTo>
                  <a:lnTo>
                    <a:pt x="992" y="422"/>
                  </a:lnTo>
                  <a:lnTo>
                    <a:pt x="990" y="422"/>
                  </a:lnTo>
                  <a:lnTo>
                    <a:pt x="984" y="420"/>
                  </a:lnTo>
                  <a:lnTo>
                    <a:pt x="968" y="406"/>
                  </a:lnTo>
                  <a:lnTo>
                    <a:pt x="944" y="384"/>
                  </a:lnTo>
                  <a:lnTo>
                    <a:pt x="936" y="374"/>
                  </a:lnTo>
                  <a:lnTo>
                    <a:pt x="926" y="364"/>
                  </a:lnTo>
                  <a:lnTo>
                    <a:pt x="920" y="360"/>
                  </a:lnTo>
                  <a:lnTo>
                    <a:pt x="914" y="356"/>
                  </a:lnTo>
                  <a:lnTo>
                    <a:pt x="908" y="356"/>
                  </a:lnTo>
                  <a:lnTo>
                    <a:pt x="902" y="358"/>
                  </a:lnTo>
                  <a:lnTo>
                    <a:pt x="898" y="352"/>
                  </a:lnTo>
                  <a:lnTo>
                    <a:pt x="898" y="348"/>
                  </a:lnTo>
                  <a:lnTo>
                    <a:pt x="902" y="342"/>
                  </a:lnTo>
                  <a:lnTo>
                    <a:pt x="906" y="338"/>
                  </a:lnTo>
                  <a:lnTo>
                    <a:pt x="884" y="332"/>
                  </a:lnTo>
                  <a:lnTo>
                    <a:pt x="862" y="328"/>
                  </a:lnTo>
                  <a:lnTo>
                    <a:pt x="842" y="320"/>
                  </a:lnTo>
                  <a:lnTo>
                    <a:pt x="822" y="316"/>
                  </a:lnTo>
                  <a:lnTo>
                    <a:pt x="804" y="314"/>
                  </a:lnTo>
                  <a:lnTo>
                    <a:pt x="794" y="314"/>
                  </a:lnTo>
                  <a:lnTo>
                    <a:pt x="782" y="316"/>
                  </a:lnTo>
                  <a:lnTo>
                    <a:pt x="768" y="322"/>
                  </a:lnTo>
                  <a:lnTo>
                    <a:pt x="754" y="332"/>
                  </a:lnTo>
                  <a:lnTo>
                    <a:pt x="740" y="344"/>
                  </a:lnTo>
                  <a:lnTo>
                    <a:pt x="730" y="356"/>
                  </a:lnTo>
                  <a:lnTo>
                    <a:pt x="686" y="342"/>
                  </a:lnTo>
                  <a:lnTo>
                    <a:pt x="678" y="352"/>
                  </a:lnTo>
                  <a:lnTo>
                    <a:pt x="704" y="356"/>
                  </a:lnTo>
                  <a:lnTo>
                    <a:pt x="696" y="390"/>
                  </a:lnTo>
                  <a:lnTo>
                    <a:pt x="674" y="402"/>
                  </a:lnTo>
                  <a:lnTo>
                    <a:pt x="662" y="406"/>
                  </a:lnTo>
                  <a:lnTo>
                    <a:pt x="652" y="408"/>
                  </a:lnTo>
                  <a:lnTo>
                    <a:pt x="648" y="414"/>
                  </a:lnTo>
                  <a:lnTo>
                    <a:pt x="648" y="422"/>
                  </a:lnTo>
                  <a:lnTo>
                    <a:pt x="648" y="440"/>
                  </a:lnTo>
                  <a:lnTo>
                    <a:pt x="650" y="458"/>
                  </a:lnTo>
                  <a:lnTo>
                    <a:pt x="650" y="466"/>
                  </a:lnTo>
                  <a:lnTo>
                    <a:pt x="648" y="470"/>
                  </a:lnTo>
                  <a:lnTo>
                    <a:pt x="634" y="500"/>
                  </a:lnTo>
                  <a:lnTo>
                    <a:pt x="622" y="528"/>
                  </a:lnTo>
                  <a:lnTo>
                    <a:pt x="616" y="556"/>
                  </a:lnTo>
                  <a:lnTo>
                    <a:pt x="612" y="586"/>
                  </a:lnTo>
                  <a:lnTo>
                    <a:pt x="612" y="616"/>
                  </a:lnTo>
                  <a:lnTo>
                    <a:pt x="614" y="646"/>
                  </a:lnTo>
                  <a:lnTo>
                    <a:pt x="620" y="674"/>
                  </a:lnTo>
                  <a:lnTo>
                    <a:pt x="628" y="704"/>
                  </a:lnTo>
                  <a:lnTo>
                    <a:pt x="636" y="734"/>
                  </a:lnTo>
                  <a:lnTo>
                    <a:pt x="646" y="762"/>
                  </a:lnTo>
                  <a:lnTo>
                    <a:pt x="670" y="820"/>
                  </a:lnTo>
                  <a:lnTo>
                    <a:pt x="722" y="928"/>
                  </a:lnTo>
                  <a:lnTo>
                    <a:pt x="728" y="942"/>
                  </a:lnTo>
                  <a:lnTo>
                    <a:pt x="736" y="954"/>
                  </a:lnTo>
                  <a:lnTo>
                    <a:pt x="746" y="962"/>
                  </a:lnTo>
                  <a:lnTo>
                    <a:pt x="756" y="972"/>
                  </a:lnTo>
                  <a:lnTo>
                    <a:pt x="766" y="978"/>
                  </a:lnTo>
                  <a:lnTo>
                    <a:pt x="778" y="984"/>
                  </a:lnTo>
                  <a:lnTo>
                    <a:pt x="806" y="996"/>
                  </a:lnTo>
                  <a:lnTo>
                    <a:pt x="798" y="1004"/>
                  </a:lnTo>
                  <a:lnTo>
                    <a:pt x="798" y="1006"/>
                  </a:lnTo>
                  <a:lnTo>
                    <a:pt x="802" y="1010"/>
                  </a:lnTo>
                  <a:lnTo>
                    <a:pt x="818" y="1016"/>
                  </a:lnTo>
                  <a:lnTo>
                    <a:pt x="842" y="1026"/>
                  </a:lnTo>
                  <a:lnTo>
                    <a:pt x="844" y="1030"/>
                  </a:lnTo>
                  <a:lnTo>
                    <a:pt x="842" y="1034"/>
                  </a:lnTo>
                  <a:lnTo>
                    <a:pt x="840" y="1038"/>
                  </a:lnTo>
                  <a:lnTo>
                    <a:pt x="834" y="1042"/>
                  </a:lnTo>
                  <a:lnTo>
                    <a:pt x="824" y="1048"/>
                  </a:lnTo>
                  <a:lnTo>
                    <a:pt x="816" y="1050"/>
                  </a:lnTo>
                  <a:lnTo>
                    <a:pt x="804" y="1048"/>
                  </a:lnTo>
                  <a:lnTo>
                    <a:pt x="792" y="1044"/>
                  </a:lnTo>
                  <a:lnTo>
                    <a:pt x="770" y="1030"/>
                  </a:lnTo>
                  <a:lnTo>
                    <a:pt x="750" y="1016"/>
                  </a:lnTo>
                  <a:lnTo>
                    <a:pt x="732" y="998"/>
                  </a:lnTo>
                  <a:lnTo>
                    <a:pt x="716" y="978"/>
                  </a:lnTo>
                  <a:lnTo>
                    <a:pt x="702" y="958"/>
                  </a:lnTo>
                  <a:lnTo>
                    <a:pt x="686" y="932"/>
                  </a:lnTo>
                  <a:lnTo>
                    <a:pt x="672" y="906"/>
                  </a:lnTo>
                  <a:lnTo>
                    <a:pt x="660" y="878"/>
                  </a:lnTo>
                  <a:lnTo>
                    <a:pt x="648" y="850"/>
                  </a:lnTo>
                  <a:lnTo>
                    <a:pt x="628" y="794"/>
                  </a:lnTo>
                  <a:lnTo>
                    <a:pt x="610" y="738"/>
                  </a:lnTo>
                  <a:lnTo>
                    <a:pt x="598" y="690"/>
                  </a:lnTo>
                  <a:lnTo>
                    <a:pt x="586" y="640"/>
                  </a:lnTo>
                  <a:lnTo>
                    <a:pt x="582" y="620"/>
                  </a:lnTo>
                  <a:lnTo>
                    <a:pt x="580" y="598"/>
                  </a:lnTo>
                  <a:lnTo>
                    <a:pt x="580" y="572"/>
                  </a:lnTo>
                  <a:lnTo>
                    <a:pt x="584" y="546"/>
                  </a:lnTo>
                  <a:lnTo>
                    <a:pt x="588" y="520"/>
                  </a:lnTo>
                  <a:lnTo>
                    <a:pt x="594" y="494"/>
                  </a:lnTo>
                  <a:lnTo>
                    <a:pt x="600" y="468"/>
                  </a:lnTo>
                  <a:lnTo>
                    <a:pt x="608" y="442"/>
                  </a:lnTo>
                  <a:lnTo>
                    <a:pt x="618" y="416"/>
                  </a:lnTo>
                  <a:lnTo>
                    <a:pt x="628" y="394"/>
                  </a:lnTo>
                  <a:lnTo>
                    <a:pt x="640" y="372"/>
                  </a:lnTo>
                  <a:lnTo>
                    <a:pt x="652" y="354"/>
                  </a:lnTo>
                  <a:lnTo>
                    <a:pt x="664" y="338"/>
                  </a:lnTo>
                  <a:lnTo>
                    <a:pt x="676" y="324"/>
                  </a:lnTo>
                  <a:lnTo>
                    <a:pt x="688" y="316"/>
                  </a:lnTo>
                  <a:lnTo>
                    <a:pt x="700" y="312"/>
                  </a:lnTo>
                  <a:lnTo>
                    <a:pt x="704" y="300"/>
                  </a:lnTo>
                  <a:lnTo>
                    <a:pt x="694" y="304"/>
                  </a:lnTo>
                  <a:lnTo>
                    <a:pt x="688" y="306"/>
                  </a:lnTo>
                  <a:lnTo>
                    <a:pt x="682" y="300"/>
                  </a:lnTo>
                  <a:lnTo>
                    <a:pt x="678" y="290"/>
                  </a:lnTo>
                  <a:lnTo>
                    <a:pt x="666" y="296"/>
                  </a:lnTo>
                  <a:lnTo>
                    <a:pt x="654" y="310"/>
                  </a:lnTo>
                  <a:lnTo>
                    <a:pt x="640" y="326"/>
                  </a:lnTo>
                  <a:lnTo>
                    <a:pt x="626" y="348"/>
                  </a:lnTo>
                  <a:lnTo>
                    <a:pt x="614" y="372"/>
                  </a:lnTo>
                  <a:lnTo>
                    <a:pt x="600" y="400"/>
                  </a:lnTo>
                  <a:lnTo>
                    <a:pt x="588" y="430"/>
                  </a:lnTo>
                  <a:lnTo>
                    <a:pt x="576" y="460"/>
                  </a:lnTo>
                  <a:lnTo>
                    <a:pt x="566" y="494"/>
                  </a:lnTo>
                  <a:lnTo>
                    <a:pt x="556" y="528"/>
                  </a:lnTo>
                  <a:lnTo>
                    <a:pt x="550" y="560"/>
                  </a:lnTo>
                  <a:lnTo>
                    <a:pt x="544" y="594"/>
                  </a:lnTo>
                  <a:lnTo>
                    <a:pt x="542" y="626"/>
                  </a:lnTo>
                  <a:lnTo>
                    <a:pt x="542" y="656"/>
                  </a:lnTo>
                  <a:lnTo>
                    <a:pt x="546" y="686"/>
                  </a:lnTo>
                  <a:lnTo>
                    <a:pt x="552" y="712"/>
                  </a:lnTo>
                  <a:lnTo>
                    <a:pt x="570" y="760"/>
                  </a:lnTo>
                  <a:lnTo>
                    <a:pt x="596" y="818"/>
                  </a:lnTo>
                  <a:lnTo>
                    <a:pt x="626" y="880"/>
                  </a:lnTo>
                  <a:lnTo>
                    <a:pt x="660" y="940"/>
                  </a:lnTo>
                  <a:lnTo>
                    <a:pt x="678" y="970"/>
                  </a:lnTo>
                  <a:lnTo>
                    <a:pt x="696" y="998"/>
                  </a:lnTo>
                  <a:lnTo>
                    <a:pt x="716" y="1024"/>
                  </a:lnTo>
                  <a:lnTo>
                    <a:pt x="734" y="1048"/>
                  </a:lnTo>
                  <a:lnTo>
                    <a:pt x="754" y="1068"/>
                  </a:lnTo>
                  <a:lnTo>
                    <a:pt x="774" y="1086"/>
                  </a:lnTo>
                  <a:lnTo>
                    <a:pt x="792" y="1098"/>
                  </a:lnTo>
                  <a:lnTo>
                    <a:pt x="810" y="1106"/>
                  </a:lnTo>
                  <a:lnTo>
                    <a:pt x="822" y="1110"/>
                  </a:lnTo>
                  <a:lnTo>
                    <a:pt x="836" y="1112"/>
                  </a:lnTo>
                  <a:lnTo>
                    <a:pt x="864" y="1110"/>
                  </a:lnTo>
                  <a:lnTo>
                    <a:pt x="890" y="1110"/>
                  </a:lnTo>
                  <a:lnTo>
                    <a:pt x="902" y="1110"/>
                  </a:lnTo>
                  <a:lnTo>
                    <a:pt x="914" y="1110"/>
                  </a:lnTo>
                  <a:lnTo>
                    <a:pt x="980" y="1066"/>
                  </a:lnTo>
                  <a:lnTo>
                    <a:pt x="992" y="1054"/>
                  </a:lnTo>
                  <a:lnTo>
                    <a:pt x="1002" y="1038"/>
                  </a:lnTo>
                  <a:lnTo>
                    <a:pt x="1024" y="1002"/>
                  </a:lnTo>
                  <a:lnTo>
                    <a:pt x="1034" y="984"/>
                  </a:lnTo>
                  <a:lnTo>
                    <a:pt x="1046" y="968"/>
                  </a:lnTo>
                  <a:lnTo>
                    <a:pt x="1058" y="954"/>
                  </a:lnTo>
                  <a:lnTo>
                    <a:pt x="1070" y="944"/>
                  </a:lnTo>
                  <a:lnTo>
                    <a:pt x="1084" y="944"/>
                  </a:lnTo>
                  <a:lnTo>
                    <a:pt x="1078" y="966"/>
                  </a:lnTo>
                  <a:lnTo>
                    <a:pt x="1068" y="990"/>
                  </a:lnTo>
                  <a:lnTo>
                    <a:pt x="1054" y="1014"/>
                  </a:lnTo>
                  <a:lnTo>
                    <a:pt x="1046" y="1022"/>
                  </a:lnTo>
                  <a:lnTo>
                    <a:pt x="1040" y="1030"/>
                  </a:lnTo>
                  <a:lnTo>
                    <a:pt x="1046" y="1046"/>
                  </a:lnTo>
                  <a:lnTo>
                    <a:pt x="1050" y="1056"/>
                  </a:lnTo>
                  <a:lnTo>
                    <a:pt x="1050" y="1060"/>
                  </a:lnTo>
                  <a:lnTo>
                    <a:pt x="1050" y="1066"/>
                  </a:lnTo>
                  <a:lnTo>
                    <a:pt x="1044" y="1080"/>
                  </a:lnTo>
                  <a:lnTo>
                    <a:pt x="1044" y="1084"/>
                  </a:lnTo>
                  <a:lnTo>
                    <a:pt x="1054" y="1084"/>
                  </a:lnTo>
                  <a:lnTo>
                    <a:pt x="1060" y="1080"/>
                  </a:lnTo>
                  <a:lnTo>
                    <a:pt x="1066" y="1072"/>
                  </a:lnTo>
                  <a:lnTo>
                    <a:pt x="1080" y="1052"/>
                  </a:lnTo>
                  <a:lnTo>
                    <a:pt x="1092" y="1028"/>
                  </a:lnTo>
                  <a:lnTo>
                    <a:pt x="1102" y="1002"/>
                  </a:lnTo>
                  <a:lnTo>
                    <a:pt x="1112" y="974"/>
                  </a:lnTo>
                  <a:lnTo>
                    <a:pt x="1116" y="950"/>
                  </a:lnTo>
                  <a:lnTo>
                    <a:pt x="1118" y="928"/>
                  </a:lnTo>
                  <a:lnTo>
                    <a:pt x="1116" y="920"/>
                  </a:lnTo>
                  <a:lnTo>
                    <a:pt x="1114" y="914"/>
                  </a:lnTo>
                  <a:lnTo>
                    <a:pt x="1114" y="910"/>
                  </a:lnTo>
                  <a:lnTo>
                    <a:pt x="1136" y="914"/>
                  </a:lnTo>
                  <a:lnTo>
                    <a:pt x="1144" y="918"/>
                  </a:lnTo>
                  <a:lnTo>
                    <a:pt x="1142" y="938"/>
                  </a:lnTo>
                  <a:lnTo>
                    <a:pt x="1138" y="960"/>
                  </a:lnTo>
                  <a:lnTo>
                    <a:pt x="1132" y="982"/>
                  </a:lnTo>
                  <a:lnTo>
                    <a:pt x="1124" y="1004"/>
                  </a:lnTo>
                  <a:lnTo>
                    <a:pt x="1114" y="1026"/>
                  </a:lnTo>
                  <a:lnTo>
                    <a:pt x="1102" y="1048"/>
                  </a:lnTo>
                  <a:lnTo>
                    <a:pt x="1090" y="1070"/>
                  </a:lnTo>
                  <a:lnTo>
                    <a:pt x="1076" y="1092"/>
                  </a:lnTo>
                  <a:lnTo>
                    <a:pt x="1060" y="1112"/>
                  </a:lnTo>
                  <a:lnTo>
                    <a:pt x="1044" y="1132"/>
                  </a:lnTo>
                  <a:lnTo>
                    <a:pt x="1026" y="1148"/>
                  </a:lnTo>
                  <a:lnTo>
                    <a:pt x="1008" y="1166"/>
                  </a:lnTo>
                  <a:lnTo>
                    <a:pt x="992" y="1180"/>
                  </a:lnTo>
                  <a:lnTo>
                    <a:pt x="974" y="1192"/>
                  </a:lnTo>
                  <a:lnTo>
                    <a:pt x="956" y="1202"/>
                  </a:lnTo>
                  <a:lnTo>
                    <a:pt x="940" y="1210"/>
                  </a:lnTo>
                  <a:close/>
                  <a:moveTo>
                    <a:pt x="1110" y="1074"/>
                  </a:moveTo>
                  <a:lnTo>
                    <a:pt x="1110" y="1074"/>
                  </a:lnTo>
                  <a:lnTo>
                    <a:pt x="1102" y="1074"/>
                  </a:lnTo>
                  <a:lnTo>
                    <a:pt x="1102" y="1062"/>
                  </a:lnTo>
                  <a:lnTo>
                    <a:pt x="1108" y="1066"/>
                  </a:lnTo>
                  <a:lnTo>
                    <a:pt x="1110" y="1074"/>
                  </a:lnTo>
                  <a:close/>
                  <a:moveTo>
                    <a:pt x="918" y="1240"/>
                  </a:moveTo>
                  <a:lnTo>
                    <a:pt x="918" y="1240"/>
                  </a:lnTo>
                  <a:lnTo>
                    <a:pt x="914" y="1248"/>
                  </a:lnTo>
                  <a:lnTo>
                    <a:pt x="890" y="1254"/>
                  </a:lnTo>
                  <a:lnTo>
                    <a:pt x="868" y="1258"/>
                  </a:lnTo>
                  <a:lnTo>
                    <a:pt x="848" y="1260"/>
                  </a:lnTo>
                  <a:lnTo>
                    <a:pt x="830" y="1260"/>
                  </a:lnTo>
                  <a:lnTo>
                    <a:pt x="814" y="1260"/>
                  </a:lnTo>
                  <a:lnTo>
                    <a:pt x="798" y="1256"/>
                  </a:lnTo>
                  <a:lnTo>
                    <a:pt x="786" y="1252"/>
                  </a:lnTo>
                  <a:lnTo>
                    <a:pt x="772" y="1246"/>
                  </a:lnTo>
                  <a:lnTo>
                    <a:pt x="762" y="1240"/>
                  </a:lnTo>
                  <a:lnTo>
                    <a:pt x="750" y="1232"/>
                  </a:lnTo>
                  <a:lnTo>
                    <a:pt x="728" y="1212"/>
                  </a:lnTo>
                  <a:lnTo>
                    <a:pt x="706" y="1188"/>
                  </a:lnTo>
                  <a:lnTo>
                    <a:pt x="682" y="1158"/>
                  </a:lnTo>
                  <a:lnTo>
                    <a:pt x="644" y="1118"/>
                  </a:lnTo>
                  <a:lnTo>
                    <a:pt x="628" y="1096"/>
                  </a:lnTo>
                  <a:lnTo>
                    <a:pt x="620" y="1084"/>
                  </a:lnTo>
                  <a:lnTo>
                    <a:pt x="614" y="1070"/>
                  </a:lnTo>
                  <a:lnTo>
                    <a:pt x="596" y="978"/>
                  </a:lnTo>
                  <a:lnTo>
                    <a:pt x="580" y="936"/>
                  </a:lnTo>
                  <a:lnTo>
                    <a:pt x="560" y="894"/>
                  </a:lnTo>
                  <a:lnTo>
                    <a:pt x="552" y="870"/>
                  </a:lnTo>
                  <a:lnTo>
                    <a:pt x="546" y="846"/>
                  </a:lnTo>
                  <a:lnTo>
                    <a:pt x="540" y="822"/>
                  </a:lnTo>
                  <a:lnTo>
                    <a:pt x="538" y="796"/>
                  </a:lnTo>
                  <a:lnTo>
                    <a:pt x="548" y="796"/>
                  </a:lnTo>
                  <a:lnTo>
                    <a:pt x="552" y="804"/>
                  </a:lnTo>
                  <a:lnTo>
                    <a:pt x="554" y="812"/>
                  </a:lnTo>
                  <a:lnTo>
                    <a:pt x="554" y="832"/>
                  </a:lnTo>
                  <a:lnTo>
                    <a:pt x="556" y="852"/>
                  </a:lnTo>
                  <a:lnTo>
                    <a:pt x="558" y="862"/>
                  </a:lnTo>
                  <a:lnTo>
                    <a:pt x="562" y="870"/>
                  </a:lnTo>
                  <a:lnTo>
                    <a:pt x="584" y="906"/>
                  </a:lnTo>
                  <a:lnTo>
                    <a:pt x="600" y="940"/>
                  </a:lnTo>
                  <a:lnTo>
                    <a:pt x="614" y="974"/>
                  </a:lnTo>
                  <a:lnTo>
                    <a:pt x="628" y="1006"/>
                  </a:lnTo>
                  <a:lnTo>
                    <a:pt x="650" y="1068"/>
                  </a:lnTo>
                  <a:lnTo>
                    <a:pt x="662" y="1096"/>
                  </a:lnTo>
                  <a:lnTo>
                    <a:pt x="676" y="1122"/>
                  </a:lnTo>
                  <a:lnTo>
                    <a:pt x="690" y="1146"/>
                  </a:lnTo>
                  <a:lnTo>
                    <a:pt x="708" y="1168"/>
                  </a:lnTo>
                  <a:lnTo>
                    <a:pt x="730" y="1188"/>
                  </a:lnTo>
                  <a:lnTo>
                    <a:pt x="742" y="1196"/>
                  </a:lnTo>
                  <a:lnTo>
                    <a:pt x="756" y="1204"/>
                  </a:lnTo>
                  <a:lnTo>
                    <a:pt x="770" y="1210"/>
                  </a:lnTo>
                  <a:lnTo>
                    <a:pt x="786" y="1216"/>
                  </a:lnTo>
                  <a:lnTo>
                    <a:pt x="804" y="1222"/>
                  </a:lnTo>
                  <a:lnTo>
                    <a:pt x="822" y="1226"/>
                  </a:lnTo>
                  <a:lnTo>
                    <a:pt x="864" y="1230"/>
                  </a:lnTo>
                  <a:lnTo>
                    <a:pt x="914" y="1232"/>
                  </a:lnTo>
                  <a:lnTo>
                    <a:pt x="918" y="1240"/>
                  </a:lnTo>
                  <a:close/>
                  <a:moveTo>
                    <a:pt x="948" y="1144"/>
                  </a:moveTo>
                  <a:lnTo>
                    <a:pt x="948" y="1144"/>
                  </a:lnTo>
                  <a:lnTo>
                    <a:pt x="954" y="1132"/>
                  </a:lnTo>
                  <a:lnTo>
                    <a:pt x="970" y="1136"/>
                  </a:lnTo>
                  <a:lnTo>
                    <a:pt x="970" y="1152"/>
                  </a:lnTo>
                  <a:lnTo>
                    <a:pt x="966" y="1154"/>
                  </a:lnTo>
                  <a:lnTo>
                    <a:pt x="954" y="1154"/>
                  </a:lnTo>
                  <a:lnTo>
                    <a:pt x="948" y="1144"/>
                  </a:lnTo>
                  <a:close/>
                  <a:moveTo>
                    <a:pt x="514" y="826"/>
                  </a:moveTo>
                  <a:lnTo>
                    <a:pt x="514" y="826"/>
                  </a:lnTo>
                  <a:lnTo>
                    <a:pt x="512" y="830"/>
                  </a:lnTo>
                  <a:lnTo>
                    <a:pt x="500" y="830"/>
                  </a:lnTo>
                  <a:lnTo>
                    <a:pt x="494" y="816"/>
                  </a:lnTo>
                  <a:lnTo>
                    <a:pt x="492" y="798"/>
                  </a:lnTo>
                  <a:lnTo>
                    <a:pt x="490" y="780"/>
                  </a:lnTo>
                  <a:lnTo>
                    <a:pt x="488" y="762"/>
                  </a:lnTo>
                  <a:lnTo>
                    <a:pt x="488" y="724"/>
                  </a:lnTo>
                  <a:lnTo>
                    <a:pt x="486" y="688"/>
                  </a:lnTo>
                  <a:lnTo>
                    <a:pt x="482" y="652"/>
                  </a:lnTo>
                  <a:lnTo>
                    <a:pt x="480" y="614"/>
                  </a:lnTo>
                  <a:lnTo>
                    <a:pt x="478" y="578"/>
                  </a:lnTo>
                  <a:lnTo>
                    <a:pt x="478" y="540"/>
                  </a:lnTo>
                  <a:lnTo>
                    <a:pt x="482" y="504"/>
                  </a:lnTo>
                  <a:lnTo>
                    <a:pt x="484" y="466"/>
                  </a:lnTo>
                  <a:lnTo>
                    <a:pt x="490" y="432"/>
                  </a:lnTo>
                  <a:lnTo>
                    <a:pt x="498" y="396"/>
                  </a:lnTo>
                  <a:lnTo>
                    <a:pt x="506" y="364"/>
                  </a:lnTo>
                  <a:lnTo>
                    <a:pt x="518" y="332"/>
                  </a:lnTo>
                  <a:lnTo>
                    <a:pt x="532" y="300"/>
                  </a:lnTo>
                  <a:lnTo>
                    <a:pt x="546" y="272"/>
                  </a:lnTo>
                  <a:lnTo>
                    <a:pt x="564" y="246"/>
                  </a:lnTo>
                  <a:lnTo>
                    <a:pt x="584" y="220"/>
                  </a:lnTo>
                  <a:lnTo>
                    <a:pt x="606" y="198"/>
                  </a:lnTo>
                  <a:lnTo>
                    <a:pt x="630" y="178"/>
                  </a:lnTo>
                  <a:lnTo>
                    <a:pt x="642" y="172"/>
                  </a:lnTo>
                  <a:lnTo>
                    <a:pt x="656" y="164"/>
                  </a:lnTo>
                  <a:lnTo>
                    <a:pt x="686" y="154"/>
                  </a:lnTo>
                  <a:lnTo>
                    <a:pt x="714" y="142"/>
                  </a:lnTo>
                  <a:lnTo>
                    <a:pt x="728" y="136"/>
                  </a:lnTo>
                  <a:lnTo>
                    <a:pt x="740" y="126"/>
                  </a:lnTo>
                  <a:lnTo>
                    <a:pt x="766" y="126"/>
                  </a:lnTo>
                  <a:lnTo>
                    <a:pt x="770" y="142"/>
                  </a:lnTo>
                  <a:lnTo>
                    <a:pt x="762" y="150"/>
                  </a:lnTo>
                  <a:lnTo>
                    <a:pt x="760" y="156"/>
                  </a:lnTo>
                  <a:lnTo>
                    <a:pt x="760" y="166"/>
                  </a:lnTo>
                  <a:lnTo>
                    <a:pt x="762" y="178"/>
                  </a:lnTo>
                  <a:lnTo>
                    <a:pt x="748" y="182"/>
                  </a:lnTo>
                  <a:lnTo>
                    <a:pt x="748" y="168"/>
                  </a:lnTo>
                  <a:lnTo>
                    <a:pt x="726" y="170"/>
                  </a:lnTo>
                  <a:lnTo>
                    <a:pt x="706" y="172"/>
                  </a:lnTo>
                  <a:lnTo>
                    <a:pt x="692" y="178"/>
                  </a:lnTo>
                  <a:lnTo>
                    <a:pt x="678" y="184"/>
                  </a:lnTo>
                  <a:lnTo>
                    <a:pt x="666" y="194"/>
                  </a:lnTo>
                  <a:lnTo>
                    <a:pt x="654" y="202"/>
                  </a:lnTo>
                  <a:lnTo>
                    <a:pt x="634" y="226"/>
                  </a:lnTo>
                  <a:lnTo>
                    <a:pt x="604" y="262"/>
                  </a:lnTo>
                  <a:lnTo>
                    <a:pt x="580" y="296"/>
                  </a:lnTo>
                  <a:lnTo>
                    <a:pt x="560" y="328"/>
                  </a:lnTo>
                  <a:lnTo>
                    <a:pt x="544" y="360"/>
                  </a:lnTo>
                  <a:lnTo>
                    <a:pt x="530" y="392"/>
                  </a:lnTo>
                  <a:lnTo>
                    <a:pt x="520" y="422"/>
                  </a:lnTo>
                  <a:lnTo>
                    <a:pt x="512" y="454"/>
                  </a:lnTo>
                  <a:lnTo>
                    <a:pt x="506" y="488"/>
                  </a:lnTo>
                  <a:lnTo>
                    <a:pt x="502" y="522"/>
                  </a:lnTo>
                  <a:lnTo>
                    <a:pt x="502" y="558"/>
                  </a:lnTo>
                  <a:lnTo>
                    <a:pt x="502" y="594"/>
                  </a:lnTo>
                  <a:lnTo>
                    <a:pt x="504" y="634"/>
                  </a:lnTo>
                  <a:lnTo>
                    <a:pt x="508" y="724"/>
                  </a:lnTo>
                  <a:lnTo>
                    <a:pt x="514" y="826"/>
                  </a:lnTo>
                  <a:close/>
                  <a:moveTo>
                    <a:pt x="504" y="1070"/>
                  </a:moveTo>
                  <a:lnTo>
                    <a:pt x="504" y="1070"/>
                  </a:lnTo>
                  <a:lnTo>
                    <a:pt x="496" y="1068"/>
                  </a:lnTo>
                  <a:lnTo>
                    <a:pt x="492" y="1062"/>
                  </a:lnTo>
                  <a:lnTo>
                    <a:pt x="490" y="1056"/>
                  </a:lnTo>
                  <a:lnTo>
                    <a:pt x="488" y="1052"/>
                  </a:lnTo>
                  <a:lnTo>
                    <a:pt x="490" y="1040"/>
                  </a:lnTo>
                  <a:lnTo>
                    <a:pt x="504" y="1044"/>
                  </a:lnTo>
                  <a:lnTo>
                    <a:pt x="504" y="1070"/>
                  </a:lnTo>
                  <a:close/>
                  <a:moveTo>
                    <a:pt x="518" y="1140"/>
                  </a:moveTo>
                  <a:lnTo>
                    <a:pt x="518" y="1140"/>
                  </a:lnTo>
                  <a:lnTo>
                    <a:pt x="518" y="1148"/>
                  </a:lnTo>
                  <a:lnTo>
                    <a:pt x="508" y="1148"/>
                  </a:lnTo>
                  <a:lnTo>
                    <a:pt x="492" y="1074"/>
                  </a:lnTo>
                  <a:lnTo>
                    <a:pt x="504" y="1074"/>
                  </a:lnTo>
                  <a:lnTo>
                    <a:pt x="510" y="1088"/>
                  </a:lnTo>
                  <a:lnTo>
                    <a:pt x="518" y="1104"/>
                  </a:lnTo>
                  <a:lnTo>
                    <a:pt x="520" y="1114"/>
                  </a:lnTo>
                  <a:lnTo>
                    <a:pt x="522" y="1122"/>
                  </a:lnTo>
                  <a:lnTo>
                    <a:pt x="522" y="1132"/>
                  </a:lnTo>
                  <a:lnTo>
                    <a:pt x="518" y="1140"/>
                  </a:lnTo>
                  <a:close/>
                  <a:moveTo>
                    <a:pt x="492" y="910"/>
                  </a:moveTo>
                  <a:lnTo>
                    <a:pt x="492" y="910"/>
                  </a:lnTo>
                  <a:lnTo>
                    <a:pt x="482" y="910"/>
                  </a:lnTo>
                  <a:lnTo>
                    <a:pt x="482" y="896"/>
                  </a:lnTo>
                  <a:lnTo>
                    <a:pt x="490" y="900"/>
                  </a:lnTo>
                  <a:lnTo>
                    <a:pt x="492" y="910"/>
                  </a:lnTo>
                  <a:close/>
                  <a:moveTo>
                    <a:pt x="1154" y="678"/>
                  </a:moveTo>
                  <a:lnTo>
                    <a:pt x="1154" y="678"/>
                  </a:lnTo>
                  <a:lnTo>
                    <a:pt x="1144" y="686"/>
                  </a:lnTo>
                  <a:lnTo>
                    <a:pt x="1140" y="674"/>
                  </a:lnTo>
                  <a:lnTo>
                    <a:pt x="1132" y="652"/>
                  </a:lnTo>
                  <a:lnTo>
                    <a:pt x="1118" y="584"/>
                  </a:lnTo>
                  <a:lnTo>
                    <a:pt x="1104" y="516"/>
                  </a:lnTo>
                  <a:lnTo>
                    <a:pt x="1100" y="490"/>
                  </a:lnTo>
                  <a:lnTo>
                    <a:pt x="1100" y="474"/>
                  </a:lnTo>
                  <a:lnTo>
                    <a:pt x="1114" y="468"/>
                  </a:lnTo>
                  <a:lnTo>
                    <a:pt x="1126" y="470"/>
                  </a:lnTo>
                  <a:lnTo>
                    <a:pt x="1128" y="494"/>
                  </a:lnTo>
                  <a:lnTo>
                    <a:pt x="1132" y="520"/>
                  </a:lnTo>
                  <a:lnTo>
                    <a:pt x="1144" y="570"/>
                  </a:lnTo>
                  <a:lnTo>
                    <a:pt x="1148" y="596"/>
                  </a:lnTo>
                  <a:lnTo>
                    <a:pt x="1152" y="624"/>
                  </a:lnTo>
                  <a:lnTo>
                    <a:pt x="1154" y="650"/>
                  </a:lnTo>
                  <a:lnTo>
                    <a:pt x="1154" y="678"/>
                  </a:lnTo>
                  <a:close/>
                  <a:moveTo>
                    <a:pt x="1158" y="734"/>
                  </a:moveTo>
                  <a:lnTo>
                    <a:pt x="1158" y="734"/>
                  </a:lnTo>
                  <a:lnTo>
                    <a:pt x="1148" y="748"/>
                  </a:lnTo>
                  <a:lnTo>
                    <a:pt x="1136" y="748"/>
                  </a:lnTo>
                  <a:lnTo>
                    <a:pt x="1130" y="736"/>
                  </a:lnTo>
                  <a:lnTo>
                    <a:pt x="1128" y="722"/>
                  </a:lnTo>
                  <a:lnTo>
                    <a:pt x="1128" y="706"/>
                  </a:lnTo>
                  <a:lnTo>
                    <a:pt x="1132" y="688"/>
                  </a:lnTo>
                  <a:lnTo>
                    <a:pt x="1144" y="688"/>
                  </a:lnTo>
                  <a:lnTo>
                    <a:pt x="1158" y="734"/>
                  </a:lnTo>
                  <a:close/>
                  <a:moveTo>
                    <a:pt x="1102" y="826"/>
                  </a:moveTo>
                  <a:lnTo>
                    <a:pt x="1102" y="826"/>
                  </a:lnTo>
                  <a:lnTo>
                    <a:pt x="1106" y="840"/>
                  </a:lnTo>
                  <a:lnTo>
                    <a:pt x="1096" y="844"/>
                  </a:lnTo>
                  <a:lnTo>
                    <a:pt x="1084" y="840"/>
                  </a:lnTo>
                  <a:lnTo>
                    <a:pt x="1088" y="826"/>
                  </a:lnTo>
                  <a:lnTo>
                    <a:pt x="1102" y="826"/>
                  </a:lnTo>
                  <a:close/>
                  <a:moveTo>
                    <a:pt x="932" y="1026"/>
                  </a:moveTo>
                  <a:lnTo>
                    <a:pt x="932" y="1026"/>
                  </a:lnTo>
                  <a:lnTo>
                    <a:pt x="930" y="1022"/>
                  </a:lnTo>
                  <a:lnTo>
                    <a:pt x="918" y="1010"/>
                  </a:lnTo>
                  <a:lnTo>
                    <a:pt x="924" y="1000"/>
                  </a:lnTo>
                  <a:lnTo>
                    <a:pt x="934" y="992"/>
                  </a:lnTo>
                  <a:lnTo>
                    <a:pt x="954" y="980"/>
                  </a:lnTo>
                  <a:lnTo>
                    <a:pt x="972" y="968"/>
                  </a:lnTo>
                  <a:lnTo>
                    <a:pt x="982" y="960"/>
                  </a:lnTo>
                  <a:lnTo>
                    <a:pt x="988" y="952"/>
                  </a:lnTo>
                  <a:lnTo>
                    <a:pt x="1002" y="928"/>
                  </a:lnTo>
                  <a:lnTo>
                    <a:pt x="1014" y="902"/>
                  </a:lnTo>
                  <a:lnTo>
                    <a:pt x="1026" y="876"/>
                  </a:lnTo>
                  <a:lnTo>
                    <a:pt x="1036" y="850"/>
                  </a:lnTo>
                  <a:lnTo>
                    <a:pt x="1052" y="798"/>
                  </a:lnTo>
                  <a:lnTo>
                    <a:pt x="1066" y="740"/>
                  </a:lnTo>
                  <a:lnTo>
                    <a:pt x="1068" y="724"/>
                  </a:lnTo>
                  <a:lnTo>
                    <a:pt x="1070" y="708"/>
                  </a:lnTo>
                  <a:lnTo>
                    <a:pt x="1068" y="692"/>
                  </a:lnTo>
                  <a:lnTo>
                    <a:pt x="1066" y="676"/>
                  </a:lnTo>
                  <a:lnTo>
                    <a:pt x="1060" y="646"/>
                  </a:lnTo>
                  <a:lnTo>
                    <a:pt x="1052" y="616"/>
                  </a:lnTo>
                  <a:lnTo>
                    <a:pt x="1044" y="588"/>
                  </a:lnTo>
                  <a:lnTo>
                    <a:pt x="1038" y="562"/>
                  </a:lnTo>
                  <a:lnTo>
                    <a:pt x="1034" y="536"/>
                  </a:lnTo>
                  <a:lnTo>
                    <a:pt x="1034" y="524"/>
                  </a:lnTo>
                  <a:lnTo>
                    <a:pt x="1036" y="512"/>
                  </a:lnTo>
                  <a:lnTo>
                    <a:pt x="1048" y="520"/>
                  </a:lnTo>
                  <a:lnTo>
                    <a:pt x="1060" y="532"/>
                  </a:lnTo>
                  <a:lnTo>
                    <a:pt x="1070" y="544"/>
                  </a:lnTo>
                  <a:lnTo>
                    <a:pt x="1078" y="558"/>
                  </a:lnTo>
                  <a:lnTo>
                    <a:pt x="1084" y="572"/>
                  </a:lnTo>
                  <a:lnTo>
                    <a:pt x="1090" y="588"/>
                  </a:lnTo>
                  <a:lnTo>
                    <a:pt x="1094" y="606"/>
                  </a:lnTo>
                  <a:lnTo>
                    <a:pt x="1096" y="624"/>
                  </a:lnTo>
                  <a:lnTo>
                    <a:pt x="1098" y="662"/>
                  </a:lnTo>
                  <a:lnTo>
                    <a:pt x="1096" y="704"/>
                  </a:lnTo>
                  <a:lnTo>
                    <a:pt x="1090" y="746"/>
                  </a:lnTo>
                  <a:lnTo>
                    <a:pt x="1080" y="788"/>
                  </a:lnTo>
                  <a:lnTo>
                    <a:pt x="1068" y="830"/>
                  </a:lnTo>
                  <a:lnTo>
                    <a:pt x="1052" y="870"/>
                  </a:lnTo>
                  <a:lnTo>
                    <a:pt x="1036" y="908"/>
                  </a:lnTo>
                  <a:lnTo>
                    <a:pt x="1016" y="942"/>
                  </a:lnTo>
                  <a:lnTo>
                    <a:pt x="996" y="972"/>
                  </a:lnTo>
                  <a:lnTo>
                    <a:pt x="976" y="996"/>
                  </a:lnTo>
                  <a:lnTo>
                    <a:pt x="964" y="1006"/>
                  </a:lnTo>
                  <a:lnTo>
                    <a:pt x="954" y="1014"/>
                  </a:lnTo>
                  <a:lnTo>
                    <a:pt x="944" y="1020"/>
                  </a:lnTo>
                  <a:lnTo>
                    <a:pt x="932" y="1026"/>
                  </a:lnTo>
                  <a:close/>
                  <a:moveTo>
                    <a:pt x="830" y="974"/>
                  </a:moveTo>
                  <a:lnTo>
                    <a:pt x="830" y="974"/>
                  </a:lnTo>
                  <a:lnTo>
                    <a:pt x="816" y="972"/>
                  </a:lnTo>
                  <a:lnTo>
                    <a:pt x="804" y="968"/>
                  </a:lnTo>
                  <a:lnTo>
                    <a:pt x="792" y="964"/>
                  </a:lnTo>
                  <a:lnTo>
                    <a:pt x="782" y="958"/>
                  </a:lnTo>
                  <a:lnTo>
                    <a:pt x="770" y="950"/>
                  </a:lnTo>
                  <a:lnTo>
                    <a:pt x="760" y="940"/>
                  </a:lnTo>
                  <a:lnTo>
                    <a:pt x="740" y="918"/>
                  </a:lnTo>
                  <a:lnTo>
                    <a:pt x="722" y="892"/>
                  </a:lnTo>
                  <a:lnTo>
                    <a:pt x="706" y="862"/>
                  </a:lnTo>
                  <a:lnTo>
                    <a:pt x="690" y="828"/>
                  </a:lnTo>
                  <a:lnTo>
                    <a:pt x="678" y="794"/>
                  </a:lnTo>
                  <a:lnTo>
                    <a:pt x="668" y="756"/>
                  </a:lnTo>
                  <a:lnTo>
                    <a:pt x="660" y="718"/>
                  </a:lnTo>
                  <a:lnTo>
                    <a:pt x="654" y="678"/>
                  </a:lnTo>
                  <a:lnTo>
                    <a:pt x="650" y="640"/>
                  </a:lnTo>
                  <a:lnTo>
                    <a:pt x="648" y="602"/>
                  </a:lnTo>
                  <a:lnTo>
                    <a:pt x="648" y="566"/>
                  </a:lnTo>
                  <a:lnTo>
                    <a:pt x="650" y="532"/>
                  </a:lnTo>
                  <a:lnTo>
                    <a:pt x="656" y="500"/>
                  </a:lnTo>
                  <a:lnTo>
                    <a:pt x="660" y="484"/>
                  </a:lnTo>
                  <a:lnTo>
                    <a:pt x="668" y="472"/>
                  </a:lnTo>
                  <a:lnTo>
                    <a:pt x="676" y="464"/>
                  </a:lnTo>
                  <a:lnTo>
                    <a:pt x="684" y="454"/>
                  </a:lnTo>
                  <a:lnTo>
                    <a:pt x="692" y="444"/>
                  </a:lnTo>
                  <a:lnTo>
                    <a:pt x="700" y="430"/>
                  </a:lnTo>
                  <a:lnTo>
                    <a:pt x="706" y="412"/>
                  </a:lnTo>
                  <a:lnTo>
                    <a:pt x="710" y="386"/>
                  </a:lnTo>
                  <a:lnTo>
                    <a:pt x="752" y="390"/>
                  </a:lnTo>
                  <a:lnTo>
                    <a:pt x="760" y="378"/>
                  </a:lnTo>
                  <a:lnTo>
                    <a:pt x="768" y="366"/>
                  </a:lnTo>
                  <a:lnTo>
                    <a:pt x="772" y="354"/>
                  </a:lnTo>
                  <a:lnTo>
                    <a:pt x="778" y="338"/>
                  </a:lnTo>
                  <a:lnTo>
                    <a:pt x="788" y="342"/>
                  </a:lnTo>
                  <a:lnTo>
                    <a:pt x="794" y="348"/>
                  </a:lnTo>
                  <a:lnTo>
                    <a:pt x="804" y="364"/>
                  </a:lnTo>
                  <a:lnTo>
                    <a:pt x="832" y="352"/>
                  </a:lnTo>
                  <a:lnTo>
                    <a:pt x="838" y="362"/>
                  </a:lnTo>
                  <a:lnTo>
                    <a:pt x="840" y="370"/>
                  </a:lnTo>
                  <a:lnTo>
                    <a:pt x="840" y="378"/>
                  </a:lnTo>
                  <a:lnTo>
                    <a:pt x="840" y="390"/>
                  </a:lnTo>
                  <a:lnTo>
                    <a:pt x="864" y="378"/>
                  </a:lnTo>
                  <a:lnTo>
                    <a:pt x="878" y="374"/>
                  </a:lnTo>
                  <a:lnTo>
                    <a:pt x="896" y="370"/>
                  </a:lnTo>
                  <a:lnTo>
                    <a:pt x="888" y="404"/>
                  </a:lnTo>
                  <a:lnTo>
                    <a:pt x="910" y="430"/>
                  </a:lnTo>
                  <a:lnTo>
                    <a:pt x="928" y="454"/>
                  </a:lnTo>
                  <a:lnTo>
                    <a:pt x="942" y="480"/>
                  </a:lnTo>
                  <a:lnTo>
                    <a:pt x="952" y="506"/>
                  </a:lnTo>
                  <a:lnTo>
                    <a:pt x="960" y="534"/>
                  </a:lnTo>
                  <a:lnTo>
                    <a:pt x="968" y="564"/>
                  </a:lnTo>
                  <a:lnTo>
                    <a:pt x="980" y="634"/>
                  </a:lnTo>
                  <a:lnTo>
                    <a:pt x="982" y="648"/>
                  </a:lnTo>
                  <a:lnTo>
                    <a:pt x="980" y="664"/>
                  </a:lnTo>
                  <a:lnTo>
                    <a:pt x="974" y="698"/>
                  </a:lnTo>
                  <a:lnTo>
                    <a:pt x="972" y="714"/>
                  </a:lnTo>
                  <a:lnTo>
                    <a:pt x="970" y="728"/>
                  </a:lnTo>
                  <a:lnTo>
                    <a:pt x="972" y="740"/>
                  </a:lnTo>
                  <a:lnTo>
                    <a:pt x="974" y="744"/>
                  </a:lnTo>
                  <a:lnTo>
                    <a:pt x="978" y="748"/>
                  </a:lnTo>
                  <a:lnTo>
                    <a:pt x="974" y="758"/>
                  </a:lnTo>
                  <a:lnTo>
                    <a:pt x="972" y="760"/>
                  </a:lnTo>
                  <a:lnTo>
                    <a:pt x="968" y="758"/>
                  </a:lnTo>
                  <a:lnTo>
                    <a:pt x="958" y="756"/>
                  </a:lnTo>
                  <a:lnTo>
                    <a:pt x="954" y="770"/>
                  </a:lnTo>
                  <a:lnTo>
                    <a:pt x="948" y="784"/>
                  </a:lnTo>
                  <a:lnTo>
                    <a:pt x="936" y="808"/>
                  </a:lnTo>
                  <a:lnTo>
                    <a:pt x="924" y="830"/>
                  </a:lnTo>
                  <a:lnTo>
                    <a:pt x="918" y="842"/>
                  </a:lnTo>
                  <a:lnTo>
                    <a:pt x="914" y="856"/>
                  </a:lnTo>
                  <a:lnTo>
                    <a:pt x="880" y="866"/>
                  </a:lnTo>
                  <a:lnTo>
                    <a:pt x="844" y="876"/>
                  </a:lnTo>
                  <a:lnTo>
                    <a:pt x="826" y="880"/>
                  </a:lnTo>
                  <a:lnTo>
                    <a:pt x="808" y="884"/>
                  </a:lnTo>
                  <a:lnTo>
                    <a:pt x="788" y="886"/>
                  </a:lnTo>
                  <a:lnTo>
                    <a:pt x="770" y="884"/>
                  </a:lnTo>
                  <a:lnTo>
                    <a:pt x="764" y="872"/>
                  </a:lnTo>
                  <a:lnTo>
                    <a:pt x="762" y="856"/>
                  </a:lnTo>
                  <a:lnTo>
                    <a:pt x="774" y="852"/>
                  </a:lnTo>
                  <a:lnTo>
                    <a:pt x="784" y="850"/>
                  </a:lnTo>
                  <a:lnTo>
                    <a:pt x="810" y="846"/>
                  </a:lnTo>
                  <a:lnTo>
                    <a:pt x="834" y="844"/>
                  </a:lnTo>
                  <a:lnTo>
                    <a:pt x="846" y="840"/>
                  </a:lnTo>
                  <a:lnTo>
                    <a:pt x="858" y="836"/>
                  </a:lnTo>
                  <a:lnTo>
                    <a:pt x="878" y="822"/>
                  </a:lnTo>
                  <a:lnTo>
                    <a:pt x="898" y="804"/>
                  </a:lnTo>
                  <a:lnTo>
                    <a:pt x="916" y="782"/>
                  </a:lnTo>
                  <a:lnTo>
                    <a:pt x="932" y="756"/>
                  </a:lnTo>
                  <a:lnTo>
                    <a:pt x="942" y="728"/>
                  </a:lnTo>
                  <a:lnTo>
                    <a:pt x="948" y="714"/>
                  </a:lnTo>
                  <a:lnTo>
                    <a:pt x="950" y="698"/>
                  </a:lnTo>
                  <a:lnTo>
                    <a:pt x="952" y="684"/>
                  </a:lnTo>
                  <a:lnTo>
                    <a:pt x="952" y="668"/>
                  </a:lnTo>
                  <a:lnTo>
                    <a:pt x="950" y="652"/>
                  </a:lnTo>
                  <a:lnTo>
                    <a:pt x="948" y="638"/>
                  </a:lnTo>
                  <a:lnTo>
                    <a:pt x="944" y="638"/>
                  </a:lnTo>
                  <a:lnTo>
                    <a:pt x="938" y="646"/>
                  </a:lnTo>
                  <a:lnTo>
                    <a:pt x="930" y="662"/>
                  </a:lnTo>
                  <a:lnTo>
                    <a:pt x="918" y="706"/>
                  </a:lnTo>
                  <a:lnTo>
                    <a:pt x="900" y="782"/>
                  </a:lnTo>
                  <a:lnTo>
                    <a:pt x="874" y="778"/>
                  </a:lnTo>
                  <a:lnTo>
                    <a:pt x="848" y="778"/>
                  </a:lnTo>
                  <a:lnTo>
                    <a:pt x="820" y="776"/>
                  </a:lnTo>
                  <a:lnTo>
                    <a:pt x="792" y="774"/>
                  </a:lnTo>
                  <a:lnTo>
                    <a:pt x="778" y="818"/>
                  </a:lnTo>
                  <a:lnTo>
                    <a:pt x="762" y="818"/>
                  </a:lnTo>
                  <a:lnTo>
                    <a:pt x="758" y="806"/>
                  </a:lnTo>
                  <a:lnTo>
                    <a:pt x="754" y="792"/>
                  </a:lnTo>
                  <a:lnTo>
                    <a:pt x="746" y="780"/>
                  </a:lnTo>
                  <a:lnTo>
                    <a:pt x="740" y="770"/>
                  </a:lnTo>
                  <a:lnTo>
                    <a:pt x="730" y="760"/>
                  </a:lnTo>
                  <a:lnTo>
                    <a:pt x="720" y="750"/>
                  </a:lnTo>
                  <a:lnTo>
                    <a:pt x="710" y="744"/>
                  </a:lnTo>
                  <a:lnTo>
                    <a:pt x="700" y="738"/>
                  </a:lnTo>
                  <a:lnTo>
                    <a:pt x="696" y="738"/>
                  </a:lnTo>
                  <a:lnTo>
                    <a:pt x="692" y="748"/>
                  </a:lnTo>
                  <a:lnTo>
                    <a:pt x="714" y="788"/>
                  </a:lnTo>
                  <a:lnTo>
                    <a:pt x="734" y="830"/>
                  </a:lnTo>
                  <a:lnTo>
                    <a:pt x="752" y="874"/>
                  </a:lnTo>
                  <a:lnTo>
                    <a:pt x="766" y="918"/>
                  </a:lnTo>
                  <a:lnTo>
                    <a:pt x="844" y="940"/>
                  </a:lnTo>
                  <a:lnTo>
                    <a:pt x="854" y="930"/>
                  </a:lnTo>
                  <a:lnTo>
                    <a:pt x="856" y="926"/>
                  </a:lnTo>
                  <a:lnTo>
                    <a:pt x="858" y="914"/>
                  </a:lnTo>
                  <a:lnTo>
                    <a:pt x="884" y="922"/>
                  </a:lnTo>
                  <a:lnTo>
                    <a:pt x="894" y="908"/>
                  </a:lnTo>
                  <a:lnTo>
                    <a:pt x="904" y="898"/>
                  </a:lnTo>
                  <a:lnTo>
                    <a:pt x="924" y="882"/>
                  </a:lnTo>
                  <a:lnTo>
                    <a:pt x="942" y="866"/>
                  </a:lnTo>
                  <a:lnTo>
                    <a:pt x="950" y="856"/>
                  </a:lnTo>
                  <a:lnTo>
                    <a:pt x="958" y="844"/>
                  </a:lnTo>
                  <a:lnTo>
                    <a:pt x="968" y="826"/>
                  </a:lnTo>
                  <a:lnTo>
                    <a:pt x="976" y="808"/>
                  </a:lnTo>
                  <a:lnTo>
                    <a:pt x="984" y="790"/>
                  </a:lnTo>
                  <a:lnTo>
                    <a:pt x="988" y="772"/>
                  </a:lnTo>
                  <a:lnTo>
                    <a:pt x="992" y="754"/>
                  </a:lnTo>
                  <a:lnTo>
                    <a:pt x="996" y="736"/>
                  </a:lnTo>
                  <a:lnTo>
                    <a:pt x="998" y="698"/>
                  </a:lnTo>
                  <a:lnTo>
                    <a:pt x="998" y="660"/>
                  </a:lnTo>
                  <a:lnTo>
                    <a:pt x="996" y="620"/>
                  </a:lnTo>
                  <a:lnTo>
                    <a:pt x="992" y="534"/>
                  </a:lnTo>
                  <a:lnTo>
                    <a:pt x="1000" y="530"/>
                  </a:lnTo>
                  <a:lnTo>
                    <a:pt x="1010" y="542"/>
                  </a:lnTo>
                  <a:lnTo>
                    <a:pt x="1018" y="554"/>
                  </a:lnTo>
                  <a:lnTo>
                    <a:pt x="1026" y="566"/>
                  </a:lnTo>
                  <a:lnTo>
                    <a:pt x="1036" y="578"/>
                  </a:lnTo>
                  <a:lnTo>
                    <a:pt x="1030" y="594"/>
                  </a:lnTo>
                  <a:lnTo>
                    <a:pt x="1028" y="608"/>
                  </a:lnTo>
                  <a:lnTo>
                    <a:pt x="1030" y="622"/>
                  </a:lnTo>
                  <a:lnTo>
                    <a:pt x="1032" y="638"/>
                  </a:lnTo>
                  <a:lnTo>
                    <a:pt x="1036" y="654"/>
                  </a:lnTo>
                  <a:lnTo>
                    <a:pt x="1038" y="670"/>
                  </a:lnTo>
                  <a:lnTo>
                    <a:pt x="1038" y="690"/>
                  </a:lnTo>
                  <a:lnTo>
                    <a:pt x="1036" y="712"/>
                  </a:lnTo>
                  <a:lnTo>
                    <a:pt x="1026" y="750"/>
                  </a:lnTo>
                  <a:lnTo>
                    <a:pt x="1014" y="786"/>
                  </a:lnTo>
                  <a:lnTo>
                    <a:pt x="1000" y="820"/>
                  </a:lnTo>
                  <a:lnTo>
                    <a:pt x="984" y="852"/>
                  </a:lnTo>
                  <a:lnTo>
                    <a:pt x="974" y="880"/>
                  </a:lnTo>
                  <a:lnTo>
                    <a:pt x="968" y="892"/>
                  </a:lnTo>
                  <a:lnTo>
                    <a:pt x="962" y="904"/>
                  </a:lnTo>
                  <a:lnTo>
                    <a:pt x="956" y="912"/>
                  </a:lnTo>
                  <a:lnTo>
                    <a:pt x="946" y="916"/>
                  </a:lnTo>
                  <a:lnTo>
                    <a:pt x="934" y="918"/>
                  </a:lnTo>
                  <a:lnTo>
                    <a:pt x="918" y="914"/>
                  </a:lnTo>
                  <a:lnTo>
                    <a:pt x="918" y="940"/>
                  </a:lnTo>
                  <a:lnTo>
                    <a:pt x="910" y="942"/>
                  </a:lnTo>
                  <a:lnTo>
                    <a:pt x="900" y="944"/>
                  </a:lnTo>
                  <a:lnTo>
                    <a:pt x="874" y="952"/>
                  </a:lnTo>
                  <a:lnTo>
                    <a:pt x="848" y="964"/>
                  </a:lnTo>
                  <a:lnTo>
                    <a:pt x="830" y="974"/>
                  </a:lnTo>
                  <a:close/>
                  <a:moveTo>
                    <a:pt x="918" y="1030"/>
                  </a:moveTo>
                  <a:lnTo>
                    <a:pt x="918" y="1030"/>
                  </a:lnTo>
                  <a:lnTo>
                    <a:pt x="918" y="1040"/>
                  </a:lnTo>
                  <a:lnTo>
                    <a:pt x="918" y="1044"/>
                  </a:lnTo>
                  <a:lnTo>
                    <a:pt x="904" y="1048"/>
                  </a:lnTo>
                  <a:lnTo>
                    <a:pt x="892" y="1048"/>
                  </a:lnTo>
                  <a:lnTo>
                    <a:pt x="878" y="1044"/>
                  </a:lnTo>
                  <a:lnTo>
                    <a:pt x="862" y="1040"/>
                  </a:lnTo>
                  <a:lnTo>
                    <a:pt x="852" y="1026"/>
                  </a:lnTo>
                  <a:lnTo>
                    <a:pt x="874" y="1004"/>
                  </a:lnTo>
                  <a:lnTo>
                    <a:pt x="888" y="1008"/>
                  </a:lnTo>
                  <a:lnTo>
                    <a:pt x="898" y="1014"/>
                  </a:lnTo>
                  <a:lnTo>
                    <a:pt x="918" y="1030"/>
                  </a:lnTo>
                  <a:close/>
                  <a:moveTo>
                    <a:pt x="952" y="442"/>
                  </a:moveTo>
                  <a:lnTo>
                    <a:pt x="952" y="442"/>
                  </a:lnTo>
                  <a:lnTo>
                    <a:pt x="954" y="426"/>
                  </a:lnTo>
                  <a:lnTo>
                    <a:pt x="970" y="426"/>
                  </a:lnTo>
                  <a:lnTo>
                    <a:pt x="970" y="430"/>
                  </a:lnTo>
                  <a:lnTo>
                    <a:pt x="966" y="442"/>
                  </a:lnTo>
                  <a:lnTo>
                    <a:pt x="952" y="442"/>
                  </a:lnTo>
                  <a:close/>
                  <a:moveTo>
                    <a:pt x="978" y="334"/>
                  </a:moveTo>
                  <a:lnTo>
                    <a:pt x="978" y="334"/>
                  </a:lnTo>
                  <a:lnTo>
                    <a:pt x="978" y="348"/>
                  </a:lnTo>
                  <a:lnTo>
                    <a:pt x="966" y="346"/>
                  </a:lnTo>
                  <a:lnTo>
                    <a:pt x="966" y="334"/>
                  </a:lnTo>
                  <a:lnTo>
                    <a:pt x="978" y="334"/>
                  </a:lnTo>
                  <a:close/>
                  <a:moveTo>
                    <a:pt x="1140" y="870"/>
                  </a:moveTo>
                  <a:lnTo>
                    <a:pt x="1140" y="870"/>
                  </a:lnTo>
                  <a:lnTo>
                    <a:pt x="1128" y="886"/>
                  </a:lnTo>
                  <a:lnTo>
                    <a:pt x="1114" y="906"/>
                  </a:lnTo>
                  <a:lnTo>
                    <a:pt x="1102" y="926"/>
                  </a:lnTo>
                  <a:lnTo>
                    <a:pt x="1096" y="934"/>
                  </a:lnTo>
                  <a:lnTo>
                    <a:pt x="1088" y="940"/>
                  </a:lnTo>
                  <a:lnTo>
                    <a:pt x="1080" y="936"/>
                  </a:lnTo>
                  <a:lnTo>
                    <a:pt x="1084" y="916"/>
                  </a:lnTo>
                  <a:lnTo>
                    <a:pt x="1088" y="902"/>
                  </a:lnTo>
                  <a:lnTo>
                    <a:pt x="1094" y="890"/>
                  </a:lnTo>
                  <a:lnTo>
                    <a:pt x="1100" y="882"/>
                  </a:lnTo>
                  <a:lnTo>
                    <a:pt x="1112" y="868"/>
                  </a:lnTo>
                  <a:lnTo>
                    <a:pt x="1118" y="858"/>
                  </a:lnTo>
                  <a:lnTo>
                    <a:pt x="1126" y="848"/>
                  </a:lnTo>
                  <a:lnTo>
                    <a:pt x="1130" y="836"/>
                  </a:lnTo>
                  <a:lnTo>
                    <a:pt x="1132" y="826"/>
                  </a:lnTo>
                  <a:lnTo>
                    <a:pt x="1136" y="802"/>
                  </a:lnTo>
                  <a:lnTo>
                    <a:pt x="1138" y="778"/>
                  </a:lnTo>
                  <a:lnTo>
                    <a:pt x="1140" y="768"/>
                  </a:lnTo>
                  <a:lnTo>
                    <a:pt x="1144" y="760"/>
                  </a:lnTo>
                  <a:lnTo>
                    <a:pt x="1162" y="760"/>
                  </a:lnTo>
                  <a:lnTo>
                    <a:pt x="1174" y="770"/>
                  </a:lnTo>
                  <a:lnTo>
                    <a:pt x="1168" y="792"/>
                  </a:lnTo>
                  <a:lnTo>
                    <a:pt x="1160" y="818"/>
                  </a:lnTo>
                  <a:lnTo>
                    <a:pt x="1140" y="870"/>
                  </a:lnTo>
                  <a:close/>
                  <a:moveTo>
                    <a:pt x="1162" y="474"/>
                  </a:moveTo>
                  <a:lnTo>
                    <a:pt x="1162" y="474"/>
                  </a:lnTo>
                  <a:lnTo>
                    <a:pt x="1100" y="348"/>
                  </a:lnTo>
                  <a:lnTo>
                    <a:pt x="1074" y="348"/>
                  </a:lnTo>
                  <a:lnTo>
                    <a:pt x="1080" y="326"/>
                  </a:lnTo>
                  <a:lnTo>
                    <a:pt x="1070" y="312"/>
                  </a:lnTo>
                  <a:lnTo>
                    <a:pt x="1058" y="296"/>
                  </a:lnTo>
                  <a:lnTo>
                    <a:pt x="1044" y="282"/>
                  </a:lnTo>
                  <a:lnTo>
                    <a:pt x="1028" y="268"/>
                  </a:lnTo>
                  <a:lnTo>
                    <a:pt x="1010" y="256"/>
                  </a:lnTo>
                  <a:lnTo>
                    <a:pt x="992" y="242"/>
                  </a:lnTo>
                  <a:lnTo>
                    <a:pt x="952" y="218"/>
                  </a:lnTo>
                  <a:lnTo>
                    <a:pt x="910" y="198"/>
                  </a:lnTo>
                  <a:lnTo>
                    <a:pt x="868" y="180"/>
                  </a:lnTo>
                  <a:lnTo>
                    <a:pt x="824" y="164"/>
                  </a:lnTo>
                  <a:lnTo>
                    <a:pt x="784" y="152"/>
                  </a:lnTo>
                  <a:lnTo>
                    <a:pt x="782" y="142"/>
                  </a:lnTo>
                  <a:lnTo>
                    <a:pt x="786" y="132"/>
                  </a:lnTo>
                  <a:lnTo>
                    <a:pt x="792" y="126"/>
                  </a:lnTo>
                  <a:lnTo>
                    <a:pt x="812" y="128"/>
                  </a:lnTo>
                  <a:lnTo>
                    <a:pt x="832" y="132"/>
                  </a:lnTo>
                  <a:lnTo>
                    <a:pt x="852" y="138"/>
                  </a:lnTo>
                  <a:lnTo>
                    <a:pt x="874" y="146"/>
                  </a:lnTo>
                  <a:lnTo>
                    <a:pt x="896" y="156"/>
                  </a:lnTo>
                  <a:lnTo>
                    <a:pt x="918" y="166"/>
                  </a:lnTo>
                  <a:lnTo>
                    <a:pt x="960" y="192"/>
                  </a:lnTo>
                  <a:lnTo>
                    <a:pt x="1000" y="218"/>
                  </a:lnTo>
                  <a:lnTo>
                    <a:pt x="1038" y="246"/>
                  </a:lnTo>
                  <a:lnTo>
                    <a:pt x="1100" y="294"/>
                  </a:lnTo>
                  <a:lnTo>
                    <a:pt x="1102" y="298"/>
                  </a:lnTo>
                  <a:lnTo>
                    <a:pt x="1106" y="304"/>
                  </a:lnTo>
                  <a:lnTo>
                    <a:pt x="1108" y="318"/>
                  </a:lnTo>
                  <a:lnTo>
                    <a:pt x="1112" y="334"/>
                  </a:lnTo>
                  <a:lnTo>
                    <a:pt x="1118" y="352"/>
                  </a:lnTo>
                  <a:lnTo>
                    <a:pt x="1134" y="380"/>
                  </a:lnTo>
                  <a:lnTo>
                    <a:pt x="1154" y="410"/>
                  </a:lnTo>
                  <a:lnTo>
                    <a:pt x="1172" y="440"/>
                  </a:lnTo>
                  <a:lnTo>
                    <a:pt x="1182" y="456"/>
                  </a:lnTo>
                  <a:lnTo>
                    <a:pt x="1188" y="470"/>
                  </a:lnTo>
                  <a:lnTo>
                    <a:pt x="1198" y="592"/>
                  </a:lnTo>
                  <a:lnTo>
                    <a:pt x="1198" y="612"/>
                  </a:lnTo>
                  <a:lnTo>
                    <a:pt x="1192" y="608"/>
                  </a:lnTo>
                  <a:lnTo>
                    <a:pt x="1188" y="602"/>
                  </a:lnTo>
                  <a:lnTo>
                    <a:pt x="1184" y="594"/>
                  </a:lnTo>
                  <a:lnTo>
                    <a:pt x="1180" y="586"/>
                  </a:lnTo>
                  <a:lnTo>
                    <a:pt x="1174" y="566"/>
                  </a:lnTo>
                  <a:lnTo>
                    <a:pt x="1170" y="544"/>
                  </a:lnTo>
                  <a:lnTo>
                    <a:pt x="1166" y="502"/>
                  </a:lnTo>
                  <a:lnTo>
                    <a:pt x="1164" y="486"/>
                  </a:lnTo>
                  <a:lnTo>
                    <a:pt x="1162" y="474"/>
                  </a:lnTo>
                  <a:close/>
                  <a:moveTo>
                    <a:pt x="1196" y="412"/>
                  </a:moveTo>
                  <a:lnTo>
                    <a:pt x="1196" y="412"/>
                  </a:lnTo>
                  <a:lnTo>
                    <a:pt x="1192" y="412"/>
                  </a:lnTo>
                  <a:lnTo>
                    <a:pt x="1192" y="394"/>
                  </a:lnTo>
                  <a:lnTo>
                    <a:pt x="1206" y="396"/>
                  </a:lnTo>
                  <a:lnTo>
                    <a:pt x="1210" y="404"/>
                  </a:lnTo>
                  <a:lnTo>
                    <a:pt x="1196" y="412"/>
                  </a:lnTo>
                  <a:close/>
                  <a:moveTo>
                    <a:pt x="416" y="810"/>
                  </a:moveTo>
                  <a:lnTo>
                    <a:pt x="416" y="810"/>
                  </a:lnTo>
                  <a:lnTo>
                    <a:pt x="418" y="848"/>
                  </a:lnTo>
                  <a:lnTo>
                    <a:pt x="416" y="856"/>
                  </a:lnTo>
                  <a:lnTo>
                    <a:pt x="408" y="856"/>
                  </a:lnTo>
                  <a:lnTo>
                    <a:pt x="404" y="856"/>
                  </a:lnTo>
                  <a:lnTo>
                    <a:pt x="400" y="808"/>
                  </a:lnTo>
                  <a:lnTo>
                    <a:pt x="416" y="810"/>
                  </a:lnTo>
                  <a:close/>
                  <a:moveTo>
                    <a:pt x="416" y="1052"/>
                  </a:moveTo>
                  <a:lnTo>
                    <a:pt x="416" y="1052"/>
                  </a:lnTo>
                  <a:lnTo>
                    <a:pt x="408" y="1056"/>
                  </a:lnTo>
                  <a:lnTo>
                    <a:pt x="406" y="1050"/>
                  </a:lnTo>
                  <a:lnTo>
                    <a:pt x="404" y="1042"/>
                  </a:lnTo>
                  <a:lnTo>
                    <a:pt x="402" y="1022"/>
                  </a:lnTo>
                  <a:lnTo>
                    <a:pt x="402" y="998"/>
                  </a:lnTo>
                  <a:lnTo>
                    <a:pt x="404" y="970"/>
                  </a:lnTo>
                  <a:lnTo>
                    <a:pt x="412" y="874"/>
                  </a:lnTo>
                  <a:lnTo>
                    <a:pt x="426" y="874"/>
                  </a:lnTo>
                  <a:lnTo>
                    <a:pt x="424" y="924"/>
                  </a:lnTo>
                  <a:lnTo>
                    <a:pt x="422" y="966"/>
                  </a:lnTo>
                  <a:lnTo>
                    <a:pt x="416" y="1052"/>
                  </a:lnTo>
                  <a:close/>
                  <a:moveTo>
                    <a:pt x="426" y="1092"/>
                  </a:moveTo>
                  <a:lnTo>
                    <a:pt x="426" y="1092"/>
                  </a:lnTo>
                  <a:lnTo>
                    <a:pt x="426" y="1118"/>
                  </a:lnTo>
                  <a:lnTo>
                    <a:pt x="416" y="1118"/>
                  </a:lnTo>
                  <a:lnTo>
                    <a:pt x="412" y="1092"/>
                  </a:lnTo>
                  <a:lnTo>
                    <a:pt x="426" y="1092"/>
                  </a:lnTo>
                  <a:close/>
                  <a:moveTo>
                    <a:pt x="422" y="1436"/>
                  </a:moveTo>
                  <a:lnTo>
                    <a:pt x="422" y="1436"/>
                  </a:lnTo>
                  <a:lnTo>
                    <a:pt x="416" y="1446"/>
                  </a:lnTo>
                  <a:lnTo>
                    <a:pt x="406" y="1444"/>
                  </a:lnTo>
                  <a:lnTo>
                    <a:pt x="402" y="1440"/>
                  </a:lnTo>
                  <a:lnTo>
                    <a:pt x="396" y="1428"/>
                  </a:lnTo>
                  <a:lnTo>
                    <a:pt x="402" y="1414"/>
                  </a:lnTo>
                  <a:lnTo>
                    <a:pt x="404" y="1396"/>
                  </a:lnTo>
                  <a:lnTo>
                    <a:pt x="410" y="1362"/>
                  </a:lnTo>
                  <a:lnTo>
                    <a:pt x="412" y="1326"/>
                  </a:lnTo>
                  <a:lnTo>
                    <a:pt x="412" y="1288"/>
                  </a:lnTo>
                  <a:lnTo>
                    <a:pt x="410" y="1208"/>
                  </a:lnTo>
                  <a:lnTo>
                    <a:pt x="412" y="1168"/>
                  </a:lnTo>
                  <a:lnTo>
                    <a:pt x="416" y="1128"/>
                  </a:lnTo>
                  <a:lnTo>
                    <a:pt x="422" y="1132"/>
                  </a:lnTo>
                  <a:lnTo>
                    <a:pt x="426" y="1136"/>
                  </a:lnTo>
                  <a:lnTo>
                    <a:pt x="430" y="1146"/>
                  </a:lnTo>
                  <a:lnTo>
                    <a:pt x="434" y="1160"/>
                  </a:lnTo>
                  <a:lnTo>
                    <a:pt x="436" y="1176"/>
                  </a:lnTo>
                  <a:lnTo>
                    <a:pt x="438" y="1196"/>
                  </a:lnTo>
                  <a:lnTo>
                    <a:pt x="436" y="1238"/>
                  </a:lnTo>
                  <a:lnTo>
                    <a:pt x="434" y="1284"/>
                  </a:lnTo>
                  <a:lnTo>
                    <a:pt x="424" y="1372"/>
                  </a:lnTo>
                  <a:lnTo>
                    <a:pt x="422" y="1410"/>
                  </a:lnTo>
                  <a:lnTo>
                    <a:pt x="422" y="1436"/>
                  </a:lnTo>
                  <a:close/>
                  <a:moveTo>
                    <a:pt x="438" y="788"/>
                  </a:moveTo>
                  <a:lnTo>
                    <a:pt x="438" y="788"/>
                  </a:lnTo>
                  <a:lnTo>
                    <a:pt x="424" y="724"/>
                  </a:lnTo>
                  <a:lnTo>
                    <a:pt x="414" y="664"/>
                  </a:lnTo>
                  <a:lnTo>
                    <a:pt x="410" y="606"/>
                  </a:lnTo>
                  <a:lnTo>
                    <a:pt x="410" y="550"/>
                  </a:lnTo>
                  <a:lnTo>
                    <a:pt x="416" y="496"/>
                  </a:lnTo>
                  <a:lnTo>
                    <a:pt x="424" y="446"/>
                  </a:lnTo>
                  <a:lnTo>
                    <a:pt x="436" y="398"/>
                  </a:lnTo>
                  <a:lnTo>
                    <a:pt x="452" y="354"/>
                  </a:lnTo>
                  <a:lnTo>
                    <a:pt x="472" y="310"/>
                  </a:lnTo>
                  <a:lnTo>
                    <a:pt x="494" y="268"/>
                  </a:lnTo>
                  <a:lnTo>
                    <a:pt x="520" y="230"/>
                  </a:lnTo>
                  <a:lnTo>
                    <a:pt x="548" y="192"/>
                  </a:lnTo>
                  <a:lnTo>
                    <a:pt x="580" y="156"/>
                  </a:lnTo>
                  <a:lnTo>
                    <a:pt x="612" y="122"/>
                  </a:lnTo>
                  <a:lnTo>
                    <a:pt x="648" y="88"/>
                  </a:lnTo>
                  <a:lnTo>
                    <a:pt x="686" y="56"/>
                  </a:lnTo>
                  <a:lnTo>
                    <a:pt x="710" y="54"/>
                  </a:lnTo>
                  <a:lnTo>
                    <a:pt x="708" y="82"/>
                  </a:lnTo>
                  <a:lnTo>
                    <a:pt x="710" y="92"/>
                  </a:lnTo>
                  <a:lnTo>
                    <a:pt x="714" y="104"/>
                  </a:lnTo>
                  <a:lnTo>
                    <a:pt x="706" y="116"/>
                  </a:lnTo>
                  <a:lnTo>
                    <a:pt x="700" y="118"/>
                  </a:lnTo>
                  <a:lnTo>
                    <a:pt x="696" y="120"/>
                  </a:lnTo>
                  <a:lnTo>
                    <a:pt x="686" y="120"/>
                  </a:lnTo>
                  <a:lnTo>
                    <a:pt x="670" y="116"/>
                  </a:lnTo>
                  <a:lnTo>
                    <a:pt x="664" y="124"/>
                  </a:lnTo>
                  <a:lnTo>
                    <a:pt x="662" y="138"/>
                  </a:lnTo>
                  <a:lnTo>
                    <a:pt x="650" y="142"/>
                  </a:lnTo>
                  <a:lnTo>
                    <a:pt x="638" y="144"/>
                  </a:lnTo>
                  <a:lnTo>
                    <a:pt x="608" y="146"/>
                  </a:lnTo>
                  <a:lnTo>
                    <a:pt x="594" y="164"/>
                  </a:lnTo>
                  <a:lnTo>
                    <a:pt x="590" y="174"/>
                  </a:lnTo>
                  <a:lnTo>
                    <a:pt x="588" y="190"/>
                  </a:lnTo>
                  <a:lnTo>
                    <a:pt x="582" y="194"/>
                  </a:lnTo>
                  <a:lnTo>
                    <a:pt x="576" y="194"/>
                  </a:lnTo>
                  <a:lnTo>
                    <a:pt x="570" y="196"/>
                  </a:lnTo>
                  <a:lnTo>
                    <a:pt x="560" y="206"/>
                  </a:lnTo>
                  <a:lnTo>
                    <a:pt x="550" y="218"/>
                  </a:lnTo>
                  <a:lnTo>
                    <a:pt x="542" y="234"/>
                  </a:lnTo>
                  <a:lnTo>
                    <a:pt x="526" y="270"/>
                  </a:lnTo>
                  <a:lnTo>
                    <a:pt x="518" y="284"/>
                  </a:lnTo>
                  <a:lnTo>
                    <a:pt x="512" y="298"/>
                  </a:lnTo>
                  <a:lnTo>
                    <a:pt x="494" y="324"/>
                  </a:lnTo>
                  <a:lnTo>
                    <a:pt x="482" y="352"/>
                  </a:lnTo>
                  <a:lnTo>
                    <a:pt x="470" y="380"/>
                  </a:lnTo>
                  <a:lnTo>
                    <a:pt x="462" y="408"/>
                  </a:lnTo>
                  <a:lnTo>
                    <a:pt x="456" y="438"/>
                  </a:lnTo>
                  <a:lnTo>
                    <a:pt x="450" y="466"/>
                  </a:lnTo>
                  <a:lnTo>
                    <a:pt x="448" y="496"/>
                  </a:lnTo>
                  <a:lnTo>
                    <a:pt x="446" y="528"/>
                  </a:lnTo>
                  <a:lnTo>
                    <a:pt x="446" y="590"/>
                  </a:lnTo>
                  <a:lnTo>
                    <a:pt x="448" y="654"/>
                  </a:lnTo>
                  <a:lnTo>
                    <a:pt x="452" y="720"/>
                  </a:lnTo>
                  <a:lnTo>
                    <a:pt x="456" y="788"/>
                  </a:lnTo>
                  <a:lnTo>
                    <a:pt x="438" y="788"/>
                  </a:lnTo>
                  <a:close/>
                  <a:moveTo>
                    <a:pt x="448" y="796"/>
                  </a:moveTo>
                  <a:lnTo>
                    <a:pt x="448" y="796"/>
                  </a:lnTo>
                  <a:lnTo>
                    <a:pt x="464" y="796"/>
                  </a:lnTo>
                  <a:lnTo>
                    <a:pt x="474" y="914"/>
                  </a:lnTo>
                  <a:lnTo>
                    <a:pt x="480" y="970"/>
                  </a:lnTo>
                  <a:lnTo>
                    <a:pt x="490" y="1022"/>
                  </a:lnTo>
                  <a:lnTo>
                    <a:pt x="474" y="1018"/>
                  </a:lnTo>
                  <a:lnTo>
                    <a:pt x="464" y="1022"/>
                  </a:lnTo>
                  <a:lnTo>
                    <a:pt x="466" y="1084"/>
                  </a:lnTo>
                  <a:lnTo>
                    <a:pt x="452" y="1084"/>
                  </a:lnTo>
                  <a:lnTo>
                    <a:pt x="446" y="936"/>
                  </a:lnTo>
                  <a:lnTo>
                    <a:pt x="446" y="844"/>
                  </a:lnTo>
                  <a:lnTo>
                    <a:pt x="446" y="812"/>
                  </a:lnTo>
                  <a:lnTo>
                    <a:pt x="448" y="796"/>
                  </a:lnTo>
                  <a:close/>
                  <a:moveTo>
                    <a:pt x="482" y="1200"/>
                  </a:moveTo>
                  <a:lnTo>
                    <a:pt x="482" y="1200"/>
                  </a:lnTo>
                  <a:lnTo>
                    <a:pt x="478" y="1186"/>
                  </a:lnTo>
                  <a:lnTo>
                    <a:pt x="472" y="1176"/>
                  </a:lnTo>
                  <a:lnTo>
                    <a:pt x="462" y="1154"/>
                  </a:lnTo>
                  <a:lnTo>
                    <a:pt x="456" y="1142"/>
                  </a:lnTo>
                  <a:lnTo>
                    <a:pt x="454" y="1130"/>
                  </a:lnTo>
                  <a:lnTo>
                    <a:pt x="454" y="1118"/>
                  </a:lnTo>
                  <a:lnTo>
                    <a:pt x="456" y="1104"/>
                  </a:lnTo>
                  <a:lnTo>
                    <a:pt x="464" y="1108"/>
                  </a:lnTo>
                  <a:lnTo>
                    <a:pt x="472" y="1116"/>
                  </a:lnTo>
                  <a:lnTo>
                    <a:pt x="478" y="1124"/>
                  </a:lnTo>
                  <a:lnTo>
                    <a:pt x="482" y="1134"/>
                  </a:lnTo>
                  <a:lnTo>
                    <a:pt x="490" y="1156"/>
                  </a:lnTo>
                  <a:lnTo>
                    <a:pt x="496" y="1178"/>
                  </a:lnTo>
                  <a:lnTo>
                    <a:pt x="496" y="1200"/>
                  </a:lnTo>
                  <a:lnTo>
                    <a:pt x="482" y="1200"/>
                  </a:lnTo>
                  <a:close/>
                  <a:moveTo>
                    <a:pt x="496" y="1276"/>
                  </a:moveTo>
                  <a:lnTo>
                    <a:pt x="496" y="1276"/>
                  </a:lnTo>
                  <a:lnTo>
                    <a:pt x="496" y="1218"/>
                  </a:lnTo>
                  <a:lnTo>
                    <a:pt x="508" y="1218"/>
                  </a:lnTo>
                  <a:lnTo>
                    <a:pt x="514" y="1270"/>
                  </a:lnTo>
                  <a:lnTo>
                    <a:pt x="496" y="1276"/>
                  </a:lnTo>
                  <a:close/>
                  <a:moveTo>
                    <a:pt x="526" y="1196"/>
                  </a:moveTo>
                  <a:lnTo>
                    <a:pt x="526" y="1196"/>
                  </a:lnTo>
                  <a:lnTo>
                    <a:pt x="518" y="1166"/>
                  </a:lnTo>
                  <a:lnTo>
                    <a:pt x="534" y="1166"/>
                  </a:lnTo>
                  <a:lnTo>
                    <a:pt x="534" y="1178"/>
                  </a:lnTo>
                  <a:lnTo>
                    <a:pt x="534" y="1184"/>
                  </a:lnTo>
                  <a:lnTo>
                    <a:pt x="532" y="1188"/>
                  </a:lnTo>
                  <a:lnTo>
                    <a:pt x="526" y="1196"/>
                  </a:lnTo>
                  <a:close/>
                  <a:moveTo>
                    <a:pt x="596" y="1228"/>
                  </a:moveTo>
                  <a:lnTo>
                    <a:pt x="596" y="1228"/>
                  </a:lnTo>
                  <a:lnTo>
                    <a:pt x="592" y="1236"/>
                  </a:lnTo>
                  <a:lnTo>
                    <a:pt x="590" y="1242"/>
                  </a:lnTo>
                  <a:lnTo>
                    <a:pt x="592" y="1258"/>
                  </a:lnTo>
                  <a:lnTo>
                    <a:pt x="578" y="1262"/>
                  </a:lnTo>
                  <a:lnTo>
                    <a:pt x="522" y="1026"/>
                  </a:lnTo>
                  <a:lnTo>
                    <a:pt x="530" y="1030"/>
                  </a:lnTo>
                  <a:lnTo>
                    <a:pt x="536" y="1038"/>
                  </a:lnTo>
                  <a:lnTo>
                    <a:pt x="542" y="1046"/>
                  </a:lnTo>
                  <a:lnTo>
                    <a:pt x="546" y="1054"/>
                  </a:lnTo>
                  <a:lnTo>
                    <a:pt x="552" y="1072"/>
                  </a:lnTo>
                  <a:lnTo>
                    <a:pt x="558" y="1094"/>
                  </a:lnTo>
                  <a:lnTo>
                    <a:pt x="564" y="1138"/>
                  </a:lnTo>
                  <a:lnTo>
                    <a:pt x="570" y="1158"/>
                  </a:lnTo>
                  <a:lnTo>
                    <a:pt x="578" y="1178"/>
                  </a:lnTo>
                  <a:lnTo>
                    <a:pt x="634" y="1244"/>
                  </a:lnTo>
                  <a:lnTo>
                    <a:pt x="628" y="1246"/>
                  </a:lnTo>
                  <a:lnTo>
                    <a:pt x="624" y="1246"/>
                  </a:lnTo>
                  <a:lnTo>
                    <a:pt x="616" y="1242"/>
                  </a:lnTo>
                  <a:lnTo>
                    <a:pt x="596" y="1228"/>
                  </a:lnTo>
                  <a:close/>
                  <a:moveTo>
                    <a:pt x="540" y="962"/>
                  </a:moveTo>
                  <a:lnTo>
                    <a:pt x="540" y="962"/>
                  </a:lnTo>
                  <a:lnTo>
                    <a:pt x="526" y="958"/>
                  </a:lnTo>
                  <a:lnTo>
                    <a:pt x="520" y="956"/>
                  </a:lnTo>
                  <a:lnTo>
                    <a:pt x="514" y="952"/>
                  </a:lnTo>
                  <a:lnTo>
                    <a:pt x="510" y="944"/>
                  </a:lnTo>
                  <a:lnTo>
                    <a:pt x="508" y="938"/>
                  </a:lnTo>
                  <a:lnTo>
                    <a:pt x="508" y="924"/>
                  </a:lnTo>
                  <a:lnTo>
                    <a:pt x="508" y="910"/>
                  </a:lnTo>
                  <a:lnTo>
                    <a:pt x="508" y="902"/>
                  </a:lnTo>
                  <a:lnTo>
                    <a:pt x="508" y="892"/>
                  </a:lnTo>
                  <a:lnTo>
                    <a:pt x="512" y="882"/>
                  </a:lnTo>
                  <a:lnTo>
                    <a:pt x="518" y="886"/>
                  </a:lnTo>
                  <a:lnTo>
                    <a:pt x="524" y="894"/>
                  </a:lnTo>
                  <a:lnTo>
                    <a:pt x="530" y="904"/>
                  </a:lnTo>
                  <a:lnTo>
                    <a:pt x="536" y="916"/>
                  </a:lnTo>
                  <a:lnTo>
                    <a:pt x="544" y="940"/>
                  </a:lnTo>
                  <a:lnTo>
                    <a:pt x="544" y="950"/>
                  </a:lnTo>
                  <a:lnTo>
                    <a:pt x="544" y="958"/>
                  </a:lnTo>
                  <a:lnTo>
                    <a:pt x="566" y="962"/>
                  </a:lnTo>
                  <a:lnTo>
                    <a:pt x="578" y="1024"/>
                  </a:lnTo>
                  <a:lnTo>
                    <a:pt x="586" y="1058"/>
                  </a:lnTo>
                  <a:lnTo>
                    <a:pt x="596" y="1092"/>
                  </a:lnTo>
                  <a:lnTo>
                    <a:pt x="608" y="1124"/>
                  </a:lnTo>
                  <a:lnTo>
                    <a:pt x="622" y="1152"/>
                  </a:lnTo>
                  <a:lnTo>
                    <a:pt x="630" y="1164"/>
                  </a:lnTo>
                  <a:lnTo>
                    <a:pt x="640" y="1176"/>
                  </a:lnTo>
                  <a:lnTo>
                    <a:pt x="648" y="1186"/>
                  </a:lnTo>
                  <a:lnTo>
                    <a:pt x="660" y="1196"/>
                  </a:lnTo>
                  <a:lnTo>
                    <a:pt x="664" y="1200"/>
                  </a:lnTo>
                  <a:lnTo>
                    <a:pt x="668" y="1200"/>
                  </a:lnTo>
                  <a:lnTo>
                    <a:pt x="672" y="1198"/>
                  </a:lnTo>
                  <a:lnTo>
                    <a:pt x="682" y="1196"/>
                  </a:lnTo>
                  <a:lnTo>
                    <a:pt x="684" y="1204"/>
                  </a:lnTo>
                  <a:lnTo>
                    <a:pt x="686" y="1214"/>
                  </a:lnTo>
                  <a:lnTo>
                    <a:pt x="696" y="1228"/>
                  </a:lnTo>
                  <a:lnTo>
                    <a:pt x="708" y="1242"/>
                  </a:lnTo>
                  <a:lnTo>
                    <a:pt x="722" y="1254"/>
                  </a:lnTo>
                  <a:lnTo>
                    <a:pt x="752" y="1276"/>
                  </a:lnTo>
                  <a:lnTo>
                    <a:pt x="766" y="1288"/>
                  </a:lnTo>
                  <a:lnTo>
                    <a:pt x="778" y="1300"/>
                  </a:lnTo>
                  <a:lnTo>
                    <a:pt x="802" y="1298"/>
                  </a:lnTo>
                  <a:lnTo>
                    <a:pt x="824" y="1298"/>
                  </a:lnTo>
                  <a:lnTo>
                    <a:pt x="846" y="1294"/>
                  </a:lnTo>
                  <a:lnTo>
                    <a:pt x="868" y="1290"/>
                  </a:lnTo>
                  <a:lnTo>
                    <a:pt x="888" y="1286"/>
                  </a:lnTo>
                  <a:lnTo>
                    <a:pt x="908" y="1280"/>
                  </a:lnTo>
                  <a:lnTo>
                    <a:pt x="928" y="1272"/>
                  </a:lnTo>
                  <a:lnTo>
                    <a:pt x="946" y="1264"/>
                  </a:lnTo>
                  <a:lnTo>
                    <a:pt x="980" y="1246"/>
                  </a:lnTo>
                  <a:lnTo>
                    <a:pt x="1012" y="1222"/>
                  </a:lnTo>
                  <a:lnTo>
                    <a:pt x="1040" y="1196"/>
                  </a:lnTo>
                  <a:lnTo>
                    <a:pt x="1066" y="1168"/>
                  </a:lnTo>
                  <a:lnTo>
                    <a:pt x="1090" y="1136"/>
                  </a:lnTo>
                  <a:lnTo>
                    <a:pt x="1110" y="1102"/>
                  </a:lnTo>
                  <a:lnTo>
                    <a:pt x="1126" y="1066"/>
                  </a:lnTo>
                  <a:lnTo>
                    <a:pt x="1142" y="1028"/>
                  </a:lnTo>
                  <a:lnTo>
                    <a:pt x="1154" y="988"/>
                  </a:lnTo>
                  <a:lnTo>
                    <a:pt x="1164" y="948"/>
                  </a:lnTo>
                  <a:lnTo>
                    <a:pt x="1172" y="906"/>
                  </a:lnTo>
                  <a:lnTo>
                    <a:pt x="1176" y="862"/>
                  </a:lnTo>
                  <a:lnTo>
                    <a:pt x="1180" y="850"/>
                  </a:lnTo>
                  <a:lnTo>
                    <a:pt x="1184" y="838"/>
                  </a:lnTo>
                  <a:lnTo>
                    <a:pt x="1196" y="814"/>
                  </a:lnTo>
                  <a:lnTo>
                    <a:pt x="1202" y="802"/>
                  </a:lnTo>
                  <a:lnTo>
                    <a:pt x="1206" y="788"/>
                  </a:lnTo>
                  <a:lnTo>
                    <a:pt x="1208" y="776"/>
                  </a:lnTo>
                  <a:lnTo>
                    <a:pt x="1206" y="762"/>
                  </a:lnTo>
                  <a:lnTo>
                    <a:pt x="1202" y="756"/>
                  </a:lnTo>
                  <a:lnTo>
                    <a:pt x="1200" y="754"/>
                  </a:lnTo>
                  <a:lnTo>
                    <a:pt x="1188" y="752"/>
                  </a:lnTo>
                  <a:lnTo>
                    <a:pt x="1180" y="740"/>
                  </a:lnTo>
                  <a:lnTo>
                    <a:pt x="1186" y="734"/>
                  </a:lnTo>
                  <a:lnTo>
                    <a:pt x="1192" y="732"/>
                  </a:lnTo>
                  <a:lnTo>
                    <a:pt x="1206" y="730"/>
                  </a:lnTo>
                  <a:lnTo>
                    <a:pt x="1200" y="704"/>
                  </a:lnTo>
                  <a:lnTo>
                    <a:pt x="1196" y="676"/>
                  </a:lnTo>
                  <a:lnTo>
                    <a:pt x="1192" y="646"/>
                  </a:lnTo>
                  <a:lnTo>
                    <a:pt x="1194" y="632"/>
                  </a:lnTo>
                  <a:lnTo>
                    <a:pt x="1196" y="616"/>
                  </a:lnTo>
                  <a:lnTo>
                    <a:pt x="1200" y="620"/>
                  </a:lnTo>
                  <a:lnTo>
                    <a:pt x="1206" y="626"/>
                  </a:lnTo>
                  <a:lnTo>
                    <a:pt x="1210" y="632"/>
                  </a:lnTo>
                  <a:lnTo>
                    <a:pt x="1212" y="642"/>
                  </a:lnTo>
                  <a:lnTo>
                    <a:pt x="1216" y="662"/>
                  </a:lnTo>
                  <a:lnTo>
                    <a:pt x="1218" y="686"/>
                  </a:lnTo>
                  <a:lnTo>
                    <a:pt x="1220" y="736"/>
                  </a:lnTo>
                  <a:lnTo>
                    <a:pt x="1222" y="760"/>
                  </a:lnTo>
                  <a:lnTo>
                    <a:pt x="1224" y="778"/>
                  </a:lnTo>
                  <a:lnTo>
                    <a:pt x="1224" y="790"/>
                  </a:lnTo>
                  <a:lnTo>
                    <a:pt x="1220" y="812"/>
                  </a:lnTo>
                  <a:lnTo>
                    <a:pt x="1202" y="876"/>
                  </a:lnTo>
                  <a:lnTo>
                    <a:pt x="1184" y="942"/>
                  </a:lnTo>
                  <a:lnTo>
                    <a:pt x="1170" y="984"/>
                  </a:lnTo>
                  <a:lnTo>
                    <a:pt x="1166" y="994"/>
                  </a:lnTo>
                  <a:lnTo>
                    <a:pt x="1166" y="1004"/>
                  </a:lnTo>
                  <a:lnTo>
                    <a:pt x="1170" y="1018"/>
                  </a:lnTo>
                  <a:lnTo>
                    <a:pt x="1172" y="1026"/>
                  </a:lnTo>
                  <a:lnTo>
                    <a:pt x="1174" y="1034"/>
                  </a:lnTo>
                  <a:lnTo>
                    <a:pt x="1172" y="1042"/>
                  </a:lnTo>
                  <a:lnTo>
                    <a:pt x="1170" y="1052"/>
                  </a:lnTo>
                  <a:lnTo>
                    <a:pt x="1160" y="1070"/>
                  </a:lnTo>
                  <a:lnTo>
                    <a:pt x="1148" y="1090"/>
                  </a:lnTo>
                  <a:lnTo>
                    <a:pt x="1132" y="1114"/>
                  </a:lnTo>
                  <a:lnTo>
                    <a:pt x="1114" y="1138"/>
                  </a:lnTo>
                  <a:lnTo>
                    <a:pt x="1094" y="1164"/>
                  </a:lnTo>
                  <a:lnTo>
                    <a:pt x="1072" y="1188"/>
                  </a:lnTo>
                  <a:lnTo>
                    <a:pt x="1048" y="1214"/>
                  </a:lnTo>
                  <a:lnTo>
                    <a:pt x="1022" y="1238"/>
                  </a:lnTo>
                  <a:lnTo>
                    <a:pt x="994" y="1262"/>
                  </a:lnTo>
                  <a:lnTo>
                    <a:pt x="966" y="1282"/>
                  </a:lnTo>
                  <a:lnTo>
                    <a:pt x="936" y="1300"/>
                  </a:lnTo>
                  <a:lnTo>
                    <a:pt x="908" y="1316"/>
                  </a:lnTo>
                  <a:lnTo>
                    <a:pt x="878" y="1326"/>
                  </a:lnTo>
                  <a:lnTo>
                    <a:pt x="848" y="1332"/>
                  </a:lnTo>
                  <a:lnTo>
                    <a:pt x="832" y="1334"/>
                  </a:lnTo>
                  <a:lnTo>
                    <a:pt x="818" y="1334"/>
                  </a:lnTo>
                  <a:lnTo>
                    <a:pt x="804" y="1332"/>
                  </a:lnTo>
                  <a:lnTo>
                    <a:pt x="788" y="1328"/>
                  </a:lnTo>
                  <a:lnTo>
                    <a:pt x="766" y="1320"/>
                  </a:lnTo>
                  <a:lnTo>
                    <a:pt x="742" y="1308"/>
                  </a:lnTo>
                  <a:lnTo>
                    <a:pt x="722" y="1294"/>
                  </a:lnTo>
                  <a:lnTo>
                    <a:pt x="700" y="1276"/>
                  </a:lnTo>
                  <a:lnTo>
                    <a:pt x="680" y="1256"/>
                  </a:lnTo>
                  <a:lnTo>
                    <a:pt x="662" y="1234"/>
                  </a:lnTo>
                  <a:lnTo>
                    <a:pt x="644" y="1210"/>
                  </a:lnTo>
                  <a:lnTo>
                    <a:pt x="626" y="1184"/>
                  </a:lnTo>
                  <a:lnTo>
                    <a:pt x="610" y="1158"/>
                  </a:lnTo>
                  <a:lnTo>
                    <a:pt x="596" y="1130"/>
                  </a:lnTo>
                  <a:lnTo>
                    <a:pt x="584" y="1100"/>
                  </a:lnTo>
                  <a:lnTo>
                    <a:pt x="572" y="1072"/>
                  </a:lnTo>
                  <a:lnTo>
                    <a:pt x="562" y="1044"/>
                  </a:lnTo>
                  <a:lnTo>
                    <a:pt x="552" y="1016"/>
                  </a:lnTo>
                  <a:lnTo>
                    <a:pt x="546" y="988"/>
                  </a:lnTo>
                  <a:lnTo>
                    <a:pt x="540" y="962"/>
                  </a:lnTo>
                  <a:close/>
                  <a:moveTo>
                    <a:pt x="1026" y="1318"/>
                  </a:moveTo>
                  <a:lnTo>
                    <a:pt x="1026" y="1318"/>
                  </a:lnTo>
                  <a:lnTo>
                    <a:pt x="856" y="1398"/>
                  </a:lnTo>
                  <a:lnTo>
                    <a:pt x="844" y="1398"/>
                  </a:lnTo>
                  <a:lnTo>
                    <a:pt x="836" y="1394"/>
                  </a:lnTo>
                  <a:lnTo>
                    <a:pt x="822" y="1388"/>
                  </a:lnTo>
                  <a:lnTo>
                    <a:pt x="812" y="1380"/>
                  </a:lnTo>
                  <a:lnTo>
                    <a:pt x="800" y="1372"/>
                  </a:lnTo>
                  <a:lnTo>
                    <a:pt x="734" y="1370"/>
                  </a:lnTo>
                  <a:lnTo>
                    <a:pt x="720" y="1362"/>
                  </a:lnTo>
                  <a:lnTo>
                    <a:pt x="708" y="1354"/>
                  </a:lnTo>
                  <a:lnTo>
                    <a:pt x="696" y="1342"/>
                  </a:lnTo>
                  <a:lnTo>
                    <a:pt x="686" y="1332"/>
                  </a:lnTo>
                  <a:lnTo>
                    <a:pt x="666" y="1308"/>
                  </a:lnTo>
                  <a:lnTo>
                    <a:pt x="656" y="1296"/>
                  </a:lnTo>
                  <a:lnTo>
                    <a:pt x="644" y="1288"/>
                  </a:lnTo>
                  <a:lnTo>
                    <a:pt x="640" y="1266"/>
                  </a:lnTo>
                  <a:lnTo>
                    <a:pt x="644" y="1266"/>
                  </a:lnTo>
                  <a:lnTo>
                    <a:pt x="722" y="1320"/>
                  </a:lnTo>
                  <a:lnTo>
                    <a:pt x="742" y="1332"/>
                  </a:lnTo>
                  <a:lnTo>
                    <a:pt x="764" y="1344"/>
                  </a:lnTo>
                  <a:lnTo>
                    <a:pt x="786" y="1356"/>
                  </a:lnTo>
                  <a:lnTo>
                    <a:pt x="810" y="1366"/>
                  </a:lnTo>
                  <a:lnTo>
                    <a:pt x="820" y="1368"/>
                  </a:lnTo>
                  <a:lnTo>
                    <a:pt x="830" y="1370"/>
                  </a:lnTo>
                  <a:lnTo>
                    <a:pt x="840" y="1370"/>
                  </a:lnTo>
                  <a:lnTo>
                    <a:pt x="850" y="1368"/>
                  </a:lnTo>
                  <a:lnTo>
                    <a:pt x="868" y="1362"/>
                  </a:lnTo>
                  <a:lnTo>
                    <a:pt x="886" y="1354"/>
                  </a:lnTo>
                  <a:lnTo>
                    <a:pt x="916" y="1336"/>
                  </a:lnTo>
                  <a:lnTo>
                    <a:pt x="930" y="1326"/>
                  </a:lnTo>
                  <a:lnTo>
                    <a:pt x="940" y="1322"/>
                  </a:lnTo>
                  <a:lnTo>
                    <a:pt x="970" y="1308"/>
                  </a:lnTo>
                  <a:lnTo>
                    <a:pt x="1000" y="1294"/>
                  </a:lnTo>
                  <a:lnTo>
                    <a:pt x="1026" y="1278"/>
                  </a:lnTo>
                  <a:lnTo>
                    <a:pt x="1050" y="1262"/>
                  </a:lnTo>
                  <a:lnTo>
                    <a:pt x="1072" y="1244"/>
                  </a:lnTo>
                  <a:lnTo>
                    <a:pt x="1092" y="1226"/>
                  </a:lnTo>
                  <a:lnTo>
                    <a:pt x="1112" y="1206"/>
                  </a:lnTo>
                  <a:lnTo>
                    <a:pt x="1128" y="1184"/>
                  </a:lnTo>
                  <a:lnTo>
                    <a:pt x="1144" y="1162"/>
                  </a:lnTo>
                  <a:lnTo>
                    <a:pt x="1158" y="1136"/>
                  </a:lnTo>
                  <a:lnTo>
                    <a:pt x="1170" y="1110"/>
                  </a:lnTo>
                  <a:lnTo>
                    <a:pt x="1182" y="1082"/>
                  </a:lnTo>
                  <a:lnTo>
                    <a:pt x="1192" y="1052"/>
                  </a:lnTo>
                  <a:lnTo>
                    <a:pt x="1200" y="1020"/>
                  </a:lnTo>
                  <a:lnTo>
                    <a:pt x="1208" y="988"/>
                  </a:lnTo>
                  <a:lnTo>
                    <a:pt x="1214" y="952"/>
                  </a:lnTo>
                  <a:lnTo>
                    <a:pt x="1202" y="950"/>
                  </a:lnTo>
                  <a:lnTo>
                    <a:pt x="1196" y="944"/>
                  </a:lnTo>
                  <a:lnTo>
                    <a:pt x="1202" y="936"/>
                  </a:lnTo>
                  <a:lnTo>
                    <a:pt x="1210" y="936"/>
                  </a:lnTo>
                  <a:lnTo>
                    <a:pt x="1216" y="932"/>
                  </a:lnTo>
                  <a:lnTo>
                    <a:pt x="1220" y="926"/>
                  </a:lnTo>
                  <a:lnTo>
                    <a:pt x="1224" y="918"/>
                  </a:lnTo>
                  <a:lnTo>
                    <a:pt x="1226" y="896"/>
                  </a:lnTo>
                  <a:lnTo>
                    <a:pt x="1224" y="874"/>
                  </a:lnTo>
                  <a:lnTo>
                    <a:pt x="1240" y="878"/>
                  </a:lnTo>
                  <a:lnTo>
                    <a:pt x="1238" y="916"/>
                  </a:lnTo>
                  <a:lnTo>
                    <a:pt x="1236" y="952"/>
                  </a:lnTo>
                  <a:lnTo>
                    <a:pt x="1232" y="986"/>
                  </a:lnTo>
                  <a:lnTo>
                    <a:pt x="1226" y="1018"/>
                  </a:lnTo>
                  <a:lnTo>
                    <a:pt x="1220" y="1050"/>
                  </a:lnTo>
                  <a:lnTo>
                    <a:pt x="1210" y="1080"/>
                  </a:lnTo>
                  <a:lnTo>
                    <a:pt x="1200" y="1108"/>
                  </a:lnTo>
                  <a:lnTo>
                    <a:pt x="1186" y="1136"/>
                  </a:lnTo>
                  <a:lnTo>
                    <a:pt x="1172" y="1162"/>
                  </a:lnTo>
                  <a:lnTo>
                    <a:pt x="1156" y="1188"/>
                  </a:lnTo>
                  <a:lnTo>
                    <a:pt x="1140" y="1212"/>
                  </a:lnTo>
                  <a:lnTo>
                    <a:pt x="1120" y="1234"/>
                  </a:lnTo>
                  <a:lnTo>
                    <a:pt x="1098" y="1256"/>
                  </a:lnTo>
                  <a:lnTo>
                    <a:pt x="1076" y="1278"/>
                  </a:lnTo>
                  <a:lnTo>
                    <a:pt x="1052" y="1298"/>
                  </a:lnTo>
                  <a:lnTo>
                    <a:pt x="1026" y="1318"/>
                  </a:lnTo>
                  <a:close/>
                  <a:moveTo>
                    <a:pt x="1284" y="818"/>
                  </a:moveTo>
                  <a:lnTo>
                    <a:pt x="1284" y="818"/>
                  </a:lnTo>
                  <a:lnTo>
                    <a:pt x="1262" y="816"/>
                  </a:lnTo>
                  <a:lnTo>
                    <a:pt x="1254" y="814"/>
                  </a:lnTo>
                  <a:lnTo>
                    <a:pt x="1248" y="810"/>
                  </a:lnTo>
                  <a:lnTo>
                    <a:pt x="1248" y="808"/>
                  </a:lnTo>
                  <a:lnTo>
                    <a:pt x="1276" y="796"/>
                  </a:lnTo>
                  <a:lnTo>
                    <a:pt x="1270" y="760"/>
                  </a:lnTo>
                  <a:lnTo>
                    <a:pt x="1262" y="726"/>
                  </a:lnTo>
                  <a:lnTo>
                    <a:pt x="1260" y="710"/>
                  </a:lnTo>
                  <a:lnTo>
                    <a:pt x="1260" y="694"/>
                  </a:lnTo>
                  <a:lnTo>
                    <a:pt x="1262" y="678"/>
                  </a:lnTo>
                  <a:lnTo>
                    <a:pt x="1266" y="664"/>
                  </a:lnTo>
                  <a:lnTo>
                    <a:pt x="1284" y="666"/>
                  </a:lnTo>
                  <a:lnTo>
                    <a:pt x="1282" y="682"/>
                  </a:lnTo>
                  <a:lnTo>
                    <a:pt x="1282" y="698"/>
                  </a:lnTo>
                  <a:lnTo>
                    <a:pt x="1284" y="732"/>
                  </a:lnTo>
                  <a:lnTo>
                    <a:pt x="1288" y="770"/>
                  </a:lnTo>
                  <a:lnTo>
                    <a:pt x="1290" y="790"/>
                  </a:lnTo>
                  <a:lnTo>
                    <a:pt x="1292" y="814"/>
                  </a:lnTo>
                  <a:lnTo>
                    <a:pt x="1284" y="818"/>
                  </a:lnTo>
                  <a:close/>
                  <a:moveTo>
                    <a:pt x="1224" y="1222"/>
                  </a:moveTo>
                  <a:lnTo>
                    <a:pt x="1224" y="1222"/>
                  </a:lnTo>
                  <a:lnTo>
                    <a:pt x="1236" y="1228"/>
                  </a:lnTo>
                  <a:lnTo>
                    <a:pt x="1228" y="1236"/>
                  </a:lnTo>
                  <a:lnTo>
                    <a:pt x="1222" y="1228"/>
                  </a:lnTo>
                  <a:lnTo>
                    <a:pt x="1224" y="12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Freeform 70"/>
            <p:cNvSpPr>
              <a:spLocks/>
            </p:cNvSpPr>
            <p:nvPr/>
          </p:nvSpPr>
          <p:spPr bwMode="auto">
            <a:xfrm>
              <a:off x="2953" y="1139"/>
              <a:ext cx="126" cy="214"/>
            </a:xfrm>
            <a:custGeom>
              <a:avLst/>
              <a:gdLst>
                <a:gd name="T0" fmla="*/ 12 w 126"/>
                <a:gd name="T1" fmla="*/ 214 h 214"/>
                <a:gd name="T2" fmla="*/ 12 w 126"/>
                <a:gd name="T3" fmla="*/ 214 h 214"/>
                <a:gd name="T4" fmla="*/ 20 w 126"/>
                <a:gd name="T5" fmla="*/ 206 h 214"/>
                <a:gd name="T6" fmla="*/ 26 w 126"/>
                <a:gd name="T7" fmla="*/ 194 h 214"/>
                <a:gd name="T8" fmla="*/ 32 w 126"/>
                <a:gd name="T9" fmla="*/ 184 h 214"/>
                <a:gd name="T10" fmla="*/ 42 w 126"/>
                <a:gd name="T11" fmla="*/ 174 h 214"/>
                <a:gd name="T12" fmla="*/ 42 w 126"/>
                <a:gd name="T13" fmla="*/ 174 h 214"/>
                <a:gd name="T14" fmla="*/ 52 w 126"/>
                <a:gd name="T15" fmla="*/ 160 h 214"/>
                <a:gd name="T16" fmla="*/ 58 w 126"/>
                <a:gd name="T17" fmla="*/ 152 h 214"/>
                <a:gd name="T18" fmla="*/ 58 w 126"/>
                <a:gd name="T19" fmla="*/ 150 h 214"/>
                <a:gd name="T20" fmla="*/ 56 w 126"/>
                <a:gd name="T21" fmla="*/ 144 h 214"/>
                <a:gd name="T22" fmla="*/ 48 w 126"/>
                <a:gd name="T23" fmla="*/ 130 h 214"/>
                <a:gd name="T24" fmla="*/ 48 w 126"/>
                <a:gd name="T25" fmla="*/ 130 h 214"/>
                <a:gd name="T26" fmla="*/ 56 w 126"/>
                <a:gd name="T27" fmla="*/ 122 h 214"/>
                <a:gd name="T28" fmla="*/ 66 w 126"/>
                <a:gd name="T29" fmla="*/ 116 h 214"/>
                <a:gd name="T30" fmla="*/ 76 w 126"/>
                <a:gd name="T31" fmla="*/ 110 h 214"/>
                <a:gd name="T32" fmla="*/ 82 w 126"/>
                <a:gd name="T33" fmla="*/ 104 h 214"/>
                <a:gd name="T34" fmla="*/ 82 w 126"/>
                <a:gd name="T35" fmla="*/ 104 h 214"/>
                <a:gd name="T36" fmla="*/ 88 w 126"/>
                <a:gd name="T37" fmla="*/ 92 h 214"/>
                <a:gd name="T38" fmla="*/ 94 w 126"/>
                <a:gd name="T39" fmla="*/ 78 h 214"/>
                <a:gd name="T40" fmla="*/ 100 w 126"/>
                <a:gd name="T41" fmla="*/ 56 h 214"/>
                <a:gd name="T42" fmla="*/ 104 w 126"/>
                <a:gd name="T43" fmla="*/ 44 h 214"/>
                <a:gd name="T44" fmla="*/ 110 w 126"/>
                <a:gd name="T45" fmla="*/ 34 h 214"/>
                <a:gd name="T46" fmla="*/ 116 w 126"/>
                <a:gd name="T47" fmla="*/ 24 h 214"/>
                <a:gd name="T48" fmla="*/ 126 w 126"/>
                <a:gd name="T49" fmla="*/ 16 h 214"/>
                <a:gd name="T50" fmla="*/ 126 w 126"/>
                <a:gd name="T51" fmla="*/ 16 h 214"/>
                <a:gd name="T52" fmla="*/ 126 w 126"/>
                <a:gd name="T53" fmla="*/ 0 h 214"/>
                <a:gd name="T54" fmla="*/ 126 w 126"/>
                <a:gd name="T55" fmla="*/ 0 h 214"/>
                <a:gd name="T56" fmla="*/ 100 w 126"/>
                <a:gd name="T57" fmla="*/ 0 h 214"/>
                <a:gd name="T58" fmla="*/ 100 w 126"/>
                <a:gd name="T59" fmla="*/ 0 h 214"/>
                <a:gd name="T60" fmla="*/ 90 w 126"/>
                <a:gd name="T61" fmla="*/ 18 h 214"/>
                <a:gd name="T62" fmla="*/ 78 w 126"/>
                <a:gd name="T63" fmla="*/ 40 h 214"/>
                <a:gd name="T64" fmla="*/ 52 w 126"/>
                <a:gd name="T65" fmla="*/ 94 h 214"/>
                <a:gd name="T66" fmla="*/ 38 w 126"/>
                <a:gd name="T67" fmla="*/ 120 h 214"/>
                <a:gd name="T68" fmla="*/ 26 w 126"/>
                <a:gd name="T69" fmla="*/ 144 h 214"/>
                <a:gd name="T70" fmla="*/ 12 w 126"/>
                <a:gd name="T71" fmla="*/ 164 h 214"/>
                <a:gd name="T72" fmla="*/ 6 w 126"/>
                <a:gd name="T73" fmla="*/ 170 h 214"/>
                <a:gd name="T74" fmla="*/ 0 w 126"/>
                <a:gd name="T75" fmla="*/ 174 h 214"/>
                <a:gd name="T76" fmla="*/ 0 w 126"/>
                <a:gd name="T77" fmla="*/ 174 h 214"/>
                <a:gd name="T78" fmla="*/ 8 w 126"/>
                <a:gd name="T79" fmla="*/ 214 h 214"/>
                <a:gd name="T80" fmla="*/ 8 w 126"/>
                <a:gd name="T81" fmla="*/ 214 h 214"/>
                <a:gd name="T82" fmla="*/ 12 w 126"/>
                <a:gd name="T83" fmla="*/ 214 h 214"/>
                <a:gd name="T84" fmla="*/ 12 w 126"/>
                <a:gd name="T85" fmla="*/ 214 h 2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26" h="214">
                  <a:moveTo>
                    <a:pt x="12" y="214"/>
                  </a:moveTo>
                  <a:lnTo>
                    <a:pt x="12" y="214"/>
                  </a:lnTo>
                  <a:lnTo>
                    <a:pt x="20" y="206"/>
                  </a:lnTo>
                  <a:lnTo>
                    <a:pt x="26" y="194"/>
                  </a:lnTo>
                  <a:lnTo>
                    <a:pt x="32" y="184"/>
                  </a:lnTo>
                  <a:lnTo>
                    <a:pt x="42" y="174"/>
                  </a:lnTo>
                  <a:lnTo>
                    <a:pt x="52" y="160"/>
                  </a:lnTo>
                  <a:lnTo>
                    <a:pt x="58" y="152"/>
                  </a:lnTo>
                  <a:lnTo>
                    <a:pt x="58" y="150"/>
                  </a:lnTo>
                  <a:lnTo>
                    <a:pt x="56" y="144"/>
                  </a:lnTo>
                  <a:lnTo>
                    <a:pt x="48" y="130"/>
                  </a:lnTo>
                  <a:lnTo>
                    <a:pt x="56" y="122"/>
                  </a:lnTo>
                  <a:lnTo>
                    <a:pt x="66" y="116"/>
                  </a:lnTo>
                  <a:lnTo>
                    <a:pt x="76" y="110"/>
                  </a:lnTo>
                  <a:lnTo>
                    <a:pt x="82" y="104"/>
                  </a:lnTo>
                  <a:lnTo>
                    <a:pt x="88" y="92"/>
                  </a:lnTo>
                  <a:lnTo>
                    <a:pt x="94" y="78"/>
                  </a:lnTo>
                  <a:lnTo>
                    <a:pt x="100" y="56"/>
                  </a:lnTo>
                  <a:lnTo>
                    <a:pt x="104" y="44"/>
                  </a:lnTo>
                  <a:lnTo>
                    <a:pt x="110" y="34"/>
                  </a:lnTo>
                  <a:lnTo>
                    <a:pt x="116" y="24"/>
                  </a:lnTo>
                  <a:lnTo>
                    <a:pt x="126" y="16"/>
                  </a:lnTo>
                  <a:lnTo>
                    <a:pt x="126" y="0"/>
                  </a:lnTo>
                  <a:lnTo>
                    <a:pt x="100" y="0"/>
                  </a:lnTo>
                  <a:lnTo>
                    <a:pt x="90" y="18"/>
                  </a:lnTo>
                  <a:lnTo>
                    <a:pt x="78" y="40"/>
                  </a:lnTo>
                  <a:lnTo>
                    <a:pt x="52" y="94"/>
                  </a:lnTo>
                  <a:lnTo>
                    <a:pt x="38" y="120"/>
                  </a:lnTo>
                  <a:lnTo>
                    <a:pt x="26" y="144"/>
                  </a:lnTo>
                  <a:lnTo>
                    <a:pt x="12" y="164"/>
                  </a:lnTo>
                  <a:lnTo>
                    <a:pt x="6" y="170"/>
                  </a:lnTo>
                  <a:lnTo>
                    <a:pt x="0" y="174"/>
                  </a:lnTo>
                  <a:lnTo>
                    <a:pt x="8" y="214"/>
                  </a:lnTo>
                  <a:lnTo>
                    <a:pt x="12" y="2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Freeform 71"/>
            <p:cNvSpPr>
              <a:spLocks/>
            </p:cNvSpPr>
            <p:nvPr/>
          </p:nvSpPr>
          <p:spPr bwMode="auto">
            <a:xfrm>
              <a:off x="4563" y="1155"/>
              <a:ext cx="38" cy="44"/>
            </a:xfrm>
            <a:custGeom>
              <a:avLst/>
              <a:gdLst>
                <a:gd name="T0" fmla="*/ 22 w 38"/>
                <a:gd name="T1" fmla="*/ 44 h 44"/>
                <a:gd name="T2" fmla="*/ 22 w 38"/>
                <a:gd name="T3" fmla="*/ 44 h 44"/>
                <a:gd name="T4" fmla="*/ 32 w 38"/>
                <a:gd name="T5" fmla="*/ 42 h 44"/>
                <a:gd name="T6" fmla="*/ 38 w 38"/>
                <a:gd name="T7" fmla="*/ 40 h 44"/>
                <a:gd name="T8" fmla="*/ 38 w 38"/>
                <a:gd name="T9" fmla="*/ 36 h 44"/>
                <a:gd name="T10" fmla="*/ 36 w 38"/>
                <a:gd name="T11" fmla="*/ 28 h 44"/>
                <a:gd name="T12" fmla="*/ 36 w 38"/>
                <a:gd name="T13" fmla="*/ 28 h 44"/>
                <a:gd name="T14" fmla="*/ 30 w 38"/>
                <a:gd name="T15" fmla="*/ 20 h 44"/>
                <a:gd name="T16" fmla="*/ 20 w 38"/>
                <a:gd name="T17" fmla="*/ 12 h 44"/>
                <a:gd name="T18" fmla="*/ 10 w 38"/>
                <a:gd name="T19" fmla="*/ 4 h 44"/>
                <a:gd name="T20" fmla="*/ 0 w 38"/>
                <a:gd name="T21" fmla="*/ 0 h 44"/>
                <a:gd name="T22" fmla="*/ 0 w 38"/>
                <a:gd name="T23" fmla="*/ 0 h 44"/>
                <a:gd name="T24" fmla="*/ 6 w 38"/>
                <a:gd name="T25" fmla="*/ 32 h 44"/>
                <a:gd name="T26" fmla="*/ 6 w 38"/>
                <a:gd name="T27" fmla="*/ 32 h 44"/>
                <a:gd name="T28" fmla="*/ 22 w 38"/>
                <a:gd name="T29" fmla="*/ 44 h 44"/>
                <a:gd name="T30" fmla="*/ 22 w 38"/>
                <a:gd name="T31" fmla="*/ 44 h 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" h="44">
                  <a:moveTo>
                    <a:pt x="22" y="44"/>
                  </a:moveTo>
                  <a:lnTo>
                    <a:pt x="22" y="44"/>
                  </a:lnTo>
                  <a:lnTo>
                    <a:pt x="32" y="42"/>
                  </a:lnTo>
                  <a:lnTo>
                    <a:pt x="38" y="40"/>
                  </a:lnTo>
                  <a:lnTo>
                    <a:pt x="38" y="36"/>
                  </a:lnTo>
                  <a:lnTo>
                    <a:pt x="36" y="28"/>
                  </a:lnTo>
                  <a:lnTo>
                    <a:pt x="30" y="20"/>
                  </a:lnTo>
                  <a:lnTo>
                    <a:pt x="20" y="12"/>
                  </a:lnTo>
                  <a:lnTo>
                    <a:pt x="10" y="4"/>
                  </a:lnTo>
                  <a:lnTo>
                    <a:pt x="0" y="0"/>
                  </a:lnTo>
                  <a:lnTo>
                    <a:pt x="6" y="32"/>
                  </a:lnTo>
                  <a:lnTo>
                    <a:pt x="22" y="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Freeform 72"/>
            <p:cNvSpPr>
              <a:spLocks/>
            </p:cNvSpPr>
            <p:nvPr/>
          </p:nvSpPr>
          <p:spPr bwMode="auto">
            <a:xfrm>
              <a:off x="2957" y="1177"/>
              <a:ext cx="8" cy="10"/>
            </a:xfrm>
            <a:custGeom>
              <a:avLst/>
              <a:gdLst>
                <a:gd name="T0" fmla="*/ 0 w 8"/>
                <a:gd name="T1" fmla="*/ 0 h 10"/>
                <a:gd name="T2" fmla="*/ 0 w 8"/>
                <a:gd name="T3" fmla="*/ 0 h 10"/>
                <a:gd name="T4" fmla="*/ 0 w 8"/>
                <a:gd name="T5" fmla="*/ 10 h 10"/>
                <a:gd name="T6" fmla="*/ 0 w 8"/>
                <a:gd name="T7" fmla="*/ 10 h 10"/>
                <a:gd name="T8" fmla="*/ 8 w 8"/>
                <a:gd name="T9" fmla="*/ 0 h 10"/>
                <a:gd name="T10" fmla="*/ 8 w 8"/>
                <a:gd name="T11" fmla="*/ 0 h 10"/>
                <a:gd name="T12" fmla="*/ 0 w 8"/>
                <a:gd name="T13" fmla="*/ 0 h 10"/>
                <a:gd name="T14" fmla="*/ 0 w 8"/>
                <a:gd name="T15" fmla="*/ 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10">
                  <a:moveTo>
                    <a:pt x="0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Freeform 73"/>
            <p:cNvSpPr>
              <a:spLocks/>
            </p:cNvSpPr>
            <p:nvPr/>
          </p:nvSpPr>
          <p:spPr bwMode="auto">
            <a:xfrm>
              <a:off x="3757" y="1217"/>
              <a:ext cx="14" cy="8"/>
            </a:xfrm>
            <a:custGeom>
              <a:avLst/>
              <a:gdLst>
                <a:gd name="T0" fmla="*/ 14 w 14"/>
                <a:gd name="T1" fmla="*/ 0 h 8"/>
                <a:gd name="T2" fmla="*/ 14 w 14"/>
                <a:gd name="T3" fmla="*/ 0 h 8"/>
                <a:gd name="T4" fmla="*/ 0 w 14"/>
                <a:gd name="T5" fmla="*/ 0 h 8"/>
                <a:gd name="T6" fmla="*/ 0 w 14"/>
                <a:gd name="T7" fmla="*/ 0 h 8"/>
                <a:gd name="T8" fmla="*/ 6 w 14"/>
                <a:gd name="T9" fmla="*/ 8 h 8"/>
                <a:gd name="T10" fmla="*/ 6 w 14"/>
                <a:gd name="T11" fmla="*/ 8 h 8"/>
                <a:gd name="T12" fmla="*/ 14 w 14"/>
                <a:gd name="T13" fmla="*/ 0 h 8"/>
                <a:gd name="T14" fmla="*/ 14 w 14"/>
                <a:gd name="T15" fmla="*/ 0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" h="8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lnTo>
                    <a:pt x="6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Freeform 74"/>
            <p:cNvSpPr>
              <a:spLocks/>
            </p:cNvSpPr>
            <p:nvPr/>
          </p:nvSpPr>
          <p:spPr bwMode="auto">
            <a:xfrm>
              <a:off x="3737" y="1229"/>
              <a:ext cx="12" cy="10"/>
            </a:xfrm>
            <a:custGeom>
              <a:avLst/>
              <a:gdLst>
                <a:gd name="T0" fmla="*/ 12 w 12"/>
                <a:gd name="T1" fmla="*/ 10 h 10"/>
                <a:gd name="T2" fmla="*/ 12 w 12"/>
                <a:gd name="T3" fmla="*/ 10 h 10"/>
                <a:gd name="T4" fmla="*/ 10 w 12"/>
                <a:gd name="T5" fmla="*/ 2 h 10"/>
                <a:gd name="T6" fmla="*/ 4 w 12"/>
                <a:gd name="T7" fmla="*/ 0 h 10"/>
                <a:gd name="T8" fmla="*/ 4 w 12"/>
                <a:gd name="T9" fmla="*/ 0 h 10"/>
                <a:gd name="T10" fmla="*/ 0 w 12"/>
                <a:gd name="T11" fmla="*/ 6 h 10"/>
                <a:gd name="T12" fmla="*/ 0 w 12"/>
                <a:gd name="T13" fmla="*/ 6 h 10"/>
                <a:gd name="T14" fmla="*/ 8 w 12"/>
                <a:gd name="T15" fmla="*/ 10 h 10"/>
                <a:gd name="T16" fmla="*/ 8 w 12"/>
                <a:gd name="T17" fmla="*/ 10 h 10"/>
                <a:gd name="T18" fmla="*/ 12 w 12"/>
                <a:gd name="T19" fmla="*/ 10 h 10"/>
                <a:gd name="T20" fmla="*/ 12 w 12"/>
                <a:gd name="T21" fmla="*/ 1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" h="10">
                  <a:moveTo>
                    <a:pt x="12" y="10"/>
                  </a:moveTo>
                  <a:lnTo>
                    <a:pt x="12" y="10"/>
                  </a:lnTo>
                  <a:lnTo>
                    <a:pt x="10" y="2"/>
                  </a:lnTo>
                  <a:lnTo>
                    <a:pt x="4" y="0"/>
                  </a:lnTo>
                  <a:lnTo>
                    <a:pt x="0" y="6"/>
                  </a:lnTo>
                  <a:lnTo>
                    <a:pt x="8" y="10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Freeform 75"/>
            <p:cNvSpPr>
              <a:spLocks noEditPoints="1"/>
            </p:cNvSpPr>
            <p:nvPr/>
          </p:nvSpPr>
          <p:spPr bwMode="auto">
            <a:xfrm>
              <a:off x="3021" y="1231"/>
              <a:ext cx="298" cy="1340"/>
            </a:xfrm>
            <a:custGeom>
              <a:avLst/>
              <a:gdLst>
                <a:gd name="T0" fmla="*/ 172 w 298"/>
                <a:gd name="T1" fmla="*/ 602 h 1340"/>
                <a:gd name="T2" fmla="*/ 208 w 298"/>
                <a:gd name="T3" fmla="*/ 352 h 1340"/>
                <a:gd name="T4" fmla="*/ 244 w 298"/>
                <a:gd name="T5" fmla="*/ 198 h 1340"/>
                <a:gd name="T6" fmla="*/ 282 w 298"/>
                <a:gd name="T7" fmla="*/ 90 h 1340"/>
                <a:gd name="T8" fmla="*/ 298 w 298"/>
                <a:gd name="T9" fmla="*/ 42 h 1340"/>
                <a:gd name="T10" fmla="*/ 296 w 298"/>
                <a:gd name="T11" fmla="*/ 42 h 1340"/>
                <a:gd name="T12" fmla="*/ 272 w 298"/>
                <a:gd name="T13" fmla="*/ 74 h 1340"/>
                <a:gd name="T14" fmla="*/ 244 w 298"/>
                <a:gd name="T15" fmla="*/ 156 h 1340"/>
                <a:gd name="T16" fmla="*/ 210 w 298"/>
                <a:gd name="T17" fmla="*/ 292 h 1340"/>
                <a:gd name="T18" fmla="*/ 174 w 298"/>
                <a:gd name="T19" fmla="*/ 432 h 1340"/>
                <a:gd name="T20" fmla="*/ 120 w 298"/>
                <a:gd name="T21" fmla="*/ 730 h 1340"/>
                <a:gd name="T22" fmla="*/ 96 w 298"/>
                <a:gd name="T23" fmla="*/ 884 h 1340"/>
                <a:gd name="T24" fmla="*/ 84 w 298"/>
                <a:gd name="T25" fmla="*/ 872 h 1340"/>
                <a:gd name="T26" fmla="*/ 78 w 298"/>
                <a:gd name="T27" fmla="*/ 816 h 1340"/>
                <a:gd name="T28" fmla="*/ 92 w 298"/>
                <a:gd name="T29" fmla="*/ 698 h 1340"/>
                <a:gd name="T30" fmla="*/ 132 w 298"/>
                <a:gd name="T31" fmla="*/ 470 h 1340"/>
                <a:gd name="T32" fmla="*/ 132 w 298"/>
                <a:gd name="T33" fmla="*/ 392 h 1340"/>
                <a:gd name="T34" fmla="*/ 166 w 298"/>
                <a:gd name="T35" fmla="*/ 334 h 1340"/>
                <a:gd name="T36" fmla="*/ 174 w 298"/>
                <a:gd name="T37" fmla="*/ 316 h 1340"/>
                <a:gd name="T38" fmla="*/ 184 w 298"/>
                <a:gd name="T39" fmla="*/ 208 h 1340"/>
                <a:gd name="T40" fmla="*/ 192 w 298"/>
                <a:gd name="T41" fmla="*/ 174 h 1340"/>
                <a:gd name="T42" fmla="*/ 258 w 298"/>
                <a:gd name="T43" fmla="*/ 0 h 1340"/>
                <a:gd name="T44" fmla="*/ 220 w 298"/>
                <a:gd name="T45" fmla="*/ 74 h 1340"/>
                <a:gd name="T46" fmla="*/ 154 w 298"/>
                <a:gd name="T47" fmla="*/ 222 h 1340"/>
                <a:gd name="T48" fmla="*/ 114 w 298"/>
                <a:gd name="T49" fmla="*/ 352 h 1340"/>
                <a:gd name="T50" fmla="*/ 90 w 298"/>
                <a:gd name="T51" fmla="*/ 550 h 1340"/>
                <a:gd name="T52" fmla="*/ 62 w 298"/>
                <a:gd name="T53" fmla="*/ 748 h 1340"/>
                <a:gd name="T54" fmla="*/ 30 w 298"/>
                <a:gd name="T55" fmla="*/ 858 h 1340"/>
                <a:gd name="T56" fmla="*/ 4 w 298"/>
                <a:gd name="T57" fmla="*/ 958 h 1340"/>
                <a:gd name="T58" fmla="*/ 2 w 298"/>
                <a:gd name="T59" fmla="*/ 988 h 1340"/>
                <a:gd name="T60" fmla="*/ 6 w 298"/>
                <a:gd name="T61" fmla="*/ 1052 h 1340"/>
                <a:gd name="T62" fmla="*/ 0 w 298"/>
                <a:gd name="T63" fmla="*/ 1080 h 1340"/>
                <a:gd name="T64" fmla="*/ 18 w 298"/>
                <a:gd name="T65" fmla="*/ 1088 h 1340"/>
                <a:gd name="T66" fmla="*/ 46 w 298"/>
                <a:gd name="T67" fmla="*/ 1040 h 1340"/>
                <a:gd name="T68" fmla="*/ 58 w 298"/>
                <a:gd name="T69" fmla="*/ 926 h 1340"/>
                <a:gd name="T70" fmla="*/ 80 w 298"/>
                <a:gd name="T71" fmla="*/ 906 h 1340"/>
                <a:gd name="T72" fmla="*/ 92 w 298"/>
                <a:gd name="T73" fmla="*/ 926 h 1340"/>
                <a:gd name="T74" fmla="*/ 92 w 298"/>
                <a:gd name="T75" fmla="*/ 984 h 1340"/>
                <a:gd name="T76" fmla="*/ 74 w 298"/>
                <a:gd name="T77" fmla="*/ 1054 h 1340"/>
                <a:gd name="T78" fmla="*/ 92 w 298"/>
                <a:gd name="T79" fmla="*/ 1096 h 1340"/>
                <a:gd name="T80" fmla="*/ 66 w 298"/>
                <a:gd name="T81" fmla="*/ 1110 h 1340"/>
                <a:gd name="T82" fmla="*/ 54 w 298"/>
                <a:gd name="T83" fmla="*/ 1182 h 1340"/>
                <a:gd name="T84" fmla="*/ 4 w 298"/>
                <a:gd name="T85" fmla="*/ 1328 h 1340"/>
                <a:gd name="T86" fmla="*/ 6 w 298"/>
                <a:gd name="T87" fmla="*/ 1336 h 1340"/>
                <a:gd name="T88" fmla="*/ 30 w 298"/>
                <a:gd name="T89" fmla="*/ 1326 h 1340"/>
                <a:gd name="T90" fmla="*/ 58 w 298"/>
                <a:gd name="T91" fmla="*/ 1278 h 1340"/>
                <a:gd name="T92" fmla="*/ 84 w 298"/>
                <a:gd name="T93" fmla="*/ 1194 h 1340"/>
                <a:gd name="T94" fmla="*/ 110 w 298"/>
                <a:gd name="T95" fmla="*/ 1058 h 1340"/>
                <a:gd name="T96" fmla="*/ 130 w 298"/>
                <a:gd name="T97" fmla="*/ 976 h 1340"/>
                <a:gd name="T98" fmla="*/ 144 w 298"/>
                <a:gd name="T99" fmla="*/ 852 h 1340"/>
                <a:gd name="T100" fmla="*/ 158 w 298"/>
                <a:gd name="T101" fmla="*/ 688 h 1340"/>
                <a:gd name="T102" fmla="*/ 136 w 298"/>
                <a:gd name="T103" fmla="*/ 862 h 1340"/>
                <a:gd name="T104" fmla="*/ 128 w 298"/>
                <a:gd name="T105" fmla="*/ 868 h 1340"/>
                <a:gd name="T106" fmla="*/ 136 w 298"/>
                <a:gd name="T107" fmla="*/ 862 h 134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98" h="1340">
                  <a:moveTo>
                    <a:pt x="158" y="688"/>
                  </a:moveTo>
                  <a:lnTo>
                    <a:pt x="158" y="688"/>
                  </a:lnTo>
                  <a:lnTo>
                    <a:pt x="172" y="602"/>
                  </a:lnTo>
                  <a:lnTo>
                    <a:pt x="184" y="516"/>
                  </a:lnTo>
                  <a:lnTo>
                    <a:pt x="196" y="434"/>
                  </a:lnTo>
                  <a:lnTo>
                    <a:pt x="208" y="352"/>
                  </a:lnTo>
                  <a:lnTo>
                    <a:pt x="224" y="274"/>
                  </a:lnTo>
                  <a:lnTo>
                    <a:pt x="234" y="236"/>
                  </a:lnTo>
                  <a:lnTo>
                    <a:pt x="244" y="198"/>
                  </a:lnTo>
                  <a:lnTo>
                    <a:pt x="256" y="162"/>
                  </a:lnTo>
                  <a:lnTo>
                    <a:pt x="268" y="126"/>
                  </a:lnTo>
                  <a:lnTo>
                    <a:pt x="282" y="90"/>
                  </a:lnTo>
                  <a:lnTo>
                    <a:pt x="298" y="56"/>
                  </a:lnTo>
                  <a:lnTo>
                    <a:pt x="298" y="42"/>
                  </a:lnTo>
                  <a:lnTo>
                    <a:pt x="296" y="42"/>
                  </a:lnTo>
                  <a:lnTo>
                    <a:pt x="286" y="50"/>
                  </a:lnTo>
                  <a:lnTo>
                    <a:pt x="280" y="60"/>
                  </a:lnTo>
                  <a:lnTo>
                    <a:pt x="272" y="74"/>
                  </a:lnTo>
                  <a:lnTo>
                    <a:pt x="266" y="88"/>
                  </a:lnTo>
                  <a:lnTo>
                    <a:pt x="254" y="120"/>
                  </a:lnTo>
                  <a:lnTo>
                    <a:pt x="244" y="156"/>
                  </a:lnTo>
                  <a:lnTo>
                    <a:pt x="226" y="230"/>
                  </a:lnTo>
                  <a:lnTo>
                    <a:pt x="218" y="264"/>
                  </a:lnTo>
                  <a:lnTo>
                    <a:pt x="210" y="292"/>
                  </a:lnTo>
                  <a:lnTo>
                    <a:pt x="192" y="360"/>
                  </a:lnTo>
                  <a:lnTo>
                    <a:pt x="174" y="432"/>
                  </a:lnTo>
                  <a:lnTo>
                    <a:pt x="158" y="504"/>
                  </a:lnTo>
                  <a:lnTo>
                    <a:pt x="146" y="580"/>
                  </a:lnTo>
                  <a:lnTo>
                    <a:pt x="120" y="730"/>
                  </a:lnTo>
                  <a:lnTo>
                    <a:pt x="100" y="878"/>
                  </a:lnTo>
                  <a:lnTo>
                    <a:pt x="96" y="884"/>
                  </a:lnTo>
                  <a:lnTo>
                    <a:pt x="90" y="880"/>
                  </a:lnTo>
                  <a:lnTo>
                    <a:pt x="84" y="872"/>
                  </a:lnTo>
                  <a:lnTo>
                    <a:pt x="80" y="862"/>
                  </a:lnTo>
                  <a:lnTo>
                    <a:pt x="78" y="848"/>
                  </a:lnTo>
                  <a:lnTo>
                    <a:pt x="78" y="816"/>
                  </a:lnTo>
                  <a:lnTo>
                    <a:pt x="80" y="778"/>
                  </a:lnTo>
                  <a:lnTo>
                    <a:pt x="86" y="738"/>
                  </a:lnTo>
                  <a:lnTo>
                    <a:pt x="92" y="698"/>
                  </a:lnTo>
                  <a:lnTo>
                    <a:pt x="102" y="636"/>
                  </a:lnTo>
                  <a:lnTo>
                    <a:pt x="132" y="470"/>
                  </a:lnTo>
                  <a:lnTo>
                    <a:pt x="132" y="392"/>
                  </a:lnTo>
                  <a:lnTo>
                    <a:pt x="142" y="374"/>
                  </a:lnTo>
                  <a:lnTo>
                    <a:pt x="154" y="354"/>
                  </a:lnTo>
                  <a:lnTo>
                    <a:pt x="166" y="334"/>
                  </a:lnTo>
                  <a:lnTo>
                    <a:pt x="170" y="324"/>
                  </a:lnTo>
                  <a:lnTo>
                    <a:pt x="174" y="316"/>
                  </a:lnTo>
                  <a:lnTo>
                    <a:pt x="178" y="280"/>
                  </a:lnTo>
                  <a:lnTo>
                    <a:pt x="180" y="244"/>
                  </a:lnTo>
                  <a:lnTo>
                    <a:pt x="184" y="208"/>
                  </a:lnTo>
                  <a:lnTo>
                    <a:pt x="188" y="192"/>
                  </a:lnTo>
                  <a:lnTo>
                    <a:pt x="192" y="174"/>
                  </a:lnTo>
                  <a:lnTo>
                    <a:pt x="270" y="8"/>
                  </a:lnTo>
                  <a:lnTo>
                    <a:pt x="258" y="0"/>
                  </a:lnTo>
                  <a:lnTo>
                    <a:pt x="240" y="32"/>
                  </a:lnTo>
                  <a:lnTo>
                    <a:pt x="220" y="74"/>
                  </a:lnTo>
                  <a:lnTo>
                    <a:pt x="198" y="120"/>
                  </a:lnTo>
                  <a:lnTo>
                    <a:pt x="176" y="170"/>
                  </a:lnTo>
                  <a:lnTo>
                    <a:pt x="154" y="222"/>
                  </a:lnTo>
                  <a:lnTo>
                    <a:pt x="136" y="270"/>
                  </a:lnTo>
                  <a:lnTo>
                    <a:pt x="122" y="314"/>
                  </a:lnTo>
                  <a:lnTo>
                    <a:pt x="114" y="352"/>
                  </a:lnTo>
                  <a:lnTo>
                    <a:pt x="102" y="448"/>
                  </a:lnTo>
                  <a:lnTo>
                    <a:pt x="90" y="550"/>
                  </a:lnTo>
                  <a:lnTo>
                    <a:pt x="78" y="652"/>
                  </a:lnTo>
                  <a:lnTo>
                    <a:pt x="70" y="700"/>
                  </a:lnTo>
                  <a:lnTo>
                    <a:pt x="62" y="748"/>
                  </a:lnTo>
                  <a:lnTo>
                    <a:pt x="48" y="800"/>
                  </a:lnTo>
                  <a:lnTo>
                    <a:pt x="30" y="858"/>
                  </a:lnTo>
                  <a:lnTo>
                    <a:pt x="14" y="914"/>
                  </a:lnTo>
                  <a:lnTo>
                    <a:pt x="8" y="938"/>
                  </a:lnTo>
                  <a:lnTo>
                    <a:pt x="4" y="958"/>
                  </a:lnTo>
                  <a:lnTo>
                    <a:pt x="2" y="974"/>
                  </a:lnTo>
                  <a:lnTo>
                    <a:pt x="2" y="988"/>
                  </a:lnTo>
                  <a:lnTo>
                    <a:pt x="4" y="1020"/>
                  </a:lnTo>
                  <a:lnTo>
                    <a:pt x="6" y="1036"/>
                  </a:lnTo>
                  <a:lnTo>
                    <a:pt x="6" y="1052"/>
                  </a:lnTo>
                  <a:lnTo>
                    <a:pt x="4" y="1066"/>
                  </a:lnTo>
                  <a:lnTo>
                    <a:pt x="0" y="1080"/>
                  </a:lnTo>
                  <a:lnTo>
                    <a:pt x="6" y="1086"/>
                  </a:lnTo>
                  <a:lnTo>
                    <a:pt x="18" y="1088"/>
                  </a:lnTo>
                  <a:lnTo>
                    <a:pt x="36" y="1074"/>
                  </a:lnTo>
                  <a:lnTo>
                    <a:pt x="46" y="1040"/>
                  </a:lnTo>
                  <a:lnTo>
                    <a:pt x="52" y="1006"/>
                  </a:lnTo>
                  <a:lnTo>
                    <a:pt x="58" y="968"/>
                  </a:lnTo>
                  <a:lnTo>
                    <a:pt x="58" y="926"/>
                  </a:lnTo>
                  <a:lnTo>
                    <a:pt x="80" y="906"/>
                  </a:lnTo>
                  <a:lnTo>
                    <a:pt x="86" y="912"/>
                  </a:lnTo>
                  <a:lnTo>
                    <a:pt x="90" y="918"/>
                  </a:lnTo>
                  <a:lnTo>
                    <a:pt x="92" y="926"/>
                  </a:lnTo>
                  <a:lnTo>
                    <a:pt x="94" y="936"/>
                  </a:lnTo>
                  <a:lnTo>
                    <a:pt x="94" y="958"/>
                  </a:lnTo>
                  <a:lnTo>
                    <a:pt x="92" y="984"/>
                  </a:lnTo>
                  <a:lnTo>
                    <a:pt x="88" y="1008"/>
                  </a:lnTo>
                  <a:lnTo>
                    <a:pt x="80" y="1032"/>
                  </a:lnTo>
                  <a:lnTo>
                    <a:pt x="74" y="1054"/>
                  </a:lnTo>
                  <a:lnTo>
                    <a:pt x="66" y="1070"/>
                  </a:lnTo>
                  <a:lnTo>
                    <a:pt x="92" y="1096"/>
                  </a:lnTo>
                  <a:lnTo>
                    <a:pt x="66" y="1110"/>
                  </a:lnTo>
                  <a:lnTo>
                    <a:pt x="60" y="1134"/>
                  </a:lnTo>
                  <a:lnTo>
                    <a:pt x="58" y="1160"/>
                  </a:lnTo>
                  <a:lnTo>
                    <a:pt x="54" y="1182"/>
                  </a:lnTo>
                  <a:lnTo>
                    <a:pt x="52" y="1206"/>
                  </a:lnTo>
                  <a:lnTo>
                    <a:pt x="4" y="1328"/>
                  </a:lnTo>
                  <a:lnTo>
                    <a:pt x="6" y="1336"/>
                  </a:lnTo>
                  <a:lnTo>
                    <a:pt x="18" y="1340"/>
                  </a:lnTo>
                  <a:lnTo>
                    <a:pt x="30" y="1326"/>
                  </a:lnTo>
                  <a:lnTo>
                    <a:pt x="40" y="1312"/>
                  </a:lnTo>
                  <a:lnTo>
                    <a:pt x="50" y="1296"/>
                  </a:lnTo>
                  <a:lnTo>
                    <a:pt x="58" y="1278"/>
                  </a:lnTo>
                  <a:lnTo>
                    <a:pt x="66" y="1258"/>
                  </a:lnTo>
                  <a:lnTo>
                    <a:pt x="72" y="1238"/>
                  </a:lnTo>
                  <a:lnTo>
                    <a:pt x="84" y="1194"/>
                  </a:lnTo>
                  <a:lnTo>
                    <a:pt x="94" y="1150"/>
                  </a:lnTo>
                  <a:lnTo>
                    <a:pt x="102" y="1102"/>
                  </a:lnTo>
                  <a:lnTo>
                    <a:pt x="110" y="1058"/>
                  </a:lnTo>
                  <a:lnTo>
                    <a:pt x="122" y="1014"/>
                  </a:lnTo>
                  <a:lnTo>
                    <a:pt x="130" y="976"/>
                  </a:lnTo>
                  <a:lnTo>
                    <a:pt x="136" y="936"/>
                  </a:lnTo>
                  <a:lnTo>
                    <a:pt x="140" y="894"/>
                  </a:lnTo>
                  <a:lnTo>
                    <a:pt x="144" y="852"/>
                  </a:lnTo>
                  <a:lnTo>
                    <a:pt x="150" y="770"/>
                  </a:lnTo>
                  <a:lnTo>
                    <a:pt x="152" y="728"/>
                  </a:lnTo>
                  <a:lnTo>
                    <a:pt x="158" y="688"/>
                  </a:lnTo>
                  <a:close/>
                  <a:moveTo>
                    <a:pt x="136" y="862"/>
                  </a:moveTo>
                  <a:lnTo>
                    <a:pt x="136" y="862"/>
                  </a:lnTo>
                  <a:lnTo>
                    <a:pt x="134" y="868"/>
                  </a:lnTo>
                  <a:lnTo>
                    <a:pt x="132" y="870"/>
                  </a:lnTo>
                  <a:lnTo>
                    <a:pt x="128" y="868"/>
                  </a:lnTo>
                  <a:lnTo>
                    <a:pt x="126" y="862"/>
                  </a:lnTo>
                  <a:lnTo>
                    <a:pt x="136" y="86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Freeform 76"/>
            <p:cNvSpPr>
              <a:spLocks/>
            </p:cNvSpPr>
            <p:nvPr/>
          </p:nvSpPr>
          <p:spPr bwMode="auto">
            <a:xfrm>
              <a:off x="4617" y="1235"/>
              <a:ext cx="20" cy="12"/>
            </a:xfrm>
            <a:custGeom>
              <a:avLst/>
              <a:gdLst>
                <a:gd name="T0" fmla="*/ 20 w 20"/>
                <a:gd name="T1" fmla="*/ 8 h 12"/>
                <a:gd name="T2" fmla="*/ 20 w 20"/>
                <a:gd name="T3" fmla="*/ 8 h 12"/>
                <a:gd name="T4" fmla="*/ 12 w 20"/>
                <a:gd name="T5" fmla="*/ 2 h 12"/>
                <a:gd name="T6" fmla="*/ 0 w 20"/>
                <a:gd name="T7" fmla="*/ 0 h 12"/>
                <a:gd name="T8" fmla="*/ 0 w 20"/>
                <a:gd name="T9" fmla="*/ 0 h 12"/>
                <a:gd name="T10" fmla="*/ 12 w 20"/>
                <a:gd name="T11" fmla="*/ 12 h 12"/>
                <a:gd name="T12" fmla="*/ 12 w 20"/>
                <a:gd name="T13" fmla="*/ 12 h 12"/>
                <a:gd name="T14" fmla="*/ 20 w 20"/>
                <a:gd name="T15" fmla="*/ 8 h 12"/>
                <a:gd name="T16" fmla="*/ 20 w 20"/>
                <a:gd name="T17" fmla="*/ 8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12">
                  <a:moveTo>
                    <a:pt x="20" y="8"/>
                  </a:moveTo>
                  <a:lnTo>
                    <a:pt x="20" y="8"/>
                  </a:lnTo>
                  <a:lnTo>
                    <a:pt x="12" y="2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Freeform 77"/>
            <p:cNvSpPr>
              <a:spLocks/>
            </p:cNvSpPr>
            <p:nvPr/>
          </p:nvSpPr>
          <p:spPr bwMode="auto">
            <a:xfrm>
              <a:off x="4643" y="1247"/>
              <a:ext cx="8" cy="6"/>
            </a:xfrm>
            <a:custGeom>
              <a:avLst/>
              <a:gdLst>
                <a:gd name="T0" fmla="*/ 0 w 8"/>
                <a:gd name="T1" fmla="*/ 0 h 6"/>
                <a:gd name="T2" fmla="*/ 0 w 8"/>
                <a:gd name="T3" fmla="*/ 0 h 6"/>
                <a:gd name="T4" fmla="*/ 0 w 8"/>
                <a:gd name="T5" fmla="*/ 6 h 6"/>
                <a:gd name="T6" fmla="*/ 0 w 8"/>
                <a:gd name="T7" fmla="*/ 6 h 6"/>
                <a:gd name="T8" fmla="*/ 8 w 8"/>
                <a:gd name="T9" fmla="*/ 0 h 6"/>
                <a:gd name="T10" fmla="*/ 8 w 8"/>
                <a:gd name="T11" fmla="*/ 0 h 6"/>
                <a:gd name="T12" fmla="*/ 0 w 8"/>
                <a:gd name="T13" fmla="*/ 0 h 6"/>
                <a:gd name="T14" fmla="*/ 0 w 8"/>
                <a:gd name="T15" fmla="*/ 0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" name="Freeform 78"/>
            <p:cNvSpPr>
              <a:spLocks/>
            </p:cNvSpPr>
            <p:nvPr/>
          </p:nvSpPr>
          <p:spPr bwMode="auto">
            <a:xfrm>
              <a:off x="3391" y="1257"/>
              <a:ext cx="40" cy="60"/>
            </a:xfrm>
            <a:custGeom>
              <a:avLst/>
              <a:gdLst>
                <a:gd name="T0" fmla="*/ 0 w 40"/>
                <a:gd name="T1" fmla="*/ 60 h 60"/>
                <a:gd name="T2" fmla="*/ 0 w 40"/>
                <a:gd name="T3" fmla="*/ 60 h 60"/>
                <a:gd name="T4" fmla="*/ 2 w 40"/>
                <a:gd name="T5" fmla="*/ 60 h 60"/>
                <a:gd name="T6" fmla="*/ 2 w 40"/>
                <a:gd name="T7" fmla="*/ 60 h 60"/>
                <a:gd name="T8" fmla="*/ 18 w 40"/>
                <a:gd name="T9" fmla="*/ 50 h 60"/>
                <a:gd name="T10" fmla="*/ 32 w 40"/>
                <a:gd name="T11" fmla="*/ 34 h 60"/>
                <a:gd name="T12" fmla="*/ 38 w 40"/>
                <a:gd name="T13" fmla="*/ 26 h 60"/>
                <a:gd name="T14" fmla="*/ 40 w 40"/>
                <a:gd name="T15" fmla="*/ 18 h 60"/>
                <a:gd name="T16" fmla="*/ 40 w 40"/>
                <a:gd name="T17" fmla="*/ 8 h 60"/>
                <a:gd name="T18" fmla="*/ 36 w 40"/>
                <a:gd name="T19" fmla="*/ 0 h 60"/>
                <a:gd name="T20" fmla="*/ 36 w 40"/>
                <a:gd name="T21" fmla="*/ 0 h 60"/>
                <a:gd name="T22" fmla="*/ 24 w 40"/>
                <a:gd name="T23" fmla="*/ 12 h 60"/>
                <a:gd name="T24" fmla="*/ 12 w 40"/>
                <a:gd name="T25" fmla="*/ 26 h 60"/>
                <a:gd name="T26" fmla="*/ 4 w 40"/>
                <a:gd name="T27" fmla="*/ 40 h 60"/>
                <a:gd name="T28" fmla="*/ 2 w 40"/>
                <a:gd name="T29" fmla="*/ 50 h 60"/>
                <a:gd name="T30" fmla="*/ 0 w 40"/>
                <a:gd name="T31" fmla="*/ 60 h 60"/>
                <a:gd name="T32" fmla="*/ 0 w 40"/>
                <a:gd name="T33" fmla="*/ 60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60">
                  <a:moveTo>
                    <a:pt x="0" y="60"/>
                  </a:moveTo>
                  <a:lnTo>
                    <a:pt x="0" y="60"/>
                  </a:lnTo>
                  <a:lnTo>
                    <a:pt x="2" y="60"/>
                  </a:lnTo>
                  <a:lnTo>
                    <a:pt x="18" y="50"/>
                  </a:lnTo>
                  <a:lnTo>
                    <a:pt x="32" y="34"/>
                  </a:lnTo>
                  <a:lnTo>
                    <a:pt x="38" y="26"/>
                  </a:lnTo>
                  <a:lnTo>
                    <a:pt x="40" y="18"/>
                  </a:lnTo>
                  <a:lnTo>
                    <a:pt x="40" y="8"/>
                  </a:lnTo>
                  <a:lnTo>
                    <a:pt x="36" y="0"/>
                  </a:lnTo>
                  <a:lnTo>
                    <a:pt x="24" y="12"/>
                  </a:lnTo>
                  <a:lnTo>
                    <a:pt x="12" y="26"/>
                  </a:lnTo>
                  <a:lnTo>
                    <a:pt x="4" y="40"/>
                  </a:lnTo>
                  <a:lnTo>
                    <a:pt x="2" y="50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0" name="Freeform 79"/>
            <p:cNvSpPr>
              <a:spLocks/>
            </p:cNvSpPr>
            <p:nvPr/>
          </p:nvSpPr>
          <p:spPr bwMode="auto">
            <a:xfrm>
              <a:off x="4551" y="1313"/>
              <a:ext cx="248" cy="404"/>
            </a:xfrm>
            <a:custGeom>
              <a:avLst/>
              <a:gdLst>
                <a:gd name="T0" fmla="*/ 0 w 248"/>
                <a:gd name="T1" fmla="*/ 0 h 404"/>
                <a:gd name="T2" fmla="*/ 0 w 248"/>
                <a:gd name="T3" fmla="*/ 0 h 404"/>
                <a:gd name="T4" fmla="*/ 10 w 248"/>
                <a:gd name="T5" fmla="*/ 24 h 404"/>
                <a:gd name="T6" fmla="*/ 22 w 248"/>
                <a:gd name="T7" fmla="*/ 48 h 404"/>
                <a:gd name="T8" fmla="*/ 34 w 248"/>
                <a:gd name="T9" fmla="*/ 70 h 404"/>
                <a:gd name="T10" fmla="*/ 50 w 248"/>
                <a:gd name="T11" fmla="*/ 94 h 404"/>
                <a:gd name="T12" fmla="*/ 80 w 248"/>
                <a:gd name="T13" fmla="*/ 138 h 404"/>
                <a:gd name="T14" fmla="*/ 112 w 248"/>
                <a:gd name="T15" fmla="*/ 178 h 404"/>
                <a:gd name="T16" fmla="*/ 112 w 248"/>
                <a:gd name="T17" fmla="*/ 178 h 404"/>
                <a:gd name="T18" fmla="*/ 140 w 248"/>
                <a:gd name="T19" fmla="*/ 258 h 404"/>
                <a:gd name="T20" fmla="*/ 140 w 248"/>
                <a:gd name="T21" fmla="*/ 258 h 404"/>
                <a:gd name="T22" fmla="*/ 150 w 248"/>
                <a:gd name="T23" fmla="*/ 274 h 404"/>
                <a:gd name="T24" fmla="*/ 164 w 248"/>
                <a:gd name="T25" fmla="*/ 290 h 404"/>
                <a:gd name="T26" fmla="*/ 190 w 248"/>
                <a:gd name="T27" fmla="*/ 322 h 404"/>
                <a:gd name="T28" fmla="*/ 204 w 248"/>
                <a:gd name="T29" fmla="*/ 340 h 404"/>
                <a:gd name="T30" fmla="*/ 216 w 248"/>
                <a:gd name="T31" fmla="*/ 358 h 404"/>
                <a:gd name="T32" fmla="*/ 224 w 248"/>
                <a:gd name="T33" fmla="*/ 378 h 404"/>
                <a:gd name="T34" fmla="*/ 230 w 248"/>
                <a:gd name="T35" fmla="*/ 400 h 404"/>
                <a:gd name="T36" fmla="*/ 230 w 248"/>
                <a:gd name="T37" fmla="*/ 400 h 404"/>
                <a:gd name="T38" fmla="*/ 236 w 248"/>
                <a:gd name="T39" fmla="*/ 404 h 404"/>
                <a:gd name="T40" fmla="*/ 236 w 248"/>
                <a:gd name="T41" fmla="*/ 404 h 404"/>
                <a:gd name="T42" fmla="*/ 248 w 248"/>
                <a:gd name="T43" fmla="*/ 404 h 404"/>
                <a:gd name="T44" fmla="*/ 248 w 248"/>
                <a:gd name="T45" fmla="*/ 404 h 404"/>
                <a:gd name="T46" fmla="*/ 244 w 248"/>
                <a:gd name="T47" fmla="*/ 390 h 404"/>
                <a:gd name="T48" fmla="*/ 236 w 248"/>
                <a:gd name="T49" fmla="*/ 372 h 404"/>
                <a:gd name="T50" fmla="*/ 210 w 248"/>
                <a:gd name="T51" fmla="*/ 320 h 404"/>
                <a:gd name="T52" fmla="*/ 174 w 248"/>
                <a:gd name="T53" fmla="*/ 256 h 404"/>
                <a:gd name="T54" fmla="*/ 134 w 248"/>
                <a:gd name="T55" fmla="*/ 188 h 404"/>
                <a:gd name="T56" fmla="*/ 92 w 248"/>
                <a:gd name="T57" fmla="*/ 120 h 404"/>
                <a:gd name="T58" fmla="*/ 52 w 248"/>
                <a:gd name="T59" fmla="*/ 62 h 404"/>
                <a:gd name="T60" fmla="*/ 20 w 248"/>
                <a:gd name="T61" fmla="*/ 20 h 404"/>
                <a:gd name="T62" fmla="*/ 8 w 248"/>
                <a:gd name="T63" fmla="*/ 6 h 404"/>
                <a:gd name="T64" fmla="*/ 0 w 248"/>
                <a:gd name="T65" fmla="*/ 0 h 404"/>
                <a:gd name="T66" fmla="*/ 0 w 248"/>
                <a:gd name="T67" fmla="*/ 0 h 40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48" h="404">
                  <a:moveTo>
                    <a:pt x="0" y="0"/>
                  </a:moveTo>
                  <a:lnTo>
                    <a:pt x="0" y="0"/>
                  </a:lnTo>
                  <a:lnTo>
                    <a:pt x="10" y="24"/>
                  </a:lnTo>
                  <a:lnTo>
                    <a:pt x="22" y="48"/>
                  </a:lnTo>
                  <a:lnTo>
                    <a:pt x="34" y="70"/>
                  </a:lnTo>
                  <a:lnTo>
                    <a:pt x="50" y="94"/>
                  </a:lnTo>
                  <a:lnTo>
                    <a:pt x="80" y="138"/>
                  </a:lnTo>
                  <a:lnTo>
                    <a:pt x="112" y="178"/>
                  </a:lnTo>
                  <a:lnTo>
                    <a:pt x="140" y="258"/>
                  </a:lnTo>
                  <a:lnTo>
                    <a:pt x="150" y="274"/>
                  </a:lnTo>
                  <a:lnTo>
                    <a:pt x="164" y="290"/>
                  </a:lnTo>
                  <a:lnTo>
                    <a:pt x="190" y="322"/>
                  </a:lnTo>
                  <a:lnTo>
                    <a:pt x="204" y="340"/>
                  </a:lnTo>
                  <a:lnTo>
                    <a:pt x="216" y="358"/>
                  </a:lnTo>
                  <a:lnTo>
                    <a:pt x="224" y="378"/>
                  </a:lnTo>
                  <a:lnTo>
                    <a:pt x="230" y="400"/>
                  </a:lnTo>
                  <a:lnTo>
                    <a:pt x="236" y="404"/>
                  </a:lnTo>
                  <a:lnTo>
                    <a:pt x="248" y="404"/>
                  </a:lnTo>
                  <a:lnTo>
                    <a:pt x="244" y="390"/>
                  </a:lnTo>
                  <a:lnTo>
                    <a:pt x="236" y="372"/>
                  </a:lnTo>
                  <a:lnTo>
                    <a:pt x="210" y="320"/>
                  </a:lnTo>
                  <a:lnTo>
                    <a:pt x="174" y="256"/>
                  </a:lnTo>
                  <a:lnTo>
                    <a:pt x="134" y="188"/>
                  </a:lnTo>
                  <a:lnTo>
                    <a:pt x="92" y="120"/>
                  </a:lnTo>
                  <a:lnTo>
                    <a:pt x="52" y="62"/>
                  </a:lnTo>
                  <a:lnTo>
                    <a:pt x="20" y="20"/>
                  </a:lnTo>
                  <a:lnTo>
                    <a:pt x="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1" name="Freeform 80"/>
            <p:cNvSpPr>
              <a:spLocks/>
            </p:cNvSpPr>
            <p:nvPr/>
          </p:nvSpPr>
          <p:spPr bwMode="auto">
            <a:xfrm>
              <a:off x="4613" y="1313"/>
              <a:ext cx="98" cy="144"/>
            </a:xfrm>
            <a:custGeom>
              <a:avLst/>
              <a:gdLst>
                <a:gd name="T0" fmla="*/ 0 w 98"/>
                <a:gd name="T1" fmla="*/ 0 h 144"/>
                <a:gd name="T2" fmla="*/ 0 w 98"/>
                <a:gd name="T3" fmla="*/ 0 h 144"/>
                <a:gd name="T4" fmla="*/ 98 w 98"/>
                <a:gd name="T5" fmla="*/ 144 h 144"/>
                <a:gd name="T6" fmla="*/ 98 w 98"/>
                <a:gd name="T7" fmla="*/ 144 h 144"/>
                <a:gd name="T8" fmla="*/ 92 w 98"/>
                <a:gd name="T9" fmla="*/ 124 h 144"/>
                <a:gd name="T10" fmla="*/ 86 w 98"/>
                <a:gd name="T11" fmla="*/ 100 h 144"/>
                <a:gd name="T12" fmla="*/ 76 w 98"/>
                <a:gd name="T13" fmla="*/ 78 h 144"/>
                <a:gd name="T14" fmla="*/ 64 w 98"/>
                <a:gd name="T15" fmla="*/ 58 h 144"/>
                <a:gd name="T16" fmla="*/ 50 w 98"/>
                <a:gd name="T17" fmla="*/ 38 h 144"/>
                <a:gd name="T18" fmla="*/ 34 w 98"/>
                <a:gd name="T19" fmla="*/ 22 h 144"/>
                <a:gd name="T20" fmla="*/ 18 w 98"/>
                <a:gd name="T21" fmla="*/ 8 h 144"/>
                <a:gd name="T22" fmla="*/ 10 w 98"/>
                <a:gd name="T23" fmla="*/ 4 h 144"/>
                <a:gd name="T24" fmla="*/ 0 w 98"/>
                <a:gd name="T25" fmla="*/ 0 h 144"/>
                <a:gd name="T26" fmla="*/ 0 w 98"/>
                <a:gd name="T27" fmla="*/ 0 h 1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8" h="144">
                  <a:moveTo>
                    <a:pt x="0" y="0"/>
                  </a:moveTo>
                  <a:lnTo>
                    <a:pt x="0" y="0"/>
                  </a:lnTo>
                  <a:lnTo>
                    <a:pt x="98" y="144"/>
                  </a:lnTo>
                  <a:lnTo>
                    <a:pt x="92" y="124"/>
                  </a:lnTo>
                  <a:lnTo>
                    <a:pt x="86" y="100"/>
                  </a:lnTo>
                  <a:lnTo>
                    <a:pt x="76" y="78"/>
                  </a:lnTo>
                  <a:lnTo>
                    <a:pt x="64" y="58"/>
                  </a:lnTo>
                  <a:lnTo>
                    <a:pt x="50" y="38"/>
                  </a:lnTo>
                  <a:lnTo>
                    <a:pt x="34" y="22"/>
                  </a:lnTo>
                  <a:lnTo>
                    <a:pt x="18" y="8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2" name="Freeform 81"/>
            <p:cNvSpPr>
              <a:spLocks/>
            </p:cNvSpPr>
            <p:nvPr/>
          </p:nvSpPr>
          <p:spPr bwMode="auto">
            <a:xfrm>
              <a:off x="3349" y="1331"/>
              <a:ext cx="32" cy="64"/>
            </a:xfrm>
            <a:custGeom>
              <a:avLst/>
              <a:gdLst>
                <a:gd name="T0" fmla="*/ 30 w 32"/>
                <a:gd name="T1" fmla="*/ 0 h 64"/>
                <a:gd name="T2" fmla="*/ 30 w 32"/>
                <a:gd name="T3" fmla="*/ 0 h 64"/>
                <a:gd name="T4" fmla="*/ 0 w 32"/>
                <a:gd name="T5" fmla="*/ 64 h 64"/>
                <a:gd name="T6" fmla="*/ 0 w 32"/>
                <a:gd name="T7" fmla="*/ 64 h 64"/>
                <a:gd name="T8" fmla="*/ 14 w 32"/>
                <a:gd name="T9" fmla="*/ 52 h 64"/>
                <a:gd name="T10" fmla="*/ 26 w 32"/>
                <a:gd name="T11" fmla="*/ 38 h 64"/>
                <a:gd name="T12" fmla="*/ 30 w 32"/>
                <a:gd name="T13" fmla="*/ 30 h 64"/>
                <a:gd name="T14" fmla="*/ 32 w 32"/>
                <a:gd name="T15" fmla="*/ 20 h 64"/>
                <a:gd name="T16" fmla="*/ 32 w 32"/>
                <a:gd name="T17" fmla="*/ 10 h 64"/>
                <a:gd name="T18" fmla="*/ 30 w 32"/>
                <a:gd name="T19" fmla="*/ 0 h 64"/>
                <a:gd name="T20" fmla="*/ 30 w 32"/>
                <a:gd name="T21" fmla="*/ 0 h 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" h="64">
                  <a:moveTo>
                    <a:pt x="30" y="0"/>
                  </a:moveTo>
                  <a:lnTo>
                    <a:pt x="30" y="0"/>
                  </a:lnTo>
                  <a:lnTo>
                    <a:pt x="0" y="64"/>
                  </a:lnTo>
                  <a:lnTo>
                    <a:pt x="14" y="52"/>
                  </a:lnTo>
                  <a:lnTo>
                    <a:pt x="26" y="38"/>
                  </a:lnTo>
                  <a:lnTo>
                    <a:pt x="30" y="30"/>
                  </a:lnTo>
                  <a:lnTo>
                    <a:pt x="32" y="20"/>
                  </a:lnTo>
                  <a:lnTo>
                    <a:pt x="32" y="1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" name="Freeform 82"/>
            <p:cNvSpPr>
              <a:spLocks/>
            </p:cNvSpPr>
            <p:nvPr/>
          </p:nvSpPr>
          <p:spPr bwMode="auto">
            <a:xfrm>
              <a:off x="4517" y="1335"/>
              <a:ext cx="278" cy="622"/>
            </a:xfrm>
            <a:custGeom>
              <a:avLst/>
              <a:gdLst>
                <a:gd name="T0" fmla="*/ 278 w 278"/>
                <a:gd name="T1" fmla="*/ 622 h 622"/>
                <a:gd name="T2" fmla="*/ 278 w 278"/>
                <a:gd name="T3" fmla="*/ 622 h 622"/>
                <a:gd name="T4" fmla="*/ 274 w 278"/>
                <a:gd name="T5" fmla="*/ 598 h 622"/>
                <a:gd name="T6" fmla="*/ 268 w 278"/>
                <a:gd name="T7" fmla="*/ 566 h 622"/>
                <a:gd name="T8" fmla="*/ 260 w 278"/>
                <a:gd name="T9" fmla="*/ 530 h 622"/>
                <a:gd name="T10" fmla="*/ 250 w 278"/>
                <a:gd name="T11" fmla="*/ 492 h 622"/>
                <a:gd name="T12" fmla="*/ 238 w 278"/>
                <a:gd name="T13" fmla="*/ 456 h 622"/>
                <a:gd name="T14" fmla="*/ 226 w 278"/>
                <a:gd name="T15" fmla="*/ 426 h 622"/>
                <a:gd name="T16" fmla="*/ 218 w 278"/>
                <a:gd name="T17" fmla="*/ 414 h 622"/>
                <a:gd name="T18" fmla="*/ 212 w 278"/>
                <a:gd name="T19" fmla="*/ 404 h 622"/>
                <a:gd name="T20" fmla="*/ 204 w 278"/>
                <a:gd name="T21" fmla="*/ 396 h 622"/>
                <a:gd name="T22" fmla="*/ 196 w 278"/>
                <a:gd name="T23" fmla="*/ 392 h 622"/>
                <a:gd name="T24" fmla="*/ 196 w 278"/>
                <a:gd name="T25" fmla="*/ 392 h 622"/>
                <a:gd name="T26" fmla="*/ 202 w 278"/>
                <a:gd name="T27" fmla="*/ 382 h 622"/>
                <a:gd name="T28" fmla="*/ 212 w 278"/>
                <a:gd name="T29" fmla="*/ 378 h 622"/>
                <a:gd name="T30" fmla="*/ 212 w 278"/>
                <a:gd name="T31" fmla="*/ 378 h 622"/>
                <a:gd name="T32" fmla="*/ 206 w 278"/>
                <a:gd name="T33" fmla="*/ 360 h 622"/>
                <a:gd name="T34" fmla="*/ 198 w 278"/>
                <a:gd name="T35" fmla="*/ 350 h 622"/>
                <a:gd name="T36" fmla="*/ 188 w 278"/>
                <a:gd name="T37" fmla="*/ 340 h 622"/>
                <a:gd name="T38" fmla="*/ 174 w 278"/>
                <a:gd name="T39" fmla="*/ 334 h 622"/>
                <a:gd name="T40" fmla="*/ 174 w 278"/>
                <a:gd name="T41" fmla="*/ 334 h 622"/>
                <a:gd name="T42" fmla="*/ 182 w 278"/>
                <a:gd name="T43" fmla="*/ 304 h 622"/>
                <a:gd name="T44" fmla="*/ 182 w 278"/>
                <a:gd name="T45" fmla="*/ 304 h 622"/>
                <a:gd name="T46" fmla="*/ 170 w 278"/>
                <a:gd name="T47" fmla="*/ 294 h 622"/>
                <a:gd name="T48" fmla="*/ 158 w 278"/>
                <a:gd name="T49" fmla="*/ 282 h 622"/>
                <a:gd name="T50" fmla="*/ 146 w 278"/>
                <a:gd name="T51" fmla="*/ 266 h 622"/>
                <a:gd name="T52" fmla="*/ 136 w 278"/>
                <a:gd name="T53" fmla="*/ 246 h 622"/>
                <a:gd name="T54" fmla="*/ 114 w 278"/>
                <a:gd name="T55" fmla="*/ 202 h 622"/>
                <a:gd name="T56" fmla="*/ 92 w 278"/>
                <a:gd name="T57" fmla="*/ 152 h 622"/>
                <a:gd name="T58" fmla="*/ 72 w 278"/>
                <a:gd name="T59" fmla="*/ 104 h 622"/>
                <a:gd name="T60" fmla="*/ 50 w 278"/>
                <a:gd name="T61" fmla="*/ 60 h 622"/>
                <a:gd name="T62" fmla="*/ 38 w 278"/>
                <a:gd name="T63" fmla="*/ 40 h 622"/>
                <a:gd name="T64" fmla="*/ 26 w 278"/>
                <a:gd name="T65" fmla="*/ 24 h 622"/>
                <a:gd name="T66" fmla="*/ 14 w 278"/>
                <a:gd name="T67" fmla="*/ 10 h 622"/>
                <a:gd name="T68" fmla="*/ 0 w 278"/>
                <a:gd name="T69" fmla="*/ 0 h 622"/>
                <a:gd name="T70" fmla="*/ 0 w 278"/>
                <a:gd name="T71" fmla="*/ 0 h 622"/>
                <a:gd name="T72" fmla="*/ 8 w 278"/>
                <a:gd name="T73" fmla="*/ 24 h 622"/>
                <a:gd name="T74" fmla="*/ 14 w 278"/>
                <a:gd name="T75" fmla="*/ 44 h 622"/>
                <a:gd name="T76" fmla="*/ 24 w 278"/>
                <a:gd name="T77" fmla="*/ 64 h 622"/>
                <a:gd name="T78" fmla="*/ 34 w 278"/>
                <a:gd name="T79" fmla="*/ 82 h 622"/>
                <a:gd name="T80" fmla="*/ 54 w 278"/>
                <a:gd name="T81" fmla="*/ 118 h 622"/>
                <a:gd name="T82" fmla="*/ 74 w 278"/>
                <a:gd name="T83" fmla="*/ 156 h 622"/>
                <a:gd name="T84" fmla="*/ 74 w 278"/>
                <a:gd name="T85" fmla="*/ 156 h 622"/>
                <a:gd name="T86" fmla="*/ 128 w 278"/>
                <a:gd name="T87" fmla="*/ 266 h 622"/>
                <a:gd name="T88" fmla="*/ 182 w 278"/>
                <a:gd name="T89" fmla="*/ 380 h 622"/>
                <a:gd name="T90" fmla="*/ 208 w 278"/>
                <a:gd name="T91" fmla="*/ 438 h 622"/>
                <a:gd name="T92" fmla="*/ 230 w 278"/>
                <a:gd name="T93" fmla="*/ 496 h 622"/>
                <a:gd name="T94" fmla="*/ 250 w 278"/>
                <a:gd name="T95" fmla="*/ 556 h 622"/>
                <a:gd name="T96" fmla="*/ 268 w 278"/>
                <a:gd name="T97" fmla="*/ 618 h 622"/>
                <a:gd name="T98" fmla="*/ 268 w 278"/>
                <a:gd name="T99" fmla="*/ 618 h 622"/>
                <a:gd name="T100" fmla="*/ 274 w 278"/>
                <a:gd name="T101" fmla="*/ 622 h 622"/>
                <a:gd name="T102" fmla="*/ 274 w 278"/>
                <a:gd name="T103" fmla="*/ 622 h 622"/>
                <a:gd name="T104" fmla="*/ 278 w 278"/>
                <a:gd name="T105" fmla="*/ 622 h 622"/>
                <a:gd name="T106" fmla="*/ 278 w 278"/>
                <a:gd name="T107" fmla="*/ 622 h 62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78" h="622">
                  <a:moveTo>
                    <a:pt x="278" y="622"/>
                  </a:moveTo>
                  <a:lnTo>
                    <a:pt x="278" y="622"/>
                  </a:lnTo>
                  <a:lnTo>
                    <a:pt x="274" y="598"/>
                  </a:lnTo>
                  <a:lnTo>
                    <a:pt x="268" y="566"/>
                  </a:lnTo>
                  <a:lnTo>
                    <a:pt x="260" y="530"/>
                  </a:lnTo>
                  <a:lnTo>
                    <a:pt x="250" y="492"/>
                  </a:lnTo>
                  <a:lnTo>
                    <a:pt x="238" y="456"/>
                  </a:lnTo>
                  <a:lnTo>
                    <a:pt x="226" y="426"/>
                  </a:lnTo>
                  <a:lnTo>
                    <a:pt x="218" y="414"/>
                  </a:lnTo>
                  <a:lnTo>
                    <a:pt x="212" y="404"/>
                  </a:lnTo>
                  <a:lnTo>
                    <a:pt x="204" y="396"/>
                  </a:lnTo>
                  <a:lnTo>
                    <a:pt x="196" y="392"/>
                  </a:lnTo>
                  <a:lnTo>
                    <a:pt x="202" y="382"/>
                  </a:lnTo>
                  <a:lnTo>
                    <a:pt x="212" y="378"/>
                  </a:lnTo>
                  <a:lnTo>
                    <a:pt x="206" y="360"/>
                  </a:lnTo>
                  <a:lnTo>
                    <a:pt x="198" y="350"/>
                  </a:lnTo>
                  <a:lnTo>
                    <a:pt x="188" y="340"/>
                  </a:lnTo>
                  <a:lnTo>
                    <a:pt x="174" y="334"/>
                  </a:lnTo>
                  <a:lnTo>
                    <a:pt x="182" y="304"/>
                  </a:lnTo>
                  <a:lnTo>
                    <a:pt x="170" y="294"/>
                  </a:lnTo>
                  <a:lnTo>
                    <a:pt x="158" y="282"/>
                  </a:lnTo>
                  <a:lnTo>
                    <a:pt x="146" y="266"/>
                  </a:lnTo>
                  <a:lnTo>
                    <a:pt x="136" y="246"/>
                  </a:lnTo>
                  <a:lnTo>
                    <a:pt x="114" y="202"/>
                  </a:lnTo>
                  <a:lnTo>
                    <a:pt x="92" y="152"/>
                  </a:lnTo>
                  <a:lnTo>
                    <a:pt x="72" y="104"/>
                  </a:lnTo>
                  <a:lnTo>
                    <a:pt x="50" y="60"/>
                  </a:lnTo>
                  <a:lnTo>
                    <a:pt x="38" y="40"/>
                  </a:lnTo>
                  <a:lnTo>
                    <a:pt x="26" y="24"/>
                  </a:lnTo>
                  <a:lnTo>
                    <a:pt x="14" y="10"/>
                  </a:lnTo>
                  <a:lnTo>
                    <a:pt x="0" y="0"/>
                  </a:lnTo>
                  <a:lnTo>
                    <a:pt x="8" y="24"/>
                  </a:lnTo>
                  <a:lnTo>
                    <a:pt x="14" y="44"/>
                  </a:lnTo>
                  <a:lnTo>
                    <a:pt x="24" y="64"/>
                  </a:lnTo>
                  <a:lnTo>
                    <a:pt x="34" y="82"/>
                  </a:lnTo>
                  <a:lnTo>
                    <a:pt x="54" y="118"/>
                  </a:lnTo>
                  <a:lnTo>
                    <a:pt x="74" y="156"/>
                  </a:lnTo>
                  <a:lnTo>
                    <a:pt x="128" y="266"/>
                  </a:lnTo>
                  <a:lnTo>
                    <a:pt x="182" y="380"/>
                  </a:lnTo>
                  <a:lnTo>
                    <a:pt x="208" y="438"/>
                  </a:lnTo>
                  <a:lnTo>
                    <a:pt x="230" y="496"/>
                  </a:lnTo>
                  <a:lnTo>
                    <a:pt x="250" y="556"/>
                  </a:lnTo>
                  <a:lnTo>
                    <a:pt x="268" y="618"/>
                  </a:lnTo>
                  <a:lnTo>
                    <a:pt x="274" y="622"/>
                  </a:lnTo>
                  <a:lnTo>
                    <a:pt x="278" y="6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" name="Freeform 83"/>
            <p:cNvSpPr>
              <a:spLocks/>
            </p:cNvSpPr>
            <p:nvPr/>
          </p:nvSpPr>
          <p:spPr bwMode="auto">
            <a:xfrm>
              <a:off x="3863" y="1339"/>
              <a:ext cx="12" cy="12"/>
            </a:xfrm>
            <a:custGeom>
              <a:avLst/>
              <a:gdLst>
                <a:gd name="T0" fmla="*/ 12 w 12"/>
                <a:gd name="T1" fmla="*/ 12 h 12"/>
                <a:gd name="T2" fmla="*/ 12 w 12"/>
                <a:gd name="T3" fmla="*/ 12 h 12"/>
                <a:gd name="T4" fmla="*/ 12 w 12"/>
                <a:gd name="T5" fmla="*/ 8 h 12"/>
                <a:gd name="T6" fmla="*/ 12 w 12"/>
                <a:gd name="T7" fmla="*/ 8 h 12"/>
                <a:gd name="T8" fmla="*/ 0 w 12"/>
                <a:gd name="T9" fmla="*/ 0 h 12"/>
                <a:gd name="T10" fmla="*/ 0 w 12"/>
                <a:gd name="T11" fmla="*/ 0 h 12"/>
                <a:gd name="T12" fmla="*/ 2 w 12"/>
                <a:gd name="T13" fmla="*/ 6 h 12"/>
                <a:gd name="T14" fmla="*/ 2 w 12"/>
                <a:gd name="T15" fmla="*/ 8 h 12"/>
                <a:gd name="T16" fmla="*/ 12 w 12"/>
                <a:gd name="T17" fmla="*/ 12 h 12"/>
                <a:gd name="T18" fmla="*/ 12 w 12"/>
                <a:gd name="T19" fmla="*/ 12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2">
                  <a:moveTo>
                    <a:pt x="12" y="12"/>
                  </a:moveTo>
                  <a:lnTo>
                    <a:pt x="12" y="12"/>
                  </a:lnTo>
                  <a:lnTo>
                    <a:pt x="12" y="8"/>
                  </a:lnTo>
                  <a:lnTo>
                    <a:pt x="0" y="0"/>
                  </a:lnTo>
                  <a:lnTo>
                    <a:pt x="2" y="6"/>
                  </a:lnTo>
                  <a:lnTo>
                    <a:pt x="2" y="8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5" name="Freeform 84"/>
            <p:cNvSpPr>
              <a:spLocks/>
            </p:cNvSpPr>
            <p:nvPr/>
          </p:nvSpPr>
          <p:spPr bwMode="auto">
            <a:xfrm>
              <a:off x="3053" y="1361"/>
              <a:ext cx="60" cy="92"/>
            </a:xfrm>
            <a:custGeom>
              <a:avLst/>
              <a:gdLst>
                <a:gd name="T0" fmla="*/ 60 w 60"/>
                <a:gd name="T1" fmla="*/ 12 h 92"/>
                <a:gd name="T2" fmla="*/ 60 w 60"/>
                <a:gd name="T3" fmla="*/ 12 h 92"/>
                <a:gd name="T4" fmla="*/ 44 w 60"/>
                <a:gd name="T5" fmla="*/ 0 h 92"/>
                <a:gd name="T6" fmla="*/ 44 w 60"/>
                <a:gd name="T7" fmla="*/ 0 h 92"/>
                <a:gd name="T8" fmla="*/ 30 w 60"/>
                <a:gd name="T9" fmla="*/ 4 h 92"/>
                <a:gd name="T10" fmla="*/ 30 w 60"/>
                <a:gd name="T11" fmla="*/ 4 h 92"/>
                <a:gd name="T12" fmla="*/ 0 w 60"/>
                <a:gd name="T13" fmla="*/ 92 h 92"/>
                <a:gd name="T14" fmla="*/ 0 w 60"/>
                <a:gd name="T15" fmla="*/ 92 h 92"/>
                <a:gd name="T16" fmla="*/ 12 w 60"/>
                <a:gd name="T17" fmla="*/ 86 h 92"/>
                <a:gd name="T18" fmla="*/ 22 w 60"/>
                <a:gd name="T19" fmla="*/ 80 h 92"/>
                <a:gd name="T20" fmla="*/ 30 w 60"/>
                <a:gd name="T21" fmla="*/ 70 h 92"/>
                <a:gd name="T22" fmla="*/ 36 w 60"/>
                <a:gd name="T23" fmla="*/ 58 h 92"/>
                <a:gd name="T24" fmla="*/ 48 w 60"/>
                <a:gd name="T25" fmla="*/ 34 h 92"/>
                <a:gd name="T26" fmla="*/ 60 w 60"/>
                <a:gd name="T27" fmla="*/ 12 h 92"/>
                <a:gd name="T28" fmla="*/ 60 w 60"/>
                <a:gd name="T29" fmla="*/ 12 h 9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0" h="92">
                  <a:moveTo>
                    <a:pt x="60" y="12"/>
                  </a:moveTo>
                  <a:lnTo>
                    <a:pt x="60" y="12"/>
                  </a:lnTo>
                  <a:lnTo>
                    <a:pt x="44" y="0"/>
                  </a:lnTo>
                  <a:lnTo>
                    <a:pt x="30" y="4"/>
                  </a:lnTo>
                  <a:lnTo>
                    <a:pt x="0" y="92"/>
                  </a:lnTo>
                  <a:lnTo>
                    <a:pt x="12" y="86"/>
                  </a:lnTo>
                  <a:lnTo>
                    <a:pt x="22" y="80"/>
                  </a:lnTo>
                  <a:lnTo>
                    <a:pt x="30" y="70"/>
                  </a:lnTo>
                  <a:lnTo>
                    <a:pt x="36" y="58"/>
                  </a:lnTo>
                  <a:lnTo>
                    <a:pt x="48" y="34"/>
                  </a:lnTo>
                  <a:lnTo>
                    <a:pt x="6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6" name="Freeform 85"/>
            <p:cNvSpPr>
              <a:spLocks/>
            </p:cNvSpPr>
            <p:nvPr/>
          </p:nvSpPr>
          <p:spPr bwMode="auto">
            <a:xfrm>
              <a:off x="2913" y="1365"/>
              <a:ext cx="44" cy="74"/>
            </a:xfrm>
            <a:custGeom>
              <a:avLst/>
              <a:gdLst>
                <a:gd name="T0" fmla="*/ 44 w 44"/>
                <a:gd name="T1" fmla="*/ 0 h 74"/>
                <a:gd name="T2" fmla="*/ 44 w 44"/>
                <a:gd name="T3" fmla="*/ 0 h 74"/>
                <a:gd name="T4" fmla="*/ 26 w 44"/>
                <a:gd name="T5" fmla="*/ 0 h 74"/>
                <a:gd name="T6" fmla="*/ 26 w 44"/>
                <a:gd name="T7" fmla="*/ 0 h 74"/>
                <a:gd name="T8" fmla="*/ 24 w 44"/>
                <a:gd name="T9" fmla="*/ 20 h 74"/>
                <a:gd name="T10" fmla="*/ 18 w 44"/>
                <a:gd name="T11" fmla="*/ 30 h 74"/>
                <a:gd name="T12" fmla="*/ 10 w 44"/>
                <a:gd name="T13" fmla="*/ 40 h 74"/>
                <a:gd name="T14" fmla="*/ 0 w 44"/>
                <a:gd name="T15" fmla="*/ 52 h 74"/>
                <a:gd name="T16" fmla="*/ 0 w 44"/>
                <a:gd name="T17" fmla="*/ 52 h 74"/>
                <a:gd name="T18" fmla="*/ 0 w 44"/>
                <a:gd name="T19" fmla="*/ 74 h 74"/>
                <a:gd name="T20" fmla="*/ 0 w 44"/>
                <a:gd name="T21" fmla="*/ 74 h 74"/>
                <a:gd name="T22" fmla="*/ 16 w 44"/>
                <a:gd name="T23" fmla="*/ 60 h 74"/>
                <a:gd name="T24" fmla="*/ 24 w 44"/>
                <a:gd name="T25" fmla="*/ 54 h 74"/>
                <a:gd name="T26" fmla="*/ 30 w 44"/>
                <a:gd name="T27" fmla="*/ 44 h 74"/>
                <a:gd name="T28" fmla="*/ 36 w 44"/>
                <a:gd name="T29" fmla="*/ 36 h 74"/>
                <a:gd name="T30" fmla="*/ 40 w 44"/>
                <a:gd name="T31" fmla="*/ 24 h 74"/>
                <a:gd name="T32" fmla="*/ 42 w 44"/>
                <a:gd name="T33" fmla="*/ 12 h 74"/>
                <a:gd name="T34" fmla="*/ 44 w 44"/>
                <a:gd name="T35" fmla="*/ 0 h 74"/>
                <a:gd name="T36" fmla="*/ 44 w 44"/>
                <a:gd name="T37" fmla="*/ 0 h 7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4" h="74">
                  <a:moveTo>
                    <a:pt x="44" y="0"/>
                  </a:moveTo>
                  <a:lnTo>
                    <a:pt x="44" y="0"/>
                  </a:lnTo>
                  <a:lnTo>
                    <a:pt x="26" y="0"/>
                  </a:lnTo>
                  <a:lnTo>
                    <a:pt x="24" y="20"/>
                  </a:lnTo>
                  <a:lnTo>
                    <a:pt x="18" y="30"/>
                  </a:lnTo>
                  <a:lnTo>
                    <a:pt x="10" y="40"/>
                  </a:lnTo>
                  <a:lnTo>
                    <a:pt x="0" y="52"/>
                  </a:lnTo>
                  <a:lnTo>
                    <a:pt x="0" y="74"/>
                  </a:lnTo>
                  <a:lnTo>
                    <a:pt x="16" y="60"/>
                  </a:lnTo>
                  <a:lnTo>
                    <a:pt x="24" y="54"/>
                  </a:lnTo>
                  <a:lnTo>
                    <a:pt x="30" y="44"/>
                  </a:lnTo>
                  <a:lnTo>
                    <a:pt x="36" y="36"/>
                  </a:lnTo>
                  <a:lnTo>
                    <a:pt x="40" y="24"/>
                  </a:lnTo>
                  <a:lnTo>
                    <a:pt x="42" y="1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7" name="Freeform 86"/>
            <p:cNvSpPr>
              <a:spLocks/>
            </p:cNvSpPr>
            <p:nvPr/>
          </p:nvSpPr>
          <p:spPr bwMode="auto">
            <a:xfrm>
              <a:off x="3815" y="1431"/>
              <a:ext cx="34" cy="22"/>
            </a:xfrm>
            <a:custGeom>
              <a:avLst/>
              <a:gdLst>
                <a:gd name="T0" fmla="*/ 34 w 34"/>
                <a:gd name="T1" fmla="*/ 0 h 22"/>
                <a:gd name="T2" fmla="*/ 34 w 34"/>
                <a:gd name="T3" fmla="*/ 0 h 22"/>
                <a:gd name="T4" fmla="*/ 22 w 34"/>
                <a:gd name="T5" fmla="*/ 0 h 22"/>
                <a:gd name="T6" fmla="*/ 22 w 34"/>
                <a:gd name="T7" fmla="*/ 0 h 22"/>
                <a:gd name="T8" fmla="*/ 8 w 34"/>
                <a:gd name="T9" fmla="*/ 8 h 22"/>
                <a:gd name="T10" fmla="*/ 8 w 34"/>
                <a:gd name="T11" fmla="*/ 8 h 22"/>
                <a:gd name="T12" fmla="*/ 0 w 34"/>
                <a:gd name="T13" fmla="*/ 22 h 22"/>
                <a:gd name="T14" fmla="*/ 0 w 34"/>
                <a:gd name="T15" fmla="*/ 22 h 22"/>
                <a:gd name="T16" fmla="*/ 34 w 34"/>
                <a:gd name="T17" fmla="*/ 8 h 22"/>
                <a:gd name="T18" fmla="*/ 34 w 34"/>
                <a:gd name="T19" fmla="*/ 8 h 22"/>
                <a:gd name="T20" fmla="*/ 34 w 34"/>
                <a:gd name="T21" fmla="*/ 0 h 22"/>
                <a:gd name="T22" fmla="*/ 34 w 34"/>
                <a:gd name="T23" fmla="*/ 0 h 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" h="22">
                  <a:moveTo>
                    <a:pt x="34" y="0"/>
                  </a:moveTo>
                  <a:lnTo>
                    <a:pt x="34" y="0"/>
                  </a:lnTo>
                  <a:lnTo>
                    <a:pt x="22" y="0"/>
                  </a:lnTo>
                  <a:lnTo>
                    <a:pt x="8" y="8"/>
                  </a:lnTo>
                  <a:lnTo>
                    <a:pt x="0" y="22"/>
                  </a:lnTo>
                  <a:lnTo>
                    <a:pt x="34" y="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8" name="Freeform 87"/>
            <p:cNvSpPr>
              <a:spLocks/>
            </p:cNvSpPr>
            <p:nvPr/>
          </p:nvSpPr>
          <p:spPr bwMode="auto">
            <a:xfrm>
              <a:off x="4437" y="1443"/>
              <a:ext cx="354" cy="1120"/>
            </a:xfrm>
            <a:custGeom>
              <a:avLst/>
              <a:gdLst>
                <a:gd name="T0" fmla="*/ 88 w 354"/>
                <a:gd name="T1" fmla="*/ 206 h 1120"/>
                <a:gd name="T2" fmla="*/ 202 w 354"/>
                <a:gd name="T3" fmla="*/ 488 h 1120"/>
                <a:gd name="T4" fmla="*/ 236 w 354"/>
                <a:gd name="T5" fmla="*/ 588 h 1120"/>
                <a:gd name="T6" fmla="*/ 242 w 354"/>
                <a:gd name="T7" fmla="*/ 624 h 1120"/>
                <a:gd name="T8" fmla="*/ 240 w 354"/>
                <a:gd name="T9" fmla="*/ 662 h 1120"/>
                <a:gd name="T10" fmla="*/ 232 w 354"/>
                <a:gd name="T11" fmla="*/ 728 h 1120"/>
                <a:gd name="T12" fmla="*/ 234 w 354"/>
                <a:gd name="T13" fmla="*/ 764 h 1120"/>
                <a:gd name="T14" fmla="*/ 246 w 354"/>
                <a:gd name="T15" fmla="*/ 832 h 1120"/>
                <a:gd name="T16" fmla="*/ 250 w 354"/>
                <a:gd name="T17" fmla="*/ 862 h 1120"/>
                <a:gd name="T18" fmla="*/ 250 w 354"/>
                <a:gd name="T19" fmla="*/ 892 h 1120"/>
                <a:gd name="T20" fmla="*/ 232 w 354"/>
                <a:gd name="T21" fmla="*/ 954 h 1120"/>
                <a:gd name="T22" fmla="*/ 226 w 354"/>
                <a:gd name="T23" fmla="*/ 980 h 1120"/>
                <a:gd name="T24" fmla="*/ 244 w 354"/>
                <a:gd name="T25" fmla="*/ 1080 h 1120"/>
                <a:gd name="T26" fmla="*/ 214 w 354"/>
                <a:gd name="T27" fmla="*/ 1120 h 1120"/>
                <a:gd name="T28" fmla="*/ 244 w 354"/>
                <a:gd name="T29" fmla="*/ 1112 h 1120"/>
                <a:gd name="T30" fmla="*/ 308 w 354"/>
                <a:gd name="T31" fmla="*/ 1106 h 1120"/>
                <a:gd name="T32" fmla="*/ 336 w 354"/>
                <a:gd name="T33" fmla="*/ 1102 h 1120"/>
                <a:gd name="T34" fmla="*/ 346 w 354"/>
                <a:gd name="T35" fmla="*/ 1102 h 1120"/>
                <a:gd name="T36" fmla="*/ 354 w 354"/>
                <a:gd name="T37" fmla="*/ 1098 h 1120"/>
                <a:gd name="T38" fmla="*/ 332 w 354"/>
                <a:gd name="T39" fmla="*/ 1086 h 1120"/>
                <a:gd name="T40" fmla="*/ 320 w 354"/>
                <a:gd name="T41" fmla="*/ 1092 h 1120"/>
                <a:gd name="T42" fmla="*/ 304 w 354"/>
                <a:gd name="T43" fmla="*/ 1092 h 1120"/>
                <a:gd name="T44" fmla="*/ 262 w 354"/>
                <a:gd name="T45" fmla="*/ 1082 h 1120"/>
                <a:gd name="T46" fmla="*/ 250 w 354"/>
                <a:gd name="T47" fmla="*/ 1068 h 1120"/>
                <a:gd name="T48" fmla="*/ 258 w 354"/>
                <a:gd name="T49" fmla="*/ 1018 h 1120"/>
                <a:gd name="T50" fmla="*/ 266 w 354"/>
                <a:gd name="T51" fmla="*/ 928 h 1120"/>
                <a:gd name="T52" fmla="*/ 264 w 354"/>
                <a:gd name="T53" fmla="*/ 844 h 1120"/>
                <a:gd name="T54" fmla="*/ 252 w 354"/>
                <a:gd name="T55" fmla="*/ 754 h 1120"/>
                <a:gd name="T56" fmla="*/ 244 w 354"/>
                <a:gd name="T57" fmla="*/ 702 h 1120"/>
                <a:gd name="T58" fmla="*/ 258 w 354"/>
                <a:gd name="T59" fmla="*/ 694 h 1120"/>
                <a:gd name="T60" fmla="*/ 270 w 354"/>
                <a:gd name="T61" fmla="*/ 736 h 1120"/>
                <a:gd name="T62" fmla="*/ 284 w 354"/>
                <a:gd name="T63" fmla="*/ 746 h 1120"/>
                <a:gd name="T64" fmla="*/ 284 w 354"/>
                <a:gd name="T65" fmla="*/ 730 h 1120"/>
                <a:gd name="T66" fmla="*/ 272 w 354"/>
                <a:gd name="T67" fmla="*/ 704 h 1120"/>
                <a:gd name="T68" fmla="*/ 266 w 354"/>
                <a:gd name="T69" fmla="*/ 690 h 1120"/>
                <a:gd name="T70" fmla="*/ 266 w 354"/>
                <a:gd name="T71" fmla="*/ 572 h 1120"/>
                <a:gd name="T72" fmla="*/ 232 w 354"/>
                <a:gd name="T73" fmla="*/ 502 h 1120"/>
                <a:gd name="T74" fmla="*/ 202 w 354"/>
                <a:gd name="T75" fmla="*/ 428 h 1120"/>
                <a:gd name="T76" fmla="*/ 202 w 354"/>
                <a:gd name="T77" fmla="*/ 376 h 1120"/>
                <a:gd name="T78" fmla="*/ 178 w 354"/>
                <a:gd name="T79" fmla="*/ 328 h 1120"/>
                <a:gd name="T80" fmla="*/ 120 w 354"/>
                <a:gd name="T81" fmla="*/ 222 h 1120"/>
                <a:gd name="T82" fmla="*/ 96 w 354"/>
                <a:gd name="T83" fmla="*/ 176 h 1120"/>
                <a:gd name="T84" fmla="*/ 80 w 354"/>
                <a:gd name="T85" fmla="*/ 132 h 1120"/>
                <a:gd name="T86" fmla="*/ 58 w 354"/>
                <a:gd name="T87" fmla="*/ 54 h 1120"/>
                <a:gd name="T88" fmla="*/ 40 w 354"/>
                <a:gd name="T89" fmla="*/ 22 h 1120"/>
                <a:gd name="T90" fmla="*/ 26 w 354"/>
                <a:gd name="T91" fmla="*/ 6 h 1120"/>
                <a:gd name="T92" fmla="*/ 18 w 354"/>
                <a:gd name="T93" fmla="*/ 0 h 1120"/>
                <a:gd name="T94" fmla="*/ 0 w 354"/>
                <a:gd name="T95" fmla="*/ 4 h 1120"/>
                <a:gd name="T96" fmla="*/ 18 w 354"/>
                <a:gd name="T97" fmla="*/ 44 h 1120"/>
                <a:gd name="T98" fmla="*/ 50 w 354"/>
                <a:gd name="T99" fmla="*/ 132 h 1120"/>
                <a:gd name="T100" fmla="*/ 60 w 354"/>
                <a:gd name="T101" fmla="*/ 182 h 1120"/>
                <a:gd name="T102" fmla="*/ 58 w 354"/>
                <a:gd name="T103" fmla="*/ 200 h 1120"/>
                <a:gd name="T104" fmla="*/ 74 w 354"/>
                <a:gd name="T105" fmla="*/ 206 h 1120"/>
                <a:gd name="T106" fmla="*/ 88 w 354"/>
                <a:gd name="T107" fmla="*/ 206 h 112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54" h="1120">
                  <a:moveTo>
                    <a:pt x="88" y="206"/>
                  </a:moveTo>
                  <a:lnTo>
                    <a:pt x="88" y="206"/>
                  </a:lnTo>
                  <a:lnTo>
                    <a:pt x="164" y="390"/>
                  </a:lnTo>
                  <a:lnTo>
                    <a:pt x="202" y="488"/>
                  </a:lnTo>
                  <a:lnTo>
                    <a:pt x="236" y="588"/>
                  </a:lnTo>
                  <a:lnTo>
                    <a:pt x="240" y="606"/>
                  </a:lnTo>
                  <a:lnTo>
                    <a:pt x="242" y="624"/>
                  </a:lnTo>
                  <a:lnTo>
                    <a:pt x="242" y="642"/>
                  </a:lnTo>
                  <a:lnTo>
                    <a:pt x="240" y="662"/>
                  </a:lnTo>
                  <a:lnTo>
                    <a:pt x="236" y="698"/>
                  </a:lnTo>
                  <a:lnTo>
                    <a:pt x="232" y="728"/>
                  </a:lnTo>
                  <a:lnTo>
                    <a:pt x="234" y="764"/>
                  </a:lnTo>
                  <a:lnTo>
                    <a:pt x="240" y="798"/>
                  </a:lnTo>
                  <a:lnTo>
                    <a:pt x="246" y="832"/>
                  </a:lnTo>
                  <a:lnTo>
                    <a:pt x="250" y="862"/>
                  </a:lnTo>
                  <a:lnTo>
                    <a:pt x="252" y="876"/>
                  </a:lnTo>
                  <a:lnTo>
                    <a:pt x="250" y="892"/>
                  </a:lnTo>
                  <a:lnTo>
                    <a:pt x="242" y="924"/>
                  </a:lnTo>
                  <a:lnTo>
                    <a:pt x="232" y="954"/>
                  </a:lnTo>
                  <a:lnTo>
                    <a:pt x="226" y="980"/>
                  </a:lnTo>
                  <a:lnTo>
                    <a:pt x="244" y="1080"/>
                  </a:lnTo>
                  <a:lnTo>
                    <a:pt x="214" y="1120"/>
                  </a:lnTo>
                  <a:lnTo>
                    <a:pt x="228" y="1116"/>
                  </a:lnTo>
                  <a:lnTo>
                    <a:pt x="244" y="1112"/>
                  </a:lnTo>
                  <a:lnTo>
                    <a:pt x="276" y="1110"/>
                  </a:lnTo>
                  <a:lnTo>
                    <a:pt x="308" y="1106"/>
                  </a:lnTo>
                  <a:lnTo>
                    <a:pt x="322" y="1104"/>
                  </a:lnTo>
                  <a:lnTo>
                    <a:pt x="336" y="1102"/>
                  </a:lnTo>
                  <a:lnTo>
                    <a:pt x="346" y="1102"/>
                  </a:lnTo>
                  <a:lnTo>
                    <a:pt x="354" y="1098"/>
                  </a:lnTo>
                  <a:lnTo>
                    <a:pt x="332" y="1086"/>
                  </a:lnTo>
                  <a:lnTo>
                    <a:pt x="326" y="1090"/>
                  </a:lnTo>
                  <a:lnTo>
                    <a:pt x="320" y="1092"/>
                  </a:lnTo>
                  <a:lnTo>
                    <a:pt x="312" y="1092"/>
                  </a:lnTo>
                  <a:lnTo>
                    <a:pt x="304" y="1092"/>
                  </a:lnTo>
                  <a:lnTo>
                    <a:pt x="286" y="1086"/>
                  </a:lnTo>
                  <a:lnTo>
                    <a:pt x="262" y="1082"/>
                  </a:lnTo>
                  <a:lnTo>
                    <a:pt x="250" y="1068"/>
                  </a:lnTo>
                  <a:lnTo>
                    <a:pt x="258" y="1018"/>
                  </a:lnTo>
                  <a:lnTo>
                    <a:pt x="262" y="972"/>
                  </a:lnTo>
                  <a:lnTo>
                    <a:pt x="266" y="928"/>
                  </a:lnTo>
                  <a:lnTo>
                    <a:pt x="266" y="886"/>
                  </a:lnTo>
                  <a:lnTo>
                    <a:pt x="264" y="844"/>
                  </a:lnTo>
                  <a:lnTo>
                    <a:pt x="260" y="800"/>
                  </a:lnTo>
                  <a:lnTo>
                    <a:pt x="252" y="754"/>
                  </a:lnTo>
                  <a:lnTo>
                    <a:pt x="244" y="702"/>
                  </a:lnTo>
                  <a:lnTo>
                    <a:pt x="258" y="694"/>
                  </a:lnTo>
                  <a:lnTo>
                    <a:pt x="270" y="736"/>
                  </a:lnTo>
                  <a:lnTo>
                    <a:pt x="284" y="746"/>
                  </a:lnTo>
                  <a:lnTo>
                    <a:pt x="284" y="738"/>
                  </a:lnTo>
                  <a:lnTo>
                    <a:pt x="284" y="730"/>
                  </a:lnTo>
                  <a:lnTo>
                    <a:pt x="278" y="718"/>
                  </a:lnTo>
                  <a:lnTo>
                    <a:pt x="272" y="704"/>
                  </a:lnTo>
                  <a:lnTo>
                    <a:pt x="266" y="690"/>
                  </a:lnTo>
                  <a:lnTo>
                    <a:pt x="266" y="572"/>
                  </a:lnTo>
                  <a:lnTo>
                    <a:pt x="250" y="540"/>
                  </a:lnTo>
                  <a:lnTo>
                    <a:pt x="232" y="502"/>
                  </a:lnTo>
                  <a:lnTo>
                    <a:pt x="216" y="464"/>
                  </a:lnTo>
                  <a:lnTo>
                    <a:pt x="202" y="428"/>
                  </a:lnTo>
                  <a:lnTo>
                    <a:pt x="202" y="376"/>
                  </a:lnTo>
                  <a:lnTo>
                    <a:pt x="178" y="328"/>
                  </a:lnTo>
                  <a:lnTo>
                    <a:pt x="150" y="274"/>
                  </a:lnTo>
                  <a:lnTo>
                    <a:pt x="120" y="222"/>
                  </a:lnTo>
                  <a:lnTo>
                    <a:pt x="96" y="176"/>
                  </a:lnTo>
                  <a:lnTo>
                    <a:pt x="88" y="156"/>
                  </a:lnTo>
                  <a:lnTo>
                    <a:pt x="80" y="132"/>
                  </a:lnTo>
                  <a:lnTo>
                    <a:pt x="66" y="80"/>
                  </a:lnTo>
                  <a:lnTo>
                    <a:pt x="58" y="54"/>
                  </a:lnTo>
                  <a:lnTo>
                    <a:pt x="46" y="32"/>
                  </a:lnTo>
                  <a:lnTo>
                    <a:pt x="40" y="22"/>
                  </a:lnTo>
                  <a:lnTo>
                    <a:pt x="34" y="14"/>
                  </a:lnTo>
                  <a:lnTo>
                    <a:pt x="26" y="6"/>
                  </a:lnTo>
                  <a:lnTo>
                    <a:pt x="18" y="0"/>
                  </a:lnTo>
                  <a:lnTo>
                    <a:pt x="0" y="4"/>
                  </a:lnTo>
                  <a:lnTo>
                    <a:pt x="8" y="20"/>
                  </a:lnTo>
                  <a:lnTo>
                    <a:pt x="18" y="44"/>
                  </a:lnTo>
                  <a:lnTo>
                    <a:pt x="40" y="102"/>
                  </a:lnTo>
                  <a:lnTo>
                    <a:pt x="50" y="132"/>
                  </a:lnTo>
                  <a:lnTo>
                    <a:pt x="56" y="160"/>
                  </a:lnTo>
                  <a:lnTo>
                    <a:pt x="60" y="182"/>
                  </a:lnTo>
                  <a:lnTo>
                    <a:pt x="60" y="192"/>
                  </a:lnTo>
                  <a:lnTo>
                    <a:pt x="58" y="200"/>
                  </a:lnTo>
                  <a:lnTo>
                    <a:pt x="74" y="206"/>
                  </a:lnTo>
                  <a:lnTo>
                    <a:pt x="80" y="208"/>
                  </a:lnTo>
                  <a:lnTo>
                    <a:pt x="88" y="2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9" name="Freeform 88"/>
            <p:cNvSpPr>
              <a:spLocks/>
            </p:cNvSpPr>
            <p:nvPr/>
          </p:nvSpPr>
          <p:spPr bwMode="auto">
            <a:xfrm>
              <a:off x="4711" y="1457"/>
              <a:ext cx="18" cy="22"/>
            </a:xfrm>
            <a:custGeom>
              <a:avLst/>
              <a:gdLst>
                <a:gd name="T0" fmla="*/ 10 w 18"/>
                <a:gd name="T1" fmla="*/ 22 h 22"/>
                <a:gd name="T2" fmla="*/ 10 w 18"/>
                <a:gd name="T3" fmla="*/ 22 h 22"/>
                <a:gd name="T4" fmla="*/ 14 w 18"/>
                <a:gd name="T5" fmla="*/ 22 h 22"/>
                <a:gd name="T6" fmla="*/ 14 w 18"/>
                <a:gd name="T7" fmla="*/ 22 h 22"/>
                <a:gd name="T8" fmla="*/ 18 w 18"/>
                <a:gd name="T9" fmla="*/ 16 h 22"/>
                <a:gd name="T10" fmla="*/ 18 w 18"/>
                <a:gd name="T11" fmla="*/ 16 h 22"/>
                <a:gd name="T12" fmla="*/ 12 w 18"/>
                <a:gd name="T13" fmla="*/ 6 h 22"/>
                <a:gd name="T14" fmla="*/ 8 w 18"/>
                <a:gd name="T15" fmla="*/ 4 h 22"/>
                <a:gd name="T16" fmla="*/ 0 w 18"/>
                <a:gd name="T17" fmla="*/ 0 h 22"/>
                <a:gd name="T18" fmla="*/ 0 w 18"/>
                <a:gd name="T19" fmla="*/ 0 h 22"/>
                <a:gd name="T20" fmla="*/ 2 w 18"/>
                <a:gd name="T21" fmla="*/ 12 h 22"/>
                <a:gd name="T22" fmla="*/ 2 w 18"/>
                <a:gd name="T23" fmla="*/ 12 h 22"/>
                <a:gd name="T24" fmla="*/ 10 w 18"/>
                <a:gd name="T25" fmla="*/ 22 h 22"/>
                <a:gd name="T26" fmla="*/ 10 w 18"/>
                <a:gd name="T27" fmla="*/ 22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" h="22">
                  <a:moveTo>
                    <a:pt x="10" y="22"/>
                  </a:moveTo>
                  <a:lnTo>
                    <a:pt x="10" y="22"/>
                  </a:lnTo>
                  <a:lnTo>
                    <a:pt x="14" y="22"/>
                  </a:lnTo>
                  <a:lnTo>
                    <a:pt x="18" y="16"/>
                  </a:lnTo>
                  <a:lnTo>
                    <a:pt x="12" y="6"/>
                  </a:lnTo>
                  <a:lnTo>
                    <a:pt x="8" y="4"/>
                  </a:lnTo>
                  <a:lnTo>
                    <a:pt x="0" y="0"/>
                  </a:lnTo>
                  <a:lnTo>
                    <a:pt x="2" y="12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0" name="Freeform 89"/>
            <p:cNvSpPr>
              <a:spLocks/>
            </p:cNvSpPr>
            <p:nvPr/>
          </p:nvSpPr>
          <p:spPr bwMode="auto">
            <a:xfrm>
              <a:off x="2883" y="1473"/>
              <a:ext cx="22" cy="44"/>
            </a:xfrm>
            <a:custGeom>
              <a:avLst/>
              <a:gdLst>
                <a:gd name="T0" fmla="*/ 16 w 22"/>
                <a:gd name="T1" fmla="*/ 0 h 44"/>
                <a:gd name="T2" fmla="*/ 16 w 22"/>
                <a:gd name="T3" fmla="*/ 0 h 44"/>
                <a:gd name="T4" fmla="*/ 8 w 22"/>
                <a:gd name="T5" fmla="*/ 8 h 44"/>
                <a:gd name="T6" fmla="*/ 4 w 22"/>
                <a:gd name="T7" fmla="*/ 16 h 44"/>
                <a:gd name="T8" fmla="*/ 2 w 22"/>
                <a:gd name="T9" fmla="*/ 28 h 44"/>
                <a:gd name="T10" fmla="*/ 0 w 22"/>
                <a:gd name="T11" fmla="*/ 44 h 44"/>
                <a:gd name="T12" fmla="*/ 0 w 22"/>
                <a:gd name="T13" fmla="*/ 44 h 44"/>
                <a:gd name="T14" fmla="*/ 10 w 22"/>
                <a:gd name="T15" fmla="*/ 34 h 44"/>
                <a:gd name="T16" fmla="*/ 18 w 22"/>
                <a:gd name="T17" fmla="*/ 24 h 44"/>
                <a:gd name="T18" fmla="*/ 20 w 22"/>
                <a:gd name="T19" fmla="*/ 18 h 44"/>
                <a:gd name="T20" fmla="*/ 22 w 22"/>
                <a:gd name="T21" fmla="*/ 12 h 44"/>
                <a:gd name="T22" fmla="*/ 20 w 22"/>
                <a:gd name="T23" fmla="*/ 6 h 44"/>
                <a:gd name="T24" fmla="*/ 16 w 22"/>
                <a:gd name="T25" fmla="*/ 0 h 44"/>
                <a:gd name="T26" fmla="*/ 16 w 22"/>
                <a:gd name="T27" fmla="*/ 0 h 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2" h="44">
                  <a:moveTo>
                    <a:pt x="16" y="0"/>
                  </a:moveTo>
                  <a:lnTo>
                    <a:pt x="16" y="0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28"/>
                  </a:lnTo>
                  <a:lnTo>
                    <a:pt x="0" y="44"/>
                  </a:lnTo>
                  <a:lnTo>
                    <a:pt x="10" y="34"/>
                  </a:lnTo>
                  <a:lnTo>
                    <a:pt x="18" y="24"/>
                  </a:lnTo>
                  <a:lnTo>
                    <a:pt x="20" y="18"/>
                  </a:lnTo>
                  <a:lnTo>
                    <a:pt x="22" y="12"/>
                  </a:lnTo>
                  <a:lnTo>
                    <a:pt x="20" y="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1" name="Freeform 90"/>
            <p:cNvSpPr>
              <a:spLocks/>
            </p:cNvSpPr>
            <p:nvPr/>
          </p:nvSpPr>
          <p:spPr bwMode="auto">
            <a:xfrm>
              <a:off x="2897" y="1479"/>
              <a:ext cx="160" cy="500"/>
            </a:xfrm>
            <a:custGeom>
              <a:avLst/>
              <a:gdLst>
                <a:gd name="T0" fmla="*/ 54 w 160"/>
                <a:gd name="T1" fmla="*/ 308 h 500"/>
                <a:gd name="T2" fmla="*/ 54 w 160"/>
                <a:gd name="T3" fmla="*/ 308 h 500"/>
                <a:gd name="T4" fmla="*/ 106 w 160"/>
                <a:gd name="T5" fmla="*/ 160 h 500"/>
                <a:gd name="T6" fmla="*/ 160 w 160"/>
                <a:gd name="T7" fmla="*/ 12 h 500"/>
                <a:gd name="T8" fmla="*/ 160 w 160"/>
                <a:gd name="T9" fmla="*/ 12 h 500"/>
                <a:gd name="T10" fmla="*/ 146 w 160"/>
                <a:gd name="T11" fmla="*/ 0 h 500"/>
                <a:gd name="T12" fmla="*/ 146 w 160"/>
                <a:gd name="T13" fmla="*/ 0 h 500"/>
                <a:gd name="T14" fmla="*/ 104 w 160"/>
                <a:gd name="T15" fmla="*/ 98 h 500"/>
                <a:gd name="T16" fmla="*/ 76 w 160"/>
                <a:gd name="T17" fmla="*/ 166 h 500"/>
                <a:gd name="T18" fmla="*/ 48 w 160"/>
                <a:gd name="T19" fmla="*/ 240 h 500"/>
                <a:gd name="T20" fmla="*/ 34 w 160"/>
                <a:gd name="T21" fmla="*/ 278 h 500"/>
                <a:gd name="T22" fmla="*/ 24 w 160"/>
                <a:gd name="T23" fmla="*/ 314 h 500"/>
                <a:gd name="T24" fmla="*/ 14 w 160"/>
                <a:gd name="T25" fmla="*/ 350 h 500"/>
                <a:gd name="T26" fmla="*/ 6 w 160"/>
                <a:gd name="T27" fmla="*/ 384 h 500"/>
                <a:gd name="T28" fmla="*/ 2 w 160"/>
                <a:gd name="T29" fmla="*/ 416 h 500"/>
                <a:gd name="T30" fmla="*/ 0 w 160"/>
                <a:gd name="T31" fmla="*/ 446 h 500"/>
                <a:gd name="T32" fmla="*/ 2 w 160"/>
                <a:gd name="T33" fmla="*/ 472 h 500"/>
                <a:gd name="T34" fmla="*/ 6 w 160"/>
                <a:gd name="T35" fmla="*/ 482 h 500"/>
                <a:gd name="T36" fmla="*/ 8 w 160"/>
                <a:gd name="T37" fmla="*/ 492 h 500"/>
                <a:gd name="T38" fmla="*/ 8 w 160"/>
                <a:gd name="T39" fmla="*/ 492 h 500"/>
                <a:gd name="T40" fmla="*/ 12 w 160"/>
                <a:gd name="T41" fmla="*/ 500 h 500"/>
                <a:gd name="T42" fmla="*/ 12 w 160"/>
                <a:gd name="T43" fmla="*/ 500 h 500"/>
                <a:gd name="T44" fmla="*/ 22 w 160"/>
                <a:gd name="T45" fmla="*/ 478 h 500"/>
                <a:gd name="T46" fmla="*/ 28 w 160"/>
                <a:gd name="T47" fmla="*/ 454 h 500"/>
                <a:gd name="T48" fmla="*/ 32 w 160"/>
                <a:gd name="T49" fmla="*/ 430 h 500"/>
                <a:gd name="T50" fmla="*/ 36 w 160"/>
                <a:gd name="T51" fmla="*/ 404 h 500"/>
                <a:gd name="T52" fmla="*/ 42 w 160"/>
                <a:gd name="T53" fmla="*/ 354 h 500"/>
                <a:gd name="T54" fmla="*/ 46 w 160"/>
                <a:gd name="T55" fmla="*/ 330 h 500"/>
                <a:gd name="T56" fmla="*/ 54 w 160"/>
                <a:gd name="T57" fmla="*/ 308 h 500"/>
                <a:gd name="T58" fmla="*/ 54 w 160"/>
                <a:gd name="T59" fmla="*/ 308 h 5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60" h="500">
                  <a:moveTo>
                    <a:pt x="54" y="308"/>
                  </a:moveTo>
                  <a:lnTo>
                    <a:pt x="54" y="308"/>
                  </a:lnTo>
                  <a:lnTo>
                    <a:pt x="106" y="160"/>
                  </a:lnTo>
                  <a:lnTo>
                    <a:pt x="160" y="12"/>
                  </a:lnTo>
                  <a:lnTo>
                    <a:pt x="146" y="0"/>
                  </a:lnTo>
                  <a:lnTo>
                    <a:pt x="104" y="98"/>
                  </a:lnTo>
                  <a:lnTo>
                    <a:pt x="76" y="166"/>
                  </a:lnTo>
                  <a:lnTo>
                    <a:pt x="48" y="240"/>
                  </a:lnTo>
                  <a:lnTo>
                    <a:pt x="34" y="278"/>
                  </a:lnTo>
                  <a:lnTo>
                    <a:pt x="24" y="314"/>
                  </a:lnTo>
                  <a:lnTo>
                    <a:pt x="14" y="350"/>
                  </a:lnTo>
                  <a:lnTo>
                    <a:pt x="6" y="384"/>
                  </a:lnTo>
                  <a:lnTo>
                    <a:pt x="2" y="416"/>
                  </a:lnTo>
                  <a:lnTo>
                    <a:pt x="0" y="446"/>
                  </a:lnTo>
                  <a:lnTo>
                    <a:pt x="2" y="472"/>
                  </a:lnTo>
                  <a:lnTo>
                    <a:pt x="6" y="482"/>
                  </a:lnTo>
                  <a:lnTo>
                    <a:pt x="8" y="492"/>
                  </a:lnTo>
                  <a:lnTo>
                    <a:pt x="12" y="500"/>
                  </a:lnTo>
                  <a:lnTo>
                    <a:pt x="22" y="478"/>
                  </a:lnTo>
                  <a:lnTo>
                    <a:pt x="28" y="454"/>
                  </a:lnTo>
                  <a:lnTo>
                    <a:pt x="32" y="430"/>
                  </a:lnTo>
                  <a:lnTo>
                    <a:pt x="36" y="404"/>
                  </a:lnTo>
                  <a:lnTo>
                    <a:pt x="42" y="354"/>
                  </a:lnTo>
                  <a:lnTo>
                    <a:pt x="46" y="330"/>
                  </a:lnTo>
                  <a:lnTo>
                    <a:pt x="54" y="30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2" name="Freeform 91"/>
            <p:cNvSpPr>
              <a:spLocks/>
            </p:cNvSpPr>
            <p:nvPr/>
          </p:nvSpPr>
          <p:spPr bwMode="auto">
            <a:xfrm>
              <a:off x="4733" y="1497"/>
              <a:ext cx="4" cy="8"/>
            </a:xfrm>
            <a:custGeom>
              <a:avLst/>
              <a:gdLst>
                <a:gd name="T0" fmla="*/ 2 w 4"/>
                <a:gd name="T1" fmla="*/ 0 h 8"/>
                <a:gd name="T2" fmla="*/ 2 w 4"/>
                <a:gd name="T3" fmla="*/ 0 h 8"/>
                <a:gd name="T4" fmla="*/ 0 w 4"/>
                <a:gd name="T5" fmla="*/ 8 h 8"/>
                <a:gd name="T6" fmla="*/ 0 w 4"/>
                <a:gd name="T7" fmla="*/ 8 h 8"/>
                <a:gd name="T8" fmla="*/ 2 w 4"/>
                <a:gd name="T9" fmla="*/ 6 h 8"/>
                <a:gd name="T10" fmla="*/ 4 w 4"/>
                <a:gd name="T11" fmla="*/ 4 h 8"/>
                <a:gd name="T12" fmla="*/ 2 w 4"/>
                <a:gd name="T13" fmla="*/ 2 h 8"/>
                <a:gd name="T14" fmla="*/ 2 w 4"/>
                <a:gd name="T15" fmla="*/ 0 h 8"/>
                <a:gd name="T16" fmla="*/ 2 w 4"/>
                <a:gd name="T17" fmla="*/ 0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" name="Freeform 92"/>
            <p:cNvSpPr>
              <a:spLocks noEditPoints="1"/>
            </p:cNvSpPr>
            <p:nvPr/>
          </p:nvSpPr>
          <p:spPr bwMode="auto">
            <a:xfrm>
              <a:off x="3783" y="1517"/>
              <a:ext cx="262" cy="376"/>
            </a:xfrm>
            <a:custGeom>
              <a:avLst/>
              <a:gdLst>
                <a:gd name="T0" fmla="*/ 66 w 262"/>
                <a:gd name="T1" fmla="*/ 376 h 376"/>
                <a:gd name="T2" fmla="*/ 84 w 262"/>
                <a:gd name="T3" fmla="*/ 376 h 376"/>
                <a:gd name="T4" fmla="*/ 82 w 262"/>
                <a:gd name="T5" fmla="*/ 340 h 376"/>
                <a:gd name="T6" fmla="*/ 52 w 262"/>
                <a:gd name="T7" fmla="*/ 254 h 376"/>
                <a:gd name="T8" fmla="*/ 34 w 262"/>
                <a:gd name="T9" fmla="*/ 168 h 376"/>
                <a:gd name="T10" fmla="*/ 62 w 262"/>
                <a:gd name="T11" fmla="*/ 114 h 376"/>
                <a:gd name="T12" fmla="*/ 88 w 262"/>
                <a:gd name="T13" fmla="*/ 70 h 376"/>
                <a:gd name="T14" fmla="*/ 108 w 262"/>
                <a:gd name="T15" fmla="*/ 70 h 376"/>
                <a:gd name="T16" fmla="*/ 128 w 262"/>
                <a:gd name="T17" fmla="*/ 66 h 376"/>
                <a:gd name="T18" fmla="*/ 186 w 262"/>
                <a:gd name="T19" fmla="*/ 116 h 376"/>
                <a:gd name="T20" fmla="*/ 210 w 262"/>
                <a:gd name="T21" fmla="*/ 166 h 376"/>
                <a:gd name="T22" fmla="*/ 208 w 262"/>
                <a:gd name="T23" fmla="*/ 222 h 376"/>
                <a:gd name="T24" fmla="*/ 182 w 262"/>
                <a:gd name="T25" fmla="*/ 324 h 376"/>
                <a:gd name="T26" fmla="*/ 180 w 262"/>
                <a:gd name="T27" fmla="*/ 372 h 376"/>
                <a:gd name="T28" fmla="*/ 184 w 262"/>
                <a:gd name="T29" fmla="*/ 372 h 376"/>
                <a:gd name="T30" fmla="*/ 216 w 262"/>
                <a:gd name="T31" fmla="*/ 306 h 376"/>
                <a:gd name="T32" fmla="*/ 224 w 262"/>
                <a:gd name="T33" fmla="*/ 248 h 376"/>
                <a:gd name="T34" fmla="*/ 228 w 262"/>
                <a:gd name="T35" fmla="*/ 224 h 376"/>
                <a:gd name="T36" fmla="*/ 242 w 262"/>
                <a:gd name="T37" fmla="*/ 224 h 376"/>
                <a:gd name="T38" fmla="*/ 262 w 262"/>
                <a:gd name="T39" fmla="*/ 240 h 376"/>
                <a:gd name="T40" fmla="*/ 248 w 262"/>
                <a:gd name="T41" fmla="*/ 188 h 376"/>
                <a:gd name="T42" fmla="*/ 238 w 262"/>
                <a:gd name="T43" fmla="*/ 154 h 376"/>
                <a:gd name="T44" fmla="*/ 232 w 262"/>
                <a:gd name="T45" fmla="*/ 136 h 376"/>
                <a:gd name="T46" fmla="*/ 218 w 262"/>
                <a:gd name="T47" fmla="*/ 148 h 376"/>
                <a:gd name="T48" fmla="*/ 216 w 262"/>
                <a:gd name="T49" fmla="*/ 132 h 376"/>
                <a:gd name="T50" fmla="*/ 236 w 262"/>
                <a:gd name="T51" fmla="*/ 102 h 376"/>
                <a:gd name="T52" fmla="*/ 198 w 262"/>
                <a:gd name="T53" fmla="*/ 82 h 376"/>
                <a:gd name="T54" fmla="*/ 180 w 262"/>
                <a:gd name="T55" fmla="*/ 50 h 376"/>
                <a:gd name="T56" fmla="*/ 140 w 262"/>
                <a:gd name="T57" fmla="*/ 48 h 376"/>
                <a:gd name="T58" fmla="*/ 128 w 262"/>
                <a:gd name="T59" fmla="*/ 36 h 376"/>
                <a:gd name="T60" fmla="*/ 140 w 262"/>
                <a:gd name="T61" fmla="*/ 8 h 376"/>
                <a:gd name="T62" fmla="*/ 132 w 262"/>
                <a:gd name="T63" fmla="*/ 6 h 376"/>
                <a:gd name="T64" fmla="*/ 106 w 262"/>
                <a:gd name="T65" fmla="*/ 44 h 376"/>
                <a:gd name="T66" fmla="*/ 86 w 262"/>
                <a:gd name="T67" fmla="*/ 36 h 376"/>
                <a:gd name="T68" fmla="*/ 80 w 262"/>
                <a:gd name="T69" fmla="*/ 14 h 376"/>
                <a:gd name="T70" fmla="*/ 66 w 262"/>
                <a:gd name="T71" fmla="*/ 20 h 376"/>
                <a:gd name="T72" fmla="*/ 40 w 262"/>
                <a:gd name="T73" fmla="*/ 84 h 376"/>
                <a:gd name="T74" fmla="*/ 16 w 262"/>
                <a:gd name="T75" fmla="*/ 114 h 376"/>
                <a:gd name="T76" fmla="*/ 2 w 262"/>
                <a:gd name="T77" fmla="*/ 102 h 376"/>
                <a:gd name="T78" fmla="*/ 0 w 262"/>
                <a:gd name="T79" fmla="*/ 110 h 376"/>
                <a:gd name="T80" fmla="*/ 6 w 262"/>
                <a:gd name="T81" fmla="*/ 148 h 376"/>
                <a:gd name="T82" fmla="*/ 4 w 262"/>
                <a:gd name="T83" fmla="*/ 270 h 376"/>
                <a:gd name="T84" fmla="*/ 20 w 262"/>
                <a:gd name="T85" fmla="*/ 318 h 376"/>
                <a:gd name="T86" fmla="*/ 52 w 262"/>
                <a:gd name="T87" fmla="*/ 340 h 376"/>
                <a:gd name="T88" fmla="*/ 162 w 262"/>
                <a:gd name="T89" fmla="*/ 52 h 376"/>
                <a:gd name="T90" fmla="*/ 172 w 262"/>
                <a:gd name="T91" fmla="*/ 52 h 376"/>
                <a:gd name="T92" fmla="*/ 158 w 262"/>
                <a:gd name="T93" fmla="*/ 58 h 376"/>
                <a:gd name="T94" fmla="*/ 162 w 262"/>
                <a:gd name="T95" fmla="*/ 52 h 376"/>
                <a:gd name="T96" fmla="*/ 50 w 262"/>
                <a:gd name="T97" fmla="*/ 88 h 376"/>
                <a:gd name="T98" fmla="*/ 58 w 262"/>
                <a:gd name="T99" fmla="*/ 96 h 376"/>
                <a:gd name="T100" fmla="*/ 40 w 262"/>
                <a:gd name="T101" fmla="*/ 102 h 376"/>
                <a:gd name="T102" fmla="*/ 40 w 262"/>
                <a:gd name="T103" fmla="*/ 88 h 37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62" h="376">
                  <a:moveTo>
                    <a:pt x="62" y="358"/>
                  </a:moveTo>
                  <a:lnTo>
                    <a:pt x="62" y="358"/>
                  </a:lnTo>
                  <a:lnTo>
                    <a:pt x="66" y="376"/>
                  </a:lnTo>
                  <a:lnTo>
                    <a:pt x="84" y="376"/>
                  </a:lnTo>
                  <a:lnTo>
                    <a:pt x="86" y="370"/>
                  </a:lnTo>
                  <a:lnTo>
                    <a:pt x="86" y="360"/>
                  </a:lnTo>
                  <a:lnTo>
                    <a:pt x="82" y="340"/>
                  </a:lnTo>
                  <a:lnTo>
                    <a:pt x="74" y="314"/>
                  </a:lnTo>
                  <a:lnTo>
                    <a:pt x="64" y="284"/>
                  </a:lnTo>
                  <a:lnTo>
                    <a:pt x="52" y="254"/>
                  </a:lnTo>
                  <a:lnTo>
                    <a:pt x="42" y="220"/>
                  </a:lnTo>
                  <a:lnTo>
                    <a:pt x="36" y="186"/>
                  </a:lnTo>
                  <a:lnTo>
                    <a:pt x="34" y="168"/>
                  </a:lnTo>
                  <a:lnTo>
                    <a:pt x="32" y="152"/>
                  </a:lnTo>
                  <a:lnTo>
                    <a:pt x="62" y="114"/>
                  </a:lnTo>
                  <a:lnTo>
                    <a:pt x="76" y="92"/>
                  </a:lnTo>
                  <a:lnTo>
                    <a:pt x="82" y="82"/>
                  </a:lnTo>
                  <a:lnTo>
                    <a:pt x="88" y="70"/>
                  </a:lnTo>
                  <a:lnTo>
                    <a:pt x="100" y="70"/>
                  </a:lnTo>
                  <a:lnTo>
                    <a:pt x="108" y="70"/>
                  </a:lnTo>
                  <a:lnTo>
                    <a:pt x="116" y="70"/>
                  </a:lnTo>
                  <a:lnTo>
                    <a:pt x="128" y="66"/>
                  </a:lnTo>
                  <a:lnTo>
                    <a:pt x="152" y="82"/>
                  </a:lnTo>
                  <a:lnTo>
                    <a:pt x="172" y="98"/>
                  </a:lnTo>
                  <a:lnTo>
                    <a:pt x="186" y="116"/>
                  </a:lnTo>
                  <a:lnTo>
                    <a:pt x="198" y="132"/>
                  </a:lnTo>
                  <a:lnTo>
                    <a:pt x="206" y="150"/>
                  </a:lnTo>
                  <a:lnTo>
                    <a:pt x="210" y="166"/>
                  </a:lnTo>
                  <a:lnTo>
                    <a:pt x="212" y="184"/>
                  </a:lnTo>
                  <a:lnTo>
                    <a:pt x="212" y="202"/>
                  </a:lnTo>
                  <a:lnTo>
                    <a:pt x="208" y="222"/>
                  </a:lnTo>
                  <a:lnTo>
                    <a:pt x="206" y="240"/>
                  </a:lnTo>
                  <a:lnTo>
                    <a:pt x="194" y="280"/>
                  </a:lnTo>
                  <a:lnTo>
                    <a:pt x="182" y="324"/>
                  </a:lnTo>
                  <a:lnTo>
                    <a:pt x="172" y="370"/>
                  </a:lnTo>
                  <a:lnTo>
                    <a:pt x="180" y="372"/>
                  </a:lnTo>
                  <a:lnTo>
                    <a:pt x="184" y="372"/>
                  </a:lnTo>
                  <a:lnTo>
                    <a:pt x="200" y="342"/>
                  </a:lnTo>
                  <a:lnTo>
                    <a:pt x="208" y="324"/>
                  </a:lnTo>
                  <a:lnTo>
                    <a:pt x="216" y="306"/>
                  </a:lnTo>
                  <a:lnTo>
                    <a:pt x="222" y="288"/>
                  </a:lnTo>
                  <a:lnTo>
                    <a:pt x="224" y="268"/>
                  </a:lnTo>
                  <a:lnTo>
                    <a:pt x="224" y="248"/>
                  </a:lnTo>
                  <a:lnTo>
                    <a:pt x="220" y="228"/>
                  </a:lnTo>
                  <a:lnTo>
                    <a:pt x="228" y="224"/>
                  </a:lnTo>
                  <a:lnTo>
                    <a:pt x="232" y="222"/>
                  </a:lnTo>
                  <a:lnTo>
                    <a:pt x="238" y="222"/>
                  </a:lnTo>
                  <a:lnTo>
                    <a:pt x="242" y="224"/>
                  </a:lnTo>
                  <a:lnTo>
                    <a:pt x="250" y="230"/>
                  </a:lnTo>
                  <a:lnTo>
                    <a:pt x="262" y="240"/>
                  </a:lnTo>
                  <a:lnTo>
                    <a:pt x="260" y="224"/>
                  </a:lnTo>
                  <a:lnTo>
                    <a:pt x="256" y="212"/>
                  </a:lnTo>
                  <a:lnTo>
                    <a:pt x="248" y="188"/>
                  </a:lnTo>
                  <a:lnTo>
                    <a:pt x="244" y="178"/>
                  </a:lnTo>
                  <a:lnTo>
                    <a:pt x="240" y="168"/>
                  </a:lnTo>
                  <a:lnTo>
                    <a:pt x="238" y="154"/>
                  </a:lnTo>
                  <a:lnTo>
                    <a:pt x="240" y="140"/>
                  </a:lnTo>
                  <a:lnTo>
                    <a:pt x="232" y="136"/>
                  </a:lnTo>
                  <a:lnTo>
                    <a:pt x="218" y="148"/>
                  </a:lnTo>
                  <a:lnTo>
                    <a:pt x="214" y="148"/>
                  </a:lnTo>
                  <a:lnTo>
                    <a:pt x="216" y="132"/>
                  </a:lnTo>
                  <a:lnTo>
                    <a:pt x="222" y="122"/>
                  </a:lnTo>
                  <a:lnTo>
                    <a:pt x="236" y="102"/>
                  </a:lnTo>
                  <a:lnTo>
                    <a:pt x="216" y="94"/>
                  </a:lnTo>
                  <a:lnTo>
                    <a:pt x="206" y="88"/>
                  </a:lnTo>
                  <a:lnTo>
                    <a:pt x="198" y="82"/>
                  </a:lnTo>
                  <a:lnTo>
                    <a:pt x="190" y="76"/>
                  </a:lnTo>
                  <a:lnTo>
                    <a:pt x="184" y="64"/>
                  </a:lnTo>
                  <a:lnTo>
                    <a:pt x="180" y="50"/>
                  </a:lnTo>
                  <a:lnTo>
                    <a:pt x="176" y="30"/>
                  </a:lnTo>
                  <a:lnTo>
                    <a:pt x="140" y="48"/>
                  </a:lnTo>
                  <a:lnTo>
                    <a:pt x="128" y="36"/>
                  </a:lnTo>
                  <a:lnTo>
                    <a:pt x="132" y="22"/>
                  </a:lnTo>
                  <a:lnTo>
                    <a:pt x="134" y="14"/>
                  </a:lnTo>
                  <a:lnTo>
                    <a:pt x="140" y="8"/>
                  </a:lnTo>
                  <a:lnTo>
                    <a:pt x="146" y="0"/>
                  </a:lnTo>
                  <a:lnTo>
                    <a:pt x="132" y="6"/>
                  </a:lnTo>
                  <a:lnTo>
                    <a:pt x="120" y="16"/>
                  </a:lnTo>
                  <a:lnTo>
                    <a:pt x="112" y="28"/>
                  </a:lnTo>
                  <a:lnTo>
                    <a:pt x="106" y="44"/>
                  </a:lnTo>
                  <a:lnTo>
                    <a:pt x="94" y="40"/>
                  </a:lnTo>
                  <a:lnTo>
                    <a:pt x="86" y="36"/>
                  </a:lnTo>
                  <a:lnTo>
                    <a:pt x="82" y="28"/>
                  </a:lnTo>
                  <a:lnTo>
                    <a:pt x="80" y="14"/>
                  </a:lnTo>
                  <a:lnTo>
                    <a:pt x="72" y="10"/>
                  </a:lnTo>
                  <a:lnTo>
                    <a:pt x="66" y="20"/>
                  </a:lnTo>
                  <a:lnTo>
                    <a:pt x="60" y="34"/>
                  </a:lnTo>
                  <a:lnTo>
                    <a:pt x="46" y="68"/>
                  </a:lnTo>
                  <a:lnTo>
                    <a:pt x="40" y="84"/>
                  </a:lnTo>
                  <a:lnTo>
                    <a:pt x="30" y="98"/>
                  </a:lnTo>
                  <a:lnTo>
                    <a:pt x="22" y="110"/>
                  </a:lnTo>
                  <a:lnTo>
                    <a:pt x="16" y="114"/>
                  </a:lnTo>
                  <a:lnTo>
                    <a:pt x="10" y="118"/>
                  </a:lnTo>
                  <a:lnTo>
                    <a:pt x="2" y="102"/>
                  </a:lnTo>
                  <a:lnTo>
                    <a:pt x="0" y="110"/>
                  </a:lnTo>
                  <a:lnTo>
                    <a:pt x="2" y="116"/>
                  </a:lnTo>
                  <a:lnTo>
                    <a:pt x="4" y="126"/>
                  </a:lnTo>
                  <a:lnTo>
                    <a:pt x="6" y="148"/>
                  </a:lnTo>
                  <a:lnTo>
                    <a:pt x="8" y="178"/>
                  </a:lnTo>
                  <a:lnTo>
                    <a:pt x="6" y="210"/>
                  </a:lnTo>
                  <a:lnTo>
                    <a:pt x="4" y="270"/>
                  </a:lnTo>
                  <a:lnTo>
                    <a:pt x="0" y="310"/>
                  </a:lnTo>
                  <a:lnTo>
                    <a:pt x="20" y="318"/>
                  </a:lnTo>
                  <a:lnTo>
                    <a:pt x="38" y="328"/>
                  </a:lnTo>
                  <a:lnTo>
                    <a:pt x="44" y="334"/>
                  </a:lnTo>
                  <a:lnTo>
                    <a:pt x="52" y="340"/>
                  </a:lnTo>
                  <a:lnTo>
                    <a:pt x="62" y="358"/>
                  </a:lnTo>
                  <a:close/>
                  <a:moveTo>
                    <a:pt x="162" y="52"/>
                  </a:moveTo>
                  <a:lnTo>
                    <a:pt x="162" y="52"/>
                  </a:lnTo>
                  <a:lnTo>
                    <a:pt x="172" y="52"/>
                  </a:lnTo>
                  <a:lnTo>
                    <a:pt x="166" y="66"/>
                  </a:lnTo>
                  <a:lnTo>
                    <a:pt x="158" y="58"/>
                  </a:lnTo>
                  <a:lnTo>
                    <a:pt x="162" y="52"/>
                  </a:lnTo>
                  <a:close/>
                  <a:moveTo>
                    <a:pt x="40" y="88"/>
                  </a:moveTo>
                  <a:lnTo>
                    <a:pt x="40" y="88"/>
                  </a:lnTo>
                  <a:lnTo>
                    <a:pt x="50" y="88"/>
                  </a:lnTo>
                  <a:lnTo>
                    <a:pt x="58" y="96"/>
                  </a:lnTo>
                  <a:lnTo>
                    <a:pt x="50" y="102"/>
                  </a:lnTo>
                  <a:lnTo>
                    <a:pt x="40" y="102"/>
                  </a:lnTo>
                  <a:lnTo>
                    <a:pt x="40" y="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" name="Freeform 93"/>
            <p:cNvSpPr>
              <a:spLocks/>
            </p:cNvSpPr>
            <p:nvPr/>
          </p:nvSpPr>
          <p:spPr bwMode="auto">
            <a:xfrm>
              <a:off x="4751" y="1517"/>
              <a:ext cx="10" cy="10"/>
            </a:xfrm>
            <a:custGeom>
              <a:avLst/>
              <a:gdLst>
                <a:gd name="T0" fmla="*/ 10 w 10"/>
                <a:gd name="T1" fmla="*/ 10 h 10"/>
                <a:gd name="T2" fmla="*/ 10 w 10"/>
                <a:gd name="T3" fmla="*/ 10 h 10"/>
                <a:gd name="T4" fmla="*/ 10 w 10"/>
                <a:gd name="T5" fmla="*/ 6 h 10"/>
                <a:gd name="T6" fmla="*/ 10 w 10"/>
                <a:gd name="T7" fmla="*/ 6 h 10"/>
                <a:gd name="T8" fmla="*/ 0 w 10"/>
                <a:gd name="T9" fmla="*/ 0 h 10"/>
                <a:gd name="T10" fmla="*/ 0 w 10"/>
                <a:gd name="T11" fmla="*/ 0 h 10"/>
                <a:gd name="T12" fmla="*/ 8 w 10"/>
                <a:gd name="T13" fmla="*/ 10 h 10"/>
                <a:gd name="T14" fmla="*/ 8 w 10"/>
                <a:gd name="T15" fmla="*/ 10 h 10"/>
                <a:gd name="T16" fmla="*/ 10 w 10"/>
                <a:gd name="T17" fmla="*/ 10 h 10"/>
                <a:gd name="T18" fmla="*/ 10 w 10"/>
                <a:gd name="T19" fmla="*/ 10 h 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" h="10">
                  <a:moveTo>
                    <a:pt x="10" y="10"/>
                  </a:moveTo>
                  <a:lnTo>
                    <a:pt x="10" y="10"/>
                  </a:lnTo>
                  <a:lnTo>
                    <a:pt x="10" y="6"/>
                  </a:lnTo>
                  <a:lnTo>
                    <a:pt x="0" y="0"/>
                  </a:lnTo>
                  <a:lnTo>
                    <a:pt x="8" y="1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" name="Freeform 94"/>
            <p:cNvSpPr>
              <a:spLocks/>
            </p:cNvSpPr>
            <p:nvPr/>
          </p:nvSpPr>
          <p:spPr bwMode="auto">
            <a:xfrm>
              <a:off x="2873" y="1539"/>
              <a:ext cx="14" cy="30"/>
            </a:xfrm>
            <a:custGeom>
              <a:avLst/>
              <a:gdLst>
                <a:gd name="T0" fmla="*/ 10 w 14"/>
                <a:gd name="T1" fmla="*/ 30 h 30"/>
                <a:gd name="T2" fmla="*/ 10 w 14"/>
                <a:gd name="T3" fmla="*/ 30 h 30"/>
                <a:gd name="T4" fmla="*/ 12 w 14"/>
                <a:gd name="T5" fmla="*/ 20 h 30"/>
                <a:gd name="T6" fmla="*/ 14 w 14"/>
                <a:gd name="T7" fmla="*/ 12 h 30"/>
                <a:gd name="T8" fmla="*/ 12 w 14"/>
                <a:gd name="T9" fmla="*/ 6 h 30"/>
                <a:gd name="T10" fmla="*/ 6 w 14"/>
                <a:gd name="T11" fmla="*/ 0 h 30"/>
                <a:gd name="T12" fmla="*/ 6 w 14"/>
                <a:gd name="T13" fmla="*/ 0 h 30"/>
                <a:gd name="T14" fmla="*/ 0 w 14"/>
                <a:gd name="T15" fmla="*/ 22 h 30"/>
                <a:gd name="T16" fmla="*/ 0 w 14"/>
                <a:gd name="T17" fmla="*/ 22 h 30"/>
                <a:gd name="T18" fmla="*/ 6 w 14"/>
                <a:gd name="T19" fmla="*/ 30 h 30"/>
                <a:gd name="T20" fmla="*/ 6 w 14"/>
                <a:gd name="T21" fmla="*/ 30 h 30"/>
                <a:gd name="T22" fmla="*/ 10 w 14"/>
                <a:gd name="T23" fmla="*/ 30 h 30"/>
                <a:gd name="T24" fmla="*/ 10 w 14"/>
                <a:gd name="T25" fmla="*/ 3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" h="30">
                  <a:moveTo>
                    <a:pt x="10" y="30"/>
                  </a:moveTo>
                  <a:lnTo>
                    <a:pt x="10" y="30"/>
                  </a:lnTo>
                  <a:lnTo>
                    <a:pt x="12" y="20"/>
                  </a:lnTo>
                  <a:lnTo>
                    <a:pt x="14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22"/>
                  </a:lnTo>
                  <a:lnTo>
                    <a:pt x="6" y="30"/>
                  </a:lnTo>
                  <a:lnTo>
                    <a:pt x="10" y="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6" name="Freeform 95"/>
            <p:cNvSpPr>
              <a:spLocks/>
            </p:cNvSpPr>
            <p:nvPr/>
          </p:nvSpPr>
          <p:spPr bwMode="auto">
            <a:xfrm>
              <a:off x="2851" y="1575"/>
              <a:ext cx="22" cy="38"/>
            </a:xfrm>
            <a:custGeom>
              <a:avLst/>
              <a:gdLst>
                <a:gd name="T0" fmla="*/ 22 w 22"/>
                <a:gd name="T1" fmla="*/ 0 h 38"/>
                <a:gd name="T2" fmla="*/ 22 w 22"/>
                <a:gd name="T3" fmla="*/ 0 h 38"/>
                <a:gd name="T4" fmla="*/ 8 w 22"/>
                <a:gd name="T5" fmla="*/ 10 h 38"/>
                <a:gd name="T6" fmla="*/ 4 w 22"/>
                <a:gd name="T7" fmla="*/ 16 h 38"/>
                <a:gd name="T8" fmla="*/ 0 w 22"/>
                <a:gd name="T9" fmla="*/ 26 h 38"/>
                <a:gd name="T10" fmla="*/ 0 w 22"/>
                <a:gd name="T11" fmla="*/ 26 h 38"/>
                <a:gd name="T12" fmla="*/ 2 w 22"/>
                <a:gd name="T13" fmla="*/ 38 h 38"/>
                <a:gd name="T14" fmla="*/ 2 w 22"/>
                <a:gd name="T15" fmla="*/ 38 h 38"/>
                <a:gd name="T16" fmla="*/ 10 w 22"/>
                <a:gd name="T17" fmla="*/ 38 h 38"/>
                <a:gd name="T18" fmla="*/ 10 w 22"/>
                <a:gd name="T19" fmla="*/ 38 h 38"/>
                <a:gd name="T20" fmla="*/ 18 w 22"/>
                <a:gd name="T21" fmla="*/ 18 h 38"/>
                <a:gd name="T22" fmla="*/ 22 w 22"/>
                <a:gd name="T23" fmla="*/ 10 h 38"/>
                <a:gd name="T24" fmla="*/ 22 w 22"/>
                <a:gd name="T25" fmla="*/ 0 h 38"/>
                <a:gd name="T26" fmla="*/ 22 w 22"/>
                <a:gd name="T27" fmla="*/ 0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2" h="38">
                  <a:moveTo>
                    <a:pt x="22" y="0"/>
                  </a:moveTo>
                  <a:lnTo>
                    <a:pt x="22" y="0"/>
                  </a:lnTo>
                  <a:lnTo>
                    <a:pt x="8" y="10"/>
                  </a:lnTo>
                  <a:lnTo>
                    <a:pt x="4" y="16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10" y="38"/>
                  </a:lnTo>
                  <a:lnTo>
                    <a:pt x="18" y="18"/>
                  </a:lnTo>
                  <a:lnTo>
                    <a:pt x="22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7" name="Freeform 96"/>
            <p:cNvSpPr>
              <a:spLocks/>
            </p:cNvSpPr>
            <p:nvPr/>
          </p:nvSpPr>
          <p:spPr bwMode="auto">
            <a:xfrm>
              <a:off x="2897" y="1617"/>
              <a:ext cx="42" cy="54"/>
            </a:xfrm>
            <a:custGeom>
              <a:avLst/>
              <a:gdLst>
                <a:gd name="T0" fmla="*/ 2 w 42"/>
                <a:gd name="T1" fmla="*/ 44 h 54"/>
                <a:gd name="T2" fmla="*/ 2 w 42"/>
                <a:gd name="T3" fmla="*/ 44 h 54"/>
                <a:gd name="T4" fmla="*/ 6 w 42"/>
                <a:gd name="T5" fmla="*/ 54 h 54"/>
                <a:gd name="T6" fmla="*/ 6 w 42"/>
                <a:gd name="T7" fmla="*/ 54 h 54"/>
                <a:gd name="T8" fmla="*/ 16 w 42"/>
                <a:gd name="T9" fmla="*/ 54 h 54"/>
                <a:gd name="T10" fmla="*/ 16 w 42"/>
                <a:gd name="T11" fmla="*/ 54 h 54"/>
                <a:gd name="T12" fmla="*/ 42 w 42"/>
                <a:gd name="T13" fmla="*/ 22 h 54"/>
                <a:gd name="T14" fmla="*/ 42 w 42"/>
                <a:gd name="T15" fmla="*/ 22 h 54"/>
                <a:gd name="T16" fmla="*/ 42 w 42"/>
                <a:gd name="T17" fmla="*/ 6 h 54"/>
                <a:gd name="T18" fmla="*/ 42 w 42"/>
                <a:gd name="T19" fmla="*/ 6 h 54"/>
                <a:gd name="T20" fmla="*/ 12 w 42"/>
                <a:gd name="T21" fmla="*/ 0 h 54"/>
                <a:gd name="T22" fmla="*/ 12 w 42"/>
                <a:gd name="T23" fmla="*/ 0 h 54"/>
                <a:gd name="T24" fmla="*/ 8 w 42"/>
                <a:gd name="T25" fmla="*/ 10 h 54"/>
                <a:gd name="T26" fmla="*/ 2 w 42"/>
                <a:gd name="T27" fmla="*/ 22 h 54"/>
                <a:gd name="T28" fmla="*/ 0 w 42"/>
                <a:gd name="T29" fmla="*/ 32 h 54"/>
                <a:gd name="T30" fmla="*/ 2 w 42"/>
                <a:gd name="T31" fmla="*/ 44 h 54"/>
                <a:gd name="T32" fmla="*/ 2 w 42"/>
                <a:gd name="T33" fmla="*/ 4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2" h="54">
                  <a:moveTo>
                    <a:pt x="2" y="44"/>
                  </a:moveTo>
                  <a:lnTo>
                    <a:pt x="2" y="44"/>
                  </a:lnTo>
                  <a:lnTo>
                    <a:pt x="6" y="54"/>
                  </a:lnTo>
                  <a:lnTo>
                    <a:pt x="16" y="54"/>
                  </a:lnTo>
                  <a:lnTo>
                    <a:pt x="42" y="22"/>
                  </a:lnTo>
                  <a:lnTo>
                    <a:pt x="42" y="6"/>
                  </a:lnTo>
                  <a:lnTo>
                    <a:pt x="12" y="0"/>
                  </a:lnTo>
                  <a:lnTo>
                    <a:pt x="8" y="10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2" y="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8" name="Freeform 97"/>
            <p:cNvSpPr>
              <a:spLocks noEditPoints="1"/>
            </p:cNvSpPr>
            <p:nvPr/>
          </p:nvSpPr>
          <p:spPr bwMode="auto">
            <a:xfrm>
              <a:off x="3837" y="1623"/>
              <a:ext cx="128" cy="176"/>
            </a:xfrm>
            <a:custGeom>
              <a:avLst/>
              <a:gdLst>
                <a:gd name="T0" fmla="*/ 116 w 128"/>
                <a:gd name="T1" fmla="*/ 30 h 176"/>
                <a:gd name="T2" fmla="*/ 108 w 128"/>
                <a:gd name="T3" fmla="*/ 26 h 176"/>
                <a:gd name="T4" fmla="*/ 100 w 128"/>
                <a:gd name="T5" fmla="*/ 36 h 176"/>
                <a:gd name="T6" fmla="*/ 94 w 128"/>
                <a:gd name="T7" fmla="*/ 60 h 176"/>
                <a:gd name="T8" fmla="*/ 98 w 128"/>
                <a:gd name="T9" fmla="*/ 106 h 176"/>
                <a:gd name="T10" fmla="*/ 96 w 128"/>
                <a:gd name="T11" fmla="*/ 134 h 176"/>
                <a:gd name="T12" fmla="*/ 96 w 128"/>
                <a:gd name="T13" fmla="*/ 142 h 176"/>
                <a:gd name="T14" fmla="*/ 74 w 128"/>
                <a:gd name="T15" fmla="*/ 142 h 176"/>
                <a:gd name="T16" fmla="*/ 74 w 128"/>
                <a:gd name="T17" fmla="*/ 72 h 176"/>
                <a:gd name="T18" fmla="*/ 74 w 128"/>
                <a:gd name="T19" fmla="*/ 4 h 176"/>
                <a:gd name="T20" fmla="*/ 68 w 128"/>
                <a:gd name="T21" fmla="*/ 0 h 176"/>
                <a:gd name="T22" fmla="*/ 46 w 128"/>
                <a:gd name="T23" fmla="*/ 14 h 176"/>
                <a:gd name="T24" fmla="*/ 28 w 128"/>
                <a:gd name="T25" fmla="*/ 32 h 176"/>
                <a:gd name="T26" fmla="*/ 0 w 128"/>
                <a:gd name="T27" fmla="*/ 74 h 176"/>
                <a:gd name="T28" fmla="*/ 4 w 128"/>
                <a:gd name="T29" fmla="*/ 82 h 176"/>
                <a:gd name="T30" fmla="*/ 18 w 128"/>
                <a:gd name="T31" fmla="*/ 86 h 176"/>
                <a:gd name="T32" fmla="*/ 26 w 128"/>
                <a:gd name="T33" fmla="*/ 96 h 176"/>
                <a:gd name="T34" fmla="*/ 0 w 128"/>
                <a:gd name="T35" fmla="*/ 112 h 176"/>
                <a:gd name="T36" fmla="*/ 26 w 128"/>
                <a:gd name="T37" fmla="*/ 170 h 176"/>
                <a:gd name="T38" fmla="*/ 36 w 128"/>
                <a:gd name="T39" fmla="*/ 174 h 176"/>
                <a:gd name="T40" fmla="*/ 54 w 128"/>
                <a:gd name="T41" fmla="*/ 176 h 176"/>
                <a:gd name="T42" fmla="*/ 86 w 128"/>
                <a:gd name="T43" fmla="*/ 168 h 176"/>
                <a:gd name="T44" fmla="*/ 104 w 128"/>
                <a:gd name="T45" fmla="*/ 160 h 176"/>
                <a:gd name="T46" fmla="*/ 116 w 128"/>
                <a:gd name="T47" fmla="*/ 148 h 176"/>
                <a:gd name="T48" fmla="*/ 124 w 128"/>
                <a:gd name="T49" fmla="*/ 134 h 176"/>
                <a:gd name="T50" fmla="*/ 128 w 128"/>
                <a:gd name="T51" fmla="*/ 102 h 176"/>
                <a:gd name="T52" fmla="*/ 122 w 128"/>
                <a:gd name="T53" fmla="*/ 66 h 176"/>
                <a:gd name="T54" fmla="*/ 116 w 128"/>
                <a:gd name="T55" fmla="*/ 30 h 176"/>
                <a:gd name="T56" fmla="*/ 44 w 128"/>
                <a:gd name="T57" fmla="*/ 156 h 176"/>
                <a:gd name="T58" fmla="*/ 42 w 128"/>
                <a:gd name="T59" fmla="*/ 156 h 176"/>
                <a:gd name="T60" fmla="*/ 38 w 128"/>
                <a:gd name="T61" fmla="*/ 152 h 176"/>
                <a:gd name="T62" fmla="*/ 30 w 128"/>
                <a:gd name="T63" fmla="*/ 68 h 176"/>
                <a:gd name="T64" fmla="*/ 48 w 128"/>
                <a:gd name="T65" fmla="*/ 68 h 176"/>
                <a:gd name="T66" fmla="*/ 60 w 128"/>
                <a:gd name="T67" fmla="*/ 138 h 176"/>
                <a:gd name="T68" fmla="*/ 44 w 128"/>
                <a:gd name="T69" fmla="*/ 156 h 1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8" h="176">
                  <a:moveTo>
                    <a:pt x="116" y="30"/>
                  </a:moveTo>
                  <a:lnTo>
                    <a:pt x="116" y="30"/>
                  </a:lnTo>
                  <a:lnTo>
                    <a:pt x="108" y="26"/>
                  </a:lnTo>
                  <a:lnTo>
                    <a:pt x="102" y="30"/>
                  </a:lnTo>
                  <a:lnTo>
                    <a:pt x="100" y="36"/>
                  </a:lnTo>
                  <a:lnTo>
                    <a:pt x="94" y="46"/>
                  </a:lnTo>
                  <a:lnTo>
                    <a:pt x="94" y="60"/>
                  </a:lnTo>
                  <a:lnTo>
                    <a:pt x="94" y="76"/>
                  </a:lnTo>
                  <a:lnTo>
                    <a:pt x="98" y="106"/>
                  </a:lnTo>
                  <a:lnTo>
                    <a:pt x="98" y="122"/>
                  </a:lnTo>
                  <a:lnTo>
                    <a:pt x="96" y="134"/>
                  </a:lnTo>
                  <a:lnTo>
                    <a:pt x="96" y="142"/>
                  </a:lnTo>
                  <a:lnTo>
                    <a:pt x="74" y="142"/>
                  </a:lnTo>
                  <a:lnTo>
                    <a:pt x="74" y="72"/>
                  </a:lnTo>
                  <a:lnTo>
                    <a:pt x="74" y="4"/>
                  </a:lnTo>
                  <a:lnTo>
                    <a:pt x="68" y="0"/>
                  </a:lnTo>
                  <a:lnTo>
                    <a:pt x="56" y="6"/>
                  </a:lnTo>
                  <a:lnTo>
                    <a:pt x="46" y="14"/>
                  </a:lnTo>
                  <a:lnTo>
                    <a:pt x="38" y="22"/>
                  </a:lnTo>
                  <a:lnTo>
                    <a:pt x="28" y="32"/>
                  </a:lnTo>
                  <a:lnTo>
                    <a:pt x="12" y="54"/>
                  </a:lnTo>
                  <a:lnTo>
                    <a:pt x="0" y="74"/>
                  </a:lnTo>
                  <a:lnTo>
                    <a:pt x="4" y="82"/>
                  </a:lnTo>
                  <a:lnTo>
                    <a:pt x="6" y="84"/>
                  </a:lnTo>
                  <a:lnTo>
                    <a:pt x="18" y="86"/>
                  </a:lnTo>
                  <a:lnTo>
                    <a:pt x="26" y="96"/>
                  </a:lnTo>
                  <a:lnTo>
                    <a:pt x="0" y="112"/>
                  </a:lnTo>
                  <a:lnTo>
                    <a:pt x="26" y="170"/>
                  </a:lnTo>
                  <a:lnTo>
                    <a:pt x="36" y="174"/>
                  </a:lnTo>
                  <a:lnTo>
                    <a:pt x="44" y="176"/>
                  </a:lnTo>
                  <a:lnTo>
                    <a:pt x="54" y="176"/>
                  </a:lnTo>
                  <a:lnTo>
                    <a:pt x="64" y="174"/>
                  </a:lnTo>
                  <a:lnTo>
                    <a:pt x="86" y="168"/>
                  </a:lnTo>
                  <a:lnTo>
                    <a:pt x="104" y="160"/>
                  </a:lnTo>
                  <a:lnTo>
                    <a:pt x="110" y="154"/>
                  </a:lnTo>
                  <a:lnTo>
                    <a:pt x="116" y="148"/>
                  </a:lnTo>
                  <a:lnTo>
                    <a:pt x="120" y="142"/>
                  </a:lnTo>
                  <a:lnTo>
                    <a:pt x="124" y="134"/>
                  </a:lnTo>
                  <a:lnTo>
                    <a:pt x="128" y="118"/>
                  </a:lnTo>
                  <a:lnTo>
                    <a:pt x="128" y="102"/>
                  </a:lnTo>
                  <a:lnTo>
                    <a:pt x="126" y="84"/>
                  </a:lnTo>
                  <a:lnTo>
                    <a:pt x="122" y="66"/>
                  </a:lnTo>
                  <a:lnTo>
                    <a:pt x="116" y="30"/>
                  </a:lnTo>
                  <a:close/>
                  <a:moveTo>
                    <a:pt x="44" y="156"/>
                  </a:moveTo>
                  <a:lnTo>
                    <a:pt x="44" y="156"/>
                  </a:lnTo>
                  <a:lnTo>
                    <a:pt x="42" y="156"/>
                  </a:lnTo>
                  <a:lnTo>
                    <a:pt x="38" y="152"/>
                  </a:lnTo>
                  <a:lnTo>
                    <a:pt x="30" y="68"/>
                  </a:lnTo>
                  <a:lnTo>
                    <a:pt x="48" y="68"/>
                  </a:lnTo>
                  <a:lnTo>
                    <a:pt x="60" y="138"/>
                  </a:lnTo>
                  <a:lnTo>
                    <a:pt x="44" y="15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9" name="Freeform 98"/>
            <p:cNvSpPr>
              <a:spLocks/>
            </p:cNvSpPr>
            <p:nvPr/>
          </p:nvSpPr>
          <p:spPr bwMode="auto">
            <a:xfrm>
              <a:off x="3065" y="1643"/>
              <a:ext cx="210" cy="1016"/>
            </a:xfrm>
            <a:custGeom>
              <a:avLst/>
              <a:gdLst>
                <a:gd name="T0" fmla="*/ 56 w 210"/>
                <a:gd name="T1" fmla="*/ 920 h 1016"/>
                <a:gd name="T2" fmla="*/ 100 w 210"/>
                <a:gd name="T3" fmla="*/ 814 h 1016"/>
                <a:gd name="T4" fmla="*/ 130 w 210"/>
                <a:gd name="T5" fmla="*/ 708 h 1016"/>
                <a:gd name="T6" fmla="*/ 148 w 210"/>
                <a:gd name="T7" fmla="*/ 598 h 1016"/>
                <a:gd name="T8" fmla="*/ 160 w 210"/>
                <a:gd name="T9" fmla="*/ 488 h 1016"/>
                <a:gd name="T10" fmla="*/ 176 w 210"/>
                <a:gd name="T11" fmla="*/ 256 h 1016"/>
                <a:gd name="T12" fmla="*/ 190 w 210"/>
                <a:gd name="T13" fmla="*/ 134 h 1016"/>
                <a:gd name="T14" fmla="*/ 210 w 210"/>
                <a:gd name="T15" fmla="*/ 6 h 1016"/>
                <a:gd name="T16" fmla="*/ 196 w 210"/>
                <a:gd name="T17" fmla="*/ 0 h 1016"/>
                <a:gd name="T18" fmla="*/ 188 w 210"/>
                <a:gd name="T19" fmla="*/ 20 h 1016"/>
                <a:gd name="T20" fmla="*/ 170 w 210"/>
                <a:gd name="T21" fmla="*/ 90 h 1016"/>
                <a:gd name="T22" fmla="*/ 156 w 210"/>
                <a:gd name="T23" fmla="*/ 192 h 1016"/>
                <a:gd name="T24" fmla="*/ 136 w 210"/>
                <a:gd name="T25" fmla="*/ 348 h 1016"/>
                <a:gd name="T26" fmla="*/ 126 w 210"/>
                <a:gd name="T27" fmla="*/ 398 h 1016"/>
                <a:gd name="T28" fmla="*/ 120 w 210"/>
                <a:gd name="T29" fmla="*/ 478 h 1016"/>
                <a:gd name="T30" fmla="*/ 118 w 210"/>
                <a:gd name="T31" fmla="*/ 562 h 1016"/>
                <a:gd name="T32" fmla="*/ 130 w 210"/>
                <a:gd name="T33" fmla="*/ 590 h 1016"/>
                <a:gd name="T34" fmla="*/ 122 w 210"/>
                <a:gd name="T35" fmla="*/ 612 h 1016"/>
                <a:gd name="T36" fmla="*/ 106 w 210"/>
                <a:gd name="T37" fmla="*/ 678 h 1016"/>
                <a:gd name="T38" fmla="*/ 88 w 210"/>
                <a:gd name="T39" fmla="*/ 746 h 1016"/>
                <a:gd name="T40" fmla="*/ 82 w 210"/>
                <a:gd name="T41" fmla="*/ 768 h 1016"/>
                <a:gd name="T42" fmla="*/ 44 w 210"/>
                <a:gd name="T43" fmla="*/ 842 h 1016"/>
                <a:gd name="T44" fmla="*/ 40 w 210"/>
                <a:gd name="T45" fmla="*/ 890 h 1016"/>
                <a:gd name="T46" fmla="*/ 34 w 210"/>
                <a:gd name="T47" fmla="*/ 928 h 1016"/>
                <a:gd name="T48" fmla="*/ 30 w 210"/>
                <a:gd name="T49" fmla="*/ 942 h 1016"/>
                <a:gd name="T50" fmla="*/ 22 w 210"/>
                <a:gd name="T51" fmla="*/ 956 h 1016"/>
                <a:gd name="T52" fmla="*/ 6 w 210"/>
                <a:gd name="T53" fmla="*/ 980 h 1016"/>
                <a:gd name="T54" fmla="*/ 0 w 210"/>
                <a:gd name="T55" fmla="*/ 1002 h 1016"/>
                <a:gd name="T56" fmla="*/ 14 w 210"/>
                <a:gd name="T57" fmla="*/ 1016 h 1016"/>
                <a:gd name="T58" fmla="*/ 22 w 210"/>
                <a:gd name="T59" fmla="*/ 1006 h 1016"/>
                <a:gd name="T60" fmla="*/ 36 w 210"/>
                <a:gd name="T61" fmla="*/ 972 h 1016"/>
                <a:gd name="T62" fmla="*/ 48 w 210"/>
                <a:gd name="T63" fmla="*/ 934 h 1016"/>
                <a:gd name="T64" fmla="*/ 56 w 210"/>
                <a:gd name="T65" fmla="*/ 920 h 10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0" h="1016">
                  <a:moveTo>
                    <a:pt x="56" y="920"/>
                  </a:moveTo>
                  <a:lnTo>
                    <a:pt x="56" y="920"/>
                  </a:lnTo>
                  <a:lnTo>
                    <a:pt x="80" y="868"/>
                  </a:lnTo>
                  <a:lnTo>
                    <a:pt x="100" y="814"/>
                  </a:lnTo>
                  <a:lnTo>
                    <a:pt x="116" y="760"/>
                  </a:lnTo>
                  <a:lnTo>
                    <a:pt x="130" y="708"/>
                  </a:lnTo>
                  <a:lnTo>
                    <a:pt x="140" y="654"/>
                  </a:lnTo>
                  <a:lnTo>
                    <a:pt x="148" y="598"/>
                  </a:lnTo>
                  <a:lnTo>
                    <a:pt x="156" y="544"/>
                  </a:lnTo>
                  <a:lnTo>
                    <a:pt x="160" y="488"/>
                  </a:lnTo>
                  <a:lnTo>
                    <a:pt x="168" y="374"/>
                  </a:lnTo>
                  <a:lnTo>
                    <a:pt x="176" y="256"/>
                  </a:lnTo>
                  <a:lnTo>
                    <a:pt x="182" y="196"/>
                  </a:lnTo>
                  <a:lnTo>
                    <a:pt x="190" y="134"/>
                  </a:lnTo>
                  <a:lnTo>
                    <a:pt x="198" y="70"/>
                  </a:lnTo>
                  <a:lnTo>
                    <a:pt x="210" y="6"/>
                  </a:lnTo>
                  <a:lnTo>
                    <a:pt x="196" y="0"/>
                  </a:lnTo>
                  <a:lnTo>
                    <a:pt x="188" y="20"/>
                  </a:lnTo>
                  <a:lnTo>
                    <a:pt x="180" y="44"/>
                  </a:lnTo>
                  <a:lnTo>
                    <a:pt x="170" y="90"/>
                  </a:lnTo>
                  <a:lnTo>
                    <a:pt x="162" y="140"/>
                  </a:lnTo>
                  <a:lnTo>
                    <a:pt x="156" y="192"/>
                  </a:lnTo>
                  <a:lnTo>
                    <a:pt x="144" y="298"/>
                  </a:lnTo>
                  <a:lnTo>
                    <a:pt x="136" y="348"/>
                  </a:lnTo>
                  <a:lnTo>
                    <a:pt x="126" y="398"/>
                  </a:lnTo>
                  <a:lnTo>
                    <a:pt x="122" y="428"/>
                  </a:lnTo>
                  <a:lnTo>
                    <a:pt x="120" y="478"/>
                  </a:lnTo>
                  <a:lnTo>
                    <a:pt x="118" y="530"/>
                  </a:lnTo>
                  <a:lnTo>
                    <a:pt x="118" y="562"/>
                  </a:lnTo>
                  <a:lnTo>
                    <a:pt x="130" y="590"/>
                  </a:lnTo>
                  <a:lnTo>
                    <a:pt x="122" y="612"/>
                  </a:lnTo>
                  <a:lnTo>
                    <a:pt x="116" y="632"/>
                  </a:lnTo>
                  <a:lnTo>
                    <a:pt x="106" y="678"/>
                  </a:lnTo>
                  <a:lnTo>
                    <a:pt x="94" y="724"/>
                  </a:lnTo>
                  <a:lnTo>
                    <a:pt x="88" y="746"/>
                  </a:lnTo>
                  <a:lnTo>
                    <a:pt x="82" y="768"/>
                  </a:lnTo>
                  <a:lnTo>
                    <a:pt x="44" y="842"/>
                  </a:lnTo>
                  <a:lnTo>
                    <a:pt x="40" y="866"/>
                  </a:lnTo>
                  <a:lnTo>
                    <a:pt x="40" y="890"/>
                  </a:lnTo>
                  <a:lnTo>
                    <a:pt x="36" y="916"/>
                  </a:lnTo>
                  <a:lnTo>
                    <a:pt x="34" y="928"/>
                  </a:lnTo>
                  <a:lnTo>
                    <a:pt x="30" y="942"/>
                  </a:lnTo>
                  <a:lnTo>
                    <a:pt x="26" y="950"/>
                  </a:lnTo>
                  <a:lnTo>
                    <a:pt x="22" y="956"/>
                  </a:lnTo>
                  <a:lnTo>
                    <a:pt x="14" y="966"/>
                  </a:lnTo>
                  <a:lnTo>
                    <a:pt x="6" y="980"/>
                  </a:lnTo>
                  <a:lnTo>
                    <a:pt x="2" y="990"/>
                  </a:lnTo>
                  <a:lnTo>
                    <a:pt x="0" y="1002"/>
                  </a:lnTo>
                  <a:lnTo>
                    <a:pt x="14" y="1016"/>
                  </a:lnTo>
                  <a:lnTo>
                    <a:pt x="22" y="1006"/>
                  </a:lnTo>
                  <a:lnTo>
                    <a:pt x="28" y="996"/>
                  </a:lnTo>
                  <a:lnTo>
                    <a:pt x="36" y="972"/>
                  </a:lnTo>
                  <a:lnTo>
                    <a:pt x="44" y="948"/>
                  </a:lnTo>
                  <a:lnTo>
                    <a:pt x="48" y="934"/>
                  </a:lnTo>
                  <a:lnTo>
                    <a:pt x="56" y="9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0" name="Freeform 99"/>
            <p:cNvSpPr>
              <a:spLocks/>
            </p:cNvSpPr>
            <p:nvPr/>
          </p:nvSpPr>
          <p:spPr bwMode="auto">
            <a:xfrm>
              <a:off x="2947" y="1665"/>
              <a:ext cx="158" cy="664"/>
            </a:xfrm>
            <a:custGeom>
              <a:avLst/>
              <a:gdLst>
                <a:gd name="T0" fmla="*/ 28 w 158"/>
                <a:gd name="T1" fmla="*/ 588 h 664"/>
                <a:gd name="T2" fmla="*/ 46 w 158"/>
                <a:gd name="T3" fmla="*/ 560 h 664"/>
                <a:gd name="T4" fmla="*/ 62 w 158"/>
                <a:gd name="T5" fmla="*/ 524 h 664"/>
                <a:gd name="T6" fmla="*/ 70 w 158"/>
                <a:gd name="T7" fmla="*/ 486 h 664"/>
                <a:gd name="T8" fmla="*/ 74 w 158"/>
                <a:gd name="T9" fmla="*/ 450 h 664"/>
                <a:gd name="T10" fmla="*/ 62 w 158"/>
                <a:gd name="T11" fmla="*/ 418 h 664"/>
                <a:gd name="T12" fmla="*/ 70 w 158"/>
                <a:gd name="T13" fmla="*/ 394 h 664"/>
                <a:gd name="T14" fmla="*/ 94 w 158"/>
                <a:gd name="T15" fmla="*/ 344 h 664"/>
                <a:gd name="T16" fmla="*/ 102 w 158"/>
                <a:gd name="T17" fmla="*/ 322 h 664"/>
                <a:gd name="T18" fmla="*/ 100 w 158"/>
                <a:gd name="T19" fmla="*/ 262 h 664"/>
                <a:gd name="T20" fmla="*/ 114 w 158"/>
                <a:gd name="T21" fmla="*/ 214 h 664"/>
                <a:gd name="T22" fmla="*/ 128 w 158"/>
                <a:gd name="T23" fmla="*/ 166 h 664"/>
                <a:gd name="T24" fmla="*/ 152 w 158"/>
                <a:gd name="T25" fmla="*/ 80 h 664"/>
                <a:gd name="T26" fmla="*/ 158 w 158"/>
                <a:gd name="T27" fmla="*/ 32 h 664"/>
                <a:gd name="T28" fmla="*/ 154 w 158"/>
                <a:gd name="T29" fmla="*/ 6 h 664"/>
                <a:gd name="T30" fmla="*/ 150 w 158"/>
                <a:gd name="T31" fmla="*/ 0 h 664"/>
                <a:gd name="T32" fmla="*/ 138 w 158"/>
                <a:gd name="T33" fmla="*/ 24 h 664"/>
                <a:gd name="T34" fmla="*/ 106 w 158"/>
                <a:gd name="T35" fmla="*/ 116 h 664"/>
                <a:gd name="T36" fmla="*/ 78 w 158"/>
                <a:gd name="T37" fmla="*/ 228 h 664"/>
                <a:gd name="T38" fmla="*/ 60 w 158"/>
                <a:gd name="T39" fmla="*/ 326 h 664"/>
                <a:gd name="T40" fmla="*/ 58 w 158"/>
                <a:gd name="T41" fmla="*/ 358 h 664"/>
                <a:gd name="T42" fmla="*/ 32 w 158"/>
                <a:gd name="T43" fmla="*/ 372 h 664"/>
                <a:gd name="T44" fmla="*/ 32 w 158"/>
                <a:gd name="T45" fmla="*/ 394 h 664"/>
                <a:gd name="T46" fmla="*/ 40 w 158"/>
                <a:gd name="T47" fmla="*/ 450 h 664"/>
                <a:gd name="T48" fmla="*/ 18 w 158"/>
                <a:gd name="T49" fmla="*/ 480 h 664"/>
                <a:gd name="T50" fmla="*/ 28 w 158"/>
                <a:gd name="T51" fmla="*/ 550 h 664"/>
                <a:gd name="T52" fmla="*/ 0 w 158"/>
                <a:gd name="T53" fmla="*/ 594 h 664"/>
                <a:gd name="T54" fmla="*/ 4 w 158"/>
                <a:gd name="T55" fmla="*/ 610 h 664"/>
                <a:gd name="T56" fmla="*/ 8 w 158"/>
                <a:gd name="T57" fmla="*/ 644 h 664"/>
                <a:gd name="T58" fmla="*/ 6 w 158"/>
                <a:gd name="T59" fmla="*/ 664 h 664"/>
                <a:gd name="T60" fmla="*/ 22 w 158"/>
                <a:gd name="T61" fmla="*/ 664 h 664"/>
                <a:gd name="T62" fmla="*/ 44 w 158"/>
                <a:gd name="T63" fmla="*/ 624 h 664"/>
                <a:gd name="T64" fmla="*/ 28 w 158"/>
                <a:gd name="T65" fmla="*/ 588 h 6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8" h="664">
                  <a:moveTo>
                    <a:pt x="28" y="588"/>
                  </a:moveTo>
                  <a:lnTo>
                    <a:pt x="28" y="588"/>
                  </a:lnTo>
                  <a:lnTo>
                    <a:pt x="38" y="576"/>
                  </a:lnTo>
                  <a:lnTo>
                    <a:pt x="46" y="560"/>
                  </a:lnTo>
                  <a:lnTo>
                    <a:pt x="54" y="544"/>
                  </a:lnTo>
                  <a:lnTo>
                    <a:pt x="62" y="524"/>
                  </a:lnTo>
                  <a:lnTo>
                    <a:pt x="66" y="504"/>
                  </a:lnTo>
                  <a:lnTo>
                    <a:pt x="70" y="486"/>
                  </a:lnTo>
                  <a:lnTo>
                    <a:pt x="74" y="466"/>
                  </a:lnTo>
                  <a:lnTo>
                    <a:pt x="74" y="450"/>
                  </a:lnTo>
                  <a:lnTo>
                    <a:pt x="62" y="418"/>
                  </a:lnTo>
                  <a:lnTo>
                    <a:pt x="70" y="394"/>
                  </a:lnTo>
                  <a:lnTo>
                    <a:pt x="82" y="370"/>
                  </a:lnTo>
                  <a:lnTo>
                    <a:pt x="94" y="344"/>
                  </a:lnTo>
                  <a:lnTo>
                    <a:pt x="102" y="322"/>
                  </a:lnTo>
                  <a:lnTo>
                    <a:pt x="100" y="262"/>
                  </a:lnTo>
                  <a:lnTo>
                    <a:pt x="106" y="240"/>
                  </a:lnTo>
                  <a:lnTo>
                    <a:pt x="114" y="214"/>
                  </a:lnTo>
                  <a:lnTo>
                    <a:pt x="128" y="166"/>
                  </a:lnTo>
                  <a:lnTo>
                    <a:pt x="140" y="130"/>
                  </a:lnTo>
                  <a:lnTo>
                    <a:pt x="152" y="80"/>
                  </a:lnTo>
                  <a:lnTo>
                    <a:pt x="156" y="54"/>
                  </a:lnTo>
                  <a:lnTo>
                    <a:pt x="158" y="32"/>
                  </a:lnTo>
                  <a:lnTo>
                    <a:pt x="156" y="12"/>
                  </a:lnTo>
                  <a:lnTo>
                    <a:pt x="154" y="6"/>
                  </a:lnTo>
                  <a:lnTo>
                    <a:pt x="150" y="0"/>
                  </a:lnTo>
                  <a:lnTo>
                    <a:pt x="144" y="10"/>
                  </a:lnTo>
                  <a:lnTo>
                    <a:pt x="138" y="24"/>
                  </a:lnTo>
                  <a:lnTo>
                    <a:pt x="122" y="64"/>
                  </a:lnTo>
                  <a:lnTo>
                    <a:pt x="106" y="116"/>
                  </a:lnTo>
                  <a:lnTo>
                    <a:pt x="92" y="170"/>
                  </a:lnTo>
                  <a:lnTo>
                    <a:pt x="78" y="228"/>
                  </a:lnTo>
                  <a:lnTo>
                    <a:pt x="66" y="280"/>
                  </a:lnTo>
                  <a:lnTo>
                    <a:pt x="60" y="326"/>
                  </a:lnTo>
                  <a:lnTo>
                    <a:pt x="58" y="344"/>
                  </a:lnTo>
                  <a:lnTo>
                    <a:pt x="58" y="358"/>
                  </a:lnTo>
                  <a:lnTo>
                    <a:pt x="32" y="372"/>
                  </a:lnTo>
                  <a:lnTo>
                    <a:pt x="32" y="394"/>
                  </a:lnTo>
                  <a:lnTo>
                    <a:pt x="36" y="418"/>
                  </a:lnTo>
                  <a:lnTo>
                    <a:pt x="40" y="450"/>
                  </a:lnTo>
                  <a:lnTo>
                    <a:pt x="18" y="480"/>
                  </a:lnTo>
                  <a:lnTo>
                    <a:pt x="28" y="550"/>
                  </a:lnTo>
                  <a:lnTo>
                    <a:pt x="0" y="594"/>
                  </a:lnTo>
                  <a:lnTo>
                    <a:pt x="4" y="610"/>
                  </a:lnTo>
                  <a:lnTo>
                    <a:pt x="8" y="628"/>
                  </a:lnTo>
                  <a:lnTo>
                    <a:pt x="8" y="644"/>
                  </a:lnTo>
                  <a:lnTo>
                    <a:pt x="6" y="664"/>
                  </a:lnTo>
                  <a:lnTo>
                    <a:pt x="22" y="664"/>
                  </a:lnTo>
                  <a:lnTo>
                    <a:pt x="44" y="624"/>
                  </a:lnTo>
                  <a:lnTo>
                    <a:pt x="28" y="5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1" name="Freeform 100"/>
            <p:cNvSpPr>
              <a:spLocks/>
            </p:cNvSpPr>
            <p:nvPr/>
          </p:nvSpPr>
          <p:spPr bwMode="auto">
            <a:xfrm>
              <a:off x="2869" y="1693"/>
              <a:ext cx="34" cy="64"/>
            </a:xfrm>
            <a:custGeom>
              <a:avLst/>
              <a:gdLst>
                <a:gd name="T0" fmla="*/ 22 w 34"/>
                <a:gd name="T1" fmla="*/ 0 h 64"/>
                <a:gd name="T2" fmla="*/ 22 w 34"/>
                <a:gd name="T3" fmla="*/ 0 h 64"/>
                <a:gd name="T4" fmla="*/ 0 w 34"/>
                <a:gd name="T5" fmla="*/ 46 h 64"/>
                <a:gd name="T6" fmla="*/ 0 w 34"/>
                <a:gd name="T7" fmla="*/ 46 h 64"/>
                <a:gd name="T8" fmla="*/ 0 w 34"/>
                <a:gd name="T9" fmla="*/ 64 h 64"/>
                <a:gd name="T10" fmla="*/ 0 w 34"/>
                <a:gd name="T11" fmla="*/ 64 h 64"/>
                <a:gd name="T12" fmla="*/ 4 w 34"/>
                <a:gd name="T13" fmla="*/ 64 h 64"/>
                <a:gd name="T14" fmla="*/ 4 w 34"/>
                <a:gd name="T15" fmla="*/ 64 h 64"/>
                <a:gd name="T16" fmla="*/ 8 w 34"/>
                <a:gd name="T17" fmla="*/ 50 h 64"/>
                <a:gd name="T18" fmla="*/ 16 w 34"/>
                <a:gd name="T19" fmla="*/ 38 h 64"/>
                <a:gd name="T20" fmla="*/ 24 w 34"/>
                <a:gd name="T21" fmla="*/ 30 h 64"/>
                <a:gd name="T22" fmla="*/ 34 w 34"/>
                <a:gd name="T23" fmla="*/ 20 h 64"/>
                <a:gd name="T24" fmla="*/ 34 w 34"/>
                <a:gd name="T25" fmla="*/ 20 h 64"/>
                <a:gd name="T26" fmla="*/ 30 w 34"/>
                <a:gd name="T27" fmla="*/ 6 h 64"/>
                <a:gd name="T28" fmla="*/ 28 w 34"/>
                <a:gd name="T29" fmla="*/ 4 h 64"/>
                <a:gd name="T30" fmla="*/ 22 w 34"/>
                <a:gd name="T31" fmla="*/ 0 h 64"/>
                <a:gd name="T32" fmla="*/ 22 w 34"/>
                <a:gd name="T33" fmla="*/ 0 h 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4" h="64">
                  <a:moveTo>
                    <a:pt x="22" y="0"/>
                  </a:moveTo>
                  <a:lnTo>
                    <a:pt x="22" y="0"/>
                  </a:lnTo>
                  <a:lnTo>
                    <a:pt x="0" y="46"/>
                  </a:lnTo>
                  <a:lnTo>
                    <a:pt x="0" y="64"/>
                  </a:lnTo>
                  <a:lnTo>
                    <a:pt x="4" y="64"/>
                  </a:lnTo>
                  <a:lnTo>
                    <a:pt x="8" y="50"/>
                  </a:lnTo>
                  <a:lnTo>
                    <a:pt x="16" y="38"/>
                  </a:lnTo>
                  <a:lnTo>
                    <a:pt x="24" y="30"/>
                  </a:lnTo>
                  <a:lnTo>
                    <a:pt x="34" y="20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2" name="Freeform 101"/>
            <p:cNvSpPr>
              <a:spLocks/>
            </p:cNvSpPr>
            <p:nvPr/>
          </p:nvSpPr>
          <p:spPr bwMode="auto">
            <a:xfrm>
              <a:off x="2861" y="1779"/>
              <a:ext cx="12" cy="22"/>
            </a:xfrm>
            <a:custGeom>
              <a:avLst/>
              <a:gdLst>
                <a:gd name="T0" fmla="*/ 0 w 12"/>
                <a:gd name="T1" fmla="*/ 14 h 22"/>
                <a:gd name="T2" fmla="*/ 0 w 12"/>
                <a:gd name="T3" fmla="*/ 14 h 22"/>
                <a:gd name="T4" fmla="*/ 4 w 12"/>
                <a:gd name="T5" fmla="*/ 22 h 22"/>
                <a:gd name="T6" fmla="*/ 4 w 12"/>
                <a:gd name="T7" fmla="*/ 22 h 22"/>
                <a:gd name="T8" fmla="*/ 12 w 12"/>
                <a:gd name="T9" fmla="*/ 18 h 22"/>
                <a:gd name="T10" fmla="*/ 12 w 12"/>
                <a:gd name="T11" fmla="*/ 18 h 22"/>
                <a:gd name="T12" fmla="*/ 8 w 12"/>
                <a:gd name="T13" fmla="*/ 0 h 22"/>
                <a:gd name="T14" fmla="*/ 8 w 12"/>
                <a:gd name="T15" fmla="*/ 0 h 22"/>
                <a:gd name="T16" fmla="*/ 0 w 12"/>
                <a:gd name="T17" fmla="*/ 14 h 22"/>
                <a:gd name="T18" fmla="*/ 0 w 12"/>
                <a:gd name="T19" fmla="*/ 14 h 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22">
                  <a:moveTo>
                    <a:pt x="0" y="14"/>
                  </a:moveTo>
                  <a:lnTo>
                    <a:pt x="0" y="14"/>
                  </a:lnTo>
                  <a:lnTo>
                    <a:pt x="4" y="22"/>
                  </a:lnTo>
                  <a:lnTo>
                    <a:pt x="12" y="18"/>
                  </a:lnTo>
                  <a:lnTo>
                    <a:pt x="8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" name="Freeform 102"/>
            <p:cNvSpPr>
              <a:spLocks/>
            </p:cNvSpPr>
            <p:nvPr/>
          </p:nvSpPr>
          <p:spPr bwMode="auto">
            <a:xfrm>
              <a:off x="3771" y="1779"/>
              <a:ext cx="6" cy="22"/>
            </a:xfrm>
            <a:custGeom>
              <a:avLst/>
              <a:gdLst>
                <a:gd name="T0" fmla="*/ 0 w 6"/>
                <a:gd name="T1" fmla="*/ 22 h 22"/>
                <a:gd name="T2" fmla="*/ 0 w 6"/>
                <a:gd name="T3" fmla="*/ 22 h 22"/>
                <a:gd name="T4" fmla="*/ 4 w 6"/>
                <a:gd name="T5" fmla="*/ 16 h 22"/>
                <a:gd name="T6" fmla="*/ 6 w 6"/>
                <a:gd name="T7" fmla="*/ 12 h 22"/>
                <a:gd name="T8" fmla="*/ 4 w 6"/>
                <a:gd name="T9" fmla="*/ 6 h 22"/>
                <a:gd name="T10" fmla="*/ 0 w 6"/>
                <a:gd name="T11" fmla="*/ 0 h 22"/>
                <a:gd name="T12" fmla="*/ 0 w 6"/>
                <a:gd name="T13" fmla="*/ 0 h 22"/>
                <a:gd name="T14" fmla="*/ 0 w 6"/>
                <a:gd name="T15" fmla="*/ 22 h 22"/>
                <a:gd name="T16" fmla="*/ 0 w 6"/>
                <a:gd name="T17" fmla="*/ 22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22">
                  <a:moveTo>
                    <a:pt x="0" y="22"/>
                  </a:moveTo>
                  <a:lnTo>
                    <a:pt x="0" y="22"/>
                  </a:lnTo>
                  <a:lnTo>
                    <a:pt x="4" y="16"/>
                  </a:lnTo>
                  <a:lnTo>
                    <a:pt x="6" y="12"/>
                  </a:lnTo>
                  <a:lnTo>
                    <a:pt x="4" y="6"/>
                  </a:lnTo>
                  <a:lnTo>
                    <a:pt x="0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" name="Freeform 103"/>
            <p:cNvSpPr>
              <a:spLocks/>
            </p:cNvSpPr>
            <p:nvPr/>
          </p:nvSpPr>
          <p:spPr bwMode="auto">
            <a:xfrm>
              <a:off x="4809" y="1805"/>
              <a:ext cx="8" cy="10"/>
            </a:xfrm>
            <a:custGeom>
              <a:avLst/>
              <a:gdLst>
                <a:gd name="T0" fmla="*/ 0 w 8"/>
                <a:gd name="T1" fmla="*/ 0 h 10"/>
                <a:gd name="T2" fmla="*/ 0 w 8"/>
                <a:gd name="T3" fmla="*/ 0 h 10"/>
                <a:gd name="T4" fmla="*/ 4 w 8"/>
                <a:gd name="T5" fmla="*/ 10 h 10"/>
                <a:gd name="T6" fmla="*/ 4 w 8"/>
                <a:gd name="T7" fmla="*/ 10 h 10"/>
                <a:gd name="T8" fmla="*/ 8 w 8"/>
                <a:gd name="T9" fmla="*/ 8 h 10"/>
                <a:gd name="T10" fmla="*/ 8 w 8"/>
                <a:gd name="T11" fmla="*/ 8 h 10"/>
                <a:gd name="T12" fmla="*/ 0 w 8"/>
                <a:gd name="T13" fmla="*/ 0 h 10"/>
                <a:gd name="T14" fmla="*/ 0 w 8"/>
                <a:gd name="T15" fmla="*/ 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10">
                  <a:moveTo>
                    <a:pt x="0" y="0"/>
                  </a:moveTo>
                  <a:lnTo>
                    <a:pt x="0" y="0"/>
                  </a:lnTo>
                  <a:lnTo>
                    <a:pt x="4" y="10"/>
                  </a:lnTo>
                  <a:lnTo>
                    <a:pt x="8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5" name="Freeform 104"/>
            <p:cNvSpPr>
              <a:spLocks noEditPoints="1"/>
            </p:cNvSpPr>
            <p:nvPr/>
          </p:nvSpPr>
          <p:spPr bwMode="auto">
            <a:xfrm>
              <a:off x="3893" y="1809"/>
              <a:ext cx="62" cy="70"/>
            </a:xfrm>
            <a:custGeom>
              <a:avLst/>
              <a:gdLst>
                <a:gd name="T0" fmla="*/ 52 w 62"/>
                <a:gd name="T1" fmla="*/ 0 h 70"/>
                <a:gd name="T2" fmla="*/ 52 w 62"/>
                <a:gd name="T3" fmla="*/ 0 h 70"/>
                <a:gd name="T4" fmla="*/ 12 w 62"/>
                <a:gd name="T5" fmla="*/ 10 h 70"/>
                <a:gd name="T6" fmla="*/ 12 w 62"/>
                <a:gd name="T7" fmla="*/ 10 h 70"/>
                <a:gd name="T8" fmla="*/ 0 w 62"/>
                <a:gd name="T9" fmla="*/ 18 h 70"/>
                <a:gd name="T10" fmla="*/ 0 w 62"/>
                <a:gd name="T11" fmla="*/ 18 h 70"/>
                <a:gd name="T12" fmla="*/ 14 w 62"/>
                <a:gd name="T13" fmla="*/ 70 h 70"/>
                <a:gd name="T14" fmla="*/ 14 w 62"/>
                <a:gd name="T15" fmla="*/ 70 h 70"/>
                <a:gd name="T16" fmla="*/ 26 w 62"/>
                <a:gd name="T17" fmla="*/ 70 h 70"/>
                <a:gd name="T18" fmla="*/ 26 w 62"/>
                <a:gd name="T19" fmla="*/ 70 h 70"/>
                <a:gd name="T20" fmla="*/ 62 w 62"/>
                <a:gd name="T21" fmla="*/ 0 h 70"/>
                <a:gd name="T22" fmla="*/ 62 w 62"/>
                <a:gd name="T23" fmla="*/ 0 h 70"/>
                <a:gd name="T24" fmla="*/ 52 w 62"/>
                <a:gd name="T25" fmla="*/ 0 h 70"/>
                <a:gd name="T26" fmla="*/ 52 w 62"/>
                <a:gd name="T27" fmla="*/ 0 h 70"/>
                <a:gd name="T28" fmla="*/ 34 w 62"/>
                <a:gd name="T29" fmla="*/ 40 h 70"/>
                <a:gd name="T30" fmla="*/ 34 w 62"/>
                <a:gd name="T31" fmla="*/ 40 h 70"/>
                <a:gd name="T32" fmla="*/ 22 w 62"/>
                <a:gd name="T33" fmla="*/ 36 h 70"/>
                <a:gd name="T34" fmla="*/ 22 w 62"/>
                <a:gd name="T35" fmla="*/ 36 h 70"/>
                <a:gd name="T36" fmla="*/ 26 w 62"/>
                <a:gd name="T37" fmla="*/ 30 h 70"/>
                <a:gd name="T38" fmla="*/ 26 w 62"/>
                <a:gd name="T39" fmla="*/ 30 h 70"/>
                <a:gd name="T40" fmla="*/ 34 w 62"/>
                <a:gd name="T41" fmla="*/ 30 h 70"/>
                <a:gd name="T42" fmla="*/ 34 w 62"/>
                <a:gd name="T43" fmla="*/ 30 h 70"/>
                <a:gd name="T44" fmla="*/ 34 w 62"/>
                <a:gd name="T45" fmla="*/ 40 h 70"/>
                <a:gd name="T46" fmla="*/ 34 w 62"/>
                <a:gd name="T47" fmla="*/ 40 h 7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2" h="70">
                  <a:moveTo>
                    <a:pt x="52" y="0"/>
                  </a:moveTo>
                  <a:lnTo>
                    <a:pt x="52" y="0"/>
                  </a:lnTo>
                  <a:lnTo>
                    <a:pt x="12" y="10"/>
                  </a:lnTo>
                  <a:lnTo>
                    <a:pt x="0" y="18"/>
                  </a:lnTo>
                  <a:lnTo>
                    <a:pt x="14" y="70"/>
                  </a:lnTo>
                  <a:lnTo>
                    <a:pt x="26" y="70"/>
                  </a:lnTo>
                  <a:lnTo>
                    <a:pt x="62" y="0"/>
                  </a:lnTo>
                  <a:lnTo>
                    <a:pt x="52" y="0"/>
                  </a:lnTo>
                  <a:close/>
                  <a:moveTo>
                    <a:pt x="34" y="40"/>
                  </a:moveTo>
                  <a:lnTo>
                    <a:pt x="34" y="40"/>
                  </a:lnTo>
                  <a:lnTo>
                    <a:pt x="22" y="36"/>
                  </a:lnTo>
                  <a:lnTo>
                    <a:pt x="26" y="30"/>
                  </a:lnTo>
                  <a:lnTo>
                    <a:pt x="34" y="30"/>
                  </a:lnTo>
                  <a:lnTo>
                    <a:pt x="34" y="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6" name="Freeform 105"/>
            <p:cNvSpPr>
              <a:spLocks/>
            </p:cNvSpPr>
            <p:nvPr/>
          </p:nvSpPr>
          <p:spPr bwMode="auto">
            <a:xfrm>
              <a:off x="4713" y="1953"/>
              <a:ext cx="78" cy="130"/>
            </a:xfrm>
            <a:custGeom>
              <a:avLst/>
              <a:gdLst>
                <a:gd name="T0" fmla="*/ 72 w 78"/>
                <a:gd name="T1" fmla="*/ 130 h 130"/>
                <a:gd name="T2" fmla="*/ 72 w 78"/>
                <a:gd name="T3" fmla="*/ 130 h 130"/>
                <a:gd name="T4" fmla="*/ 78 w 78"/>
                <a:gd name="T5" fmla="*/ 122 h 130"/>
                <a:gd name="T6" fmla="*/ 78 w 78"/>
                <a:gd name="T7" fmla="*/ 122 h 130"/>
                <a:gd name="T8" fmla="*/ 68 w 78"/>
                <a:gd name="T9" fmla="*/ 94 h 130"/>
                <a:gd name="T10" fmla="*/ 48 w 78"/>
                <a:gd name="T11" fmla="*/ 54 h 130"/>
                <a:gd name="T12" fmla="*/ 30 w 78"/>
                <a:gd name="T13" fmla="*/ 18 h 130"/>
                <a:gd name="T14" fmla="*/ 24 w 78"/>
                <a:gd name="T15" fmla="*/ 6 h 130"/>
                <a:gd name="T16" fmla="*/ 20 w 78"/>
                <a:gd name="T17" fmla="*/ 0 h 130"/>
                <a:gd name="T18" fmla="*/ 20 w 78"/>
                <a:gd name="T19" fmla="*/ 0 h 130"/>
                <a:gd name="T20" fmla="*/ 0 w 78"/>
                <a:gd name="T21" fmla="*/ 4 h 130"/>
                <a:gd name="T22" fmla="*/ 0 w 78"/>
                <a:gd name="T23" fmla="*/ 4 h 130"/>
                <a:gd name="T24" fmla="*/ 6 w 78"/>
                <a:gd name="T25" fmla="*/ 24 h 130"/>
                <a:gd name="T26" fmla="*/ 14 w 78"/>
                <a:gd name="T27" fmla="*/ 40 h 130"/>
                <a:gd name="T28" fmla="*/ 22 w 78"/>
                <a:gd name="T29" fmla="*/ 56 h 130"/>
                <a:gd name="T30" fmla="*/ 32 w 78"/>
                <a:gd name="T31" fmla="*/ 70 h 130"/>
                <a:gd name="T32" fmla="*/ 52 w 78"/>
                <a:gd name="T33" fmla="*/ 98 h 130"/>
                <a:gd name="T34" fmla="*/ 60 w 78"/>
                <a:gd name="T35" fmla="*/ 112 h 130"/>
                <a:gd name="T36" fmla="*/ 68 w 78"/>
                <a:gd name="T37" fmla="*/ 130 h 130"/>
                <a:gd name="T38" fmla="*/ 68 w 78"/>
                <a:gd name="T39" fmla="*/ 130 h 130"/>
                <a:gd name="T40" fmla="*/ 72 w 78"/>
                <a:gd name="T41" fmla="*/ 130 h 130"/>
                <a:gd name="T42" fmla="*/ 72 w 78"/>
                <a:gd name="T43" fmla="*/ 130 h 1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8" h="130">
                  <a:moveTo>
                    <a:pt x="72" y="130"/>
                  </a:moveTo>
                  <a:lnTo>
                    <a:pt x="72" y="130"/>
                  </a:lnTo>
                  <a:lnTo>
                    <a:pt x="78" y="122"/>
                  </a:lnTo>
                  <a:lnTo>
                    <a:pt x="68" y="94"/>
                  </a:lnTo>
                  <a:lnTo>
                    <a:pt x="48" y="54"/>
                  </a:lnTo>
                  <a:lnTo>
                    <a:pt x="30" y="18"/>
                  </a:lnTo>
                  <a:lnTo>
                    <a:pt x="24" y="6"/>
                  </a:lnTo>
                  <a:lnTo>
                    <a:pt x="20" y="0"/>
                  </a:lnTo>
                  <a:lnTo>
                    <a:pt x="0" y="4"/>
                  </a:lnTo>
                  <a:lnTo>
                    <a:pt x="6" y="24"/>
                  </a:lnTo>
                  <a:lnTo>
                    <a:pt x="14" y="40"/>
                  </a:lnTo>
                  <a:lnTo>
                    <a:pt x="22" y="56"/>
                  </a:lnTo>
                  <a:lnTo>
                    <a:pt x="32" y="70"/>
                  </a:lnTo>
                  <a:lnTo>
                    <a:pt x="52" y="98"/>
                  </a:lnTo>
                  <a:lnTo>
                    <a:pt x="60" y="112"/>
                  </a:lnTo>
                  <a:lnTo>
                    <a:pt x="68" y="130"/>
                  </a:lnTo>
                  <a:lnTo>
                    <a:pt x="72" y="1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7" name="Freeform 106"/>
            <p:cNvSpPr>
              <a:spLocks/>
            </p:cNvSpPr>
            <p:nvPr/>
          </p:nvSpPr>
          <p:spPr bwMode="auto">
            <a:xfrm>
              <a:off x="4795" y="1983"/>
              <a:ext cx="8" cy="10"/>
            </a:xfrm>
            <a:custGeom>
              <a:avLst/>
              <a:gdLst>
                <a:gd name="T0" fmla="*/ 4 w 8"/>
                <a:gd name="T1" fmla="*/ 0 h 10"/>
                <a:gd name="T2" fmla="*/ 4 w 8"/>
                <a:gd name="T3" fmla="*/ 0 h 10"/>
                <a:gd name="T4" fmla="*/ 0 w 8"/>
                <a:gd name="T5" fmla="*/ 6 h 10"/>
                <a:gd name="T6" fmla="*/ 0 w 8"/>
                <a:gd name="T7" fmla="*/ 6 h 10"/>
                <a:gd name="T8" fmla="*/ 8 w 8"/>
                <a:gd name="T9" fmla="*/ 10 h 10"/>
                <a:gd name="T10" fmla="*/ 8 w 8"/>
                <a:gd name="T11" fmla="*/ 10 h 10"/>
                <a:gd name="T12" fmla="*/ 4 w 8"/>
                <a:gd name="T13" fmla="*/ 0 h 10"/>
                <a:gd name="T14" fmla="*/ 4 w 8"/>
                <a:gd name="T15" fmla="*/ 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10">
                  <a:moveTo>
                    <a:pt x="4" y="0"/>
                  </a:moveTo>
                  <a:lnTo>
                    <a:pt x="4" y="0"/>
                  </a:lnTo>
                  <a:lnTo>
                    <a:pt x="0" y="6"/>
                  </a:lnTo>
                  <a:lnTo>
                    <a:pt x="8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8" name="Freeform 107"/>
            <p:cNvSpPr>
              <a:spLocks/>
            </p:cNvSpPr>
            <p:nvPr/>
          </p:nvSpPr>
          <p:spPr bwMode="auto">
            <a:xfrm>
              <a:off x="2911" y="2015"/>
              <a:ext cx="26" cy="94"/>
            </a:xfrm>
            <a:custGeom>
              <a:avLst/>
              <a:gdLst>
                <a:gd name="T0" fmla="*/ 6 w 26"/>
                <a:gd name="T1" fmla="*/ 0 h 94"/>
                <a:gd name="T2" fmla="*/ 6 w 26"/>
                <a:gd name="T3" fmla="*/ 0 h 94"/>
                <a:gd name="T4" fmla="*/ 0 w 26"/>
                <a:gd name="T5" fmla="*/ 44 h 94"/>
                <a:gd name="T6" fmla="*/ 0 w 26"/>
                <a:gd name="T7" fmla="*/ 66 h 94"/>
                <a:gd name="T8" fmla="*/ 2 w 26"/>
                <a:gd name="T9" fmla="*/ 90 h 94"/>
                <a:gd name="T10" fmla="*/ 2 w 26"/>
                <a:gd name="T11" fmla="*/ 90 h 94"/>
                <a:gd name="T12" fmla="*/ 10 w 26"/>
                <a:gd name="T13" fmla="*/ 94 h 94"/>
                <a:gd name="T14" fmla="*/ 10 w 26"/>
                <a:gd name="T15" fmla="*/ 94 h 94"/>
                <a:gd name="T16" fmla="*/ 16 w 26"/>
                <a:gd name="T17" fmla="*/ 86 h 94"/>
                <a:gd name="T18" fmla="*/ 22 w 26"/>
                <a:gd name="T19" fmla="*/ 76 h 94"/>
                <a:gd name="T20" fmla="*/ 24 w 26"/>
                <a:gd name="T21" fmla="*/ 64 h 94"/>
                <a:gd name="T22" fmla="*/ 26 w 26"/>
                <a:gd name="T23" fmla="*/ 54 h 94"/>
                <a:gd name="T24" fmla="*/ 26 w 26"/>
                <a:gd name="T25" fmla="*/ 42 h 94"/>
                <a:gd name="T26" fmla="*/ 24 w 26"/>
                <a:gd name="T27" fmla="*/ 30 h 94"/>
                <a:gd name="T28" fmla="*/ 16 w 26"/>
                <a:gd name="T29" fmla="*/ 8 h 94"/>
                <a:gd name="T30" fmla="*/ 16 w 26"/>
                <a:gd name="T31" fmla="*/ 8 h 94"/>
                <a:gd name="T32" fmla="*/ 14 w 26"/>
                <a:gd name="T33" fmla="*/ 4 h 94"/>
                <a:gd name="T34" fmla="*/ 6 w 26"/>
                <a:gd name="T35" fmla="*/ 0 h 94"/>
                <a:gd name="T36" fmla="*/ 6 w 26"/>
                <a:gd name="T37" fmla="*/ 0 h 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" h="94">
                  <a:moveTo>
                    <a:pt x="6" y="0"/>
                  </a:moveTo>
                  <a:lnTo>
                    <a:pt x="6" y="0"/>
                  </a:lnTo>
                  <a:lnTo>
                    <a:pt x="0" y="44"/>
                  </a:lnTo>
                  <a:lnTo>
                    <a:pt x="0" y="66"/>
                  </a:lnTo>
                  <a:lnTo>
                    <a:pt x="2" y="90"/>
                  </a:lnTo>
                  <a:lnTo>
                    <a:pt x="10" y="94"/>
                  </a:lnTo>
                  <a:lnTo>
                    <a:pt x="16" y="86"/>
                  </a:lnTo>
                  <a:lnTo>
                    <a:pt x="22" y="76"/>
                  </a:lnTo>
                  <a:lnTo>
                    <a:pt x="24" y="64"/>
                  </a:lnTo>
                  <a:lnTo>
                    <a:pt x="26" y="54"/>
                  </a:lnTo>
                  <a:lnTo>
                    <a:pt x="26" y="42"/>
                  </a:lnTo>
                  <a:lnTo>
                    <a:pt x="24" y="30"/>
                  </a:lnTo>
                  <a:lnTo>
                    <a:pt x="16" y="8"/>
                  </a:lnTo>
                  <a:lnTo>
                    <a:pt x="14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9" name="Freeform 108"/>
            <p:cNvSpPr>
              <a:spLocks/>
            </p:cNvSpPr>
            <p:nvPr/>
          </p:nvSpPr>
          <p:spPr bwMode="auto">
            <a:xfrm>
              <a:off x="4733" y="2079"/>
              <a:ext cx="32" cy="92"/>
            </a:xfrm>
            <a:custGeom>
              <a:avLst/>
              <a:gdLst>
                <a:gd name="T0" fmla="*/ 32 w 32"/>
                <a:gd name="T1" fmla="*/ 92 h 92"/>
                <a:gd name="T2" fmla="*/ 32 w 32"/>
                <a:gd name="T3" fmla="*/ 92 h 92"/>
                <a:gd name="T4" fmla="*/ 30 w 32"/>
                <a:gd name="T5" fmla="*/ 66 h 92"/>
                <a:gd name="T6" fmla="*/ 24 w 32"/>
                <a:gd name="T7" fmla="*/ 38 h 92"/>
                <a:gd name="T8" fmla="*/ 18 w 32"/>
                <a:gd name="T9" fmla="*/ 26 h 92"/>
                <a:gd name="T10" fmla="*/ 14 w 32"/>
                <a:gd name="T11" fmla="*/ 16 h 92"/>
                <a:gd name="T12" fmla="*/ 6 w 32"/>
                <a:gd name="T13" fmla="*/ 6 h 92"/>
                <a:gd name="T14" fmla="*/ 0 w 32"/>
                <a:gd name="T15" fmla="*/ 0 h 92"/>
                <a:gd name="T16" fmla="*/ 0 w 32"/>
                <a:gd name="T17" fmla="*/ 0 h 92"/>
                <a:gd name="T18" fmla="*/ 22 w 32"/>
                <a:gd name="T19" fmla="*/ 88 h 92"/>
                <a:gd name="T20" fmla="*/ 22 w 32"/>
                <a:gd name="T21" fmla="*/ 88 h 92"/>
                <a:gd name="T22" fmla="*/ 32 w 32"/>
                <a:gd name="T23" fmla="*/ 92 h 92"/>
                <a:gd name="T24" fmla="*/ 32 w 32"/>
                <a:gd name="T25" fmla="*/ 92 h 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" h="92">
                  <a:moveTo>
                    <a:pt x="32" y="92"/>
                  </a:moveTo>
                  <a:lnTo>
                    <a:pt x="32" y="92"/>
                  </a:lnTo>
                  <a:lnTo>
                    <a:pt x="30" y="66"/>
                  </a:lnTo>
                  <a:lnTo>
                    <a:pt x="24" y="38"/>
                  </a:lnTo>
                  <a:lnTo>
                    <a:pt x="18" y="26"/>
                  </a:lnTo>
                  <a:lnTo>
                    <a:pt x="14" y="16"/>
                  </a:lnTo>
                  <a:lnTo>
                    <a:pt x="6" y="6"/>
                  </a:lnTo>
                  <a:lnTo>
                    <a:pt x="0" y="0"/>
                  </a:lnTo>
                  <a:lnTo>
                    <a:pt x="22" y="88"/>
                  </a:lnTo>
                  <a:lnTo>
                    <a:pt x="32" y="9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0" name="Freeform 109"/>
            <p:cNvSpPr>
              <a:spLocks/>
            </p:cNvSpPr>
            <p:nvPr/>
          </p:nvSpPr>
          <p:spPr bwMode="auto">
            <a:xfrm>
              <a:off x="2909" y="2131"/>
              <a:ext cx="18" cy="26"/>
            </a:xfrm>
            <a:custGeom>
              <a:avLst/>
              <a:gdLst>
                <a:gd name="T0" fmla="*/ 12 w 18"/>
                <a:gd name="T1" fmla="*/ 26 h 26"/>
                <a:gd name="T2" fmla="*/ 12 w 18"/>
                <a:gd name="T3" fmla="*/ 26 h 26"/>
                <a:gd name="T4" fmla="*/ 16 w 18"/>
                <a:gd name="T5" fmla="*/ 18 h 26"/>
                <a:gd name="T6" fmla="*/ 18 w 18"/>
                <a:gd name="T7" fmla="*/ 6 h 26"/>
                <a:gd name="T8" fmla="*/ 18 w 18"/>
                <a:gd name="T9" fmla="*/ 6 h 26"/>
                <a:gd name="T10" fmla="*/ 0 w 18"/>
                <a:gd name="T11" fmla="*/ 0 h 26"/>
                <a:gd name="T12" fmla="*/ 0 w 18"/>
                <a:gd name="T13" fmla="*/ 0 h 26"/>
                <a:gd name="T14" fmla="*/ 0 w 18"/>
                <a:gd name="T15" fmla="*/ 8 h 26"/>
                <a:gd name="T16" fmla="*/ 0 w 18"/>
                <a:gd name="T17" fmla="*/ 14 h 26"/>
                <a:gd name="T18" fmla="*/ 4 w 18"/>
                <a:gd name="T19" fmla="*/ 20 h 26"/>
                <a:gd name="T20" fmla="*/ 12 w 18"/>
                <a:gd name="T21" fmla="*/ 26 h 26"/>
                <a:gd name="T22" fmla="*/ 12 w 18"/>
                <a:gd name="T23" fmla="*/ 26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" h="26">
                  <a:moveTo>
                    <a:pt x="12" y="26"/>
                  </a:moveTo>
                  <a:lnTo>
                    <a:pt x="12" y="26"/>
                  </a:lnTo>
                  <a:lnTo>
                    <a:pt x="16" y="18"/>
                  </a:lnTo>
                  <a:lnTo>
                    <a:pt x="18" y="6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4"/>
                  </a:lnTo>
                  <a:lnTo>
                    <a:pt x="4" y="20"/>
                  </a:lnTo>
                  <a:lnTo>
                    <a:pt x="12" y="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1" name="Freeform 110"/>
            <p:cNvSpPr>
              <a:spLocks/>
            </p:cNvSpPr>
            <p:nvPr/>
          </p:nvSpPr>
          <p:spPr bwMode="auto">
            <a:xfrm>
              <a:off x="4769" y="2175"/>
              <a:ext cx="12" cy="26"/>
            </a:xfrm>
            <a:custGeom>
              <a:avLst/>
              <a:gdLst>
                <a:gd name="T0" fmla="*/ 12 w 12"/>
                <a:gd name="T1" fmla="*/ 26 h 26"/>
                <a:gd name="T2" fmla="*/ 12 w 12"/>
                <a:gd name="T3" fmla="*/ 26 h 26"/>
                <a:gd name="T4" fmla="*/ 12 w 12"/>
                <a:gd name="T5" fmla="*/ 10 h 26"/>
                <a:gd name="T6" fmla="*/ 12 w 12"/>
                <a:gd name="T7" fmla="*/ 10 h 26"/>
                <a:gd name="T8" fmla="*/ 0 w 12"/>
                <a:gd name="T9" fmla="*/ 0 h 26"/>
                <a:gd name="T10" fmla="*/ 0 w 12"/>
                <a:gd name="T11" fmla="*/ 0 h 26"/>
                <a:gd name="T12" fmla="*/ 8 w 12"/>
                <a:gd name="T13" fmla="*/ 26 h 26"/>
                <a:gd name="T14" fmla="*/ 8 w 12"/>
                <a:gd name="T15" fmla="*/ 26 h 26"/>
                <a:gd name="T16" fmla="*/ 12 w 12"/>
                <a:gd name="T17" fmla="*/ 26 h 26"/>
                <a:gd name="T18" fmla="*/ 12 w 12"/>
                <a:gd name="T19" fmla="*/ 26 h 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26">
                  <a:moveTo>
                    <a:pt x="12" y="26"/>
                  </a:moveTo>
                  <a:lnTo>
                    <a:pt x="12" y="26"/>
                  </a:lnTo>
                  <a:lnTo>
                    <a:pt x="12" y="10"/>
                  </a:lnTo>
                  <a:lnTo>
                    <a:pt x="0" y="0"/>
                  </a:lnTo>
                  <a:lnTo>
                    <a:pt x="8" y="26"/>
                  </a:lnTo>
                  <a:lnTo>
                    <a:pt x="12" y="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2" name="Freeform 111"/>
            <p:cNvSpPr>
              <a:spLocks/>
            </p:cNvSpPr>
            <p:nvPr/>
          </p:nvSpPr>
          <p:spPr bwMode="auto">
            <a:xfrm>
              <a:off x="4721" y="2193"/>
              <a:ext cx="14" cy="26"/>
            </a:xfrm>
            <a:custGeom>
              <a:avLst/>
              <a:gdLst>
                <a:gd name="T0" fmla="*/ 0 w 14"/>
                <a:gd name="T1" fmla="*/ 0 h 26"/>
                <a:gd name="T2" fmla="*/ 0 w 14"/>
                <a:gd name="T3" fmla="*/ 0 h 26"/>
                <a:gd name="T4" fmla="*/ 0 w 14"/>
                <a:gd name="T5" fmla="*/ 22 h 26"/>
                <a:gd name="T6" fmla="*/ 0 w 14"/>
                <a:gd name="T7" fmla="*/ 22 h 26"/>
                <a:gd name="T8" fmla="*/ 8 w 14"/>
                <a:gd name="T9" fmla="*/ 26 h 26"/>
                <a:gd name="T10" fmla="*/ 8 w 14"/>
                <a:gd name="T11" fmla="*/ 26 h 26"/>
                <a:gd name="T12" fmla="*/ 12 w 14"/>
                <a:gd name="T13" fmla="*/ 20 h 26"/>
                <a:gd name="T14" fmla="*/ 14 w 14"/>
                <a:gd name="T15" fmla="*/ 8 h 26"/>
                <a:gd name="T16" fmla="*/ 14 w 14"/>
                <a:gd name="T17" fmla="*/ 8 h 26"/>
                <a:gd name="T18" fmla="*/ 0 w 14"/>
                <a:gd name="T19" fmla="*/ 0 h 26"/>
                <a:gd name="T20" fmla="*/ 0 w 14"/>
                <a:gd name="T21" fmla="*/ 0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" h="26">
                  <a:moveTo>
                    <a:pt x="0" y="0"/>
                  </a:moveTo>
                  <a:lnTo>
                    <a:pt x="0" y="0"/>
                  </a:lnTo>
                  <a:lnTo>
                    <a:pt x="0" y="22"/>
                  </a:lnTo>
                  <a:lnTo>
                    <a:pt x="8" y="26"/>
                  </a:lnTo>
                  <a:lnTo>
                    <a:pt x="12" y="20"/>
                  </a:lnTo>
                  <a:lnTo>
                    <a:pt x="14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" name="Freeform 112"/>
            <p:cNvSpPr>
              <a:spLocks/>
            </p:cNvSpPr>
            <p:nvPr/>
          </p:nvSpPr>
          <p:spPr bwMode="auto">
            <a:xfrm>
              <a:off x="4785" y="2245"/>
              <a:ext cx="28" cy="48"/>
            </a:xfrm>
            <a:custGeom>
              <a:avLst/>
              <a:gdLst>
                <a:gd name="T0" fmla="*/ 0 w 28"/>
                <a:gd name="T1" fmla="*/ 0 h 48"/>
                <a:gd name="T2" fmla="*/ 0 w 28"/>
                <a:gd name="T3" fmla="*/ 0 h 48"/>
                <a:gd name="T4" fmla="*/ 0 w 28"/>
                <a:gd name="T5" fmla="*/ 10 h 48"/>
                <a:gd name="T6" fmla="*/ 2 w 28"/>
                <a:gd name="T7" fmla="*/ 16 h 48"/>
                <a:gd name="T8" fmla="*/ 10 w 28"/>
                <a:gd name="T9" fmla="*/ 34 h 48"/>
                <a:gd name="T10" fmla="*/ 10 w 28"/>
                <a:gd name="T11" fmla="*/ 34 h 48"/>
                <a:gd name="T12" fmla="*/ 28 w 28"/>
                <a:gd name="T13" fmla="*/ 48 h 48"/>
                <a:gd name="T14" fmla="*/ 28 w 28"/>
                <a:gd name="T15" fmla="*/ 48 h 48"/>
                <a:gd name="T16" fmla="*/ 24 w 28"/>
                <a:gd name="T17" fmla="*/ 34 h 48"/>
                <a:gd name="T18" fmla="*/ 18 w 28"/>
                <a:gd name="T19" fmla="*/ 20 h 48"/>
                <a:gd name="T20" fmla="*/ 10 w 28"/>
                <a:gd name="T21" fmla="*/ 8 h 48"/>
                <a:gd name="T22" fmla="*/ 0 w 28"/>
                <a:gd name="T23" fmla="*/ 0 h 48"/>
                <a:gd name="T24" fmla="*/ 0 w 28"/>
                <a:gd name="T25" fmla="*/ 0 h 4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48">
                  <a:moveTo>
                    <a:pt x="0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10" y="34"/>
                  </a:lnTo>
                  <a:lnTo>
                    <a:pt x="28" y="48"/>
                  </a:lnTo>
                  <a:lnTo>
                    <a:pt x="24" y="34"/>
                  </a:lnTo>
                  <a:lnTo>
                    <a:pt x="18" y="20"/>
                  </a:lnTo>
                  <a:lnTo>
                    <a:pt x="1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" name="Freeform 113"/>
            <p:cNvSpPr>
              <a:spLocks/>
            </p:cNvSpPr>
            <p:nvPr/>
          </p:nvSpPr>
          <p:spPr bwMode="auto">
            <a:xfrm>
              <a:off x="4735" y="2255"/>
              <a:ext cx="78" cy="204"/>
            </a:xfrm>
            <a:custGeom>
              <a:avLst/>
              <a:gdLst>
                <a:gd name="T0" fmla="*/ 30 w 78"/>
                <a:gd name="T1" fmla="*/ 26 h 204"/>
                <a:gd name="T2" fmla="*/ 30 w 78"/>
                <a:gd name="T3" fmla="*/ 26 h 204"/>
                <a:gd name="T4" fmla="*/ 26 w 78"/>
                <a:gd name="T5" fmla="*/ 18 h 204"/>
                <a:gd name="T6" fmla="*/ 20 w 78"/>
                <a:gd name="T7" fmla="*/ 10 h 204"/>
                <a:gd name="T8" fmla="*/ 12 w 78"/>
                <a:gd name="T9" fmla="*/ 6 h 204"/>
                <a:gd name="T10" fmla="*/ 0 w 78"/>
                <a:gd name="T11" fmla="*/ 0 h 204"/>
                <a:gd name="T12" fmla="*/ 0 w 78"/>
                <a:gd name="T13" fmla="*/ 0 h 204"/>
                <a:gd name="T14" fmla="*/ 0 w 78"/>
                <a:gd name="T15" fmla="*/ 12 h 204"/>
                <a:gd name="T16" fmla="*/ 0 w 78"/>
                <a:gd name="T17" fmla="*/ 24 h 204"/>
                <a:gd name="T18" fmla="*/ 4 w 78"/>
                <a:gd name="T19" fmla="*/ 52 h 204"/>
                <a:gd name="T20" fmla="*/ 10 w 78"/>
                <a:gd name="T21" fmla="*/ 80 h 204"/>
                <a:gd name="T22" fmla="*/ 20 w 78"/>
                <a:gd name="T23" fmla="*/ 110 h 204"/>
                <a:gd name="T24" fmla="*/ 32 w 78"/>
                <a:gd name="T25" fmla="*/ 138 h 204"/>
                <a:gd name="T26" fmla="*/ 46 w 78"/>
                <a:gd name="T27" fmla="*/ 164 h 204"/>
                <a:gd name="T28" fmla="*/ 58 w 78"/>
                <a:gd name="T29" fmla="*/ 184 h 204"/>
                <a:gd name="T30" fmla="*/ 72 w 78"/>
                <a:gd name="T31" fmla="*/ 196 h 204"/>
                <a:gd name="T32" fmla="*/ 72 w 78"/>
                <a:gd name="T33" fmla="*/ 196 h 204"/>
                <a:gd name="T34" fmla="*/ 74 w 78"/>
                <a:gd name="T35" fmla="*/ 204 h 204"/>
                <a:gd name="T36" fmla="*/ 74 w 78"/>
                <a:gd name="T37" fmla="*/ 204 h 204"/>
                <a:gd name="T38" fmla="*/ 78 w 78"/>
                <a:gd name="T39" fmla="*/ 204 h 204"/>
                <a:gd name="T40" fmla="*/ 78 w 78"/>
                <a:gd name="T41" fmla="*/ 204 h 204"/>
                <a:gd name="T42" fmla="*/ 76 w 78"/>
                <a:gd name="T43" fmla="*/ 190 h 204"/>
                <a:gd name="T44" fmla="*/ 72 w 78"/>
                <a:gd name="T45" fmla="*/ 176 h 204"/>
                <a:gd name="T46" fmla="*/ 58 w 78"/>
                <a:gd name="T47" fmla="*/ 144 h 204"/>
                <a:gd name="T48" fmla="*/ 30 w 78"/>
                <a:gd name="T49" fmla="*/ 90 h 204"/>
                <a:gd name="T50" fmla="*/ 30 w 78"/>
                <a:gd name="T51" fmla="*/ 90 h 204"/>
                <a:gd name="T52" fmla="*/ 30 w 78"/>
                <a:gd name="T53" fmla="*/ 26 h 204"/>
                <a:gd name="T54" fmla="*/ 30 w 78"/>
                <a:gd name="T55" fmla="*/ 26 h 20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78" h="204">
                  <a:moveTo>
                    <a:pt x="30" y="26"/>
                  </a:moveTo>
                  <a:lnTo>
                    <a:pt x="30" y="26"/>
                  </a:lnTo>
                  <a:lnTo>
                    <a:pt x="26" y="18"/>
                  </a:lnTo>
                  <a:lnTo>
                    <a:pt x="20" y="10"/>
                  </a:lnTo>
                  <a:lnTo>
                    <a:pt x="12" y="6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4" y="52"/>
                  </a:lnTo>
                  <a:lnTo>
                    <a:pt x="10" y="80"/>
                  </a:lnTo>
                  <a:lnTo>
                    <a:pt x="20" y="110"/>
                  </a:lnTo>
                  <a:lnTo>
                    <a:pt x="32" y="138"/>
                  </a:lnTo>
                  <a:lnTo>
                    <a:pt x="46" y="164"/>
                  </a:lnTo>
                  <a:lnTo>
                    <a:pt x="58" y="184"/>
                  </a:lnTo>
                  <a:lnTo>
                    <a:pt x="72" y="196"/>
                  </a:lnTo>
                  <a:lnTo>
                    <a:pt x="74" y="204"/>
                  </a:lnTo>
                  <a:lnTo>
                    <a:pt x="78" y="204"/>
                  </a:lnTo>
                  <a:lnTo>
                    <a:pt x="76" y="190"/>
                  </a:lnTo>
                  <a:lnTo>
                    <a:pt x="72" y="176"/>
                  </a:lnTo>
                  <a:lnTo>
                    <a:pt x="58" y="144"/>
                  </a:lnTo>
                  <a:lnTo>
                    <a:pt x="30" y="90"/>
                  </a:lnTo>
                  <a:lnTo>
                    <a:pt x="30" y="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5" name="Freeform 114"/>
            <p:cNvSpPr>
              <a:spLocks/>
            </p:cNvSpPr>
            <p:nvPr/>
          </p:nvSpPr>
          <p:spPr bwMode="auto">
            <a:xfrm>
              <a:off x="4817" y="2329"/>
              <a:ext cx="12" cy="16"/>
            </a:xfrm>
            <a:custGeom>
              <a:avLst/>
              <a:gdLst>
                <a:gd name="T0" fmla="*/ 0 w 12"/>
                <a:gd name="T1" fmla="*/ 0 h 16"/>
                <a:gd name="T2" fmla="*/ 0 w 12"/>
                <a:gd name="T3" fmla="*/ 0 h 16"/>
                <a:gd name="T4" fmla="*/ 0 w 12"/>
                <a:gd name="T5" fmla="*/ 16 h 16"/>
                <a:gd name="T6" fmla="*/ 0 w 12"/>
                <a:gd name="T7" fmla="*/ 16 h 16"/>
                <a:gd name="T8" fmla="*/ 12 w 12"/>
                <a:gd name="T9" fmla="*/ 16 h 16"/>
                <a:gd name="T10" fmla="*/ 12 w 12"/>
                <a:gd name="T11" fmla="*/ 16 h 16"/>
                <a:gd name="T12" fmla="*/ 12 w 12"/>
                <a:gd name="T13" fmla="*/ 0 h 16"/>
                <a:gd name="T14" fmla="*/ 12 w 12"/>
                <a:gd name="T15" fmla="*/ 0 h 16"/>
                <a:gd name="T16" fmla="*/ 0 w 12"/>
                <a:gd name="T17" fmla="*/ 0 h 16"/>
                <a:gd name="T18" fmla="*/ 0 w 12"/>
                <a:gd name="T19" fmla="*/ 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6">
                  <a:moveTo>
                    <a:pt x="0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2" y="16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6" name="Freeform 115"/>
            <p:cNvSpPr>
              <a:spLocks/>
            </p:cNvSpPr>
            <p:nvPr/>
          </p:nvSpPr>
          <p:spPr bwMode="auto">
            <a:xfrm>
              <a:off x="2991" y="2353"/>
              <a:ext cx="56" cy="124"/>
            </a:xfrm>
            <a:custGeom>
              <a:avLst/>
              <a:gdLst>
                <a:gd name="T0" fmla="*/ 30 w 56"/>
                <a:gd name="T1" fmla="*/ 0 h 124"/>
                <a:gd name="T2" fmla="*/ 30 w 56"/>
                <a:gd name="T3" fmla="*/ 0 h 124"/>
                <a:gd name="T4" fmla="*/ 14 w 56"/>
                <a:gd name="T5" fmla="*/ 64 h 124"/>
                <a:gd name="T6" fmla="*/ 0 w 56"/>
                <a:gd name="T7" fmla="*/ 124 h 124"/>
                <a:gd name="T8" fmla="*/ 0 w 56"/>
                <a:gd name="T9" fmla="*/ 124 h 124"/>
                <a:gd name="T10" fmla="*/ 4 w 56"/>
                <a:gd name="T11" fmla="*/ 124 h 124"/>
                <a:gd name="T12" fmla="*/ 4 w 56"/>
                <a:gd name="T13" fmla="*/ 124 h 124"/>
                <a:gd name="T14" fmla="*/ 14 w 56"/>
                <a:gd name="T15" fmla="*/ 116 h 124"/>
                <a:gd name="T16" fmla="*/ 22 w 56"/>
                <a:gd name="T17" fmla="*/ 102 h 124"/>
                <a:gd name="T18" fmla="*/ 32 w 56"/>
                <a:gd name="T19" fmla="*/ 88 h 124"/>
                <a:gd name="T20" fmla="*/ 40 w 56"/>
                <a:gd name="T21" fmla="*/ 70 h 124"/>
                <a:gd name="T22" fmla="*/ 46 w 56"/>
                <a:gd name="T23" fmla="*/ 52 h 124"/>
                <a:gd name="T24" fmla="*/ 50 w 56"/>
                <a:gd name="T25" fmla="*/ 34 h 124"/>
                <a:gd name="T26" fmla="*/ 54 w 56"/>
                <a:gd name="T27" fmla="*/ 16 h 124"/>
                <a:gd name="T28" fmla="*/ 56 w 56"/>
                <a:gd name="T29" fmla="*/ 0 h 124"/>
                <a:gd name="T30" fmla="*/ 56 w 56"/>
                <a:gd name="T31" fmla="*/ 0 h 124"/>
                <a:gd name="T32" fmla="*/ 30 w 56"/>
                <a:gd name="T33" fmla="*/ 0 h 124"/>
                <a:gd name="T34" fmla="*/ 30 w 56"/>
                <a:gd name="T35" fmla="*/ 0 h 1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6" h="124">
                  <a:moveTo>
                    <a:pt x="30" y="0"/>
                  </a:moveTo>
                  <a:lnTo>
                    <a:pt x="30" y="0"/>
                  </a:lnTo>
                  <a:lnTo>
                    <a:pt x="14" y="64"/>
                  </a:lnTo>
                  <a:lnTo>
                    <a:pt x="0" y="124"/>
                  </a:lnTo>
                  <a:lnTo>
                    <a:pt x="4" y="124"/>
                  </a:lnTo>
                  <a:lnTo>
                    <a:pt x="14" y="116"/>
                  </a:lnTo>
                  <a:lnTo>
                    <a:pt x="22" y="102"/>
                  </a:lnTo>
                  <a:lnTo>
                    <a:pt x="32" y="88"/>
                  </a:lnTo>
                  <a:lnTo>
                    <a:pt x="40" y="70"/>
                  </a:lnTo>
                  <a:lnTo>
                    <a:pt x="46" y="52"/>
                  </a:lnTo>
                  <a:lnTo>
                    <a:pt x="50" y="34"/>
                  </a:lnTo>
                  <a:lnTo>
                    <a:pt x="54" y="16"/>
                  </a:lnTo>
                  <a:lnTo>
                    <a:pt x="56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7" name="Freeform 116"/>
            <p:cNvSpPr>
              <a:spLocks/>
            </p:cNvSpPr>
            <p:nvPr/>
          </p:nvSpPr>
          <p:spPr bwMode="auto">
            <a:xfrm>
              <a:off x="4727" y="2393"/>
              <a:ext cx="32" cy="104"/>
            </a:xfrm>
            <a:custGeom>
              <a:avLst/>
              <a:gdLst>
                <a:gd name="T0" fmla="*/ 2 w 32"/>
                <a:gd name="T1" fmla="*/ 88 h 104"/>
                <a:gd name="T2" fmla="*/ 2 w 32"/>
                <a:gd name="T3" fmla="*/ 88 h 104"/>
                <a:gd name="T4" fmla="*/ 32 w 32"/>
                <a:gd name="T5" fmla="*/ 104 h 104"/>
                <a:gd name="T6" fmla="*/ 32 w 32"/>
                <a:gd name="T7" fmla="*/ 104 h 104"/>
                <a:gd name="T8" fmla="*/ 28 w 32"/>
                <a:gd name="T9" fmla="*/ 78 h 104"/>
                <a:gd name="T10" fmla="*/ 24 w 32"/>
                <a:gd name="T11" fmla="*/ 48 h 104"/>
                <a:gd name="T12" fmla="*/ 16 w 32"/>
                <a:gd name="T13" fmla="*/ 20 h 104"/>
                <a:gd name="T14" fmla="*/ 10 w 32"/>
                <a:gd name="T15" fmla="*/ 8 h 104"/>
                <a:gd name="T16" fmla="*/ 6 w 32"/>
                <a:gd name="T17" fmla="*/ 0 h 104"/>
                <a:gd name="T18" fmla="*/ 6 w 32"/>
                <a:gd name="T19" fmla="*/ 0 h 104"/>
                <a:gd name="T20" fmla="*/ 0 w 32"/>
                <a:gd name="T21" fmla="*/ 20 h 104"/>
                <a:gd name="T22" fmla="*/ 0 w 32"/>
                <a:gd name="T23" fmla="*/ 42 h 104"/>
                <a:gd name="T24" fmla="*/ 0 w 32"/>
                <a:gd name="T25" fmla="*/ 66 h 104"/>
                <a:gd name="T26" fmla="*/ 2 w 32"/>
                <a:gd name="T27" fmla="*/ 88 h 104"/>
                <a:gd name="T28" fmla="*/ 2 w 32"/>
                <a:gd name="T29" fmla="*/ 88 h 1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104">
                  <a:moveTo>
                    <a:pt x="2" y="88"/>
                  </a:moveTo>
                  <a:lnTo>
                    <a:pt x="2" y="88"/>
                  </a:lnTo>
                  <a:lnTo>
                    <a:pt x="32" y="104"/>
                  </a:lnTo>
                  <a:lnTo>
                    <a:pt x="28" y="78"/>
                  </a:lnTo>
                  <a:lnTo>
                    <a:pt x="24" y="48"/>
                  </a:lnTo>
                  <a:lnTo>
                    <a:pt x="16" y="20"/>
                  </a:lnTo>
                  <a:lnTo>
                    <a:pt x="10" y="8"/>
                  </a:lnTo>
                  <a:lnTo>
                    <a:pt x="6" y="0"/>
                  </a:lnTo>
                  <a:lnTo>
                    <a:pt x="0" y="20"/>
                  </a:lnTo>
                  <a:lnTo>
                    <a:pt x="0" y="42"/>
                  </a:lnTo>
                  <a:lnTo>
                    <a:pt x="0" y="66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8" name="Freeform 117"/>
            <p:cNvSpPr>
              <a:spLocks/>
            </p:cNvSpPr>
            <p:nvPr/>
          </p:nvSpPr>
          <p:spPr bwMode="auto">
            <a:xfrm>
              <a:off x="4573" y="2485"/>
              <a:ext cx="82" cy="88"/>
            </a:xfrm>
            <a:custGeom>
              <a:avLst/>
              <a:gdLst>
                <a:gd name="T0" fmla="*/ 82 w 82"/>
                <a:gd name="T1" fmla="*/ 8 h 88"/>
                <a:gd name="T2" fmla="*/ 82 w 82"/>
                <a:gd name="T3" fmla="*/ 8 h 88"/>
                <a:gd name="T4" fmla="*/ 66 w 82"/>
                <a:gd name="T5" fmla="*/ 0 h 88"/>
                <a:gd name="T6" fmla="*/ 66 w 82"/>
                <a:gd name="T7" fmla="*/ 0 h 88"/>
                <a:gd name="T8" fmla="*/ 56 w 82"/>
                <a:gd name="T9" fmla="*/ 22 h 88"/>
                <a:gd name="T10" fmla="*/ 44 w 82"/>
                <a:gd name="T11" fmla="*/ 42 h 88"/>
                <a:gd name="T12" fmla="*/ 36 w 82"/>
                <a:gd name="T13" fmla="*/ 50 h 88"/>
                <a:gd name="T14" fmla="*/ 28 w 82"/>
                <a:gd name="T15" fmla="*/ 58 h 88"/>
                <a:gd name="T16" fmla="*/ 18 w 82"/>
                <a:gd name="T17" fmla="*/ 66 h 88"/>
                <a:gd name="T18" fmla="*/ 8 w 82"/>
                <a:gd name="T19" fmla="*/ 70 h 88"/>
                <a:gd name="T20" fmla="*/ 8 w 82"/>
                <a:gd name="T21" fmla="*/ 70 h 88"/>
                <a:gd name="T22" fmla="*/ 0 w 82"/>
                <a:gd name="T23" fmla="*/ 88 h 88"/>
                <a:gd name="T24" fmla="*/ 0 w 82"/>
                <a:gd name="T25" fmla="*/ 88 h 88"/>
                <a:gd name="T26" fmla="*/ 16 w 82"/>
                <a:gd name="T27" fmla="*/ 86 h 88"/>
                <a:gd name="T28" fmla="*/ 30 w 82"/>
                <a:gd name="T29" fmla="*/ 80 h 88"/>
                <a:gd name="T30" fmla="*/ 40 w 82"/>
                <a:gd name="T31" fmla="*/ 74 h 88"/>
                <a:gd name="T32" fmla="*/ 50 w 82"/>
                <a:gd name="T33" fmla="*/ 66 h 88"/>
                <a:gd name="T34" fmla="*/ 60 w 82"/>
                <a:gd name="T35" fmla="*/ 56 h 88"/>
                <a:gd name="T36" fmla="*/ 66 w 82"/>
                <a:gd name="T37" fmla="*/ 46 h 88"/>
                <a:gd name="T38" fmla="*/ 82 w 82"/>
                <a:gd name="T39" fmla="*/ 22 h 88"/>
                <a:gd name="T40" fmla="*/ 82 w 82"/>
                <a:gd name="T41" fmla="*/ 22 h 88"/>
                <a:gd name="T42" fmla="*/ 82 w 82"/>
                <a:gd name="T43" fmla="*/ 8 h 88"/>
                <a:gd name="T44" fmla="*/ 82 w 82"/>
                <a:gd name="T45" fmla="*/ 8 h 8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2" h="88">
                  <a:moveTo>
                    <a:pt x="82" y="8"/>
                  </a:moveTo>
                  <a:lnTo>
                    <a:pt x="82" y="8"/>
                  </a:lnTo>
                  <a:lnTo>
                    <a:pt x="66" y="0"/>
                  </a:lnTo>
                  <a:lnTo>
                    <a:pt x="56" y="22"/>
                  </a:lnTo>
                  <a:lnTo>
                    <a:pt x="44" y="42"/>
                  </a:lnTo>
                  <a:lnTo>
                    <a:pt x="36" y="50"/>
                  </a:lnTo>
                  <a:lnTo>
                    <a:pt x="28" y="58"/>
                  </a:lnTo>
                  <a:lnTo>
                    <a:pt x="18" y="66"/>
                  </a:lnTo>
                  <a:lnTo>
                    <a:pt x="8" y="70"/>
                  </a:lnTo>
                  <a:lnTo>
                    <a:pt x="0" y="88"/>
                  </a:lnTo>
                  <a:lnTo>
                    <a:pt x="16" y="86"/>
                  </a:lnTo>
                  <a:lnTo>
                    <a:pt x="30" y="80"/>
                  </a:lnTo>
                  <a:lnTo>
                    <a:pt x="40" y="74"/>
                  </a:lnTo>
                  <a:lnTo>
                    <a:pt x="50" y="66"/>
                  </a:lnTo>
                  <a:lnTo>
                    <a:pt x="60" y="56"/>
                  </a:lnTo>
                  <a:lnTo>
                    <a:pt x="66" y="46"/>
                  </a:lnTo>
                  <a:lnTo>
                    <a:pt x="82" y="22"/>
                  </a:lnTo>
                  <a:lnTo>
                    <a:pt x="82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9" name="Freeform 118"/>
            <p:cNvSpPr>
              <a:spLocks/>
            </p:cNvSpPr>
            <p:nvPr/>
          </p:nvSpPr>
          <p:spPr bwMode="auto">
            <a:xfrm>
              <a:off x="4355" y="2581"/>
              <a:ext cx="196" cy="130"/>
            </a:xfrm>
            <a:custGeom>
              <a:avLst/>
              <a:gdLst>
                <a:gd name="T0" fmla="*/ 188 w 196"/>
                <a:gd name="T1" fmla="*/ 4 h 130"/>
                <a:gd name="T2" fmla="*/ 188 w 196"/>
                <a:gd name="T3" fmla="*/ 4 h 130"/>
                <a:gd name="T4" fmla="*/ 196 w 196"/>
                <a:gd name="T5" fmla="*/ 4 h 130"/>
                <a:gd name="T6" fmla="*/ 196 w 196"/>
                <a:gd name="T7" fmla="*/ 4 h 130"/>
                <a:gd name="T8" fmla="*/ 170 w 196"/>
                <a:gd name="T9" fmla="*/ 0 h 130"/>
                <a:gd name="T10" fmla="*/ 170 w 196"/>
                <a:gd name="T11" fmla="*/ 0 h 130"/>
                <a:gd name="T12" fmla="*/ 148 w 196"/>
                <a:gd name="T13" fmla="*/ 14 h 130"/>
                <a:gd name="T14" fmla="*/ 128 w 196"/>
                <a:gd name="T15" fmla="*/ 30 h 130"/>
                <a:gd name="T16" fmla="*/ 90 w 196"/>
                <a:gd name="T17" fmla="*/ 64 h 130"/>
                <a:gd name="T18" fmla="*/ 70 w 196"/>
                <a:gd name="T19" fmla="*/ 80 h 130"/>
                <a:gd name="T20" fmla="*/ 50 w 196"/>
                <a:gd name="T21" fmla="*/ 94 h 130"/>
                <a:gd name="T22" fmla="*/ 28 w 196"/>
                <a:gd name="T23" fmla="*/ 108 h 130"/>
                <a:gd name="T24" fmla="*/ 4 w 196"/>
                <a:gd name="T25" fmla="*/ 118 h 130"/>
                <a:gd name="T26" fmla="*/ 4 w 196"/>
                <a:gd name="T27" fmla="*/ 118 h 130"/>
                <a:gd name="T28" fmla="*/ 0 w 196"/>
                <a:gd name="T29" fmla="*/ 126 h 130"/>
                <a:gd name="T30" fmla="*/ 0 w 196"/>
                <a:gd name="T31" fmla="*/ 126 h 130"/>
                <a:gd name="T32" fmla="*/ 30 w 196"/>
                <a:gd name="T33" fmla="*/ 130 h 130"/>
                <a:gd name="T34" fmla="*/ 30 w 196"/>
                <a:gd name="T35" fmla="*/ 130 h 130"/>
                <a:gd name="T36" fmla="*/ 48 w 196"/>
                <a:gd name="T37" fmla="*/ 114 h 130"/>
                <a:gd name="T38" fmla="*/ 70 w 196"/>
                <a:gd name="T39" fmla="*/ 98 h 130"/>
                <a:gd name="T40" fmla="*/ 112 w 196"/>
                <a:gd name="T41" fmla="*/ 68 h 130"/>
                <a:gd name="T42" fmla="*/ 152 w 196"/>
                <a:gd name="T43" fmla="*/ 38 h 130"/>
                <a:gd name="T44" fmla="*/ 172 w 196"/>
                <a:gd name="T45" fmla="*/ 22 h 130"/>
                <a:gd name="T46" fmla="*/ 188 w 196"/>
                <a:gd name="T47" fmla="*/ 4 h 130"/>
                <a:gd name="T48" fmla="*/ 188 w 196"/>
                <a:gd name="T49" fmla="*/ 4 h 13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96" h="130">
                  <a:moveTo>
                    <a:pt x="188" y="4"/>
                  </a:moveTo>
                  <a:lnTo>
                    <a:pt x="188" y="4"/>
                  </a:lnTo>
                  <a:lnTo>
                    <a:pt x="196" y="4"/>
                  </a:lnTo>
                  <a:lnTo>
                    <a:pt x="170" y="0"/>
                  </a:lnTo>
                  <a:lnTo>
                    <a:pt x="148" y="14"/>
                  </a:lnTo>
                  <a:lnTo>
                    <a:pt x="128" y="30"/>
                  </a:lnTo>
                  <a:lnTo>
                    <a:pt x="90" y="64"/>
                  </a:lnTo>
                  <a:lnTo>
                    <a:pt x="70" y="80"/>
                  </a:lnTo>
                  <a:lnTo>
                    <a:pt x="50" y="94"/>
                  </a:lnTo>
                  <a:lnTo>
                    <a:pt x="28" y="108"/>
                  </a:lnTo>
                  <a:lnTo>
                    <a:pt x="4" y="118"/>
                  </a:lnTo>
                  <a:lnTo>
                    <a:pt x="0" y="126"/>
                  </a:lnTo>
                  <a:lnTo>
                    <a:pt x="30" y="130"/>
                  </a:lnTo>
                  <a:lnTo>
                    <a:pt x="48" y="114"/>
                  </a:lnTo>
                  <a:lnTo>
                    <a:pt x="70" y="98"/>
                  </a:lnTo>
                  <a:lnTo>
                    <a:pt x="112" y="68"/>
                  </a:lnTo>
                  <a:lnTo>
                    <a:pt x="152" y="38"/>
                  </a:lnTo>
                  <a:lnTo>
                    <a:pt x="172" y="22"/>
                  </a:lnTo>
                  <a:lnTo>
                    <a:pt x="188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0" name="Freeform 119"/>
            <p:cNvSpPr>
              <a:spLocks/>
            </p:cNvSpPr>
            <p:nvPr/>
          </p:nvSpPr>
          <p:spPr bwMode="auto">
            <a:xfrm>
              <a:off x="4489" y="2581"/>
              <a:ext cx="214" cy="96"/>
            </a:xfrm>
            <a:custGeom>
              <a:avLst/>
              <a:gdLst>
                <a:gd name="T0" fmla="*/ 96 w 214"/>
                <a:gd name="T1" fmla="*/ 38 h 96"/>
                <a:gd name="T2" fmla="*/ 96 w 214"/>
                <a:gd name="T3" fmla="*/ 38 h 96"/>
                <a:gd name="T4" fmla="*/ 108 w 214"/>
                <a:gd name="T5" fmla="*/ 32 h 96"/>
                <a:gd name="T6" fmla="*/ 120 w 214"/>
                <a:gd name="T7" fmla="*/ 30 h 96"/>
                <a:gd name="T8" fmla="*/ 152 w 214"/>
                <a:gd name="T9" fmla="*/ 26 h 96"/>
                <a:gd name="T10" fmla="*/ 166 w 214"/>
                <a:gd name="T11" fmla="*/ 24 h 96"/>
                <a:gd name="T12" fmla="*/ 182 w 214"/>
                <a:gd name="T13" fmla="*/ 20 h 96"/>
                <a:gd name="T14" fmla="*/ 194 w 214"/>
                <a:gd name="T15" fmla="*/ 16 h 96"/>
                <a:gd name="T16" fmla="*/ 206 w 214"/>
                <a:gd name="T17" fmla="*/ 8 h 96"/>
                <a:gd name="T18" fmla="*/ 206 w 214"/>
                <a:gd name="T19" fmla="*/ 8 h 96"/>
                <a:gd name="T20" fmla="*/ 214 w 214"/>
                <a:gd name="T21" fmla="*/ 8 h 96"/>
                <a:gd name="T22" fmla="*/ 214 w 214"/>
                <a:gd name="T23" fmla="*/ 8 h 96"/>
                <a:gd name="T24" fmla="*/ 202 w 214"/>
                <a:gd name="T25" fmla="*/ 0 h 96"/>
                <a:gd name="T26" fmla="*/ 202 w 214"/>
                <a:gd name="T27" fmla="*/ 0 h 96"/>
                <a:gd name="T28" fmla="*/ 172 w 214"/>
                <a:gd name="T29" fmla="*/ 12 h 96"/>
                <a:gd name="T30" fmla="*/ 144 w 214"/>
                <a:gd name="T31" fmla="*/ 20 h 96"/>
                <a:gd name="T32" fmla="*/ 94 w 214"/>
                <a:gd name="T33" fmla="*/ 30 h 96"/>
                <a:gd name="T34" fmla="*/ 72 w 214"/>
                <a:gd name="T35" fmla="*/ 36 h 96"/>
                <a:gd name="T36" fmla="*/ 60 w 214"/>
                <a:gd name="T37" fmla="*/ 40 h 96"/>
                <a:gd name="T38" fmla="*/ 48 w 214"/>
                <a:gd name="T39" fmla="*/ 46 h 96"/>
                <a:gd name="T40" fmla="*/ 36 w 214"/>
                <a:gd name="T41" fmla="*/ 54 h 96"/>
                <a:gd name="T42" fmla="*/ 24 w 214"/>
                <a:gd name="T43" fmla="*/ 64 h 96"/>
                <a:gd name="T44" fmla="*/ 12 w 214"/>
                <a:gd name="T45" fmla="*/ 76 h 96"/>
                <a:gd name="T46" fmla="*/ 0 w 214"/>
                <a:gd name="T47" fmla="*/ 90 h 96"/>
                <a:gd name="T48" fmla="*/ 0 w 214"/>
                <a:gd name="T49" fmla="*/ 90 h 96"/>
                <a:gd name="T50" fmla="*/ 2 w 214"/>
                <a:gd name="T51" fmla="*/ 96 h 96"/>
                <a:gd name="T52" fmla="*/ 2 w 214"/>
                <a:gd name="T53" fmla="*/ 96 h 96"/>
                <a:gd name="T54" fmla="*/ 18 w 214"/>
                <a:gd name="T55" fmla="*/ 92 h 96"/>
                <a:gd name="T56" fmla="*/ 30 w 214"/>
                <a:gd name="T57" fmla="*/ 84 h 96"/>
                <a:gd name="T58" fmla="*/ 52 w 214"/>
                <a:gd name="T59" fmla="*/ 68 h 96"/>
                <a:gd name="T60" fmla="*/ 74 w 214"/>
                <a:gd name="T61" fmla="*/ 52 h 96"/>
                <a:gd name="T62" fmla="*/ 84 w 214"/>
                <a:gd name="T63" fmla="*/ 44 h 96"/>
                <a:gd name="T64" fmla="*/ 96 w 214"/>
                <a:gd name="T65" fmla="*/ 38 h 96"/>
                <a:gd name="T66" fmla="*/ 96 w 214"/>
                <a:gd name="T67" fmla="*/ 38 h 9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14" h="96">
                  <a:moveTo>
                    <a:pt x="96" y="38"/>
                  </a:moveTo>
                  <a:lnTo>
                    <a:pt x="96" y="38"/>
                  </a:lnTo>
                  <a:lnTo>
                    <a:pt x="108" y="32"/>
                  </a:lnTo>
                  <a:lnTo>
                    <a:pt x="120" y="30"/>
                  </a:lnTo>
                  <a:lnTo>
                    <a:pt x="152" y="26"/>
                  </a:lnTo>
                  <a:lnTo>
                    <a:pt x="166" y="24"/>
                  </a:lnTo>
                  <a:lnTo>
                    <a:pt x="182" y="20"/>
                  </a:lnTo>
                  <a:lnTo>
                    <a:pt x="194" y="16"/>
                  </a:lnTo>
                  <a:lnTo>
                    <a:pt x="206" y="8"/>
                  </a:lnTo>
                  <a:lnTo>
                    <a:pt x="214" y="8"/>
                  </a:lnTo>
                  <a:lnTo>
                    <a:pt x="202" y="0"/>
                  </a:lnTo>
                  <a:lnTo>
                    <a:pt x="172" y="12"/>
                  </a:lnTo>
                  <a:lnTo>
                    <a:pt x="144" y="20"/>
                  </a:lnTo>
                  <a:lnTo>
                    <a:pt x="94" y="30"/>
                  </a:lnTo>
                  <a:lnTo>
                    <a:pt x="72" y="36"/>
                  </a:lnTo>
                  <a:lnTo>
                    <a:pt x="60" y="40"/>
                  </a:lnTo>
                  <a:lnTo>
                    <a:pt x="48" y="46"/>
                  </a:lnTo>
                  <a:lnTo>
                    <a:pt x="36" y="54"/>
                  </a:lnTo>
                  <a:lnTo>
                    <a:pt x="24" y="64"/>
                  </a:lnTo>
                  <a:lnTo>
                    <a:pt x="12" y="76"/>
                  </a:lnTo>
                  <a:lnTo>
                    <a:pt x="0" y="90"/>
                  </a:lnTo>
                  <a:lnTo>
                    <a:pt x="2" y="96"/>
                  </a:lnTo>
                  <a:lnTo>
                    <a:pt x="18" y="92"/>
                  </a:lnTo>
                  <a:lnTo>
                    <a:pt x="30" y="84"/>
                  </a:lnTo>
                  <a:lnTo>
                    <a:pt x="52" y="68"/>
                  </a:lnTo>
                  <a:lnTo>
                    <a:pt x="74" y="52"/>
                  </a:lnTo>
                  <a:lnTo>
                    <a:pt x="84" y="44"/>
                  </a:lnTo>
                  <a:lnTo>
                    <a:pt x="96" y="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1" name="Freeform 120"/>
            <p:cNvSpPr>
              <a:spLocks/>
            </p:cNvSpPr>
            <p:nvPr/>
          </p:nvSpPr>
          <p:spPr bwMode="auto">
            <a:xfrm>
              <a:off x="4787" y="2611"/>
              <a:ext cx="16" cy="12"/>
            </a:xfrm>
            <a:custGeom>
              <a:avLst/>
              <a:gdLst>
                <a:gd name="T0" fmla="*/ 16 w 16"/>
                <a:gd name="T1" fmla="*/ 12 h 12"/>
                <a:gd name="T2" fmla="*/ 16 w 16"/>
                <a:gd name="T3" fmla="*/ 12 h 12"/>
                <a:gd name="T4" fmla="*/ 10 w 16"/>
                <a:gd name="T5" fmla="*/ 4 h 12"/>
                <a:gd name="T6" fmla="*/ 0 w 16"/>
                <a:gd name="T7" fmla="*/ 0 h 12"/>
                <a:gd name="T8" fmla="*/ 0 w 16"/>
                <a:gd name="T9" fmla="*/ 0 h 12"/>
                <a:gd name="T10" fmla="*/ 0 w 16"/>
                <a:gd name="T11" fmla="*/ 12 h 12"/>
                <a:gd name="T12" fmla="*/ 0 w 16"/>
                <a:gd name="T13" fmla="*/ 12 h 12"/>
                <a:gd name="T14" fmla="*/ 16 w 16"/>
                <a:gd name="T15" fmla="*/ 12 h 12"/>
                <a:gd name="T16" fmla="*/ 16 w 16"/>
                <a:gd name="T17" fmla="*/ 12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2">
                  <a:moveTo>
                    <a:pt x="16" y="12"/>
                  </a:moveTo>
                  <a:lnTo>
                    <a:pt x="16" y="12"/>
                  </a:lnTo>
                  <a:lnTo>
                    <a:pt x="10" y="4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2" name="Freeform 121"/>
            <p:cNvSpPr>
              <a:spLocks/>
            </p:cNvSpPr>
            <p:nvPr/>
          </p:nvSpPr>
          <p:spPr bwMode="auto">
            <a:xfrm>
              <a:off x="4707" y="2619"/>
              <a:ext cx="36" cy="22"/>
            </a:xfrm>
            <a:custGeom>
              <a:avLst/>
              <a:gdLst>
                <a:gd name="T0" fmla="*/ 0 w 36"/>
                <a:gd name="T1" fmla="*/ 22 h 22"/>
                <a:gd name="T2" fmla="*/ 0 w 36"/>
                <a:gd name="T3" fmla="*/ 22 h 22"/>
                <a:gd name="T4" fmla="*/ 10 w 36"/>
                <a:gd name="T5" fmla="*/ 22 h 22"/>
                <a:gd name="T6" fmla="*/ 10 w 36"/>
                <a:gd name="T7" fmla="*/ 22 h 22"/>
                <a:gd name="T8" fmla="*/ 28 w 36"/>
                <a:gd name="T9" fmla="*/ 6 h 22"/>
                <a:gd name="T10" fmla="*/ 28 w 36"/>
                <a:gd name="T11" fmla="*/ 6 h 22"/>
                <a:gd name="T12" fmla="*/ 36 w 36"/>
                <a:gd name="T13" fmla="*/ 4 h 22"/>
                <a:gd name="T14" fmla="*/ 36 w 36"/>
                <a:gd name="T15" fmla="*/ 4 h 22"/>
                <a:gd name="T16" fmla="*/ 14 w 36"/>
                <a:gd name="T17" fmla="*/ 0 h 22"/>
                <a:gd name="T18" fmla="*/ 14 w 36"/>
                <a:gd name="T19" fmla="*/ 0 h 22"/>
                <a:gd name="T20" fmla="*/ 6 w 36"/>
                <a:gd name="T21" fmla="*/ 4 h 22"/>
                <a:gd name="T22" fmla="*/ 6 w 36"/>
                <a:gd name="T23" fmla="*/ 4 h 22"/>
                <a:gd name="T24" fmla="*/ 0 w 36"/>
                <a:gd name="T25" fmla="*/ 22 h 22"/>
                <a:gd name="T26" fmla="*/ 0 w 36"/>
                <a:gd name="T27" fmla="*/ 22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6" h="22">
                  <a:moveTo>
                    <a:pt x="0" y="22"/>
                  </a:moveTo>
                  <a:lnTo>
                    <a:pt x="0" y="22"/>
                  </a:lnTo>
                  <a:lnTo>
                    <a:pt x="10" y="22"/>
                  </a:lnTo>
                  <a:lnTo>
                    <a:pt x="28" y="6"/>
                  </a:lnTo>
                  <a:lnTo>
                    <a:pt x="36" y="4"/>
                  </a:lnTo>
                  <a:lnTo>
                    <a:pt x="14" y="0"/>
                  </a:lnTo>
                  <a:lnTo>
                    <a:pt x="6" y="4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3" name="Freeform 122"/>
            <p:cNvSpPr>
              <a:spLocks/>
            </p:cNvSpPr>
            <p:nvPr/>
          </p:nvSpPr>
          <p:spPr bwMode="auto">
            <a:xfrm>
              <a:off x="3309" y="2637"/>
              <a:ext cx="1394" cy="496"/>
            </a:xfrm>
            <a:custGeom>
              <a:avLst/>
              <a:gdLst>
                <a:gd name="T0" fmla="*/ 374 w 1394"/>
                <a:gd name="T1" fmla="*/ 336 h 496"/>
                <a:gd name="T2" fmla="*/ 396 w 1394"/>
                <a:gd name="T3" fmla="*/ 306 h 496"/>
                <a:gd name="T4" fmla="*/ 426 w 1394"/>
                <a:gd name="T5" fmla="*/ 296 h 496"/>
                <a:gd name="T6" fmla="*/ 536 w 1394"/>
                <a:gd name="T7" fmla="*/ 274 h 496"/>
                <a:gd name="T8" fmla="*/ 618 w 1394"/>
                <a:gd name="T9" fmla="*/ 280 h 496"/>
                <a:gd name="T10" fmla="*/ 652 w 1394"/>
                <a:gd name="T11" fmla="*/ 270 h 496"/>
                <a:gd name="T12" fmla="*/ 746 w 1394"/>
                <a:gd name="T13" fmla="*/ 236 h 496"/>
                <a:gd name="T14" fmla="*/ 816 w 1394"/>
                <a:gd name="T15" fmla="*/ 230 h 496"/>
                <a:gd name="T16" fmla="*/ 844 w 1394"/>
                <a:gd name="T17" fmla="*/ 216 h 496"/>
                <a:gd name="T18" fmla="*/ 904 w 1394"/>
                <a:gd name="T19" fmla="*/ 186 h 496"/>
                <a:gd name="T20" fmla="*/ 932 w 1394"/>
                <a:gd name="T21" fmla="*/ 174 h 496"/>
                <a:gd name="T22" fmla="*/ 972 w 1394"/>
                <a:gd name="T23" fmla="*/ 162 h 496"/>
                <a:gd name="T24" fmla="*/ 1062 w 1394"/>
                <a:gd name="T25" fmla="*/ 148 h 496"/>
                <a:gd name="T26" fmla="*/ 1106 w 1394"/>
                <a:gd name="T27" fmla="*/ 136 h 496"/>
                <a:gd name="T28" fmla="*/ 1140 w 1394"/>
                <a:gd name="T29" fmla="*/ 122 h 496"/>
                <a:gd name="T30" fmla="*/ 1244 w 1394"/>
                <a:gd name="T31" fmla="*/ 70 h 496"/>
                <a:gd name="T32" fmla="*/ 1316 w 1394"/>
                <a:gd name="T33" fmla="*/ 36 h 496"/>
                <a:gd name="T34" fmla="*/ 1390 w 1394"/>
                <a:gd name="T35" fmla="*/ 10 h 496"/>
                <a:gd name="T36" fmla="*/ 1394 w 1394"/>
                <a:gd name="T37" fmla="*/ 4 h 496"/>
                <a:gd name="T38" fmla="*/ 1376 w 1394"/>
                <a:gd name="T39" fmla="*/ 0 h 496"/>
                <a:gd name="T40" fmla="*/ 1364 w 1394"/>
                <a:gd name="T41" fmla="*/ 6 h 496"/>
                <a:gd name="T42" fmla="*/ 1346 w 1394"/>
                <a:gd name="T43" fmla="*/ 10 h 496"/>
                <a:gd name="T44" fmla="*/ 1320 w 1394"/>
                <a:gd name="T45" fmla="*/ 6 h 496"/>
                <a:gd name="T46" fmla="*/ 1298 w 1394"/>
                <a:gd name="T47" fmla="*/ 10 h 496"/>
                <a:gd name="T48" fmla="*/ 1264 w 1394"/>
                <a:gd name="T49" fmla="*/ 44 h 496"/>
                <a:gd name="T50" fmla="*/ 1236 w 1394"/>
                <a:gd name="T51" fmla="*/ 54 h 496"/>
                <a:gd name="T52" fmla="*/ 1178 w 1394"/>
                <a:gd name="T53" fmla="*/ 66 h 496"/>
                <a:gd name="T54" fmla="*/ 1124 w 1394"/>
                <a:gd name="T55" fmla="*/ 80 h 496"/>
                <a:gd name="T56" fmla="*/ 1100 w 1394"/>
                <a:gd name="T57" fmla="*/ 94 h 496"/>
                <a:gd name="T58" fmla="*/ 1082 w 1394"/>
                <a:gd name="T59" fmla="*/ 112 h 496"/>
                <a:gd name="T60" fmla="*/ 1068 w 1394"/>
                <a:gd name="T61" fmla="*/ 136 h 496"/>
                <a:gd name="T62" fmla="*/ 1054 w 1394"/>
                <a:gd name="T63" fmla="*/ 138 h 496"/>
                <a:gd name="T64" fmla="*/ 1004 w 1394"/>
                <a:gd name="T65" fmla="*/ 136 h 496"/>
                <a:gd name="T66" fmla="*/ 970 w 1394"/>
                <a:gd name="T67" fmla="*/ 138 h 496"/>
                <a:gd name="T68" fmla="*/ 936 w 1394"/>
                <a:gd name="T69" fmla="*/ 148 h 496"/>
                <a:gd name="T70" fmla="*/ 872 w 1394"/>
                <a:gd name="T71" fmla="*/ 174 h 496"/>
                <a:gd name="T72" fmla="*/ 738 w 1394"/>
                <a:gd name="T73" fmla="*/ 222 h 496"/>
                <a:gd name="T74" fmla="*/ 668 w 1394"/>
                <a:gd name="T75" fmla="*/ 240 h 496"/>
                <a:gd name="T76" fmla="*/ 632 w 1394"/>
                <a:gd name="T77" fmla="*/ 246 h 496"/>
                <a:gd name="T78" fmla="*/ 558 w 1394"/>
                <a:gd name="T79" fmla="*/ 256 h 496"/>
                <a:gd name="T80" fmla="*/ 522 w 1394"/>
                <a:gd name="T81" fmla="*/ 262 h 496"/>
                <a:gd name="T82" fmla="*/ 476 w 1394"/>
                <a:gd name="T83" fmla="*/ 254 h 496"/>
                <a:gd name="T84" fmla="*/ 392 w 1394"/>
                <a:gd name="T85" fmla="*/ 296 h 496"/>
                <a:gd name="T86" fmla="*/ 344 w 1394"/>
                <a:gd name="T87" fmla="*/ 296 h 496"/>
                <a:gd name="T88" fmla="*/ 204 w 1394"/>
                <a:gd name="T89" fmla="*/ 350 h 496"/>
                <a:gd name="T90" fmla="*/ 116 w 1394"/>
                <a:gd name="T91" fmla="*/ 394 h 496"/>
                <a:gd name="T92" fmla="*/ 56 w 1394"/>
                <a:gd name="T93" fmla="*/ 432 h 496"/>
                <a:gd name="T94" fmla="*/ 20 w 1394"/>
                <a:gd name="T95" fmla="*/ 464 h 496"/>
                <a:gd name="T96" fmla="*/ 4 w 1394"/>
                <a:gd name="T97" fmla="*/ 480 h 496"/>
                <a:gd name="T98" fmla="*/ 0 w 1394"/>
                <a:gd name="T99" fmla="*/ 496 h 496"/>
                <a:gd name="T100" fmla="*/ 26 w 1394"/>
                <a:gd name="T101" fmla="*/ 490 h 496"/>
                <a:gd name="T102" fmla="*/ 102 w 1394"/>
                <a:gd name="T103" fmla="*/ 452 h 496"/>
                <a:gd name="T104" fmla="*/ 234 w 1394"/>
                <a:gd name="T105" fmla="*/ 372 h 496"/>
                <a:gd name="T106" fmla="*/ 286 w 1394"/>
                <a:gd name="T107" fmla="*/ 344 h 496"/>
                <a:gd name="T108" fmla="*/ 300 w 1394"/>
                <a:gd name="T109" fmla="*/ 340 h 496"/>
                <a:gd name="T110" fmla="*/ 314 w 1394"/>
                <a:gd name="T111" fmla="*/ 338 h 496"/>
                <a:gd name="T112" fmla="*/ 352 w 1394"/>
                <a:gd name="T113" fmla="*/ 342 h 496"/>
                <a:gd name="T114" fmla="*/ 374 w 1394"/>
                <a:gd name="T115" fmla="*/ 336 h 4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394" h="496">
                  <a:moveTo>
                    <a:pt x="374" y="336"/>
                  </a:moveTo>
                  <a:lnTo>
                    <a:pt x="374" y="336"/>
                  </a:lnTo>
                  <a:lnTo>
                    <a:pt x="396" y="306"/>
                  </a:lnTo>
                  <a:lnTo>
                    <a:pt x="408" y="300"/>
                  </a:lnTo>
                  <a:lnTo>
                    <a:pt x="426" y="296"/>
                  </a:lnTo>
                  <a:lnTo>
                    <a:pt x="464" y="286"/>
                  </a:lnTo>
                  <a:lnTo>
                    <a:pt x="536" y="274"/>
                  </a:lnTo>
                  <a:lnTo>
                    <a:pt x="618" y="280"/>
                  </a:lnTo>
                  <a:lnTo>
                    <a:pt x="652" y="270"/>
                  </a:lnTo>
                  <a:lnTo>
                    <a:pt x="686" y="258"/>
                  </a:lnTo>
                  <a:lnTo>
                    <a:pt x="746" y="236"/>
                  </a:lnTo>
                  <a:lnTo>
                    <a:pt x="816" y="230"/>
                  </a:lnTo>
                  <a:lnTo>
                    <a:pt x="844" y="216"/>
                  </a:lnTo>
                  <a:lnTo>
                    <a:pt x="874" y="200"/>
                  </a:lnTo>
                  <a:lnTo>
                    <a:pt x="904" y="186"/>
                  </a:lnTo>
                  <a:lnTo>
                    <a:pt x="932" y="174"/>
                  </a:lnTo>
                  <a:lnTo>
                    <a:pt x="952" y="168"/>
                  </a:lnTo>
                  <a:lnTo>
                    <a:pt x="972" y="162"/>
                  </a:lnTo>
                  <a:lnTo>
                    <a:pt x="1018" y="156"/>
                  </a:lnTo>
                  <a:lnTo>
                    <a:pt x="1062" y="148"/>
                  </a:lnTo>
                  <a:lnTo>
                    <a:pt x="1084" y="144"/>
                  </a:lnTo>
                  <a:lnTo>
                    <a:pt x="1106" y="136"/>
                  </a:lnTo>
                  <a:lnTo>
                    <a:pt x="1140" y="122"/>
                  </a:lnTo>
                  <a:lnTo>
                    <a:pt x="1174" y="106"/>
                  </a:lnTo>
                  <a:lnTo>
                    <a:pt x="1244" y="70"/>
                  </a:lnTo>
                  <a:lnTo>
                    <a:pt x="1278" y="52"/>
                  </a:lnTo>
                  <a:lnTo>
                    <a:pt x="1316" y="36"/>
                  </a:lnTo>
                  <a:lnTo>
                    <a:pt x="1352" y="22"/>
                  </a:lnTo>
                  <a:lnTo>
                    <a:pt x="1390" y="10"/>
                  </a:lnTo>
                  <a:lnTo>
                    <a:pt x="1394" y="4"/>
                  </a:lnTo>
                  <a:lnTo>
                    <a:pt x="1376" y="0"/>
                  </a:lnTo>
                  <a:lnTo>
                    <a:pt x="1364" y="6"/>
                  </a:lnTo>
                  <a:lnTo>
                    <a:pt x="1356" y="10"/>
                  </a:lnTo>
                  <a:lnTo>
                    <a:pt x="1346" y="10"/>
                  </a:lnTo>
                  <a:lnTo>
                    <a:pt x="1338" y="8"/>
                  </a:lnTo>
                  <a:lnTo>
                    <a:pt x="1320" y="6"/>
                  </a:lnTo>
                  <a:lnTo>
                    <a:pt x="1308" y="8"/>
                  </a:lnTo>
                  <a:lnTo>
                    <a:pt x="1298" y="10"/>
                  </a:lnTo>
                  <a:lnTo>
                    <a:pt x="1264" y="44"/>
                  </a:lnTo>
                  <a:lnTo>
                    <a:pt x="1236" y="54"/>
                  </a:lnTo>
                  <a:lnTo>
                    <a:pt x="1208" y="60"/>
                  </a:lnTo>
                  <a:lnTo>
                    <a:pt x="1178" y="66"/>
                  </a:lnTo>
                  <a:lnTo>
                    <a:pt x="1150" y="72"/>
                  </a:lnTo>
                  <a:lnTo>
                    <a:pt x="1124" y="80"/>
                  </a:lnTo>
                  <a:lnTo>
                    <a:pt x="1112" y="86"/>
                  </a:lnTo>
                  <a:lnTo>
                    <a:pt x="1100" y="94"/>
                  </a:lnTo>
                  <a:lnTo>
                    <a:pt x="1090" y="102"/>
                  </a:lnTo>
                  <a:lnTo>
                    <a:pt x="1082" y="112"/>
                  </a:lnTo>
                  <a:lnTo>
                    <a:pt x="1074" y="122"/>
                  </a:lnTo>
                  <a:lnTo>
                    <a:pt x="1068" y="136"/>
                  </a:lnTo>
                  <a:lnTo>
                    <a:pt x="1054" y="138"/>
                  </a:lnTo>
                  <a:lnTo>
                    <a:pt x="1038" y="138"/>
                  </a:lnTo>
                  <a:lnTo>
                    <a:pt x="1004" y="136"/>
                  </a:lnTo>
                  <a:lnTo>
                    <a:pt x="988" y="136"/>
                  </a:lnTo>
                  <a:lnTo>
                    <a:pt x="970" y="138"/>
                  </a:lnTo>
                  <a:lnTo>
                    <a:pt x="952" y="142"/>
                  </a:lnTo>
                  <a:lnTo>
                    <a:pt x="936" y="148"/>
                  </a:lnTo>
                  <a:lnTo>
                    <a:pt x="872" y="174"/>
                  </a:lnTo>
                  <a:lnTo>
                    <a:pt x="806" y="200"/>
                  </a:lnTo>
                  <a:lnTo>
                    <a:pt x="738" y="222"/>
                  </a:lnTo>
                  <a:lnTo>
                    <a:pt x="704" y="232"/>
                  </a:lnTo>
                  <a:lnTo>
                    <a:pt x="668" y="240"/>
                  </a:lnTo>
                  <a:lnTo>
                    <a:pt x="632" y="246"/>
                  </a:lnTo>
                  <a:lnTo>
                    <a:pt x="594" y="252"/>
                  </a:lnTo>
                  <a:lnTo>
                    <a:pt x="558" y="256"/>
                  </a:lnTo>
                  <a:lnTo>
                    <a:pt x="522" y="262"/>
                  </a:lnTo>
                  <a:lnTo>
                    <a:pt x="476" y="254"/>
                  </a:lnTo>
                  <a:lnTo>
                    <a:pt x="392" y="296"/>
                  </a:lnTo>
                  <a:lnTo>
                    <a:pt x="344" y="296"/>
                  </a:lnTo>
                  <a:lnTo>
                    <a:pt x="250" y="332"/>
                  </a:lnTo>
                  <a:lnTo>
                    <a:pt x="204" y="350"/>
                  </a:lnTo>
                  <a:lnTo>
                    <a:pt x="158" y="370"/>
                  </a:lnTo>
                  <a:lnTo>
                    <a:pt x="116" y="394"/>
                  </a:lnTo>
                  <a:lnTo>
                    <a:pt x="74" y="418"/>
                  </a:lnTo>
                  <a:lnTo>
                    <a:pt x="56" y="432"/>
                  </a:lnTo>
                  <a:lnTo>
                    <a:pt x="38" y="448"/>
                  </a:lnTo>
                  <a:lnTo>
                    <a:pt x="20" y="464"/>
                  </a:lnTo>
                  <a:lnTo>
                    <a:pt x="4" y="480"/>
                  </a:lnTo>
                  <a:lnTo>
                    <a:pt x="0" y="496"/>
                  </a:lnTo>
                  <a:lnTo>
                    <a:pt x="12" y="494"/>
                  </a:lnTo>
                  <a:lnTo>
                    <a:pt x="26" y="490"/>
                  </a:lnTo>
                  <a:lnTo>
                    <a:pt x="60" y="474"/>
                  </a:lnTo>
                  <a:lnTo>
                    <a:pt x="102" y="452"/>
                  </a:lnTo>
                  <a:lnTo>
                    <a:pt x="146" y="426"/>
                  </a:lnTo>
                  <a:lnTo>
                    <a:pt x="234" y="372"/>
                  </a:lnTo>
                  <a:lnTo>
                    <a:pt x="270" y="352"/>
                  </a:lnTo>
                  <a:lnTo>
                    <a:pt x="286" y="344"/>
                  </a:lnTo>
                  <a:lnTo>
                    <a:pt x="300" y="340"/>
                  </a:lnTo>
                  <a:lnTo>
                    <a:pt x="306" y="338"/>
                  </a:lnTo>
                  <a:lnTo>
                    <a:pt x="314" y="338"/>
                  </a:lnTo>
                  <a:lnTo>
                    <a:pt x="332" y="340"/>
                  </a:lnTo>
                  <a:lnTo>
                    <a:pt x="352" y="342"/>
                  </a:lnTo>
                  <a:lnTo>
                    <a:pt x="362" y="340"/>
                  </a:lnTo>
                  <a:lnTo>
                    <a:pt x="374" y="3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" name="Freeform 123"/>
            <p:cNvSpPr>
              <a:spLocks/>
            </p:cNvSpPr>
            <p:nvPr/>
          </p:nvSpPr>
          <p:spPr bwMode="auto">
            <a:xfrm>
              <a:off x="3575" y="2647"/>
              <a:ext cx="518" cy="118"/>
            </a:xfrm>
            <a:custGeom>
              <a:avLst/>
              <a:gdLst>
                <a:gd name="T0" fmla="*/ 88 w 518"/>
                <a:gd name="T1" fmla="*/ 100 h 118"/>
                <a:gd name="T2" fmla="*/ 88 w 518"/>
                <a:gd name="T3" fmla="*/ 100 h 118"/>
                <a:gd name="T4" fmla="*/ 284 w 518"/>
                <a:gd name="T5" fmla="*/ 100 h 118"/>
                <a:gd name="T6" fmla="*/ 284 w 518"/>
                <a:gd name="T7" fmla="*/ 100 h 118"/>
                <a:gd name="T8" fmla="*/ 344 w 518"/>
                <a:gd name="T9" fmla="*/ 86 h 118"/>
                <a:gd name="T10" fmla="*/ 380 w 518"/>
                <a:gd name="T11" fmla="*/ 78 h 118"/>
                <a:gd name="T12" fmla="*/ 416 w 518"/>
                <a:gd name="T13" fmla="*/ 66 h 118"/>
                <a:gd name="T14" fmla="*/ 450 w 518"/>
                <a:gd name="T15" fmla="*/ 54 h 118"/>
                <a:gd name="T16" fmla="*/ 482 w 518"/>
                <a:gd name="T17" fmla="*/ 38 h 118"/>
                <a:gd name="T18" fmla="*/ 494 w 518"/>
                <a:gd name="T19" fmla="*/ 30 h 118"/>
                <a:gd name="T20" fmla="*/ 504 w 518"/>
                <a:gd name="T21" fmla="*/ 20 h 118"/>
                <a:gd name="T22" fmla="*/ 512 w 518"/>
                <a:gd name="T23" fmla="*/ 12 h 118"/>
                <a:gd name="T24" fmla="*/ 518 w 518"/>
                <a:gd name="T25" fmla="*/ 0 h 118"/>
                <a:gd name="T26" fmla="*/ 518 w 518"/>
                <a:gd name="T27" fmla="*/ 0 h 118"/>
                <a:gd name="T28" fmla="*/ 506 w 518"/>
                <a:gd name="T29" fmla="*/ 0 h 118"/>
                <a:gd name="T30" fmla="*/ 506 w 518"/>
                <a:gd name="T31" fmla="*/ 0 h 118"/>
                <a:gd name="T32" fmla="*/ 484 w 518"/>
                <a:gd name="T33" fmla="*/ 16 h 118"/>
                <a:gd name="T34" fmla="*/ 458 w 518"/>
                <a:gd name="T35" fmla="*/ 28 h 118"/>
                <a:gd name="T36" fmla="*/ 430 w 518"/>
                <a:gd name="T37" fmla="*/ 38 h 118"/>
                <a:gd name="T38" fmla="*/ 400 w 518"/>
                <a:gd name="T39" fmla="*/ 44 h 118"/>
                <a:gd name="T40" fmla="*/ 368 w 518"/>
                <a:gd name="T41" fmla="*/ 52 h 118"/>
                <a:gd name="T42" fmla="*/ 336 w 518"/>
                <a:gd name="T43" fmla="*/ 56 h 118"/>
                <a:gd name="T44" fmla="*/ 266 w 518"/>
                <a:gd name="T45" fmla="*/ 62 h 118"/>
                <a:gd name="T46" fmla="*/ 194 w 518"/>
                <a:gd name="T47" fmla="*/ 68 h 118"/>
                <a:gd name="T48" fmla="*/ 124 w 518"/>
                <a:gd name="T49" fmla="*/ 74 h 118"/>
                <a:gd name="T50" fmla="*/ 90 w 518"/>
                <a:gd name="T51" fmla="*/ 78 h 118"/>
                <a:gd name="T52" fmla="*/ 58 w 518"/>
                <a:gd name="T53" fmla="*/ 82 h 118"/>
                <a:gd name="T54" fmla="*/ 28 w 518"/>
                <a:gd name="T55" fmla="*/ 90 h 118"/>
                <a:gd name="T56" fmla="*/ 0 w 518"/>
                <a:gd name="T57" fmla="*/ 98 h 118"/>
                <a:gd name="T58" fmla="*/ 0 w 518"/>
                <a:gd name="T59" fmla="*/ 98 h 118"/>
                <a:gd name="T60" fmla="*/ 4 w 518"/>
                <a:gd name="T61" fmla="*/ 108 h 118"/>
                <a:gd name="T62" fmla="*/ 12 w 518"/>
                <a:gd name="T63" fmla="*/ 116 h 118"/>
                <a:gd name="T64" fmla="*/ 12 w 518"/>
                <a:gd name="T65" fmla="*/ 116 h 118"/>
                <a:gd name="T66" fmla="*/ 22 w 518"/>
                <a:gd name="T67" fmla="*/ 118 h 118"/>
                <a:gd name="T68" fmla="*/ 32 w 518"/>
                <a:gd name="T69" fmla="*/ 118 h 118"/>
                <a:gd name="T70" fmla="*/ 42 w 518"/>
                <a:gd name="T71" fmla="*/ 116 h 118"/>
                <a:gd name="T72" fmla="*/ 52 w 518"/>
                <a:gd name="T73" fmla="*/ 114 h 118"/>
                <a:gd name="T74" fmla="*/ 70 w 518"/>
                <a:gd name="T75" fmla="*/ 106 h 118"/>
                <a:gd name="T76" fmla="*/ 88 w 518"/>
                <a:gd name="T77" fmla="*/ 100 h 118"/>
                <a:gd name="T78" fmla="*/ 88 w 518"/>
                <a:gd name="T79" fmla="*/ 100 h 1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18" h="118">
                  <a:moveTo>
                    <a:pt x="88" y="100"/>
                  </a:moveTo>
                  <a:lnTo>
                    <a:pt x="88" y="100"/>
                  </a:lnTo>
                  <a:lnTo>
                    <a:pt x="284" y="100"/>
                  </a:lnTo>
                  <a:lnTo>
                    <a:pt x="344" y="86"/>
                  </a:lnTo>
                  <a:lnTo>
                    <a:pt x="380" y="78"/>
                  </a:lnTo>
                  <a:lnTo>
                    <a:pt x="416" y="66"/>
                  </a:lnTo>
                  <a:lnTo>
                    <a:pt x="450" y="54"/>
                  </a:lnTo>
                  <a:lnTo>
                    <a:pt x="482" y="38"/>
                  </a:lnTo>
                  <a:lnTo>
                    <a:pt x="494" y="30"/>
                  </a:lnTo>
                  <a:lnTo>
                    <a:pt x="504" y="20"/>
                  </a:lnTo>
                  <a:lnTo>
                    <a:pt x="512" y="12"/>
                  </a:lnTo>
                  <a:lnTo>
                    <a:pt x="518" y="0"/>
                  </a:lnTo>
                  <a:lnTo>
                    <a:pt x="506" y="0"/>
                  </a:lnTo>
                  <a:lnTo>
                    <a:pt x="484" y="16"/>
                  </a:lnTo>
                  <a:lnTo>
                    <a:pt x="458" y="28"/>
                  </a:lnTo>
                  <a:lnTo>
                    <a:pt x="430" y="38"/>
                  </a:lnTo>
                  <a:lnTo>
                    <a:pt x="400" y="44"/>
                  </a:lnTo>
                  <a:lnTo>
                    <a:pt x="368" y="52"/>
                  </a:lnTo>
                  <a:lnTo>
                    <a:pt x="336" y="56"/>
                  </a:lnTo>
                  <a:lnTo>
                    <a:pt x="266" y="62"/>
                  </a:lnTo>
                  <a:lnTo>
                    <a:pt x="194" y="68"/>
                  </a:lnTo>
                  <a:lnTo>
                    <a:pt x="124" y="74"/>
                  </a:lnTo>
                  <a:lnTo>
                    <a:pt x="90" y="78"/>
                  </a:lnTo>
                  <a:lnTo>
                    <a:pt x="58" y="82"/>
                  </a:lnTo>
                  <a:lnTo>
                    <a:pt x="28" y="90"/>
                  </a:lnTo>
                  <a:lnTo>
                    <a:pt x="0" y="98"/>
                  </a:lnTo>
                  <a:lnTo>
                    <a:pt x="4" y="108"/>
                  </a:lnTo>
                  <a:lnTo>
                    <a:pt x="12" y="116"/>
                  </a:lnTo>
                  <a:lnTo>
                    <a:pt x="22" y="118"/>
                  </a:lnTo>
                  <a:lnTo>
                    <a:pt x="32" y="118"/>
                  </a:lnTo>
                  <a:lnTo>
                    <a:pt x="42" y="116"/>
                  </a:lnTo>
                  <a:lnTo>
                    <a:pt x="52" y="114"/>
                  </a:lnTo>
                  <a:lnTo>
                    <a:pt x="70" y="106"/>
                  </a:lnTo>
                  <a:lnTo>
                    <a:pt x="88" y="1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5" name="Freeform 124"/>
            <p:cNvSpPr>
              <a:spLocks/>
            </p:cNvSpPr>
            <p:nvPr/>
          </p:nvSpPr>
          <p:spPr bwMode="auto">
            <a:xfrm>
              <a:off x="3357" y="2667"/>
              <a:ext cx="1394" cy="494"/>
            </a:xfrm>
            <a:custGeom>
              <a:avLst/>
              <a:gdLst>
                <a:gd name="T0" fmla="*/ 296 w 1394"/>
                <a:gd name="T1" fmla="*/ 346 h 494"/>
                <a:gd name="T2" fmla="*/ 196 w 1394"/>
                <a:gd name="T3" fmla="*/ 380 h 494"/>
                <a:gd name="T4" fmla="*/ 92 w 1394"/>
                <a:gd name="T5" fmla="*/ 428 h 494"/>
                <a:gd name="T6" fmla="*/ 56 w 1394"/>
                <a:gd name="T7" fmla="*/ 462 h 494"/>
                <a:gd name="T8" fmla="*/ 20 w 1394"/>
                <a:gd name="T9" fmla="*/ 478 h 494"/>
                <a:gd name="T10" fmla="*/ 0 w 1394"/>
                <a:gd name="T11" fmla="*/ 494 h 494"/>
                <a:gd name="T12" fmla="*/ 4 w 1394"/>
                <a:gd name="T13" fmla="*/ 494 h 494"/>
                <a:gd name="T14" fmla="*/ 108 w 1394"/>
                <a:gd name="T15" fmla="*/ 468 h 494"/>
                <a:gd name="T16" fmla="*/ 240 w 1394"/>
                <a:gd name="T17" fmla="*/ 412 h 494"/>
                <a:gd name="T18" fmla="*/ 280 w 1394"/>
                <a:gd name="T19" fmla="*/ 388 h 494"/>
                <a:gd name="T20" fmla="*/ 298 w 1394"/>
                <a:gd name="T21" fmla="*/ 382 h 494"/>
                <a:gd name="T22" fmla="*/ 318 w 1394"/>
                <a:gd name="T23" fmla="*/ 398 h 494"/>
                <a:gd name="T24" fmla="*/ 374 w 1394"/>
                <a:gd name="T25" fmla="*/ 386 h 494"/>
                <a:gd name="T26" fmla="*/ 440 w 1394"/>
                <a:gd name="T27" fmla="*/ 380 h 494"/>
                <a:gd name="T28" fmla="*/ 484 w 1394"/>
                <a:gd name="T29" fmla="*/ 370 h 494"/>
                <a:gd name="T30" fmla="*/ 536 w 1394"/>
                <a:gd name="T31" fmla="*/ 354 h 494"/>
                <a:gd name="T32" fmla="*/ 620 w 1394"/>
                <a:gd name="T33" fmla="*/ 306 h 494"/>
                <a:gd name="T34" fmla="*/ 672 w 1394"/>
                <a:gd name="T35" fmla="*/ 284 h 494"/>
                <a:gd name="T36" fmla="*/ 724 w 1394"/>
                <a:gd name="T37" fmla="*/ 288 h 494"/>
                <a:gd name="T38" fmla="*/ 812 w 1394"/>
                <a:gd name="T39" fmla="*/ 248 h 494"/>
                <a:gd name="T40" fmla="*/ 898 w 1394"/>
                <a:gd name="T41" fmla="*/ 202 h 494"/>
                <a:gd name="T42" fmla="*/ 924 w 1394"/>
                <a:gd name="T43" fmla="*/ 196 h 494"/>
                <a:gd name="T44" fmla="*/ 986 w 1394"/>
                <a:gd name="T45" fmla="*/ 192 h 494"/>
                <a:gd name="T46" fmla="*/ 1064 w 1394"/>
                <a:gd name="T47" fmla="*/ 160 h 494"/>
                <a:gd name="T48" fmla="*/ 1260 w 1394"/>
                <a:gd name="T49" fmla="*/ 70 h 494"/>
                <a:gd name="T50" fmla="*/ 1332 w 1394"/>
                <a:gd name="T51" fmla="*/ 46 h 494"/>
                <a:gd name="T52" fmla="*/ 1394 w 1394"/>
                <a:gd name="T53" fmla="*/ 18 h 494"/>
                <a:gd name="T54" fmla="*/ 1394 w 1394"/>
                <a:gd name="T55" fmla="*/ 6 h 494"/>
                <a:gd name="T56" fmla="*/ 1370 w 1394"/>
                <a:gd name="T57" fmla="*/ 8 h 494"/>
                <a:gd name="T58" fmla="*/ 1308 w 1394"/>
                <a:gd name="T59" fmla="*/ 38 h 494"/>
                <a:gd name="T60" fmla="*/ 1194 w 1394"/>
                <a:gd name="T61" fmla="*/ 70 h 494"/>
                <a:gd name="T62" fmla="*/ 1130 w 1394"/>
                <a:gd name="T63" fmla="*/ 102 h 494"/>
                <a:gd name="T64" fmla="*/ 1032 w 1394"/>
                <a:gd name="T65" fmla="*/ 158 h 494"/>
                <a:gd name="T66" fmla="*/ 1004 w 1394"/>
                <a:gd name="T67" fmla="*/ 168 h 494"/>
                <a:gd name="T68" fmla="*/ 964 w 1394"/>
                <a:gd name="T69" fmla="*/ 162 h 494"/>
                <a:gd name="T70" fmla="*/ 942 w 1394"/>
                <a:gd name="T71" fmla="*/ 166 h 494"/>
                <a:gd name="T72" fmla="*/ 810 w 1394"/>
                <a:gd name="T73" fmla="*/ 220 h 494"/>
                <a:gd name="T74" fmla="*/ 744 w 1394"/>
                <a:gd name="T75" fmla="*/ 242 h 494"/>
                <a:gd name="T76" fmla="*/ 660 w 1394"/>
                <a:gd name="T77" fmla="*/ 256 h 494"/>
                <a:gd name="T78" fmla="*/ 602 w 1394"/>
                <a:gd name="T79" fmla="*/ 276 h 494"/>
                <a:gd name="T80" fmla="*/ 512 w 1394"/>
                <a:gd name="T81" fmla="*/ 326 h 494"/>
                <a:gd name="T82" fmla="*/ 422 w 1394"/>
                <a:gd name="T83" fmla="*/ 354 h 494"/>
                <a:gd name="T84" fmla="*/ 344 w 1394"/>
                <a:gd name="T85" fmla="*/ 366 h 49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394" h="494">
                  <a:moveTo>
                    <a:pt x="318" y="344"/>
                  </a:moveTo>
                  <a:lnTo>
                    <a:pt x="318" y="344"/>
                  </a:lnTo>
                  <a:lnTo>
                    <a:pt x="296" y="346"/>
                  </a:lnTo>
                  <a:lnTo>
                    <a:pt x="266" y="354"/>
                  </a:lnTo>
                  <a:lnTo>
                    <a:pt x="232" y="366"/>
                  </a:lnTo>
                  <a:lnTo>
                    <a:pt x="196" y="380"/>
                  </a:lnTo>
                  <a:lnTo>
                    <a:pt x="130" y="406"/>
                  </a:lnTo>
                  <a:lnTo>
                    <a:pt x="106" y="418"/>
                  </a:lnTo>
                  <a:lnTo>
                    <a:pt x="92" y="428"/>
                  </a:lnTo>
                  <a:lnTo>
                    <a:pt x="74" y="446"/>
                  </a:lnTo>
                  <a:lnTo>
                    <a:pt x="56" y="462"/>
                  </a:lnTo>
                  <a:lnTo>
                    <a:pt x="46" y="468"/>
                  </a:lnTo>
                  <a:lnTo>
                    <a:pt x="34" y="474"/>
                  </a:lnTo>
                  <a:lnTo>
                    <a:pt x="20" y="478"/>
                  </a:lnTo>
                  <a:lnTo>
                    <a:pt x="4" y="480"/>
                  </a:lnTo>
                  <a:lnTo>
                    <a:pt x="0" y="494"/>
                  </a:lnTo>
                  <a:lnTo>
                    <a:pt x="4" y="494"/>
                  </a:lnTo>
                  <a:lnTo>
                    <a:pt x="28" y="492"/>
                  </a:lnTo>
                  <a:lnTo>
                    <a:pt x="64" y="482"/>
                  </a:lnTo>
                  <a:lnTo>
                    <a:pt x="108" y="468"/>
                  </a:lnTo>
                  <a:lnTo>
                    <a:pt x="156" y="450"/>
                  </a:lnTo>
                  <a:lnTo>
                    <a:pt x="200" y="432"/>
                  </a:lnTo>
                  <a:lnTo>
                    <a:pt x="240" y="412"/>
                  </a:lnTo>
                  <a:lnTo>
                    <a:pt x="256" y="404"/>
                  </a:lnTo>
                  <a:lnTo>
                    <a:pt x="270" y="396"/>
                  </a:lnTo>
                  <a:lnTo>
                    <a:pt x="280" y="388"/>
                  </a:lnTo>
                  <a:lnTo>
                    <a:pt x="284" y="380"/>
                  </a:lnTo>
                  <a:lnTo>
                    <a:pt x="298" y="382"/>
                  </a:lnTo>
                  <a:lnTo>
                    <a:pt x="306" y="386"/>
                  </a:lnTo>
                  <a:lnTo>
                    <a:pt x="318" y="398"/>
                  </a:lnTo>
                  <a:lnTo>
                    <a:pt x="334" y="392"/>
                  </a:lnTo>
                  <a:lnTo>
                    <a:pt x="354" y="388"/>
                  </a:lnTo>
                  <a:lnTo>
                    <a:pt x="374" y="386"/>
                  </a:lnTo>
                  <a:lnTo>
                    <a:pt x="396" y="384"/>
                  </a:lnTo>
                  <a:lnTo>
                    <a:pt x="418" y="382"/>
                  </a:lnTo>
                  <a:lnTo>
                    <a:pt x="440" y="380"/>
                  </a:lnTo>
                  <a:lnTo>
                    <a:pt x="462" y="376"/>
                  </a:lnTo>
                  <a:lnTo>
                    <a:pt x="484" y="370"/>
                  </a:lnTo>
                  <a:lnTo>
                    <a:pt x="506" y="346"/>
                  </a:lnTo>
                  <a:lnTo>
                    <a:pt x="536" y="354"/>
                  </a:lnTo>
                  <a:lnTo>
                    <a:pt x="620" y="306"/>
                  </a:lnTo>
                  <a:lnTo>
                    <a:pt x="638" y="300"/>
                  </a:lnTo>
                  <a:lnTo>
                    <a:pt x="650" y="296"/>
                  </a:lnTo>
                  <a:lnTo>
                    <a:pt x="672" y="284"/>
                  </a:lnTo>
                  <a:lnTo>
                    <a:pt x="724" y="288"/>
                  </a:lnTo>
                  <a:lnTo>
                    <a:pt x="746" y="282"/>
                  </a:lnTo>
                  <a:lnTo>
                    <a:pt x="768" y="272"/>
                  </a:lnTo>
                  <a:lnTo>
                    <a:pt x="812" y="248"/>
                  </a:lnTo>
                  <a:lnTo>
                    <a:pt x="856" y="222"/>
                  </a:lnTo>
                  <a:lnTo>
                    <a:pt x="878" y="212"/>
                  </a:lnTo>
                  <a:lnTo>
                    <a:pt x="898" y="202"/>
                  </a:lnTo>
                  <a:lnTo>
                    <a:pt x="912" y="198"/>
                  </a:lnTo>
                  <a:lnTo>
                    <a:pt x="924" y="196"/>
                  </a:lnTo>
                  <a:lnTo>
                    <a:pt x="950" y="194"/>
                  </a:lnTo>
                  <a:lnTo>
                    <a:pt x="974" y="194"/>
                  </a:lnTo>
                  <a:lnTo>
                    <a:pt x="986" y="192"/>
                  </a:lnTo>
                  <a:lnTo>
                    <a:pt x="998" y="188"/>
                  </a:lnTo>
                  <a:lnTo>
                    <a:pt x="1064" y="160"/>
                  </a:lnTo>
                  <a:lnTo>
                    <a:pt x="1132" y="128"/>
                  </a:lnTo>
                  <a:lnTo>
                    <a:pt x="1196" y="98"/>
                  </a:lnTo>
                  <a:lnTo>
                    <a:pt x="1260" y="70"/>
                  </a:lnTo>
                  <a:lnTo>
                    <a:pt x="1300" y="56"/>
                  </a:lnTo>
                  <a:lnTo>
                    <a:pt x="1332" y="46"/>
                  </a:lnTo>
                  <a:lnTo>
                    <a:pt x="1364" y="36"/>
                  </a:lnTo>
                  <a:lnTo>
                    <a:pt x="1378" y="28"/>
                  </a:lnTo>
                  <a:lnTo>
                    <a:pt x="1394" y="18"/>
                  </a:lnTo>
                  <a:lnTo>
                    <a:pt x="1394" y="6"/>
                  </a:lnTo>
                  <a:lnTo>
                    <a:pt x="1378" y="0"/>
                  </a:lnTo>
                  <a:lnTo>
                    <a:pt x="1370" y="8"/>
                  </a:lnTo>
                  <a:lnTo>
                    <a:pt x="1358" y="14"/>
                  </a:lnTo>
                  <a:lnTo>
                    <a:pt x="1334" y="28"/>
                  </a:lnTo>
                  <a:lnTo>
                    <a:pt x="1308" y="38"/>
                  </a:lnTo>
                  <a:lnTo>
                    <a:pt x="1280" y="46"/>
                  </a:lnTo>
                  <a:lnTo>
                    <a:pt x="1220" y="62"/>
                  </a:lnTo>
                  <a:lnTo>
                    <a:pt x="1194" y="70"/>
                  </a:lnTo>
                  <a:lnTo>
                    <a:pt x="1168" y="80"/>
                  </a:lnTo>
                  <a:lnTo>
                    <a:pt x="1130" y="102"/>
                  </a:lnTo>
                  <a:lnTo>
                    <a:pt x="1090" y="126"/>
                  </a:lnTo>
                  <a:lnTo>
                    <a:pt x="1050" y="148"/>
                  </a:lnTo>
                  <a:lnTo>
                    <a:pt x="1032" y="158"/>
                  </a:lnTo>
                  <a:lnTo>
                    <a:pt x="1012" y="166"/>
                  </a:lnTo>
                  <a:lnTo>
                    <a:pt x="1004" y="168"/>
                  </a:lnTo>
                  <a:lnTo>
                    <a:pt x="996" y="168"/>
                  </a:lnTo>
                  <a:lnTo>
                    <a:pt x="980" y="164"/>
                  </a:lnTo>
                  <a:lnTo>
                    <a:pt x="964" y="162"/>
                  </a:lnTo>
                  <a:lnTo>
                    <a:pt x="954" y="162"/>
                  </a:lnTo>
                  <a:lnTo>
                    <a:pt x="942" y="166"/>
                  </a:lnTo>
                  <a:lnTo>
                    <a:pt x="898" y="184"/>
                  </a:lnTo>
                  <a:lnTo>
                    <a:pt x="854" y="202"/>
                  </a:lnTo>
                  <a:lnTo>
                    <a:pt x="810" y="220"/>
                  </a:lnTo>
                  <a:lnTo>
                    <a:pt x="766" y="236"/>
                  </a:lnTo>
                  <a:lnTo>
                    <a:pt x="744" y="242"/>
                  </a:lnTo>
                  <a:lnTo>
                    <a:pt x="724" y="246"/>
                  </a:lnTo>
                  <a:lnTo>
                    <a:pt x="682" y="252"/>
                  </a:lnTo>
                  <a:lnTo>
                    <a:pt x="660" y="256"/>
                  </a:lnTo>
                  <a:lnTo>
                    <a:pt x="640" y="262"/>
                  </a:lnTo>
                  <a:lnTo>
                    <a:pt x="620" y="268"/>
                  </a:lnTo>
                  <a:lnTo>
                    <a:pt x="602" y="276"/>
                  </a:lnTo>
                  <a:lnTo>
                    <a:pt x="540" y="312"/>
                  </a:lnTo>
                  <a:lnTo>
                    <a:pt x="512" y="326"/>
                  </a:lnTo>
                  <a:lnTo>
                    <a:pt x="484" y="336"/>
                  </a:lnTo>
                  <a:lnTo>
                    <a:pt x="454" y="346"/>
                  </a:lnTo>
                  <a:lnTo>
                    <a:pt x="422" y="354"/>
                  </a:lnTo>
                  <a:lnTo>
                    <a:pt x="386" y="360"/>
                  </a:lnTo>
                  <a:lnTo>
                    <a:pt x="344" y="366"/>
                  </a:lnTo>
                  <a:lnTo>
                    <a:pt x="318" y="3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6" name="Freeform 125"/>
            <p:cNvSpPr>
              <a:spLocks/>
            </p:cNvSpPr>
            <p:nvPr/>
          </p:nvSpPr>
          <p:spPr bwMode="auto">
            <a:xfrm>
              <a:off x="4781" y="2667"/>
              <a:ext cx="28" cy="14"/>
            </a:xfrm>
            <a:custGeom>
              <a:avLst/>
              <a:gdLst>
                <a:gd name="T0" fmla="*/ 4 w 28"/>
                <a:gd name="T1" fmla="*/ 0 h 14"/>
                <a:gd name="T2" fmla="*/ 4 w 28"/>
                <a:gd name="T3" fmla="*/ 0 h 14"/>
                <a:gd name="T4" fmla="*/ 0 w 28"/>
                <a:gd name="T5" fmla="*/ 10 h 14"/>
                <a:gd name="T6" fmla="*/ 0 w 28"/>
                <a:gd name="T7" fmla="*/ 10 h 14"/>
                <a:gd name="T8" fmla="*/ 22 w 28"/>
                <a:gd name="T9" fmla="*/ 14 h 14"/>
                <a:gd name="T10" fmla="*/ 22 w 28"/>
                <a:gd name="T11" fmla="*/ 14 h 14"/>
                <a:gd name="T12" fmla="*/ 26 w 28"/>
                <a:gd name="T13" fmla="*/ 14 h 14"/>
                <a:gd name="T14" fmla="*/ 26 w 28"/>
                <a:gd name="T15" fmla="*/ 14 h 14"/>
                <a:gd name="T16" fmla="*/ 28 w 28"/>
                <a:gd name="T17" fmla="*/ 6 h 14"/>
                <a:gd name="T18" fmla="*/ 28 w 28"/>
                <a:gd name="T19" fmla="*/ 6 h 14"/>
                <a:gd name="T20" fmla="*/ 26 w 28"/>
                <a:gd name="T21" fmla="*/ 4 h 14"/>
                <a:gd name="T22" fmla="*/ 26 w 28"/>
                <a:gd name="T23" fmla="*/ 4 h 14"/>
                <a:gd name="T24" fmla="*/ 4 w 28"/>
                <a:gd name="T25" fmla="*/ 0 h 14"/>
                <a:gd name="T26" fmla="*/ 4 w 28"/>
                <a:gd name="T27" fmla="*/ 0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" h="14">
                  <a:moveTo>
                    <a:pt x="4" y="0"/>
                  </a:moveTo>
                  <a:lnTo>
                    <a:pt x="4" y="0"/>
                  </a:lnTo>
                  <a:lnTo>
                    <a:pt x="0" y="10"/>
                  </a:lnTo>
                  <a:lnTo>
                    <a:pt x="22" y="14"/>
                  </a:lnTo>
                  <a:lnTo>
                    <a:pt x="26" y="14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7" name="Freeform 126"/>
            <p:cNvSpPr>
              <a:spLocks/>
            </p:cNvSpPr>
            <p:nvPr/>
          </p:nvSpPr>
          <p:spPr bwMode="auto">
            <a:xfrm>
              <a:off x="3171" y="2703"/>
              <a:ext cx="182" cy="242"/>
            </a:xfrm>
            <a:custGeom>
              <a:avLst/>
              <a:gdLst>
                <a:gd name="T0" fmla="*/ 52 w 182"/>
                <a:gd name="T1" fmla="*/ 226 h 242"/>
                <a:gd name="T2" fmla="*/ 52 w 182"/>
                <a:gd name="T3" fmla="*/ 226 h 242"/>
                <a:gd name="T4" fmla="*/ 38 w 182"/>
                <a:gd name="T5" fmla="*/ 226 h 242"/>
                <a:gd name="T6" fmla="*/ 38 w 182"/>
                <a:gd name="T7" fmla="*/ 226 h 242"/>
                <a:gd name="T8" fmla="*/ 36 w 182"/>
                <a:gd name="T9" fmla="*/ 220 h 242"/>
                <a:gd name="T10" fmla="*/ 38 w 182"/>
                <a:gd name="T11" fmla="*/ 212 h 242"/>
                <a:gd name="T12" fmla="*/ 42 w 182"/>
                <a:gd name="T13" fmla="*/ 202 h 242"/>
                <a:gd name="T14" fmla="*/ 48 w 182"/>
                <a:gd name="T15" fmla="*/ 188 h 242"/>
                <a:gd name="T16" fmla="*/ 66 w 182"/>
                <a:gd name="T17" fmla="*/ 158 h 242"/>
                <a:gd name="T18" fmla="*/ 90 w 182"/>
                <a:gd name="T19" fmla="*/ 124 h 242"/>
                <a:gd name="T20" fmla="*/ 118 w 182"/>
                <a:gd name="T21" fmla="*/ 90 h 242"/>
                <a:gd name="T22" fmla="*/ 144 w 182"/>
                <a:gd name="T23" fmla="*/ 60 h 242"/>
                <a:gd name="T24" fmla="*/ 166 w 182"/>
                <a:gd name="T25" fmla="*/ 36 h 242"/>
                <a:gd name="T26" fmla="*/ 182 w 182"/>
                <a:gd name="T27" fmla="*/ 22 h 242"/>
                <a:gd name="T28" fmla="*/ 182 w 182"/>
                <a:gd name="T29" fmla="*/ 22 h 242"/>
                <a:gd name="T30" fmla="*/ 182 w 182"/>
                <a:gd name="T31" fmla="*/ 8 h 242"/>
                <a:gd name="T32" fmla="*/ 182 w 182"/>
                <a:gd name="T33" fmla="*/ 8 h 242"/>
                <a:gd name="T34" fmla="*/ 160 w 182"/>
                <a:gd name="T35" fmla="*/ 0 h 242"/>
                <a:gd name="T36" fmla="*/ 160 w 182"/>
                <a:gd name="T37" fmla="*/ 0 h 242"/>
                <a:gd name="T38" fmla="*/ 148 w 182"/>
                <a:gd name="T39" fmla="*/ 20 h 242"/>
                <a:gd name="T40" fmla="*/ 136 w 182"/>
                <a:gd name="T41" fmla="*/ 40 h 242"/>
                <a:gd name="T42" fmla="*/ 122 w 182"/>
                <a:gd name="T43" fmla="*/ 56 h 242"/>
                <a:gd name="T44" fmla="*/ 108 w 182"/>
                <a:gd name="T45" fmla="*/ 74 h 242"/>
                <a:gd name="T46" fmla="*/ 78 w 182"/>
                <a:gd name="T47" fmla="*/ 104 h 242"/>
                <a:gd name="T48" fmla="*/ 50 w 182"/>
                <a:gd name="T49" fmla="*/ 138 h 242"/>
                <a:gd name="T50" fmla="*/ 50 w 182"/>
                <a:gd name="T51" fmla="*/ 138 h 242"/>
                <a:gd name="T52" fmla="*/ 40 w 182"/>
                <a:gd name="T53" fmla="*/ 148 h 242"/>
                <a:gd name="T54" fmla="*/ 34 w 182"/>
                <a:gd name="T55" fmla="*/ 162 h 242"/>
                <a:gd name="T56" fmla="*/ 22 w 182"/>
                <a:gd name="T57" fmla="*/ 186 h 242"/>
                <a:gd name="T58" fmla="*/ 12 w 182"/>
                <a:gd name="T59" fmla="*/ 212 h 242"/>
                <a:gd name="T60" fmla="*/ 0 w 182"/>
                <a:gd name="T61" fmla="*/ 236 h 242"/>
                <a:gd name="T62" fmla="*/ 0 w 182"/>
                <a:gd name="T63" fmla="*/ 236 h 242"/>
                <a:gd name="T64" fmla="*/ 8 w 182"/>
                <a:gd name="T65" fmla="*/ 240 h 242"/>
                <a:gd name="T66" fmla="*/ 14 w 182"/>
                <a:gd name="T67" fmla="*/ 242 h 242"/>
                <a:gd name="T68" fmla="*/ 18 w 182"/>
                <a:gd name="T69" fmla="*/ 240 h 242"/>
                <a:gd name="T70" fmla="*/ 24 w 182"/>
                <a:gd name="T71" fmla="*/ 240 h 242"/>
                <a:gd name="T72" fmla="*/ 36 w 182"/>
                <a:gd name="T73" fmla="*/ 234 h 242"/>
                <a:gd name="T74" fmla="*/ 52 w 182"/>
                <a:gd name="T75" fmla="*/ 230 h 242"/>
                <a:gd name="T76" fmla="*/ 52 w 182"/>
                <a:gd name="T77" fmla="*/ 230 h 242"/>
                <a:gd name="T78" fmla="*/ 52 w 182"/>
                <a:gd name="T79" fmla="*/ 226 h 242"/>
                <a:gd name="T80" fmla="*/ 52 w 182"/>
                <a:gd name="T81" fmla="*/ 226 h 24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82" h="242">
                  <a:moveTo>
                    <a:pt x="52" y="226"/>
                  </a:moveTo>
                  <a:lnTo>
                    <a:pt x="52" y="226"/>
                  </a:lnTo>
                  <a:lnTo>
                    <a:pt x="38" y="226"/>
                  </a:lnTo>
                  <a:lnTo>
                    <a:pt x="36" y="220"/>
                  </a:lnTo>
                  <a:lnTo>
                    <a:pt x="38" y="212"/>
                  </a:lnTo>
                  <a:lnTo>
                    <a:pt x="42" y="202"/>
                  </a:lnTo>
                  <a:lnTo>
                    <a:pt x="48" y="188"/>
                  </a:lnTo>
                  <a:lnTo>
                    <a:pt x="66" y="158"/>
                  </a:lnTo>
                  <a:lnTo>
                    <a:pt x="90" y="124"/>
                  </a:lnTo>
                  <a:lnTo>
                    <a:pt x="118" y="90"/>
                  </a:lnTo>
                  <a:lnTo>
                    <a:pt x="144" y="60"/>
                  </a:lnTo>
                  <a:lnTo>
                    <a:pt x="166" y="36"/>
                  </a:lnTo>
                  <a:lnTo>
                    <a:pt x="182" y="22"/>
                  </a:lnTo>
                  <a:lnTo>
                    <a:pt x="182" y="8"/>
                  </a:lnTo>
                  <a:lnTo>
                    <a:pt x="160" y="0"/>
                  </a:lnTo>
                  <a:lnTo>
                    <a:pt x="148" y="20"/>
                  </a:lnTo>
                  <a:lnTo>
                    <a:pt x="136" y="40"/>
                  </a:lnTo>
                  <a:lnTo>
                    <a:pt x="122" y="56"/>
                  </a:lnTo>
                  <a:lnTo>
                    <a:pt x="108" y="74"/>
                  </a:lnTo>
                  <a:lnTo>
                    <a:pt x="78" y="104"/>
                  </a:lnTo>
                  <a:lnTo>
                    <a:pt x="50" y="138"/>
                  </a:lnTo>
                  <a:lnTo>
                    <a:pt x="40" y="148"/>
                  </a:lnTo>
                  <a:lnTo>
                    <a:pt x="34" y="162"/>
                  </a:lnTo>
                  <a:lnTo>
                    <a:pt x="22" y="186"/>
                  </a:lnTo>
                  <a:lnTo>
                    <a:pt x="12" y="212"/>
                  </a:lnTo>
                  <a:lnTo>
                    <a:pt x="0" y="236"/>
                  </a:lnTo>
                  <a:lnTo>
                    <a:pt x="8" y="240"/>
                  </a:lnTo>
                  <a:lnTo>
                    <a:pt x="14" y="242"/>
                  </a:lnTo>
                  <a:lnTo>
                    <a:pt x="18" y="240"/>
                  </a:lnTo>
                  <a:lnTo>
                    <a:pt x="24" y="240"/>
                  </a:lnTo>
                  <a:lnTo>
                    <a:pt x="36" y="234"/>
                  </a:lnTo>
                  <a:lnTo>
                    <a:pt x="52" y="230"/>
                  </a:lnTo>
                  <a:lnTo>
                    <a:pt x="52" y="2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8" name="Freeform 127"/>
            <p:cNvSpPr>
              <a:spLocks/>
            </p:cNvSpPr>
            <p:nvPr/>
          </p:nvSpPr>
          <p:spPr bwMode="auto">
            <a:xfrm>
              <a:off x="3483" y="2707"/>
              <a:ext cx="872" cy="248"/>
            </a:xfrm>
            <a:custGeom>
              <a:avLst/>
              <a:gdLst>
                <a:gd name="T0" fmla="*/ 750 w 872"/>
                <a:gd name="T1" fmla="*/ 22 h 248"/>
                <a:gd name="T2" fmla="*/ 668 w 872"/>
                <a:gd name="T3" fmla="*/ 70 h 248"/>
                <a:gd name="T4" fmla="*/ 606 w 872"/>
                <a:gd name="T5" fmla="*/ 62 h 248"/>
                <a:gd name="T6" fmla="*/ 524 w 872"/>
                <a:gd name="T7" fmla="*/ 96 h 248"/>
                <a:gd name="T8" fmla="*/ 462 w 872"/>
                <a:gd name="T9" fmla="*/ 102 h 248"/>
                <a:gd name="T10" fmla="*/ 412 w 872"/>
                <a:gd name="T11" fmla="*/ 110 h 248"/>
                <a:gd name="T12" fmla="*/ 396 w 872"/>
                <a:gd name="T13" fmla="*/ 114 h 248"/>
                <a:gd name="T14" fmla="*/ 362 w 872"/>
                <a:gd name="T15" fmla="*/ 140 h 248"/>
                <a:gd name="T16" fmla="*/ 342 w 872"/>
                <a:gd name="T17" fmla="*/ 144 h 248"/>
                <a:gd name="T18" fmla="*/ 302 w 872"/>
                <a:gd name="T19" fmla="*/ 142 h 248"/>
                <a:gd name="T20" fmla="*/ 262 w 872"/>
                <a:gd name="T21" fmla="*/ 136 h 248"/>
                <a:gd name="T22" fmla="*/ 218 w 872"/>
                <a:gd name="T23" fmla="*/ 136 h 248"/>
                <a:gd name="T24" fmla="*/ 196 w 872"/>
                <a:gd name="T25" fmla="*/ 144 h 248"/>
                <a:gd name="T26" fmla="*/ 146 w 872"/>
                <a:gd name="T27" fmla="*/ 168 h 248"/>
                <a:gd name="T28" fmla="*/ 48 w 872"/>
                <a:gd name="T29" fmla="*/ 216 h 248"/>
                <a:gd name="T30" fmla="*/ 0 w 872"/>
                <a:gd name="T31" fmla="*/ 236 h 248"/>
                <a:gd name="T32" fmla="*/ 0 w 872"/>
                <a:gd name="T33" fmla="*/ 240 h 248"/>
                <a:gd name="T34" fmla="*/ 6 w 872"/>
                <a:gd name="T35" fmla="*/ 248 h 248"/>
                <a:gd name="T36" fmla="*/ 50 w 872"/>
                <a:gd name="T37" fmla="*/ 236 h 248"/>
                <a:gd name="T38" fmla="*/ 134 w 872"/>
                <a:gd name="T39" fmla="*/ 200 h 248"/>
                <a:gd name="T40" fmla="*/ 176 w 872"/>
                <a:gd name="T41" fmla="*/ 184 h 248"/>
                <a:gd name="T42" fmla="*/ 218 w 872"/>
                <a:gd name="T43" fmla="*/ 176 h 248"/>
                <a:gd name="T44" fmla="*/ 372 w 872"/>
                <a:gd name="T45" fmla="*/ 144 h 248"/>
                <a:gd name="T46" fmla="*/ 538 w 872"/>
                <a:gd name="T47" fmla="*/ 110 h 248"/>
                <a:gd name="T48" fmla="*/ 588 w 872"/>
                <a:gd name="T49" fmla="*/ 96 h 248"/>
                <a:gd name="T50" fmla="*/ 660 w 872"/>
                <a:gd name="T51" fmla="*/ 78 h 248"/>
                <a:gd name="T52" fmla="*/ 778 w 872"/>
                <a:gd name="T53" fmla="*/ 50 h 248"/>
                <a:gd name="T54" fmla="*/ 828 w 872"/>
                <a:gd name="T55" fmla="*/ 30 h 248"/>
                <a:gd name="T56" fmla="*/ 854 w 872"/>
                <a:gd name="T57" fmla="*/ 14 h 248"/>
                <a:gd name="T58" fmla="*/ 864 w 872"/>
                <a:gd name="T59" fmla="*/ 4 h 248"/>
                <a:gd name="T60" fmla="*/ 872 w 872"/>
                <a:gd name="T61" fmla="*/ 4 h 248"/>
                <a:gd name="T62" fmla="*/ 838 w 872"/>
                <a:gd name="T63" fmla="*/ 0 h 248"/>
                <a:gd name="T64" fmla="*/ 750 w 872"/>
                <a:gd name="T65" fmla="*/ 22 h 24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72" h="248">
                  <a:moveTo>
                    <a:pt x="750" y="22"/>
                  </a:moveTo>
                  <a:lnTo>
                    <a:pt x="750" y="22"/>
                  </a:lnTo>
                  <a:lnTo>
                    <a:pt x="668" y="70"/>
                  </a:lnTo>
                  <a:lnTo>
                    <a:pt x="606" y="62"/>
                  </a:lnTo>
                  <a:lnTo>
                    <a:pt x="524" y="96"/>
                  </a:lnTo>
                  <a:lnTo>
                    <a:pt x="494" y="100"/>
                  </a:lnTo>
                  <a:lnTo>
                    <a:pt x="462" y="102"/>
                  </a:lnTo>
                  <a:lnTo>
                    <a:pt x="430" y="106"/>
                  </a:lnTo>
                  <a:lnTo>
                    <a:pt x="412" y="110"/>
                  </a:lnTo>
                  <a:lnTo>
                    <a:pt x="396" y="114"/>
                  </a:lnTo>
                  <a:lnTo>
                    <a:pt x="362" y="140"/>
                  </a:lnTo>
                  <a:lnTo>
                    <a:pt x="352" y="144"/>
                  </a:lnTo>
                  <a:lnTo>
                    <a:pt x="342" y="144"/>
                  </a:lnTo>
                  <a:lnTo>
                    <a:pt x="322" y="144"/>
                  </a:lnTo>
                  <a:lnTo>
                    <a:pt x="302" y="142"/>
                  </a:lnTo>
                  <a:lnTo>
                    <a:pt x="282" y="138"/>
                  </a:lnTo>
                  <a:lnTo>
                    <a:pt x="262" y="136"/>
                  </a:lnTo>
                  <a:lnTo>
                    <a:pt x="240" y="134"/>
                  </a:lnTo>
                  <a:lnTo>
                    <a:pt x="218" y="136"/>
                  </a:lnTo>
                  <a:lnTo>
                    <a:pt x="206" y="140"/>
                  </a:lnTo>
                  <a:lnTo>
                    <a:pt x="196" y="144"/>
                  </a:lnTo>
                  <a:lnTo>
                    <a:pt x="146" y="168"/>
                  </a:lnTo>
                  <a:lnTo>
                    <a:pt x="96" y="192"/>
                  </a:lnTo>
                  <a:lnTo>
                    <a:pt x="48" y="216"/>
                  </a:lnTo>
                  <a:lnTo>
                    <a:pt x="0" y="236"/>
                  </a:lnTo>
                  <a:lnTo>
                    <a:pt x="0" y="240"/>
                  </a:lnTo>
                  <a:lnTo>
                    <a:pt x="6" y="248"/>
                  </a:lnTo>
                  <a:lnTo>
                    <a:pt x="28" y="242"/>
                  </a:lnTo>
                  <a:lnTo>
                    <a:pt x="50" y="236"/>
                  </a:lnTo>
                  <a:lnTo>
                    <a:pt x="92" y="218"/>
                  </a:lnTo>
                  <a:lnTo>
                    <a:pt x="134" y="200"/>
                  </a:lnTo>
                  <a:lnTo>
                    <a:pt x="156" y="192"/>
                  </a:lnTo>
                  <a:lnTo>
                    <a:pt x="176" y="184"/>
                  </a:lnTo>
                  <a:lnTo>
                    <a:pt x="218" y="176"/>
                  </a:lnTo>
                  <a:lnTo>
                    <a:pt x="266" y="166"/>
                  </a:lnTo>
                  <a:lnTo>
                    <a:pt x="372" y="144"/>
                  </a:lnTo>
                  <a:lnTo>
                    <a:pt x="484" y="122"/>
                  </a:lnTo>
                  <a:lnTo>
                    <a:pt x="538" y="110"/>
                  </a:lnTo>
                  <a:lnTo>
                    <a:pt x="588" y="96"/>
                  </a:lnTo>
                  <a:lnTo>
                    <a:pt x="622" y="88"/>
                  </a:lnTo>
                  <a:lnTo>
                    <a:pt x="660" y="78"/>
                  </a:lnTo>
                  <a:lnTo>
                    <a:pt x="738" y="60"/>
                  </a:lnTo>
                  <a:lnTo>
                    <a:pt x="778" y="50"/>
                  </a:lnTo>
                  <a:lnTo>
                    <a:pt x="812" y="38"/>
                  </a:lnTo>
                  <a:lnTo>
                    <a:pt x="828" y="30"/>
                  </a:lnTo>
                  <a:lnTo>
                    <a:pt x="842" y="22"/>
                  </a:lnTo>
                  <a:lnTo>
                    <a:pt x="854" y="14"/>
                  </a:lnTo>
                  <a:lnTo>
                    <a:pt x="864" y="4"/>
                  </a:lnTo>
                  <a:lnTo>
                    <a:pt x="872" y="4"/>
                  </a:lnTo>
                  <a:lnTo>
                    <a:pt x="838" y="0"/>
                  </a:lnTo>
                  <a:lnTo>
                    <a:pt x="75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9" name="Freeform 128"/>
            <p:cNvSpPr>
              <a:spLocks/>
            </p:cNvSpPr>
            <p:nvPr/>
          </p:nvSpPr>
          <p:spPr bwMode="auto">
            <a:xfrm>
              <a:off x="3245" y="2741"/>
              <a:ext cx="146" cy="162"/>
            </a:xfrm>
            <a:custGeom>
              <a:avLst/>
              <a:gdLst>
                <a:gd name="T0" fmla="*/ 146 w 146"/>
                <a:gd name="T1" fmla="*/ 18 h 162"/>
                <a:gd name="T2" fmla="*/ 146 w 146"/>
                <a:gd name="T3" fmla="*/ 18 h 162"/>
                <a:gd name="T4" fmla="*/ 146 w 146"/>
                <a:gd name="T5" fmla="*/ 0 h 162"/>
                <a:gd name="T6" fmla="*/ 146 w 146"/>
                <a:gd name="T7" fmla="*/ 0 h 162"/>
                <a:gd name="T8" fmla="*/ 122 w 146"/>
                <a:gd name="T9" fmla="*/ 0 h 162"/>
                <a:gd name="T10" fmla="*/ 122 w 146"/>
                <a:gd name="T11" fmla="*/ 0 h 162"/>
                <a:gd name="T12" fmla="*/ 110 w 146"/>
                <a:gd name="T13" fmla="*/ 22 h 162"/>
                <a:gd name="T14" fmla="*/ 96 w 146"/>
                <a:gd name="T15" fmla="*/ 42 h 162"/>
                <a:gd name="T16" fmla="*/ 64 w 146"/>
                <a:gd name="T17" fmla="*/ 82 h 162"/>
                <a:gd name="T18" fmla="*/ 30 w 146"/>
                <a:gd name="T19" fmla="*/ 120 h 162"/>
                <a:gd name="T20" fmla="*/ 16 w 146"/>
                <a:gd name="T21" fmla="*/ 140 h 162"/>
                <a:gd name="T22" fmla="*/ 0 w 146"/>
                <a:gd name="T23" fmla="*/ 162 h 162"/>
                <a:gd name="T24" fmla="*/ 0 w 146"/>
                <a:gd name="T25" fmla="*/ 162 h 162"/>
                <a:gd name="T26" fmla="*/ 12 w 146"/>
                <a:gd name="T27" fmla="*/ 156 h 162"/>
                <a:gd name="T28" fmla="*/ 24 w 146"/>
                <a:gd name="T29" fmla="*/ 150 h 162"/>
                <a:gd name="T30" fmla="*/ 34 w 146"/>
                <a:gd name="T31" fmla="*/ 140 h 162"/>
                <a:gd name="T32" fmla="*/ 42 w 146"/>
                <a:gd name="T33" fmla="*/ 132 h 162"/>
                <a:gd name="T34" fmla="*/ 58 w 146"/>
                <a:gd name="T35" fmla="*/ 112 h 162"/>
                <a:gd name="T36" fmla="*/ 74 w 146"/>
                <a:gd name="T37" fmla="*/ 90 h 162"/>
                <a:gd name="T38" fmla="*/ 90 w 146"/>
                <a:gd name="T39" fmla="*/ 68 h 162"/>
                <a:gd name="T40" fmla="*/ 106 w 146"/>
                <a:gd name="T41" fmla="*/ 48 h 162"/>
                <a:gd name="T42" fmla="*/ 114 w 146"/>
                <a:gd name="T43" fmla="*/ 38 h 162"/>
                <a:gd name="T44" fmla="*/ 124 w 146"/>
                <a:gd name="T45" fmla="*/ 30 h 162"/>
                <a:gd name="T46" fmla="*/ 134 w 146"/>
                <a:gd name="T47" fmla="*/ 24 h 162"/>
                <a:gd name="T48" fmla="*/ 146 w 146"/>
                <a:gd name="T49" fmla="*/ 18 h 162"/>
                <a:gd name="T50" fmla="*/ 146 w 146"/>
                <a:gd name="T51" fmla="*/ 18 h 16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46" h="162">
                  <a:moveTo>
                    <a:pt x="146" y="18"/>
                  </a:moveTo>
                  <a:lnTo>
                    <a:pt x="146" y="18"/>
                  </a:lnTo>
                  <a:lnTo>
                    <a:pt x="146" y="0"/>
                  </a:lnTo>
                  <a:lnTo>
                    <a:pt x="122" y="0"/>
                  </a:lnTo>
                  <a:lnTo>
                    <a:pt x="110" y="22"/>
                  </a:lnTo>
                  <a:lnTo>
                    <a:pt x="96" y="42"/>
                  </a:lnTo>
                  <a:lnTo>
                    <a:pt x="64" y="82"/>
                  </a:lnTo>
                  <a:lnTo>
                    <a:pt x="30" y="120"/>
                  </a:lnTo>
                  <a:lnTo>
                    <a:pt x="16" y="140"/>
                  </a:lnTo>
                  <a:lnTo>
                    <a:pt x="0" y="162"/>
                  </a:lnTo>
                  <a:lnTo>
                    <a:pt x="12" y="156"/>
                  </a:lnTo>
                  <a:lnTo>
                    <a:pt x="24" y="150"/>
                  </a:lnTo>
                  <a:lnTo>
                    <a:pt x="34" y="140"/>
                  </a:lnTo>
                  <a:lnTo>
                    <a:pt x="42" y="132"/>
                  </a:lnTo>
                  <a:lnTo>
                    <a:pt x="58" y="112"/>
                  </a:lnTo>
                  <a:lnTo>
                    <a:pt x="74" y="90"/>
                  </a:lnTo>
                  <a:lnTo>
                    <a:pt x="90" y="68"/>
                  </a:lnTo>
                  <a:lnTo>
                    <a:pt x="106" y="48"/>
                  </a:lnTo>
                  <a:lnTo>
                    <a:pt x="114" y="38"/>
                  </a:lnTo>
                  <a:lnTo>
                    <a:pt x="124" y="30"/>
                  </a:lnTo>
                  <a:lnTo>
                    <a:pt x="134" y="24"/>
                  </a:lnTo>
                  <a:lnTo>
                    <a:pt x="146" y="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0" name="Freeform 129"/>
            <p:cNvSpPr>
              <a:spLocks/>
            </p:cNvSpPr>
            <p:nvPr/>
          </p:nvSpPr>
          <p:spPr bwMode="auto">
            <a:xfrm>
              <a:off x="4743" y="2741"/>
              <a:ext cx="38" cy="14"/>
            </a:xfrm>
            <a:custGeom>
              <a:avLst/>
              <a:gdLst>
                <a:gd name="T0" fmla="*/ 26 w 38"/>
                <a:gd name="T1" fmla="*/ 10 h 14"/>
                <a:gd name="T2" fmla="*/ 26 w 38"/>
                <a:gd name="T3" fmla="*/ 10 h 14"/>
                <a:gd name="T4" fmla="*/ 34 w 38"/>
                <a:gd name="T5" fmla="*/ 10 h 14"/>
                <a:gd name="T6" fmla="*/ 34 w 38"/>
                <a:gd name="T7" fmla="*/ 10 h 14"/>
                <a:gd name="T8" fmla="*/ 38 w 38"/>
                <a:gd name="T9" fmla="*/ 4 h 14"/>
                <a:gd name="T10" fmla="*/ 38 w 38"/>
                <a:gd name="T11" fmla="*/ 4 h 14"/>
                <a:gd name="T12" fmla="*/ 18 w 38"/>
                <a:gd name="T13" fmla="*/ 0 h 14"/>
                <a:gd name="T14" fmla="*/ 18 w 38"/>
                <a:gd name="T15" fmla="*/ 0 h 14"/>
                <a:gd name="T16" fmla="*/ 0 w 38"/>
                <a:gd name="T17" fmla="*/ 6 h 14"/>
                <a:gd name="T18" fmla="*/ 0 w 38"/>
                <a:gd name="T19" fmla="*/ 6 h 14"/>
                <a:gd name="T20" fmla="*/ 6 w 38"/>
                <a:gd name="T21" fmla="*/ 10 h 14"/>
                <a:gd name="T22" fmla="*/ 12 w 38"/>
                <a:gd name="T23" fmla="*/ 14 h 14"/>
                <a:gd name="T24" fmla="*/ 18 w 38"/>
                <a:gd name="T25" fmla="*/ 12 h 14"/>
                <a:gd name="T26" fmla="*/ 26 w 38"/>
                <a:gd name="T27" fmla="*/ 10 h 14"/>
                <a:gd name="T28" fmla="*/ 26 w 38"/>
                <a:gd name="T29" fmla="*/ 10 h 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8" h="14">
                  <a:moveTo>
                    <a:pt x="26" y="10"/>
                  </a:moveTo>
                  <a:lnTo>
                    <a:pt x="26" y="10"/>
                  </a:lnTo>
                  <a:lnTo>
                    <a:pt x="34" y="10"/>
                  </a:lnTo>
                  <a:lnTo>
                    <a:pt x="38" y="4"/>
                  </a:lnTo>
                  <a:lnTo>
                    <a:pt x="18" y="0"/>
                  </a:lnTo>
                  <a:lnTo>
                    <a:pt x="0" y="6"/>
                  </a:lnTo>
                  <a:lnTo>
                    <a:pt x="6" y="10"/>
                  </a:lnTo>
                  <a:lnTo>
                    <a:pt x="12" y="14"/>
                  </a:lnTo>
                  <a:lnTo>
                    <a:pt x="18" y="12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1" name="Freeform 130"/>
            <p:cNvSpPr>
              <a:spLocks/>
            </p:cNvSpPr>
            <p:nvPr/>
          </p:nvSpPr>
          <p:spPr bwMode="auto">
            <a:xfrm>
              <a:off x="3405" y="2755"/>
              <a:ext cx="1320" cy="454"/>
            </a:xfrm>
            <a:custGeom>
              <a:avLst/>
              <a:gdLst>
                <a:gd name="T0" fmla="*/ 206 w 1320"/>
                <a:gd name="T1" fmla="*/ 400 h 454"/>
                <a:gd name="T2" fmla="*/ 286 w 1320"/>
                <a:gd name="T3" fmla="*/ 384 h 454"/>
                <a:gd name="T4" fmla="*/ 374 w 1320"/>
                <a:gd name="T5" fmla="*/ 370 h 454"/>
                <a:gd name="T6" fmla="*/ 388 w 1320"/>
                <a:gd name="T7" fmla="*/ 366 h 454"/>
                <a:gd name="T8" fmla="*/ 428 w 1320"/>
                <a:gd name="T9" fmla="*/ 352 h 454"/>
                <a:gd name="T10" fmla="*/ 454 w 1320"/>
                <a:gd name="T11" fmla="*/ 346 h 454"/>
                <a:gd name="T12" fmla="*/ 488 w 1320"/>
                <a:gd name="T13" fmla="*/ 344 h 454"/>
                <a:gd name="T14" fmla="*/ 488 w 1320"/>
                <a:gd name="T15" fmla="*/ 330 h 454"/>
                <a:gd name="T16" fmla="*/ 506 w 1320"/>
                <a:gd name="T17" fmla="*/ 318 h 454"/>
                <a:gd name="T18" fmla="*/ 556 w 1320"/>
                <a:gd name="T19" fmla="*/ 302 h 454"/>
                <a:gd name="T20" fmla="*/ 640 w 1320"/>
                <a:gd name="T21" fmla="*/ 282 h 454"/>
                <a:gd name="T22" fmla="*/ 688 w 1320"/>
                <a:gd name="T23" fmla="*/ 270 h 454"/>
                <a:gd name="T24" fmla="*/ 704 w 1320"/>
                <a:gd name="T25" fmla="*/ 264 h 454"/>
                <a:gd name="T26" fmla="*/ 752 w 1320"/>
                <a:gd name="T27" fmla="*/ 236 h 454"/>
                <a:gd name="T28" fmla="*/ 796 w 1320"/>
                <a:gd name="T29" fmla="*/ 210 h 454"/>
                <a:gd name="T30" fmla="*/ 810 w 1320"/>
                <a:gd name="T31" fmla="*/ 204 h 454"/>
                <a:gd name="T32" fmla="*/ 862 w 1320"/>
                <a:gd name="T33" fmla="*/ 192 h 454"/>
                <a:gd name="T34" fmla="*/ 920 w 1320"/>
                <a:gd name="T35" fmla="*/ 182 h 454"/>
                <a:gd name="T36" fmla="*/ 954 w 1320"/>
                <a:gd name="T37" fmla="*/ 170 h 454"/>
                <a:gd name="T38" fmla="*/ 1022 w 1320"/>
                <a:gd name="T39" fmla="*/ 142 h 454"/>
                <a:gd name="T40" fmla="*/ 1124 w 1320"/>
                <a:gd name="T41" fmla="*/ 88 h 454"/>
                <a:gd name="T42" fmla="*/ 1186 w 1320"/>
                <a:gd name="T43" fmla="*/ 56 h 454"/>
                <a:gd name="T44" fmla="*/ 1218 w 1320"/>
                <a:gd name="T45" fmla="*/ 46 h 454"/>
                <a:gd name="T46" fmla="*/ 1268 w 1320"/>
                <a:gd name="T47" fmla="*/ 42 h 454"/>
                <a:gd name="T48" fmla="*/ 1300 w 1320"/>
                <a:gd name="T49" fmla="*/ 32 h 454"/>
                <a:gd name="T50" fmla="*/ 1312 w 1320"/>
                <a:gd name="T51" fmla="*/ 22 h 454"/>
                <a:gd name="T52" fmla="*/ 1320 w 1320"/>
                <a:gd name="T53" fmla="*/ 18 h 454"/>
                <a:gd name="T54" fmla="*/ 1306 w 1320"/>
                <a:gd name="T55" fmla="*/ 10 h 454"/>
                <a:gd name="T56" fmla="*/ 1290 w 1320"/>
                <a:gd name="T57" fmla="*/ 0 h 454"/>
                <a:gd name="T58" fmla="*/ 1280 w 1320"/>
                <a:gd name="T59" fmla="*/ 6 h 454"/>
                <a:gd name="T60" fmla="*/ 1264 w 1320"/>
                <a:gd name="T61" fmla="*/ 12 h 454"/>
                <a:gd name="T62" fmla="*/ 1238 w 1320"/>
                <a:gd name="T63" fmla="*/ 12 h 454"/>
                <a:gd name="T64" fmla="*/ 1216 w 1320"/>
                <a:gd name="T65" fmla="*/ 18 h 454"/>
                <a:gd name="T66" fmla="*/ 1122 w 1320"/>
                <a:gd name="T67" fmla="*/ 60 h 454"/>
                <a:gd name="T68" fmla="*/ 930 w 1320"/>
                <a:gd name="T69" fmla="*/ 132 h 454"/>
                <a:gd name="T70" fmla="*/ 824 w 1320"/>
                <a:gd name="T71" fmla="*/ 166 h 454"/>
                <a:gd name="T72" fmla="*/ 808 w 1320"/>
                <a:gd name="T73" fmla="*/ 174 h 454"/>
                <a:gd name="T74" fmla="*/ 784 w 1320"/>
                <a:gd name="T75" fmla="*/ 198 h 454"/>
                <a:gd name="T76" fmla="*/ 772 w 1320"/>
                <a:gd name="T77" fmla="*/ 208 h 454"/>
                <a:gd name="T78" fmla="*/ 758 w 1320"/>
                <a:gd name="T79" fmla="*/ 210 h 454"/>
                <a:gd name="T80" fmla="*/ 730 w 1320"/>
                <a:gd name="T81" fmla="*/ 210 h 454"/>
                <a:gd name="T82" fmla="*/ 714 w 1320"/>
                <a:gd name="T83" fmla="*/ 214 h 454"/>
                <a:gd name="T84" fmla="*/ 692 w 1320"/>
                <a:gd name="T85" fmla="*/ 240 h 454"/>
                <a:gd name="T86" fmla="*/ 624 w 1320"/>
                <a:gd name="T87" fmla="*/ 244 h 454"/>
                <a:gd name="T88" fmla="*/ 504 w 1320"/>
                <a:gd name="T89" fmla="*/ 290 h 454"/>
                <a:gd name="T90" fmla="*/ 378 w 1320"/>
                <a:gd name="T91" fmla="*/ 336 h 454"/>
                <a:gd name="T92" fmla="*/ 356 w 1320"/>
                <a:gd name="T93" fmla="*/ 342 h 454"/>
                <a:gd name="T94" fmla="*/ 316 w 1320"/>
                <a:gd name="T95" fmla="*/ 348 h 454"/>
                <a:gd name="T96" fmla="*/ 264 w 1320"/>
                <a:gd name="T97" fmla="*/ 346 h 454"/>
                <a:gd name="T98" fmla="*/ 230 w 1320"/>
                <a:gd name="T99" fmla="*/ 348 h 454"/>
                <a:gd name="T100" fmla="*/ 212 w 1320"/>
                <a:gd name="T101" fmla="*/ 352 h 454"/>
                <a:gd name="T102" fmla="*/ 176 w 1320"/>
                <a:gd name="T103" fmla="*/ 368 h 454"/>
                <a:gd name="T104" fmla="*/ 120 w 1320"/>
                <a:gd name="T105" fmla="*/ 402 h 454"/>
                <a:gd name="T106" fmla="*/ 88 w 1320"/>
                <a:gd name="T107" fmla="*/ 418 h 454"/>
                <a:gd name="T108" fmla="*/ 66 w 1320"/>
                <a:gd name="T109" fmla="*/ 424 h 454"/>
                <a:gd name="T110" fmla="*/ 24 w 1320"/>
                <a:gd name="T111" fmla="*/ 432 h 454"/>
                <a:gd name="T112" fmla="*/ 4 w 1320"/>
                <a:gd name="T113" fmla="*/ 436 h 454"/>
                <a:gd name="T114" fmla="*/ 0 w 1320"/>
                <a:gd name="T115" fmla="*/ 448 h 454"/>
                <a:gd name="T116" fmla="*/ 4 w 1320"/>
                <a:gd name="T117" fmla="*/ 454 h 454"/>
                <a:gd name="T118" fmla="*/ 64 w 1320"/>
                <a:gd name="T119" fmla="*/ 448 h 454"/>
                <a:gd name="T120" fmla="*/ 118 w 1320"/>
                <a:gd name="T121" fmla="*/ 432 h 454"/>
                <a:gd name="T122" fmla="*/ 206 w 1320"/>
                <a:gd name="T123" fmla="*/ 400 h 45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320" h="454">
                  <a:moveTo>
                    <a:pt x="206" y="400"/>
                  </a:moveTo>
                  <a:lnTo>
                    <a:pt x="206" y="400"/>
                  </a:lnTo>
                  <a:lnTo>
                    <a:pt x="246" y="390"/>
                  </a:lnTo>
                  <a:lnTo>
                    <a:pt x="286" y="384"/>
                  </a:lnTo>
                  <a:lnTo>
                    <a:pt x="328" y="378"/>
                  </a:lnTo>
                  <a:lnTo>
                    <a:pt x="374" y="370"/>
                  </a:lnTo>
                  <a:lnTo>
                    <a:pt x="388" y="366"/>
                  </a:lnTo>
                  <a:lnTo>
                    <a:pt x="402" y="362"/>
                  </a:lnTo>
                  <a:lnTo>
                    <a:pt x="428" y="352"/>
                  </a:lnTo>
                  <a:lnTo>
                    <a:pt x="440" y="348"/>
                  </a:lnTo>
                  <a:lnTo>
                    <a:pt x="454" y="346"/>
                  </a:lnTo>
                  <a:lnTo>
                    <a:pt x="470" y="344"/>
                  </a:lnTo>
                  <a:lnTo>
                    <a:pt x="488" y="344"/>
                  </a:lnTo>
                  <a:lnTo>
                    <a:pt x="488" y="330"/>
                  </a:lnTo>
                  <a:lnTo>
                    <a:pt x="506" y="318"/>
                  </a:lnTo>
                  <a:lnTo>
                    <a:pt x="530" y="310"/>
                  </a:lnTo>
                  <a:lnTo>
                    <a:pt x="556" y="302"/>
                  </a:lnTo>
                  <a:lnTo>
                    <a:pt x="584" y="294"/>
                  </a:lnTo>
                  <a:lnTo>
                    <a:pt x="640" y="282"/>
                  </a:lnTo>
                  <a:lnTo>
                    <a:pt x="666" y="276"/>
                  </a:lnTo>
                  <a:lnTo>
                    <a:pt x="688" y="270"/>
                  </a:lnTo>
                  <a:lnTo>
                    <a:pt x="704" y="264"/>
                  </a:lnTo>
                  <a:lnTo>
                    <a:pt x="720" y="256"/>
                  </a:lnTo>
                  <a:lnTo>
                    <a:pt x="752" y="236"/>
                  </a:lnTo>
                  <a:lnTo>
                    <a:pt x="782" y="218"/>
                  </a:lnTo>
                  <a:lnTo>
                    <a:pt x="796" y="210"/>
                  </a:lnTo>
                  <a:lnTo>
                    <a:pt x="810" y="204"/>
                  </a:lnTo>
                  <a:lnTo>
                    <a:pt x="834" y="196"/>
                  </a:lnTo>
                  <a:lnTo>
                    <a:pt x="862" y="192"/>
                  </a:lnTo>
                  <a:lnTo>
                    <a:pt x="892" y="188"/>
                  </a:lnTo>
                  <a:lnTo>
                    <a:pt x="920" y="182"/>
                  </a:lnTo>
                  <a:lnTo>
                    <a:pt x="954" y="170"/>
                  </a:lnTo>
                  <a:lnTo>
                    <a:pt x="988" y="158"/>
                  </a:lnTo>
                  <a:lnTo>
                    <a:pt x="1022" y="142"/>
                  </a:lnTo>
                  <a:lnTo>
                    <a:pt x="1058" y="124"/>
                  </a:lnTo>
                  <a:lnTo>
                    <a:pt x="1124" y="88"/>
                  </a:lnTo>
                  <a:lnTo>
                    <a:pt x="1186" y="56"/>
                  </a:lnTo>
                  <a:lnTo>
                    <a:pt x="1202" y="50"/>
                  </a:lnTo>
                  <a:lnTo>
                    <a:pt x="1218" y="46"/>
                  </a:lnTo>
                  <a:lnTo>
                    <a:pt x="1252" y="44"/>
                  </a:lnTo>
                  <a:lnTo>
                    <a:pt x="1268" y="42"/>
                  </a:lnTo>
                  <a:lnTo>
                    <a:pt x="1284" y="38"/>
                  </a:lnTo>
                  <a:lnTo>
                    <a:pt x="1300" y="32"/>
                  </a:lnTo>
                  <a:lnTo>
                    <a:pt x="1312" y="22"/>
                  </a:lnTo>
                  <a:lnTo>
                    <a:pt x="1320" y="18"/>
                  </a:lnTo>
                  <a:lnTo>
                    <a:pt x="1310" y="14"/>
                  </a:lnTo>
                  <a:lnTo>
                    <a:pt x="1306" y="10"/>
                  </a:lnTo>
                  <a:lnTo>
                    <a:pt x="1300" y="4"/>
                  </a:lnTo>
                  <a:lnTo>
                    <a:pt x="1290" y="0"/>
                  </a:lnTo>
                  <a:lnTo>
                    <a:pt x="1280" y="6"/>
                  </a:lnTo>
                  <a:lnTo>
                    <a:pt x="1272" y="10"/>
                  </a:lnTo>
                  <a:lnTo>
                    <a:pt x="1264" y="12"/>
                  </a:lnTo>
                  <a:lnTo>
                    <a:pt x="1256" y="12"/>
                  </a:lnTo>
                  <a:lnTo>
                    <a:pt x="1238" y="12"/>
                  </a:lnTo>
                  <a:lnTo>
                    <a:pt x="1228" y="14"/>
                  </a:lnTo>
                  <a:lnTo>
                    <a:pt x="1216" y="18"/>
                  </a:lnTo>
                  <a:lnTo>
                    <a:pt x="1122" y="60"/>
                  </a:lnTo>
                  <a:lnTo>
                    <a:pt x="1028" y="98"/>
                  </a:lnTo>
                  <a:lnTo>
                    <a:pt x="930" y="132"/>
                  </a:lnTo>
                  <a:lnTo>
                    <a:pt x="824" y="166"/>
                  </a:lnTo>
                  <a:lnTo>
                    <a:pt x="816" y="170"/>
                  </a:lnTo>
                  <a:lnTo>
                    <a:pt x="808" y="174"/>
                  </a:lnTo>
                  <a:lnTo>
                    <a:pt x="796" y="186"/>
                  </a:lnTo>
                  <a:lnTo>
                    <a:pt x="784" y="198"/>
                  </a:lnTo>
                  <a:lnTo>
                    <a:pt x="772" y="208"/>
                  </a:lnTo>
                  <a:lnTo>
                    <a:pt x="766" y="210"/>
                  </a:lnTo>
                  <a:lnTo>
                    <a:pt x="758" y="210"/>
                  </a:lnTo>
                  <a:lnTo>
                    <a:pt x="744" y="210"/>
                  </a:lnTo>
                  <a:lnTo>
                    <a:pt x="730" y="210"/>
                  </a:lnTo>
                  <a:lnTo>
                    <a:pt x="722" y="212"/>
                  </a:lnTo>
                  <a:lnTo>
                    <a:pt x="714" y="214"/>
                  </a:lnTo>
                  <a:lnTo>
                    <a:pt x="692" y="240"/>
                  </a:lnTo>
                  <a:lnTo>
                    <a:pt x="624" y="244"/>
                  </a:lnTo>
                  <a:lnTo>
                    <a:pt x="504" y="290"/>
                  </a:lnTo>
                  <a:lnTo>
                    <a:pt x="440" y="314"/>
                  </a:lnTo>
                  <a:lnTo>
                    <a:pt x="378" y="336"/>
                  </a:lnTo>
                  <a:lnTo>
                    <a:pt x="356" y="342"/>
                  </a:lnTo>
                  <a:lnTo>
                    <a:pt x="336" y="346"/>
                  </a:lnTo>
                  <a:lnTo>
                    <a:pt x="316" y="348"/>
                  </a:lnTo>
                  <a:lnTo>
                    <a:pt x="298" y="348"/>
                  </a:lnTo>
                  <a:lnTo>
                    <a:pt x="264" y="346"/>
                  </a:lnTo>
                  <a:lnTo>
                    <a:pt x="246" y="346"/>
                  </a:lnTo>
                  <a:lnTo>
                    <a:pt x="230" y="348"/>
                  </a:lnTo>
                  <a:lnTo>
                    <a:pt x="212" y="352"/>
                  </a:lnTo>
                  <a:lnTo>
                    <a:pt x="194" y="358"/>
                  </a:lnTo>
                  <a:lnTo>
                    <a:pt x="176" y="368"/>
                  </a:lnTo>
                  <a:lnTo>
                    <a:pt x="158" y="380"/>
                  </a:lnTo>
                  <a:lnTo>
                    <a:pt x="120" y="402"/>
                  </a:lnTo>
                  <a:lnTo>
                    <a:pt x="104" y="410"/>
                  </a:lnTo>
                  <a:lnTo>
                    <a:pt x="88" y="418"/>
                  </a:lnTo>
                  <a:lnTo>
                    <a:pt x="66" y="424"/>
                  </a:lnTo>
                  <a:lnTo>
                    <a:pt x="44" y="428"/>
                  </a:lnTo>
                  <a:lnTo>
                    <a:pt x="24" y="432"/>
                  </a:lnTo>
                  <a:lnTo>
                    <a:pt x="4" y="436"/>
                  </a:lnTo>
                  <a:lnTo>
                    <a:pt x="0" y="448"/>
                  </a:lnTo>
                  <a:lnTo>
                    <a:pt x="4" y="454"/>
                  </a:lnTo>
                  <a:lnTo>
                    <a:pt x="36" y="452"/>
                  </a:lnTo>
                  <a:lnTo>
                    <a:pt x="64" y="448"/>
                  </a:lnTo>
                  <a:lnTo>
                    <a:pt x="92" y="440"/>
                  </a:lnTo>
                  <a:lnTo>
                    <a:pt x="118" y="432"/>
                  </a:lnTo>
                  <a:lnTo>
                    <a:pt x="164" y="414"/>
                  </a:lnTo>
                  <a:lnTo>
                    <a:pt x="206" y="4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2" name="Freeform 131"/>
            <p:cNvSpPr>
              <a:spLocks/>
            </p:cNvSpPr>
            <p:nvPr/>
          </p:nvSpPr>
          <p:spPr bwMode="auto">
            <a:xfrm>
              <a:off x="3467" y="2769"/>
              <a:ext cx="108" cy="98"/>
            </a:xfrm>
            <a:custGeom>
              <a:avLst/>
              <a:gdLst>
                <a:gd name="T0" fmla="*/ 86 w 108"/>
                <a:gd name="T1" fmla="*/ 46 h 98"/>
                <a:gd name="T2" fmla="*/ 86 w 108"/>
                <a:gd name="T3" fmla="*/ 46 h 98"/>
                <a:gd name="T4" fmla="*/ 108 w 108"/>
                <a:gd name="T5" fmla="*/ 20 h 98"/>
                <a:gd name="T6" fmla="*/ 108 w 108"/>
                <a:gd name="T7" fmla="*/ 20 h 98"/>
                <a:gd name="T8" fmla="*/ 104 w 108"/>
                <a:gd name="T9" fmla="*/ 4 h 98"/>
                <a:gd name="T10" fmla="*/ 104 w 108"/>
                <a:gd name="T11" fmla="*/ 4 h 98"/>
                <a:gd name="T12" fmla="*/ 74 w 108"/>
                <a:gd name="T13" fmla="*/ 0 h 98"/>
                <a:gd name="T14" fmla="*/ 74 w 108"/>
                <a:gd name="T15" fmla="*/ 0 h 98"/>
                <a:gd name="T16" fmla="*/ 54 w 108"/>
                <a:gd name="T17" fmla="*/ 20 h 98"/>
                <a:gd name="T18" fmla="*/ 32 w 108"/>
                <a:gd name="T19" fmla="*/ 44 h 98"/>
                <a:gd name="T20" fmla="*/ 22 w 108"/>
                <a:gd name="T21" fmla="*/ 56 h 98"/>
                <a:gd name="T22" fmla="*/ 12 w 108"/>
                <a:gd name="T23" fmla="*/ 70 h 98"/>
                <a:gd name="T24" fmla="*/ 6 w 108"/>
                <a:gd name="T25" fmla="*/ 84 h 98"/>
                <a:gd name="T26" fmla="*/ 0 w 108"/>
                <a:gd name="T27" fmla="*/ 98 h 98"/>
                <a:gd name="T28" fmla="*/ 0 w 108"/>
                <a:gd name="T29" fmla="*/ 98 h 98"/>
                <a:gd name="T30" fmla="*/ 12 w 108"/>
                <a:gd name="T31" fmla="*/ 98 h 98"/>
                <a:gd name="T32" fmla="*/ 12 w 108"/>
                <a:gd name="T33" fmla="*/ 98 h 98"/>
                <a:gd name="T34" fmla="*/ 28 w 108"/>
                <a:gd name="T35" fmla="*/ 80 h 98"/>
                <a:gd name="T36" fmla="*/ 42 w 108"/>
                <a:gd name="T37" fmla="*/ 64 h 98"/>
                <a:gd name="T38" fmla="*/ 50 w 108"/>
                <a:gd name="T39" fmla="*/ 58 h 98"/>
                <a:gd name="T40" fmla="*/ 60 w 108"/>
                <a:gd name="T41" fmla="*/ 52 h 98"/>
                <a:gd name="T42" fmla="*/ 72 w 108"/>
                <a:gd name="T43" fmla="*/ 48 h 98"/>
                <a:gd name="T44" fmla="*/ 86 w 108"/>
                <a:gd name="T45" fmla="*/ 46 h 98"/>
                <a:gd name="T46" fmla="*/ 86 w 108"/>
                <a:gd name="T47" fmla="*/ 46 h 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08" h="98">
                  <a:moveTo>
                    <a:pt x="86" y="46"/>
                  </a:moveTo>
                  <a:lnTo>
                    <a:pt x="86" y="46"/>
                  </a:lnTo>
                  <a:lnTo>
                    <a:pt x="108" y="20"/>
                  </a:lnTo>
                  <a:lnTo>
                    <a:pt x="104" y="4"/>
                  </a:lnTo>
                  <a:lnTo>
                    <a:pt x="74" y="0"/>
                  </a:lnTo>
                  <a:lnTo>
                    <a:pt x="54" y="20"/>
                  </a:lnTo>
                  <a:lnTo>
                    <a:pt x="32" y="44"/>
                  </a:lnTo>
                  <a:lnTo>
                    <a:pt x="22" y="56"/>
                  </a:lnTo>
                  <a:lnTo>
                    <a:pt x="12" y="70"/>
                  </a:lnTo>
                  <a:lnTo>
                    <a:pt x="6" y="84"/>
                  </a:lnTo>
                  <a:lnTo>
                    <a:pt x="0" y="98"/>
                  </a:lnTo>
                  <a:lnTo>
                    <a:pt x="12" y="98"/>
                  </a:lnTo>
                  <a:lnTo>
                    <a:pt x="28" y="80"/>
                  </a:lnTo>
                  <a:lnTo>
                    <a:pt x="42" y="64"/>
                  </a:lnTo>
                  <a:lnTo>
                    <a:pt x="50" y="58"/>
                  </a:lnTo>
                  <a:lnTo>
                    <a:pt x="60" y="52"/>
                  </a:lnTo>
                  <a:lnTo>
                    <a:pt x="72" y="48"/>
                  </a:lnTo>
                  <a:lnTo>
                    <a:pt x="86" y="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3" name="Freeform 132"/>
            <p:cNvSpPr>
              <a:spLocks/>
            </p:cNvSpPr>
            <p:nvPr/>
          </p:nvSpPr>
          <p:spPr bwMode="auto">
            <a:xfrm>
              <a:off x="4751" y="2811"/>
              <a:ext cx="44" cy="18"/>
            </a:xfrm>
            <a:custGeom>
              <a:avLst/>
              <a:gdLst>
                <a:gd name="T0" fmla="*/ 26 w 44"/>
                <a:gd name="T1" fmla="*/ 0 h 18"/>
                <a:gd name="T2" fmla="*/ 26 w 44"/>
                <a:gd name="T3" fmla="*/ 0 h 18"/>
                <a:gd name="T4" fmla="*/ 4 w 44"/>
                <a:gd name="T5" fmla="*/ 6 h 18"/>
                <a:gd name="T6" fmla="*/ 4 w 44"/>
                <a:gd name="T7" fmla="*/ 6 h 18"/>
                <a:gd name="T8" fmla="*/ 0 w 44"/>
                <a:gd name="T9" fmla="*/ 18 h 18"/>
                <a:gd name="T10" fmla="*/ 0 w 44"/>
                <a:gd name="T11" fmla="*/ 18 h 18"/>
                <a:gd name="T12" fmla="*/ 44 w 44"/>
                <a:gd name="T13" fmla="*/ 14 h 18"/>
                <a:gd name="T14" fmla="*/ 44 w 44"/>
                <a:gd name="T15" fmla="*/ 14 h 18"/>
                <a:gd name="T16" fmla="*/ 36 w 44"/>
                <a:gd name="T17" fmla="*/ 0 h 18"/>
                <a:gd name="T18" fmla="*/ 36 w 44"/>
                <a:gd name="T19" fmla="*/ 0 h 18"/>
                <a:gd name="T20" fmla="*/ 26 w 44"/>
                <a:gd name="T21" fmla="*/ 0 h 18"/>
                <a:gd name="T22" fmla="*/ 26 w 44"/>
                <a:gd name="T23" fmla="*/ 0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4" h="18">
                  <a:moveTo>
                    <a:pt x="26" y="0"/>
                  </a:moveTo>
                  <a:lnTo>
                    <a:pt x="26" y="0"/>
                  </a:lnTo>
                  <a:lnTo>
                    <a:pt x="4" y="6"/>
                  </a:lnTo>
                  <a:lnTo>
                    <a:pt x="0" y="18"/>
                  </a:lnTo>
                  <a:lnTo>
                    <a:pt x="44" y="14"/>
                  </a:lnTo>
                  <a:lnTo>
                    <a:pt x="3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" name="Freeform 133"/>
            <p:cNvSpPr>
              <a:spLocks/>
            </p:cNvSpPr>
            <p:nvPr/>
          </p:nvSpPr>
          <p:spPr bwMode="auto">
            <a:xfrm>
              <a:off x="3365" y="2825"/>
              <a:ext cx="1346" cy="466"/>
            </a:xfrm>
            <a:custGeom>
              <a:avLst/>
              <a:gdLst>
                <a:gd name="T0" fmla="*/ 610 w 1346"/>
                <a:gd name="T1" fmla="*/ 300 h 466"/>
                <a:gd name="T2" fmla="*/ 638 w 1346"/>
                <a:gd name="T3" fmla="*/ 292 h 466"/>
                <a:gd name="T4" fmla="*/ 742 w 1346"/>
                <a:gd name="T5" fmla="*/ 278 h 466"/>
                <a:gd name="T6" fmla="*/ 778 w 1346"/>
                <a:gd name="T7" fmla="*/ 254 h 466"/>
                <a:gd name="T8" fmla="*/ 838 w 1346"/>
                <a:gd name="T9" fmla="*/ 216 h 466"/>
                <a:gd name="T10" fmla="*/ 880 w 1346"/>
                <a:gd name="T11" fmla="*/ 194 h 466"/>
                <a:gd name="T12" fmla="*/ 902 w 1346"/>
                <a:gd name="T13" fmla="*/ 186 h 466"/>
                <a:gd name="T14" fmla="*/ 956 w 1346"/>
                <a:gd name="T15" fmla="*/ 170 h 466"/>
                <a:gd name="T16" fmla="*/ 1034 w 1346"/>
                <a:gd name="T17" fmla="*/ 152 h 466"/>
                <a:gd name="T18" fmla="*/ 1084 w 1346"/>
                <a:gd name="T19" fmla="*/ 134 h 466"/>
                <a:gd name="T20" fmla="*/ 1108 w 1346"/>
                <a:gd name="T21" fmla="*/ 122 h 466"/>
                <a:gd name="T22" fmla="*/ 1152 w 1346"/>
                <a:gd name="T23" fmla="*/ 74 h 466"/>
                <a:gd name="T24" fmla="*/ 1164 w 1346"/>
                <a:gd name="T25" fmla="*/ 70 h 466"/>
                <a:gd name="T26" fmla="*/ 1184 w 1346"/>
                <a:gd name="T27" fmla="*/ 76 h 466"/>
                <a:gd name="T28" fmla="*/ 1194 w 1346"/>
                <a:gd name="T29" fmla="*/ 78 h 466"/>
                <a:gd name="T30" fmla="*/ 1338 w 1346"/>
                <a:gd name="T31" fmla="*/ 26 h 466"/>
                <a:gd name="T32" fmla="*/ 1346 w 1346"/>
                <a:gd name="T33" fmla="*/ 0 h 466"/>
                <a:gd name="T34" fmla="*/ 1334 w 1346"/>
                <a:gd name="T35" fmla="*/ 0 h 466"/>
                <a:gd name="T36" fmla="*/ 1316 w 1346"/>
                <a:gd name="T37" fmla="*/ 18 h 466"/>
                <a:gd name="T38" fmla="*/ 1304 w 1346"/>
                <a:gd name="T39" fmla="*/ 16 h 466"/>
                <a:gd name="T40" fmla="*/ 1268 w 1346"/>
                <a:gd name="T41" fmla="*/ 22 h 466"/>
                <a:gd name="T42" fmla="*/ 1196 w 1346"/>
                <a:gd name="T43" fmla="*/ 44 h 466"/>
                <a:gd name="T44" fmla="*/ 1036 w 1346"/>
                <a:gd name="T45" fmla="*/ 114 h 466"/>
                <a:gd name="T46" fmla="*/ 960 w 1346"/>
                <a:gd name="T47" fmla="*/ 148 h 466"/>
                <a:gd name="T48" fmla="*/ 864 w 1346"/>
                <a:gd name="T49" fmla="*/ 174 h 466"/>
                <a:gd name="T50" fmla="*/ 832 w 1346"/>
                <a:gd name="T51" fmla="*/ 212 h 466"/>
                <a:gd name="T52" fmla="*/ 804 w 1346"/>
                <a:gd name="T53" fmla="*/ 220 h 466"/>
                <a:gd name="T54" fmla="*/ 756 w 1346"/>
                <a:gd name="T55" fmla="*/ 224 h 466"/>
                <a:gd name="T56" fmla="*/ 732 w 1346"/>
                <a:gd name="T57" fmla="*/ 230 h 466"/>
                <a:gd name="T58" fmla="*/ 722 w 1346"/>
                <a:gd name="T59" fmla="*/ 234 h 466"/>
                <a:gd name="T60" fmla="*/ 694 w 1346"/>
                <a:gd name="T61" fmla="*/ 254 h 466"/>
                <a:gd name="T62" fmla="*/ 664 w 1346"/>
                <a:gd name="T63" fmla="*/ 274 h 466"/>
                <a:gd name="T64" fmla="*/ 654 w 1346"/>
                <a:gd name="T65" fmla="*/ 278 h 466"/>
                <a:gd name="T66" fmla="*/ 636 w 1346"/>
                <a:gd name="T67" fmla="*/ 278 h 466"/>
                <a:gd name="T68" fmla="*/ 612 w 1346"/>
                <a:gd name="T69" fmla="*/ 274 h 466"/>
                <a:gd name="T70" fmla="*/ 594 w 1346"/>
                <a:gd name="T71" fmla="*/ 276 h 466"/>
                <a:gd name="T72" fmla="*/ 584 w 1346"/>
                <a:gd name="T73" fmla="*/ 282 h 466"/>
                <a:gd name="T74" fmla="*/ 560 w 1346"/>
                <a:gd name="T75" fmla="*/ 298 h 466"/>
                <a:gd name="T76" fmla="*/ 536 w 1346"/>
                <a:gd name="T77" fmla="*/ 314 h 466"/>
                <a:gd name="T78" fmla="*/ 518 w 1346"/>
                <a:gd name="T79" fmla="*/ 318 h 466"/>
                <a:gd name="T80" fmla="*/ 450 w 1346"/>
                <a:gd name="T81" fmla="*/ 324 h 466"/>
                <a:gd name="T82" fmla="*/ 380 w 1346"/>
                <a:gd name="T83" fmla="*/ 330 h 466"/>
                <a:gd name="T84" fmla="*/ 358 w 1346"/>
                <a:gd name="T85" fmla="*/ 336 h 466"/>
                <a:gd name="T86" fmla="*/ 188 w 1346"/>
                <a:gd name="T87" fmla="*/ 404 h 466"/>
                <a:gd name="T88" fmla="*/ 98 w 1346"/>
                <a:gd name="T89" fmla="*/ 432 h 466"/>
                <a:gd name="T90" fmla="*/ 2 w 1346"/>
                <a:gd name="T91" fmla="*/ 448 h 466"/>
                <a:gd name="T92" fmla="*/ 0 w 1346"/>
                <a:gd name="T93" fmla="*/ 456 h 466"/>
                <a:gd name="T94" fmla="*/ 6 w 1346"/>
                <a:gd name="T95" fmla="*/ 466 h 466"/>
                <a:gd name="T96" fmla="*/ 82 w 1346"/>
                <a:gd name="T97" fmla="*/ 446 h 466"/>
                <a:gd name="T98" fmla="*/ 322 w 1346"/>
                <a:gd name="T99" fmla="*/ 394 h 466"/>
                <a:gd name="T100" fmla="*/ 476 w 1346"/>
                <a:gd name="T101" fmla="*/ 354 h 466"/>
                <a:gd name="T102" fmla="*/ 546 w 1346"/>
                <a:gd name="T103" fmla="*/ 330 h 466"/>
                <a:gd name="T104" fmla="*/ 610 w 1346"/>
                <a:gd name="T105" fmla="*/ 300 h 46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46" h="466">
                  <a:moveTo>
                    <a:pt x="610" y="300"/>
                  </a:moveTo>
                  <a:lnTo>
                    <a:pt x="610" y="300"/>
                  </a:lnTo>
                  <a:lnTo>
                    <a:pt x="620" y="296"/>
                  </a:lnTo>
                  <a:lnTo>
                    <a:pt x="638" y="292"/>
                  </a:lnTo>
                  <a:lnTo>
                    <a:pt x="682" y="286"/>
                  </a:lnTo>
                  <a:lnTo>
                    <a:pt x="742" y="278"/>
                  </a:lnTo>
                  <a:lnTo>
                    <a:pt x="778" y="254"/>
                  </a:lnTo>
                  <a:lnTo>
                    <a:pt x="818" y="228"/>
                  </a:lnTo>
                  <a:lnTo>
                    <a:pt x="838" y="216"/>
                  </a:lnTo>
                  <a:lnTo>
                    <a:pt x="858" y="204"/>
                  </a:lnTo>
                  <a:lnTo>
                    <a:pt x="880" y="194"/>
                  </a:lnTo>
                  <a:lnTo>
                    <a:pt x="902" y="186"/>
                  </a:lnTo>
                  <a:lnTo>
                    <a:pt x="930" y="178"/>
                  </a:lnTo>
                  <a:lnTo>
                    <a:pt x="956" y="170"/>
                  </a:lnTo>
                  <a:lnTo>
                    <a:pt x="1008" y="158"/>
                  </a:lnTo>
                  <a:lnTo>
                    <a:pt x="1034" y="152"/>
                  </a:lnTo>
                  <a:lnTo>
                    <a:pt x="1058" y="144"/>
                  </a:lnTo>
                  <a:lnTo>
                    <a:pt x="1084" y="134"/>
                  </a:lnTo>
                  <a:lnTo>
                    <a:pt x="1108" y="122"/>
                  </a:lnTo>
                  <a:lnTo>
                    <a:pt x="1152" y="74"/>
                  </a:lnTo>
                  <a:lnTo>
                    <a:pt x="1160" y="72"/>
                  </a:lnTo>
                  <a:lnTo>
                    <a:pt x="1164" y="70"/>
                  </a:lnTo>
                  <a:lnTo>
                    <a:pt x="1174" y="74"/>
                  </a:lnTo>
                  <a:lnTo>
                    <a:pt x="1184" y="76"/>
                  </a:lnTo>
                  <a:lnTo>
                    <a:pt x="1188" y="78"/>
                  </a:lnTo>
                  <a:lnTo>
                    <a:pt x="1194" y="78"/>
                  </a:lnTo>
                  <a:lnTo>
                    <a:pt x="1338" y="26"/>
                  </a:lnTo>
                  <a:lnTo>
                    <a:pt x="1346" y="0"/>
                  </a:lnTo>
                  <a:lnTo>
                    <a:pt x="1334" y="0"/>
                  </a:lnTo>
                  <a:lnTo>
                    <a:pt x="1316" y="18"/>
                  </a:lnTo>
                  <a:lnTo>
                    <a:pt x="1304" y="16"/>
                  </a:lnTo>
                  <a:lnTo>
                    <a:pt x="1288" y="18"/>
                  </a:lnTo>
                  <a:lnTo>
                    <a:pt x="1268" y="22"/>
                  </a:lnTo>
                  <a:lnTo>
                    <a:pt x="1246" y="26"/>
                  </a:lnTo>
                  <a:lnTo>
                    <a:pt x="1196" y="44"/>
                  </a:lnTo>
                  <a:lnTo>
                    <a:pt x="1142" y="66"/>
                  </a:lnTo>
                  <a:lnTo>
                    <a:pt x="1036" y="114"/>
                  </a:lnTo>
                  <a:lnTo>
                    <a:pt x="960" y="148"/>
                  </a:lnTo>
                  <a:lnTo>
                    <a:pt x="864" y="174"/>
                  </a:lnTo>
                  <a:lnTo>
                    <a:pt x="832" y="212"/>
                  </a:lnTo>
                  <a:lnTo>
                    <a:pt x="818" y="216"/>
                  </a:lnTo>
                  <a:lnTo>
                    <a:pt x="804" y="220"/>
                  </a:lnTo>
                  <a:lnTo>
                    <a:pt x="780" y="222"/>
                  </a:lnTo>
                  <a:lnTo>
                    <a:pt x="756" y="224"/>
                  </a:lnTo>
                  <a:lnTo>
                    <a:pt x="744" y="226"/>
                  </a:lnTo>
                  <a:lnTo>
                    <a:pt x="732" y="230"/>
                  </a:lnTo>
                  <a:lnTo>
                    <a:pt x="722" y="234"/>
                  </a:lnTo>
                  <a:lnTo>
                    <a:pt x="714" y="240"/>
                  </a:lnTo>
                  <a:lnTo>
                    <a:pt x="694" y="254"/>
                  </a:lnTo>
                  <a:lnTo>
                    <a:pt x="674" y="268"/>
                  </a:lnTo>
                  <a:lnTo>
                    <a:pt x="664" y="274"/>
                  </a:lnTo>
                  <a:lnTo>
                    <a:pt x="654" y="278"/>
                  </a:lnTo>
                  <a:lnTo>
                    <a:pt x="644" y="278"/>
                  </a:lnTo>
                  <a:lnTo>
                    <a:pt x="636" y="278"/>
                  </a:lnTo>
                  <a:lnTo>
                    <a:pt x="620" y="276"/>
                  </a:lnTo>
                  <a:lnTo>
                    <a:pt x="612" y="274"/>
                  </a:lnTo>
                  <a:lnTo>
                    <a:pt x="602" y="274"/>
                  </a:lnTo>
                  <a:lnTo>
                    <a:pt x="594" y="276"/>
                  </a:lnTo>
                  <a:lnTo>
                    <a:pt x="584" y="282"/>
                  </a:lnTo>
                  <a:lnTo>
                    <a:pt x="572" y="290"/>
                  </a:lnTo>
                  <a:lnTo>
                    <a:pt x="560" y="298"/>
                  </a:lnTo>
                  <a:lnTo>
                    <a:pt x="548" y="308"/>
                  </a:lnTo>
                  <a:lnTo>
                    <a:pt x="536" y="314"/>
                  </a:lnTo>
                  <a:lnTo>
                    <a:pt x="518" y="318"/>
                  </a:lnTo>
                  <a:lnTo>
                    <a:pt x="498" y="320"/>
                  </a:lnTo>
                  <a:lnTo>
                    <a:pt x="450" y="324"/>
                  </a:lnTo>
                  <a:lnTo>
                    <a:pt x="402" y="326"/>
                  </a:lnTo>
                  <a:lnTo>
                    <a:pt x="380" y="330"/>
                  </a:lnTo>
                  <a:lnTo>
                    <a:pt x="358" y="336"/>
                  </a:lnTo>
                  <a:lnTo>
                    <a:pt x="274" y="370"/>
                  </a:lnTo>
                  <a:lnTo>
                    <a:pt x="188" y="404"/>
                  </a:lnTo>
                  <a:lnTo>
                    <a:pt x="144" y="418"/>
                  </a:lnTo>
                  <a:lnTo>
                    <a:pt x="98" y="432"/>
                  </a:lnTo>
                  <a:lnTo>
                    <a:pt x="50" y="442"/>
                  </a:lnTo>
                  <a:lnTo>
                    <a:pt x="2" y="448"/>
                  </a:lnTo>
                  <a:lnTo>
                    <a:pt x="0" y="456"/>
                  </a:lnTo>
                  <a:lnTo>
                    <a:pt x="6" y="466"/>
                  </a:lnTo>
                  <a:lnTo>
                    <a:pt x="82" y="446"/>
                  </a:lnTo>
                  <a:lnTo>
                    <a:pt x="162" y="428"/>
                  </a:lnTo>
                  <a:lnTo>
                    <a:pt x="322" y="394"/>
                  </a:lnTo>
                  <a:lnTo>
                    <a:pt x="400" y="376"/>
                  </a:lnTo>
                  <a:lnTo>
                    <a:pt x="476" y="354"/>
                  </a:lnTo>
                  <a:lnTo>
                    <a:pt x="512" y="342"/>
                  </a:lnTo>
                  <a:lnTo>
                    <a:pt x="546" y="330"/>
                  </a:lnTo>
                  <a:lnTo>
                    <a:pt x="578" y="316"/>
                  </a:lnTo>
                  <a:lnTo>
                    <a:pt x="610" y="3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5" name="Freeform 134"/>
            <p:cNvSpPr>
              <a:spLocks/>
            </p:cNvSpPr>
            <p:nvPr/>
          </p:nvSpPr>
          <p:spPr bwMode="auto">
            <a:xfrm>
              <a:off x="4769" y="2881"/>
              <a:ext cx="8" cy="2"/>
            </a:xfrm>
            <a:custGeom>
              <a:avLst/>
              <a:gdLst>
                <a:gd name="T0" fmla="*/ 8 w 8"/>
                <a:gd name="T1" fmla="*/ 0 h 2"/>
                <a:gd name="T2" fmla="*/ 8 w 8"/>
                <a:gd name="T3" fmla="*/ 0 h 2"/>
                <a:gd name="T4" fmla="*/ 0 w 8"/>
                <a:gd name="T5" fmla="*/ 0 h 2"/>
                <a:gd name="T6" fmla="*/ 0 w 8"/>
                <a:gd name="T7" fmla="*/ 0 h 2"/>
                <a:gd name="T8" fmla="*/ 4 w 8"/>
                <a:gd name="T9" fmla="*/ 2 h 2"/>
                <a:gd name="T10" fmla="*/ 8 w 8"/>
                <a:gd name="T11" fmla="*/ 0 h 2"/>
                <a:gd name="T12" fmla="*/ 8 w 8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2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6" name="Freeform 135"/>
            <p:cNvSpPr>
              <a:spLocks/>
            </p:cNvSpPr>
            <p:nvPr/>
          </p:nvSpPr>
          <p:spPr bwMode="auto">
            <a:xfrm>
              <a:off x="3271" y="2899"/>
              <a:ext cx="216" cy="196"/>
            </a:xfrm>
            <a:custGeom>
              <a:avLst/>
              <a:gdLst>
                <a:gd name="T0" fmla="*/ 216 w 216"/>
                <a:gd name="T1" fmla="*/ 4 h 196"/>
                <a:gd name="T2" fmla="*/ 216 w 216"/>
                <a:gd name="T3" fmla="*/ 4 h 196"/>
                <a:gd name="T4" fmla="*/ 182 w 216"/>
                <a:gd name="T5" fmla="*/ 0 h 196"/>
                <a:gd name="T6" fmla="*/ 182 w 216"/>
                <a:gd name="T7" fmla="*/ 0 h 196"/>
                <a:gd name="T8" fmla="*/ 164 w 216"/>
                <a:gd name="T9" fmla="*/ 22 h 196"/>
                <a:gd name="T10" fmla="*/ 144 w 216"/>
                <a:gd name="T11" fmla="*/ 46 h 196"/>
                <a:gd name="T12" fmla="*/ 104 w 216"/>
                <a:gd name="T13" fmla="*/ 100 h 196"/>
                <a:gd name="T14" fmla="*/ 82 w 216"/>
                <a:gd name="T15" fmla="*/ 126 h 196"/>
                <a:gd name="T16" fmla="*/ 58 w 216"/>
                <a:gd name="T17" fmla="*/ 148 h 196"/>
                <a:gd name="T18" fmla="*/ 46 w 216"/>
                <a:gd name="T19" fmla="*/ 158 h 196"/>
                <a:gd name="T20" fmla="*/ 34 w 216"/>
                <a:gd name="T21" fmla="*/ 166 h 196"/>
                <a:gd name="T22" fmla="*/ 22 w 216"/>
                <a:gd name="T23" fmla="*/ 172 h 196"/>
                <a:gd name="T24" fmla="*/ 8 w 216"/>
                <a:gd name="T25" fmla="*/ 178 h 196"/>
                <a:gd name="T26" fmla="*/ 8 w 216"/>
                <a:gd name="T27" fmla="*/ 178 h 196"/>
                <a:gd name="T28" fmla="*/ 0 w 216"/>
                <a:gd name="T29" fmla="*/ 188 h 196"/>
                <a:gd name="T30" fmla="*/ 0 w 216"/>
                <a:gd name="T31" fmla="*/ 188 h 196"/>
                <a:gd name="T32" fmla="*/ 4 w 216"/>
                <a:gd name="T33" fmla="*/ 196 h 196"/>
                <a:gd name="T34" fmla="*/ 4 w 216"/>
                <a:gd name="T35" fmla="*/ 196 h 196"/>
                <a:gd name="T36" fmla="*/ 14 w 216"/>
                <a:gd name="T37" fmla="*/ 192 h 196"/>
                <a:gd name="T38" fmla="*/ 26 w 216"/>
                <a:gd name="T39" fmla="*/ 186 h 196"/>
                <a:gd name="T40" fmla="*/ 54 w 216"/>
                <a:gd name="T41" fmla="*/ 166 h 196"/>
                <a:gd name="T42" fmla="*/ 88 w 216"/>
                <a:gd name="T43" fmla="*/ 140 h 196"/>
                <a:gd name="T44" fmla="*/ 122 w 216"/>
                <a:gd name="T45" fmla="*/ 108 h 196"/>
                <a:gd name="T46" fmla="*/ 156 w 216"/>
                <a:gd name="T47" fmla="*/ 76 h 196"/>
                <a:gd name="T48" fmla="*/ 184 w 216"/>
                <a:gd name="T49" fmla="*/ 46 h 196"/>
                <a:gd name="T50" fmla="*/ 204 w 216"/>
                <a:gd name="T51" fmla="*/ 22 h 196"/>
                <a:gd name="T52" fmla="*/ 212 w 216"/>
                <a:gd name="T53" fmla="*/ 12 h 196"/>
                <a:gd name="T54" fmla="*/ 216 w 216"/>
                <a:gd name="T55" fmla="*/ 4 h 196"/>
                <a:gd name="T56" fmla="*/ 216 w 216"/>
                <a:gd name="T57" fmla="*/ 4 h 19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16" h="196">
                  <a:moveTo>
                    <a:pt x="216" y="4"/>
                  </a:moveTo>
                  <a:lnTo>
                    <a:pt x="216" y="4"/>
                  </a:lnTo>
                  <a:lnTo>
                    <a:pt x="182" y="0"/>
                  </a:lnTo>
                  <a:lnTo>
                    <a:pt x="164" y="22"/>
                  </a:lnTo>
                  <a:lnTo>
                    <a:pt x="144" y="46"/>
                  </a:lnTo>
                  <a:lnTo>
                    <a:pt x="104" y="100"/>
                  </a:lnTo>
                  <a:lnTo>
                    <a:pt x="82" y="126"/>
                  </a:lnTo>
                  <a:lnTo>
                    <a:pt x="58" y="148"/>
                  </a:lnTo>
                  <a:lnTo>
                    <a:pt x="46" y="158"/>
                  </a:lnTo>
                  <a:lnTo>
                    <a:pt x="34" y="166"/>
                  </a:lnTo>
                  <a:lnTo>
                    <a:pt x="22" y="172"/>
                  </a:lnTo>
                  <a:lnTo>
                    <a:pt x="8" y="178"/>
                  </a:lnTo>
                  <a:lnTo>
                    <a:pt x="0" y="188"/>
                  </a:lnTo>
                  <a:lnTo>
                    <a:pt x="4" y="196"/>
                  </a:lnTo>
                  <a:lnTo>
                    <a:pt x="14" y="192"/>
                  </a:lnTo>
                  <a:lnTo>
                    <a:pt x="26" y="186"/>
                  </a:lnTo>
                  <a:lnTo>
                    <a:pt x="54" y="166"/>
                  </a:lnTo>
                  <a:lnTo>
                    <a:pt x="88" y="140"/>
                  </a:lnTo>
                  <a:lnTo>
                    <a:pt x="122" y="108"/>
                  </a:lnTo>
                  <a:lnTo>
                    <a:pt x="156" y="76"/>
                  </a:lnTo>
                  <a:lnTo>
                    <a:pt x="184" y="46"/>
                  </a:lnTo>
                  <a:lnTo>
                    <a:pt x="204" y="22"/>
                  </a:lnTo>
                  <a:lnTo>
                    <a:pt x="212" y="12"/>
                  </a:lnTo>
                  <a:lnTo>
                    <a:pt x="216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7" name="Freeform 136"/>
            <p:cNvSpPr>
              <a:spLocks/>
            </p:cNvSpPr>
            <p:nvPr/>
          </p:nvSpPr>
          <p:spPr bwMode="auto">
            <a:xfrm>
              <a:off x="4669" y="2899"/>
              <a:ext cx="56" cy="22"/>
            </a:xfrm>
            <a:custGeom>
              <a:avLst/>
              <a:gdLst>
                <a:gd name="T0" fmla="*/ 8 w 56"/>
                <a:gd name="T1" fmla="*/ 12 h 22"/>
                <a:gd name="T2" fmla="*/ 8 w 56"/>
                <a:gd name="T3" fmla="*/ 12 h 22"/>
                <a:gd name="T4" fmla="*/ 0 w 56"/>
                <a:gd name="T5" fmla="*/ 22 h 22"/>
                <a:gd name="T6" fmla="*/ 0 w 56"/>
                <a:gd name="T7" fmla="*/ 22 h 22"/>
                <a:gd name="T8" fmla="*/ 52 w 56"/>
                <a:gd name="T9" fmla="*/ 12 h 22"/>
                <a:gd name="T10" fmla="*/ 52 w 56"/>
                <a:gd name="T11" fmla="*/ 12 h 22"/>
                <a:gd name="T12" fmla="*/ 56 w 56"/>
                <a:gd name="T13" fmla="*/ 4 h 22"/>
                <a:gd name="T14" fmla="*/ 56 w 56"/>
                <a:gd name="T15" fmla="*/ 4 h 22"/>
                <a:gd name="T16" fmla="*/ 56 w 56"/>
                <a:gd name="T17" fmla="*/ 0 h 22"/>
                <a:gd name="T18" fmla="*/ 56 w 56"/>
                <a:gd name="T19" fmla="*/ 0 h 22"/>
                <a:gd name="T20" fmla="*/ 42 w 56"/>
                <a:gd name="T21" fmla="*/ 0 h 22"/>
                <a:gd name="T22" fmla="*/ 42 w 56"/>
                <a:gd name="T23" fmla="*/ 0 h 22"/>
                <a:gd name="T24" fmla="*/ 8 w 56"/>
                <a:gd name="T25" fmla="*/ 12 h 22"/>
                <a:gd name="T26" fmla="*/ 8 w 56"/>
                <a:gd name="T27" fmla="*/ 12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6" h="22">
                  <a:moveTo>
                    <a:pt x="8" y="12"/>
                  </a:moveTo>
                  <a:lnTo>
                    <a:pt x="8" y="12"/>
                  </a:lnTo>
                  <a:lnTo>
                    <a:pt x="0" y="22"/>
                  </a:lnTo>
                  <a:lnTo>
                    <a:pt x="52" y="12"/>
                  </a:lnTo>
                  <a:lnTo>
                    <a:pt x="56" y="4"/>
                  </a:lnTo>
                  <a:lnTo>
                    <a:pt x="56" y="0"/>
                  </a:lnTo>
                  <a:lnTo>
                    <a:pt x="42" y="0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8" name="Freeform 137"/>
            <p:cNvSpPr>
              <a:spLocks/>
            </p:cNvSpPr>
            <p:nvPr/>
          </p:nvSpPr>
          <p:spPr bwMode="auto">
            <a:xfrm>
              <a:off x="4551" y="2921"/>
              <a:ext cx="78" cy="38"/>
            </a:xfrm>
            <a:custGeom>
              <a:avLst/>
              <a:gdLst>
                <a:gd name="T0" fmla="*/ 78 w 78"/>
                <a:gd name="T1" fmla="*/ 0 h 38"/>
                <a:gd name="T2" fmla="*/ 78 w 78"/>
                <a:gd name="T3" fmla="*/ 0 h 38"/>
                <a:gd name="T4" fmla="*/ 66 w 78"/>
                <a:gd name="T5" fmla="*/ 0 h 38"/>
                <a:gd name="T6" fmla="*/ 66 w 78"/>
                <a:gd name="T7" fmla="*/ 0 h 38"/>
                <a:gd name="T8" fmla="*/ 8 w 78"/>
                <a:gd name="T9" fmla="*/ 22 h 38"/>
                <a:gd name="T10" fmla="*/ 8 w 78"/>
                <a:gd name="T11" fmla="*/ 22 h 38"/>
                <a:gd name="T12" fmla="*/ 0 w 78"/>
                <a:gd name="T13" fmla="*/ 34 h 38"/>
                <a:gd name="T14" fmla="*/ 0 w 78"/>
                <a:gd name="T15" fmla="*/ 34 h 38"/>
                <a:gd name="T16" fmla="*/ 0 w 78"/>
                <a:gd name="T17" fmla="*/ 38 h 38"/>
                <a:gd name="T18" fmla="*/ 0 w 78"/>
                <a:gd name="T19" fmla="*/ 38 h 38"/>
                <a:gd name="T20" fmla="*/ 18 w 78"/>
                <a:gd name="T21" fmla="*/ 36 h 38"/>
                <a:gd name="T22" fmla="*/ 32 w 78"/>
                <a:gd name="T23" fmla="*/ 32 h 38"/>
                <a:gd name="T24" fmla="*/ 48 w 78"/>
                <a:gd name="T25" fmla="*/ 28 h 38"/>
                <a:gd name="T26" fmla="*/ 70 w 78"/>
                <a:gd name="T27" fmla="*/ 26 h 38"/>
                <a:gd name="T28" fmla="*/ 70 w 78"/>
                <a:gd name="T29" fmla="*/ 26 h 38"/>
                <a:gd name="T30" fmla="*/ 78 w 78"/>
                <a:gd name="T31" fmla="*/ 0 h 38"/>
                <a:gd name="T32" fmla="*/ 78 w 78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8" h="38">
                  <a:moveTo>
                    <a:pt x="78" y="0"/>
                  </a:moveTo>
                  <a:lnTo>
                    <a:pt x="78" y="0"/>
                  </a:lnTo>
                  <a:lnTo>
                    <a:pt x="66" y="0"/>
                  </a:lnTo>
                  <a:lnTo>
                    <a:pt x="8" y="22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18" y="36"/>
                  </a:lnTo>
                  <a:lnTo>
                    <a:pt x="32" y="32"/>
                  </a:lnTo>
                  <a:lnTo>
                    <a:pt x="48" y="28"/>
                  </a:lnTo>
                  <a:lnTo>
                    <a:pt x="70" y="2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9" name="Freeform 138"/>
            <p:cNvSpPr>
              <a:spLocks/>
            </p:cNvSpPr>
            <p:nvPr/>
          </p:nvSpPr>
          <p:spPr bwMode="auto">
            <a:xfrm>
              <a:off x="3701" y="2943"/>
              <a:ext cx="184" cy="60"/>
            </a:xfrm>
            <a:custGeom>
              <a:avLst/>
              <a:gdLst>
                <a:gd name="T0" fmla="*/ 184 w 184"/>
                <a:gd name="T1" fmla="*/ 8 h 60"/>
                <a:gd name="T2" fmla="*/ 184 w 184"/>
                <a:gd name="T3" fmla="*/ 8 h 60"/>
                <a:gd name="T4" fmla="*/ 180 w 184"/>
                <a:gd name="T5" fmla="*/ 4 h 60"/>
                <a:gd name="T6" fmla="*/ 176 w 184"/>
                <a:gd name="T7" fmla="*/ 4 h 60"/>
                <a:gd name="T8" fmla="*/ 166 w 184"/>
                <a:gd name="T9" fmla="*/ 4 h 60"/>
                <a:gd name="T10" fmla="*/ 166 w 184"/>
                <a:gd name="T11" fmla="*/ 4 h 60"/>
                <a:gd name="T12" fmla="*/ 148 w 184"/>
                <a:gd name="T13" fmla="*/ 0 h 60"/>
                <a:gd name="T14" fmla="*/ 148 w 184"/>
                <a:gd name="T15" fmla="*/ 0 h 60"/>
                <a:gd name="T16" fmla="*/ 134 w 184"/>
                <a:gd name="T17" fmla="*/ 8 h 60"/>
                <a:gd name="T18" fmla="*/ 120 w 184"/>
                <a:gd name="T19" fmla="*/ 12 h 60"/>
                <a:gd name="T20" fmla="*/ 86 w 184"/>
                <a:gd name="T21" fmla="*/ 22 h 60"/>
                <a:gd name="T22" fmla="*/ 52 w 184"/>
                <a:gd name="T23" fmla="*/ 28 h 60"/>
                <a:gd name="T24" fmla="*/ 18 w 184"/>
                <a:gd name="T25" fmla="*/ 30 h 60"/>
                <a:gd name="T26" fmla="*/ 18 w 184"/>
                <a:gd name="T27" fmla="*/ 30 h 60"/>
                <a:gd name="T28" fmla="*/ 0 w 184"/>
                <a:gd name="T29" fmla="*/ 60 h 60"/>
                <a:gd name="T30" fmla="*/ 0 w 184"/>
                <a:gd name="T31" fmla="*/ 60 h 60"/>
                <a:gd name="T32" fmla="*/ 18 w 184"/>
                <a:gd name="T33" fmla="*/ 60 h 60"/>
                <a:gd name="T34" fmla="*/ 40 w 184"/>
                <a:gd name="T35" fmla="*/ 58 h 60"/>
                <a:gd name="T36" fmla="*/ 62 w 184"/>
                <a:gd name="T37" fmla="*/ 54 h 60"/>
                <a:gd name="T38" fmla="*/ 86 w 184"/>
                <a:gd name="T39" fmla="*/ 48 h 60"/>
                <a:gd name="T40" fmla="*/ 134 w 184"/>
                <a:gd name="T41" fmla="*/ 34 h 60"/>
                <a:gd name="T42" fmla="*/ 174 w 184"/>
                <a:gd name="T43" fmla="*/ 20 h 60"/>
                <a:gd name="T44" fmla="*/ 174 w 184"/>
                <a:gd name="T45" fmla="*/ 20 h 60"/>
                <a:gd name="T46" fmla="*/ 184 w 184"/>
                <a:gd name="T47" fmla="*/ 8 h 60"/>
                <a:gd name="T48" fmla="*/ 184 w 184"/>
                <a:gd name="T49" fmla="*/ 8 h 6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4" h="60">
                  <a:moveTo>
                    <a:pt x="184" y="8"/>
                  </a:moveTo>
                  <a:lnTo>
                    <a:pt x="184" y="8"/>
                  </a:lnTo>
                  <a:lnTo>
                    <a:pt x="180" y="4"/>
                  </a:lnTo>
                  <a:lnTo>
                    <a:pt x="176" y="4"/>
                  </a:lnTo>
                  <a:lnTo>
                    <a:pt x="166" y="4"/>
                  </a:lnTo>
                  <a:lnTo>
                    <a:pt x="148" y="0"/>
                  </a:lnTo>
                  <a:lnTo>
                    <a:pt x="134" y="8"/>
                  </a:lnTo>
                  <a:lnTo>
                    <a:pt x="120" y="12"/>
                  </a:lnTo>
                  <a:lnTo>
                    <a:pt x="86" y="22"/>
                  </a:lnTo>
                  <a:lnTo>
                    <a:pt x="52" y="28"/>
                  </a:lnTo>
                  <a:lnTo>
                    <a:pt x="18" y="30"/>
                  </a:lnTo>
                  <a:lnTo>
                    <a:pt x="0" y="60"/>
                  </a:lnTo>
                  <a:lnTo>
                    <a:pt x="18" y="60"/>
                  </a:lnTo>
                  <a:lnTo>
                    <a:pt x="40" y="58"/>
                  </a:lnTo>
                  <a:lnTo>
                    <a:pt x="62" y="54"/>
                  </a:lnTo>
                  <a:lnTo>
                    <a:pt x="86" y="48"/>
                  </a:lnTo>
                  <a:lnTo>
                    <a:pt x="134" y="34"/>
                  </a:lnTo>
                  <a:lnTo>
                    <a:pt x="174" y="20"/>
                  </a:lnTo>
                  <a:lnTo>
                    <a:pt x="184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0" name="Freeform 139"/>
            <p:cNvSpPr>
              <a:spLocks/>
            </p:cNvSpPr>
            <p:nvPr/>
          </p:nvSpPr>
          <p:spPr bwMode="auto">
            <a:xfrm>
              <a:off x="4677" y="2947"/>
              <a:ext cx="78" cy="28"/>
            </a:xfrm>
            <a:custGeom>
              <a:avLst/>
              <a:gdLst>
                <a:gd name="T0" fmla="*/ 78 w 78"/>
                <a:gd name="T1" fmla="*/ 12 h 28"/>
                <a:gd name="T2" fmla="*/ 78 w 78"/>
                <a:gd name="T3" fmla="*/ 12 h 28"/>
                <a:gd name="T4" fmla="*/ 78 w 78"/>
                <a:gd name="T5" fmla="*/ 8 h 28"/>
                <a:gd name="T6" fmla="*/ 78 w 78"/>
                <a:gd name="T7" fmla="*/ 8 h 28"/>
                <a:gd name="T8" fmla="*/ 66 w 78"/>
                <a:gd name="T9" fmla="*/ 0 h 28"/>
                <a:gd name="T10" fmla="*/ 66 w 78"/>
                <a:gd name="T11" fmla="*/ 0 h 28"/>
                <a:gd name="T12" fmla="*/ 54 w 78"/>
                <a:gd name="T13" fmla="*/ 10 h 28"/>
                <a:gd name="T14" fmla="*/ 38 w 78"/>
                <a:gd name="T15" fmla="*/ 16 h 28"/>
                <a:gd name="T16" fmla="*/ 20 w 78"/>
                <a:gd name="T17" fmla="*/ 22 h 28"/>
                <a:gd name="T18" fmla="*/ 0 w 78"/>
                <a:gd name="T19" fmla="*/ 22 h 28"/>
                <a:gd name="T20" fmla="*/ 0 w 78"/>
                <a:gd name="T21" fmla="*/ 22 h 28"/>
                <a:gd name="T22" fmla="*/ 10 w 78"/>
                <a:gd name="T23" fmla="*/ 26 h 28"/>
                <a:gd name="T24" fmla="*/ 20 w 78"/>
                <a:gd name="T25" fmla="*/ 28 h 28"/>
                <a:gd name="T26" fmla="*/ 30 w 78"/>
                <a:gd name="T27" fmla="*/ 28 h 28"/>
                <a:gd name="T28" fmla="*/ 40 w 78"/>
                <a:gd name="T29" fmla="*/ 26 h 28"/>
                <a:gd name="T30" fmla="*/ 58 w 78"/>
                <a:gd name="T31" fmla="*/ 18 h 28"/>
                <a:gd name="T32" fmla="*/ 78 w 78"/>
                <a:gd name="T33" fmla="*/ 12 h 28"/>
                <a:gd name="T34" fmla="*/ 78 w 78"/>
                <a:gd name="T35" fmla="*/ 12 h 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8" h="28">
                  <a:moveTo>
                    <a:pt x="78" y="12"/>
                  </a:moveTo>
                  <a:lnTo>
                    <a:pt x="78" y="12"/>
                  </a:lnTo>
                  <a:lnTo>
                    <a:pt x="78" y="8"/>
                  </a:lnTo>
                  <a:lnTo>
                    <a:pt x="66" y="0"/>
                  </a:lnTo>
                  <a:lnTo>
                    <a:pt x="54" y="10"/>
                  </a:lnTo>
                  <a:lnTo>
                    <a:pt x="38" y="16"/>
                  </a:lnTo>
                  <a:lnTo>
                    <a:pt x="20" y="22"/>
                  </a:lnTo>
                  <a:lnTo>
                    <a:pt x="0" y="22"/>
                  </a:lnTo>
                  <a:lnTo>
                    <a:pt x="10" y="26"/>
                  </a:lnTo>
                  <a:lnTo>
                    <a:pt x="20" y="28"/>
                  </a:lnTo>
                  <a:lnTo>
                    <a:pt x="30" y="28"/>
                  </a:lnTo>
                  <a:lnTo>
                    <a:pt x="40" y="26"/>
                  </a:lnTo>
                  <a:lnTo>
                    <a:pt x="58" y="18"/>
                  </a:lnTo>
                  <a:lnTo>
                    <a:pt x="78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1" name="Freeform 140"/>
            <p:cNvSpPr>
              <a:spLocks/>
            </p:cNvSpPr>
            <p:nvPr/>
          </p:nvSpPr>
          <p:spPr bwMode="auto">
            <a:xfrm>
              <a:off x="3371" y="2969"/>
              <a:ext cx="1154" cy="378"/>
            </a:xfrm>
            <a:custGeom>
              <a:avLst/>
              <a:gdLst>
                <a:gd name="T0" fmla="*/ 396 w 1154"/>
                <a:gd name="T1" fmla="*/ 300 h 378"/>
                <a:gd name="T2" fmla="*/ 634 w 1154"/>
                <a:gd name="T3" fmla="*/ 230 h 378"/>
                <a:gd name="T4" fmla="*/ 718 w 1154"/>
                <a:gd name="T5" fmla="*/ 204 h 378"/>
                <a:gd name="T6" fmla="*/ 828 w 1154"/>
                <a:gd name="T7" fmla="*/ 164 h 378"/>
                <a:gd name="T8" fmla="*/ 846 w 1154"/>
                <a:gd name="T9" fmla="*/ 146 h 378"/>
                <a:gd name="T10" fmla="*/ 868 w 1154"/>
                <a:gd name="T11" fmla="*/ 122 h 378"/>
                <a:gd name="T12" fmla="*/ 886 w 1154"/>
                <a:gd name="T13" fmla="*/ 110 h 378"/>
                <a:gd name="T14" fmla="*/ 900 w 1154"/>
                <a:gd name="T15" fmla="*/ 104 h 378"/>
                <a:gd name="T16" fmla="*/ 966 w 1154"/>
                <a:gd name="T17" fmla="*/ 84 h 378"/>
                <a:gd name="T18" fmla="*/ 1084 w 1154"/>
                <a:gd name="T19" fmla="*/ 48 h 378"/>
                <a:gd name="T20" fmla="*/ 1130 w 1154"/>
                <a:gd name="T21" fmla="*/ 26 h 378"/>
                <a:gd name="T22" fmla="*/ 1150 w 1154"/>
                <a:gd name="T23" fmla="*/ 10 h 378"/>
                <a:gd name="T24" fmla="*/ 1154 w 1154"/>
                <a:gd name="T25" fmla="*/ 0 h 378"/>
                <a:gd name="T26" fmla="*/ 1132 w 1154"/>
                <a:gd name="T27" fmla="*/ 0 h 378"/>
                <a:gd name="T28" fmla="*/ 1102 w 1154"/>
                <a:gd name="T29" fmla="*/ 20 h 378"/>
                <a:gd name="T30" fmla="*/ 1070 w 1154"/>
                <a:gd name="T31" fmla="*/ 36 h 378"/>
                <a:gd name="T32" fmla="*/ 994 w 1154"/>
                <a:gd name="T33" fmla="*/ 60 h 378"/>
                <a:gd name="T34" fmla="*/ 882 w 1154"/>
                <a:gd name="T35" fmla="*/ 92 h 378"/>
                <a:gd name="T36" fmla="*/ 848 w 1154"/>
                <a:gd name="T37" fmla="*/ 108 h 378"/>
                <a:gd name="T38" fmla="*/ 840 w 1154"/>
                <a:gd name="T39" fmla="*/ 114 h 378"/>
                <a:gd name="T40" fmla="*/ 824 w 1154"/>
                <a:gd name="T41" fmla="*/ 136 h 378"/>
                <a:gd name="T42" fmla="*/ 808 w 1154"/>
                <a:gd name="T43" fmla="*/ 158 h 378"/>
                <a:gd name="T44" fmla="*/ 800 w 1154"/>
                <a:gd name="T45" fmla="*/ 164 h 378"/>
                <a:gd name="T46" fmla="*/ 644 w 1154"/>
                <a:gd name="T47" fmla="*/ 192 h 378"/>
                <a:gd name="T48" fmla="*/ 584 w 1154"/>
                <a:gd name="T49" fmla="*/ 218 h 378"/>
                <a:gd name="T50" fmla="*/ 512 w 1154"/>
                <a:gd name="T51" fmla="*/ 238 h 378"/>
                <a:gd name="T52" fmla="*/ 344 w 1154"/>
                <a:gd name="T53" fmla="*/ 274 h 378"/>
                <a:gd name="T54" fmla="*/ 260 w 1154"/>
                <a:gd name="T55" fmla="*/ 296 h 378"/>
                <a:gd name="T56" fmla="*/ 82 w 1154"/>
                <a:gd name="T57" fmla="*/ 350 h 378"/>
                <a:gd name="T58" fmla="*/ 0 w 1154"/>
                <a:gd name="T59" fmla="*/ 370 h 378"/>
                <a:gd name="T60" fmla="*/ 20 w 1154"/>
                <a:gd name="T61" fmla="*/ 378 h 378"/>
                <a:gd name="T62" fmla="*/ 36 w 1154"/>
                <a:gd name="T63" fmla="*/ 378 h 378"/>
                <a:gd name="T64" fmla="*/ 124 w 1154"/>
                <a:gd name="T65" fmla="*/ 356 h 378"/>
                <a:gd name="T66" fmla="*/ 238 w 1154"/>
                <a:gd name="T67" fmla="*/ 322 h 378"/>
                <a:gd name="T68" fmla="*/ 396 w 1154"/>
                <a:gd name="T69" fmla="*/ 300 h 37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54" h="378">
                  <a:moveTo>
                    <a:pt x="396" y="300"/>
                  </a:moveTo>
                  <a:lnTo>
                    <a:pt x="396" y="300"/>
                  </a:lnTo>
                  <a:lnTo>
                    <a:pt x="554" y="254"/>
                  </a:lnTo>
                  <a:lnTo>
                    <a:pt x="634" y="230"/>
                  </a:lnTo>
                  <a:lnTo>
                    <a:pt x="718" y="204"/>
                  </a:lnTo>
                  <a:lnTo>
                    <a:pt x="774" y="184"/>
                  </a:lnTo>
                  <a:lnTo>
                    <a:pt x="828" y="164"/>
                  </a:lnTo>
                  <a:lnTo>
                    <a:pt x="846" y="146"/>
                  </a:lnTo>
                  <a:lnTo>
                    <a:pt x="860" y="130"/>
                  </a:lnTo>
                  <a:lnTo>
                    <a:pt x="868" y="122"/>
                  </a:lnTo>
                  <a:lnTo>
                    <a:pt x="876" y="116"/>
                  </a:lnTo>
                  <a:lnTo>
                    <a:pt x="886" y="110"/>
                  </a:lnTo>
                  <a:lnTo>
                    <a:pt x="900" y="104"/>
                  </a:lnTo>
                  <a:lnTo>
                    <a:pt x="930" y="94"/>
                  </a:lnTo>
                  <a:lnTo>
                    <a:pt x="966" y="84"/>
                  </a:lnTo>
                  <a:lnTo>
                    <a:pt x="1046" y="62"/>
                  </a:lnTo>
                  <a:lnTo>
                    <a:pt x="1084" y="48"/>
                  </a:lnTo>
                  <a:lnTo>
                    <a:pt x="1116" y="34"/>
                  </a:lnTo>
                  <a:lnTo>
                    <a:pt x="1130" y="26"/>
                  </a:lnTo>
                  <a:lnTo>
                    <a:pt x="1140" y="18"/>
                  </a:lnTo>
                  <a:lnTo>
                    <a:pt x="1150" y="10"/>
                  </a:lnTo>
                  <a:lnTo>
                    <a:pt x="1154" y="0"/>
                  </a:lnTo>
                  <a:lnTo>
                    <a:pt x="1132" y="0"/>
                  </a:lnTo>
                  <a:lnTo>
                    <a:pt x="1118" y="12"/>
                  </a:lnTo>
                  <a:lnTo>
                    <a:pt x="1102" y="20"/>
                  </a:lnTo>
                  <a:lnTo>
                    <a:pt x="1086" y="28"/>
                  </a:lnTo>
                  <a:lnTo>
                    <a:pt x="1070" y="36"/>
                  </a:lnTo>
                  <a:lnTo>
                    <a:pt x="1032" y="48"/>
                  </a:lnTo>
                  <a:lnTo>
                    <a:pt x="994" y="60"/>
                  </a:lnTo>
                  <a:lnTo>
                    <a:pt x="918" y="80"/>
                  </a:lnTo>
                  <a:lnTo>
                    <a:pt x="882" y="92"/>
                  </a:lnTo>
                  <a:lnTo>
                    <a:pt x="864" y="100"/>
                  </a:lnTo>
                  <a:lnTo>
                    <a:pt x="848" y="108"/>
                  </a:lnTo>
                  <a:lnTo>
                    <a:pt x="840" y="114"/>
                  </a:lnTo>
                  <a:lnTo>
                    <a:pt x="834" y="120"/>
                  </a:lnTo>
                  <a:lnTo>
                    <a:pt x="824" y="136"/>
                  </a:lnTo>
                  <a:lnTo>
                    <a:pt x="814" y="152"/>
                  </a:lnTo>
                  <a:lnTo>
                    <a:pt x="808" y="158"/>
                  </a:lnTo>
                  <a:lnTo>
                    <a:pt x="800" y="164"/>
                  </a:lnTo>
                  <a:lnTo>
                    <a:pt x="644" y="192"/>
                  </a:lnTo>
                  <a:lnTo>
                    <a:pt x="616" y="206"/>
                  </a:lnTo>
                  <a:lnTo>
                    <a:pt x="584" y="218"/>
                  </a:lnTo>
                  <a:lnTo>
                    <a:pt x="548" y="228"/>
                  </a:lnTo>
                  <a:lnTo>
                    <a:pt x="512" y="238"/>
                  </a:lnTo>
                  <a:lnTo>
                    <a:pt x="430" y="254"/>
                  </a:lnTo>
                  <a:lnTo>
                    <a:pt x="344" y="274"/>
                  </a:lnTo>
                  <a:lnTo>
                    <a:pt x="260" y="296"/>
                  </a:lnTo>
                  <a:lnTo>
                    <a:pt x="172" y="324"/>
                  </a:lnTo>
                  <a:lnTo>
                    <a:pt x="82" y="350"/>
                  </a:lnTo>
                  <a:lnTo>
                    <a:pt x="0" y="370"/>
                  </a:lnTo>
                  <a:lnTo>
                    <a:pt x="8" y="376"/>
                  </a:lnTo>
                  <a:lnTo>
                    <a:pt x="20" y="378"/>
                  </a:lnTo>
                  <a:lnTo>
                    <a:pt x="36" y="378"/>
                  </a:lnTo>
                  <a:lnTo>
                    <a:pt x="60" y="372"/>
                  </a:lnTo>
                  <a:lnTo>
                    <a:pt x="124" y="356"/>
                  </a:lnTo>
                  <a:lnTo>
                    <a:pt x="190" y="338"/>
                  </a:lnTo>
                  <a:lnTo>
                    <a:pt x="238" y="322"/>
                  </a:lnTo>
                  <a:lnTo>
                    <a:pt x="396" y="3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2" name="Freeform 141"/>
            <p:cNvSpPr>
              <a:spLocks/>
            </p:cNvSpPr>
            <p:nvPr/>
          </p:nvSpPr>
          <p:spPr bwMode="auto">
            <a:xfrm>
              <a:off x="4539" y="2991"/>
              <a:ext cx="94" cy="26"/>
            </a:xfrm>
            <a:custGeom>
              <a:avLst/>
              <a:gdLst>
                <a:gd name="T0" fmla="*/ 0 w 94"/>
                <a:gd name="T1" fmla="*/ 22 h 26"/>
                <a:gd name="T2" fmla="*/ 0 w 94"/>
                <a:gd name="T3" fmla="*/ 22 h 26"/>
                <a:gd name="T4" fmla="*/ 0 w 94"/>
                <a:gd name="T5" fmla="*/ 26 h 26"/>
                <a:gd name="T6" fmla="*/ 0 w 94"/>
                <a:gd name="T7" fmla="*/ 26 h 26"/>
                <a:gd name="T8" fmla="*/ 86 w 94"/>
                <a:gd name="T9" fmla="*/ 4 h 26"/>
                <a:gd name="T10" fmla="*/ 86 w 94"/>
                <a:gd name="T11" fmla="*/ 4 h 26"/>
                <a:gd name="T12" fmla="*/ 94 w 94"/>
                <a:gd name="T13" fmla="*/ 4 h 26"/>
                <a:gd name="T14" fmla="*/ 94 w 94"/>
                <a:gd name="T15" fmla="*/ 4 h 26"/>
                <a:gd name="T16" fmla="*/ 94 w 94"/>
                <a:gd name="T17" fmla="*/ 0 h 26"/>
                <a:gd name="T18" fmla="*/ 94 w 94"/>
                <a:gd name="T19" fmla="*/ 0 h 26"/>
                <a:gd name="T20" fmla="*/ 52 w 94"/>
                <a:gd name="T21" fmla="*/ 0 h 26"/>
                <a:gd name="T22" fmla="*/ 52 w 94"/>
                <a:gd name="T23" fmla="*/ 0 h 26"/>
                <a:gd name="T24" fmla="*/ 0 w 94"/>
                <a:gd name="T25" fmla="*/ 22 h 26"/>
                <a:gd name="T26" fmla="*/ 0 w 94"/>
                <a:gd name="T27" fmla="*/ 22 h 2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4" h="26">
                  <a:moveTo>
                    <a:pt x="0" y="22"/>
                  </a:moveTo>
                  <a:lnTo>
                    <a:pt x="0" y="22"/>
                  </a:lnTo>
                  <a:lnTo>
                    <a:pt x="0" y="26"/>
                  </a:lnTo>
                  <a:lnTo>
                    <a:pt x="86" y="4"/>
                  </a:lnTo>
                  <a:lnTo>
                    <a:pt x="94" y="4"/>
                  </a:lnTo>
                  <a:lnTo>
                    <a:pt x="94" y="0"/>
                  </a:lnTo>
                  <a:lnTo>
                    <a:pt x="52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3" name="Freeform 142"/>
            <p:cNvSpPr>
              <a:spLocks/>
            </p:cNvSpPr>
            <p:nvPr/>
          </p:nvSpPr>
          <p:spPr bwMode="auto">
            <a:xfrm>
              <a:off x="4735" y="3011"/>
              <a:ext cx="26" cy="14"/>
            </a:xfrm>
            <a:custGeom>
              <a:avLst/>
              <a:gdLst>
                <a:gd name="T0" fmla="*/ 0 w 26"/>
                <a:gd name="T1" fmla="*/ 14 h 14"/>
                <a:gd name="T2" fmla="*/ 0 w 26"/>
                <a:gd name="T3" fmla="*/ 14 h 14"/>
                <a:gd name="T4" fmla="*/ 16 w 26"/>
                <a:gd name="T5" fmla="*/ 14 h 14"/>
                <a:gd name="T6" fmla="*/ 16 w 26"/>
                <a:gd name="T7" fmla="*/ 14 h 14"/>
                <a:gd name="T8" fmla="*/ 20 w 26"/>
                <a:gd name="T9" fmla="*/ 14 h 14"/>
                <a:gd name="T10" fmla="*/ 20 w 26"/>
                <a:gd name="T11" fmla="*/ 14 h 14"/>
                <a:gd name="T12" fmla="*/ 26 w 26"/>
                <a:gd name="T13" fmla="*/ 2 h 14"/>
                <a:gd name="T14" fmla="*/ 26 w 26"/>
                <a:gd name="T15" fmla="*/ 2 h 14"/>
                <a:gd name="T16" fmla="*/ 12 w 26"/>
                <a:gd name="T17" fmla="*/ 0 h 14"/>
                <a:gd name="T18" fmla="*/ 12 w 26"/>
                <a:gd name="T19" fmla="*/ 0 h 14"/>
                <a:gd name="T20" fmla="*/ 0 w 26"/>
                <a:gd name="T21" fmla="*/ 14 h 14"/>
                <a:gd name="T22" fmla="*/ 0 w 26"/>
                <a:gd name="T23" fmla="*/ 14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" h="14">
                  <a:moveTo>
                    <a:pt x="0" y="14"/>
                  </a:moveTo>
                  <a:lnTo>
                    <a:pt x="0" y="14"/>
                  </a:lnTo>
                  <a:lnTo>
                    <a:pt x="16" y="14"/>
                  </a:lnTo>
                  <a:lnTo>
                    <a:pt x="20" y="14"/>
                  </a:lnTo>
                  <a:lnTo>
                    <a:pt x="26" y="2"/>
                  </a:lnTo>
                  <a:lnTo>
                    <a:pt x="12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" name="Freeform 143"/>
            <p:cNvSpPr>
              <a:spLocks/>
            </p:cNvSpPr>
            <p:nvPr/>
          </p:nvSpPr>
          <p:spPr bwMode="auto">
            <a:xfrm>
              <a:off x="4663" y="3029"/>
              <a:ext cx="48" cy="10"/>
            </a:xfrm>
            <a:custGeom>
              <a:avLst/>
              <a:gdLst>
                <a:gd name="T0" fmla="*/ 0 w 48"/>
                <a:gd name="T1" fmla="*/ 10 h 10"/>
                <a:gd name="T2" fmla="*/ 0 w 48"/>
                <a:gd name="T3" fmla="*/ 10 h 10"/>
                <a:gd name="T4" fmla="*/ 44 w 48"/>
                <a:gd name="T5" fmla="*/ 8 h 10"/>
                <a:gd name="T6" fmla="*/ 44 w 48"/>
                <a:gd name="T7" fmla="*/ 8 h 10"/>
                <a:gd name="T8" fmla="*/ 48 w 48"/>
                <a:gd name="T9" fmla="*/ 0 h 10"/>
                <a:gd name="T10" fmla="*/ 48 w 48"/>
                <a:gd name="T11" fmla="*/ 0 h 10"/>
                <a:gd name="T12" fmla="*/ 24 w 48"/>
                <a:gd name="T13" fmla="*/ 0 h 10"/>
                <a:gd name="T14" fmla="*/ 24 w 48"/>
                <a:gd name="T15" fmla="*/ 0 h 10"/>
                <a:gd name="T16" fmla="*/ 0 w 48"/>
                <a:gd name="T17" fmla="*/ 10 h 10"/>
                <a:gd name="T18" fmla="*/ 0 w 48"/>
                <a:gd name="T19" fmla="*/ 10 h 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" h="10">
                  <a:moveTo>
                    <a:pt x="0" y="10"/>
                  </a:moveTo>
                  <a:lnTo>
                    <a:pt x="0" y="10"/>
                  </a:lnTo>
                  <a:lnTo>
                    <a:pt x="44" y="8"/>
                  </a:lnTo>
                  <a:lnTo>
                    <a:pt x="48" y="0"/>
                  </a:lnTo>
                  <a:lnTo>
                    <a:pt x="24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" name="Freeform 144"/>
            <p:cNvSpPr>
              <a:spLocks/>
            </p:cNvSpPr>
            <p:nvPr/>
          </p:nvSpPr>
          <p:spPr bwMode="auto">
            <a:xfrm>
              <a:off x="4655" y="3039"/>
              <a:ext cx="8" cy="0"/>
            </a:xfrm>
            <a:custGeom>
              <a:avLst/>
              <a:gdLst>
                <a:gd name="T0" fmla="*/ 8 w 8"/>
                <a:gd name="T1" fmla="*/ 8 w 8"/>
                <a:gd name="T2" fmla="*/ 8 w 8"/>
                <a:gd name="T3" fmla="*/ 8 w 8"/>
                <a:gd name="T4" fmla="*/ 0 w 8"/>
                <a:gd name="T5" fmla="*/ 0 w 8"/>
                <a:gd name="T6" fmla="*/ 8 w 8"/>
                <a:gd name="T7" fmla="*/ 8 w 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</a:gdLst>
              <a:ahLst/>
              <a:cxnLst>
                <a:cxn ang="T8">
                  <a:pos x="T0" y="0"/>
                </a:cxn>
                <a:cxn ang="T9">
                  <a:pos x="T1" y="0"/>
                </a:cxn>
                <a:cxn ang="T10">
                  <a:pos x="T2" y="0"/>
                </a:cxn>
                <a:cxn ang="T11">
                  <a:pos x="T3" y="0"/>
                </a:cxn>
                <a:cxn ang="T12">
                  <a:pos x="T4" y="0"/>
                </a:cxn>
                <a:cxn ang="T13">
                  <a:pos x="T5" y="0"/>
                </a:cxn>
                <a:cxn ang="T14">
                  <a:pos x="T6" y="0"/>
                </a:cxn>
                <a:cxn ang="T15">
                  <a:pos x="T7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6" name="Freeform 145"/>
            <p:cNvSpPr>
              <a:spLocks/>
            </p:cNvSpPr>
            <p:nvPr/>
          </p:nvSpPr>
          <p:spPr bwMode="auto">
            <a:xfrm>
              <a:off x="4225" y="3047"/>
              <a:ext cx="318" cy="92"/>
            </a:xfrm>
            <a:custGeom>
              <a:avLst/>
              <a:gdLst>
                <a:gd name="T0" fmla="*/ 0 w 318"/>
                <a:gd name="T1" fmla="*/ 88 h 92"/>
                <a:gd name="T2" fmla="*/ 0 w 318"/>
                <a:gd name="T3" fmla="*/ 88 h 92"/>
                <a:gd name="T4" fmla="*/ 0 w 318"/>
                <a:gd name="T5" fmla="*/ 92 h 92"/>
                <a:gd name="T6" fmla="*/ 0 w 318"/>
                <a:gd name="T7" fmla="*/ 92 h 92"/>
                <a:gd name="T8" fmla="*/ 26 w 318"/>
                <a:gd name="T9" fmla="*/ 90 h 92"/>
                <a:gd name="T10" fmla="*/ 66 w 318"/>
                <a:gd name="T11" fmla="*/ 82 h 92"/>
                <a:gd name="T12" fmla="*/ 170 w 318"/>
                <a:gd name="T13" fmla="*/ 58 h 92"/>
                <a:gd name="T14" fmla="*/ 224 w 318"/>
                <a:gd name="T15" fmla="*/ 44 h 92"/>
                <a:gd name="T16" fmla="*/ 270 w 318"/>
                <a:gd name="T17" fmla="*/ 30 h 92"/>
                <a:gd name="T18" fmla="*/ 304 w 318"/>
                <a:gd name="T19" fmla="*/ 18 h 92"/>
                <a:gd name="T20" fmla="*/ 314 w 318"/>
                <a:gd name="T21" fmla="*/ 12 h 92"/>
                <a:gd name="T22" fmla="*/ 318 w 318"/>
                <a:gd name="T23" fmla="*/ 8 h 92"/>
                <a:gd name="T24" fmla="*/ 318 w 318"/>
                <a:gd name="T25" fmla="*/ 8 h 92"/>
                <a:gd name="T26" fmla="*/ 286 w 318"/>
                <a:gd name="T27" fmla="*/ 0 h 92"/>
                <a:gd name="T28" fmla="*/ 286 w 318"/>
                <a:gd name="T29" fmla="*/ 0 h 92"/>
                <a:gd name="T30" fmla="*/ 274 w 318"/>
                <a:gd name="T31" fmla="*/ 8 h 92"/>
                <a:gd name="T32" fmla="*/ 260 w 318"/>
                <a:gd name="T33" fmla="*/ 16 h 92"/>
                <a:gd name="T34" fmla="*/ 244 w 318"/>
                <a:gd name="T35" fmla="*/ 22 h 92"/>
                <a:gd name="T36" fmla="*/ 226 w 318"/>
                <a:gd name="T37" fmla="*/ 28 h 92"/>
                <a:gd name="T38" fmla="*/ 188 w 318"/>
                <a:gd name="T39" fmla="*/ 38 h 92"/>
                <a:gd name="T40" fmla="*/ 146 w 318"/>
                <a:gd name="T41" fmla="*/ 46 h 92"/>
                <a:gd name="T42" fmla="*/ 104 w 318"/>
                <a:gd name="T43" fmla="*/ 54 h 92"/>
                <a:gd name="T44" fmla="*/ 64 w 318"/>
                <a:gd name="T45" fmla="*/ 62 h 92"/>
                <a:gd name="T46" fmla="*/ 46 w 318"/>
                <a:gd name="T47" fmla="*/ 68 h 92"/>
                <a:gd name="T48" fmla="*/ 28 w 318"/>
                <a:gd name="T49" fmla="*/ 74 h 92"/>
                <a:gd name="T50" fmla="*/ 14 w 318"/>
                <a:gd name="T51" fmla="*/ 80 h 92"/>
                <a:gd name="T52" fmla="*/ 0 w 318"/>
                <a:gd name="T53" fmla="*/ 88 h 92"/>
                <a:gd name="T54" fmla="*/ 0 w 318"/>
                <a:gd name="T55" fmla="*/ 88 h 9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18" h="92">
                  <a:moveTo>
                    <a:pt x="0" y="88"/>
                  </a:moveTo>
                  <a:lnTo>
                    <a:pt x="0" y="88"/>
                  </a:lnTo>
                  <a:lnTo>
                    <a:pt x="0" y="92"/>
                  </a:lnTo>
                  <a:lnTo>
                    <a:pt x="26" y="90"/>
                  </a:lnTo>
                  <a:lnTo>
                    <a:pt x="66" y="82"/>
                  </a:lnTo>
                  <a:lnTo>
                    <a:pt x="170" y="58"/>
                  </a:lnTo>
                  <a:lnTo>
                    <a:pt x="224" y="44"/>
                  </a:lnTo>
                  <a:lnTo>
                    <a:pt x="270" y="30"/>
                  </a:lnTo>
                  <a:lnTo>
                    <a:pt x="304" y="18"/>
                  </a:lnTo>
                  <a:lnTo>
                    <a:pt x="314" y="12"/>
                  </a:lnTo>
                  <a:lnTo>
                    <a:pt x="318" y="8"/>
                  </a:lnTo>
                  <a:lnTo>
                    <a:pt x="286" y="0"/>
                  </a:lnTo>
                  <a:lnTo>
                    <a:pt x="274" y="8"/>
                  </a:lnTo>
                  <a:lnTo>
                    <a:pt x="260" y="16"/>
                  </a:lnTo>
                  <a:lnTo>
                    <a:pt x="244" y="22"/>
                  </a:lnTo>
                  <a:lnTo>
                    <a:pt x="226" y="28"/>
                  </a:lnTo>
                  <a:lnTo>
                    <a:pt x="188" y="38"/>
                  </a:lnTo>
                  <a:lnTo>
                    <a:pt x="146" y="46"/>
                  </a:lnTo>
                  <a:lnTo>
                    <a:pt x="104" y="54"/>
                  </a:lnTo>
                  <a:lnTo>
                    <a:pt x="64" y="62"/>
                  </a:lnTo>
                  <a:lnTo>
                    <a:pt x="46" y="68"/>
                  </a:lnTo>
                  <a:lnTo>
                    <a:pt x="28" y="74"/>
                  </a:lnTo>
                  <a:lnTo>
                    <a:pt x="14" y="8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7" name="Freeform 146"/>
            <p:cNvSpPr>
              <a:spLocks/>
            </p:cNvSpPr>
            <p:nvPr/>
          </p:nvSpPr>
          <p:spPr bwMode="auto">
            <a:xfrm>
              <a:off x="4565" y="3055"/>
              <a:ext cx="34" cy="10"/>
            </a:xfrm>
            <a:custGeom>
              <a:avLst/>
              <a:gdLst>
                <a:gd name="T0" fmla="*/ 0 w 34"/>
                <a:gd name="T1" fmla="*/ 10 h 10"/>
                <a:gd name="T2" fmla="*/ 0 w 34"/>
                <a:gd name="T3" fmla="*/ 10 h 10"/>
                <a:gd name="T4" fmla="*/ 30 w 34"/>
                <a:gd name="T5" fmla="*/ 10 h 10"/>
                <a:gd name="T6" fmla="*/ 30 w 34"/>
                <a:gd name="T7" fmla="*/ 10 h 10"/>
                <a:gd name="T8" fmla="*/ 34 w 34"/>
                <a:gd name="T9" fmla="*/ 0 h 10"/>
                <a:gd name="T10" fmla="*/ 34 w 34"/>
                <a:gd name="T11" fmla="*/ 0 h 10"/>
                <a:gd name="T12" fmla="*/ 24 w 34"/>
                <a:gd name="T13" fmla="*/ 0 h 10"/>
                <a:gd name="T14" fmla="*/ 24 w 34"/>
                <a:gd name="T15" fmla="*/ 0 h 10"/>
                <a:gd name="T16" fmla="*/ 0 w 34"/>
                <a:gd name="T17" fmla="*/ 8 h 10"/>
                <a:gd name="T18" fmla="*/ 0 w 34"/>
                <a:gd name="T19" fmla="*/ 8 h 10"/>
                <a:gd name="T20" fmla="*/ 0 w 34"/>
                <a:gd name="T21" fmla="*/ 10 h 10"/>
                <a:gd name="T22" fmla="*/ 0 w 34"/>
                <a:gd name="T23" fmla="*/ 10 h 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" h="10">
                  <a:moveTo>
                    <a:pt x="0" y="1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4" y="0"/>
                  </a:lnTo>
                  <a:lnTo>
                    <a:pt x="24" y="0"/>
                  </a:lnTo>
                  <a:lnTo>
                    <a:pt x="0" y="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8" name="Freeform 147"/>
            <p:cNvSpPr>
              <a:spLocks/>
            </p:cNvSpPr>
            <p:nvPr/>
          </p:nvSpPr>
          <p:spPr bwMode="auto">
            <a:xfrm>
              <a:off x="4261" y="3181"/>
              <a:ext cx="28" cy="4"/>
            </a:xfrm>
            <a:custGeom>
              <a:avLst/>
              <a:gdLst>
                <a:gd name="T0" fmla="*/ 16 w 28"/>
                <a:gd name="T1" fmla="*/ 4 h 4"/>
                <a:gd name="T2" fmla="*/ 16 w 28"/>
                <a:gd name="T3" fmla="*/ 4 h 4"/>
                <a:gd name="T4" fmla="*/ 28 w 28"/>
                <a:gd name="T5" fmla="*/ 0 h 4"/>
                <a:gd name="T6" fmla="*/ 28 w 28"/>
                <a:gd name="T7" fmla="*/ 0 h 4"/>
                <a:gd name="T8" fmla="*/ 0 w 28"/>
                <a:gd name="T9" fmla="*/ 4 h 4"/>
                <a:gd name="T10" fmla="*/ 0 w 28"/>
                <a:gd name="T11" fmla="*/ 4 h 4"/>
                <a:gd name="T12" fmla="*/ 16 w 28"/>
                <a:gd name="T13" fmla="*/ 4 h 4"/>
                <a:gd name="T14" fmla="*/ 16 w 28"/>
                <a:gd name="T15" fmla="*/ 4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" h="4">
                  <a:moveTo>
                    <a:pt x="16" y="4"/>
                  </a:moveTo>
                  <a:lnTo>
                    <a:pt x="16" y="4"/>
                  </a:lnTo>
                  <a:lnTo>
                    <a:pt x="28" y="0"/>
                  </a:lnTo>
                  <a:lnTo>
                    <a:pt x="0" y="4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9" name="Freeform 148"/>
            <p:cNvSpPr>
              <a:spLocks/>
            </p:cNvSpPr>
            <p:nvPr/>
          </p:nvSpPr>
          <p:spPr bwMode="auto">
            <a:xfrm>
              <a:off x="4289" y="3111"/>
              <a:ext cx="344" cy="70"/>
            </a:xfrm>
            <a:custGeom>
              <a:avLst/>
              <a:gdLst>
                <a:gd name="T0" fmla="*/ 248 w 344"/>
                <a:gd name="T1" fmla="*/ 2 h 70"/>
                <a:gd name="T2" fmla="*/ 248 w 344"/>
                <a:gd name="T3" fmla="*/ 2 h 70"/>
                <a:gd name="T4" fmla="*/ 120 w 344"/>
                <a:gd name="T5" fmla="*/ 38 h 70"/>
                <a:gd name="T6" fmla="*/ 0 w 344"/>
                <a:gd name="T7" fmla="*/ 70 h 70"/>
                <a:gd name="T8" fmla="*/ 0 w 344"/>
                <a:gd name="T9" fmla="*/ 70 h 70"/>
                <a:gd name="T10" fmla="*/ 84 w 344"/>
                <a:gd name="T11" fmla="*/ 60 h 70"/>
                <a:gd name="T12" fmla="*/ 174 w 344"/>
                <a:gd name="T13" fmla="*/ 48 h 70"/>
                <a:gd name="T14" fmla="*/ 218 w 344"/>
                <a:gd name="T15" fmla="*/ 40 h 70"/>
                <a:gd name="T16" fmla="*/ 260 w 344"/>
                <a:gd name="T17" fmla="*/ 32 h 70"/>
                <a:gd name="T18" fmla="*/ 300 w 344"/>
                <a:gd name="T19" fmla="*/ 20 h 70"/>
                <a:gd name="T20" fmla="*/ 336 w 344"/>
                <a:gd name="T21" fmla="*/ 6 h 70"/>
                <a:gd name="T22" fmla="*/ 336 w 344"/>
                <a:gd name="T23" fmla="*/ 6 h 70"/>
                <a:gd name="T24" fmla="*/ 344 w 344"/>
                <a:gd name="T25" fmla="*/ 6 h 70"/>
                <a:gd name="T26" fmla="*/ 344 w 344"/>
                <a:gd name="T27" fmla="*/ 6 h 70"/>
                <a:gd name="T28" fmla="*/ 344 w 344"/>
                <a:gd name="T29" fmla="*/ 0 h 70"/>
                <a:gd name="T30" fmla="*/ 344 w 344"/>
                <a:gd name="T31" fmla="*/ 0 h 70"/>
                <a:gd name="T32" fmla="*/ 332 w 344"/>
                <a:gd name="T33" fmla="*/ 0 h 70"/>
                <a:gd name="T34" fmla="*/ 332 w 344"/>
                <a:gd name="T35" fmla="*/ 0 h 70"/>
                <a:gd name="T36" fmla="*/ 322 w 344"/>
                <a:gd name="T37" fmla="*/ 4 h 70"/>
                <a:gd name="T38" fmla="*/ 310 w 344"/>
                <a:gd name="T39" fmla="*/ 6 h 70"/>
                <a:gd name="T40" fmla="*/ 300 w 344"/>
                <a:gd name="T41" fmla="*/ 6 h 70"/>
                <a:gd name="T42" fmla="*/ 290 w 344"/>
                <a:gd name="T43" fmla="*/ 4 h 70"/>
                <a:gd name="T44" fmla="*/ 268 w 344"/>
                <a:gd name="T45" fmla="*/ 2 h 70"/>
                <a:gd name="T46" fmla="*/ 258 w 344"/>
                <a:gd name="T47" fmla="*/ 2 h 70"/>
                <a:gd name="T48" fmla="*/ 248 w 344"/>
                <a:gd name="T49" fmla="*/ 2 h 70"/>
                <a:gd name="T50" fmla="*/ 248 w 344"/>
                <a:gd name="T51" fmla="*/ 2 h 7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44" h="70">
                  <a:moveTo>
                    <a:pt x="248" y="2"/>
                  </a:moveTo>
                  <a:lnTo>
                    <a:pt x="248" y="2"/>
                  </a:lnTo>
                  <a:lnTo>
                    <a:pt x="120" y="38"/>
                  </a:lnTo>
                  <a:lnTo>
                    <a:pt x="0" y="70"/>
                  </a:lnTo>
                  <a:lnTo>
                    <a:pt x="84" y="60"/>
                  </a:lnTo>
                  <a:lnTo>
                    <a:pt x="174" y="48"/>
                  </a:lnTo>
                  <a:lnTo>
                    <a:pt x="218" y="40"/>
                  </a:lnTo>
                  <a:lnTo>
                    <a:pt x="260" y="32"/>
                  </a:lnTo>
                  <a:lnTo>
                    <a:pt x="300" y="20"/>
                  </a:lnTo>
                  <a:lnTo>
                    <a:pt x="336" y="6"/>
                  </a:lnTo>
                  <a:lnTo>
                    <a:pt x="344" y="6"/>
                  </a:lnTo>
                  <a:lnTo>
                    <a:pt x="344" y="0"/>
                  </a:lnTo>
                  <a:lnTo>
                    <a:pt x="332" y="0"/>
                  </a:lnTo>
                  <a:lnTo>
                    <a:pt x="322" y="4"/>
                  </a:lnTo>
                  <a:lnTo>
                    <a:pt x="310" y="6"/>
                  </a:lnTo>
                  <a:lnTo>
                    <a:pt x="300" y="6"/>
                  </a:lnTo>
                  <a:lnTo>
                    <a:pt x="290" y="4"/>
                  </a:lnTo>
                  <a:lnTo>
                    <a:pt x="268" y="2"/>
                  </a:lnTo>
                  <a:lnTo>
                    <a:pt x="258" y="2"/>
                  </a:lnTo>
                  <a:lnTo>
                    <a:pt x="248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0" name="Freeform 149"/>
            <p:cNvSpPr>
              <a:spLocks/>
            </p:cNvSpPr>
            <p:nvPr/>
          </p:nvSpPr>
          <p:spPr bwMode="auto">
            <a:xfrm>
              <a:off x="3659" y="3181"/>
              <a:ext cx="602" cy="166"/>
            </a:xfrm>
            <a:custGeom>
              <a:avLst/>
              <a:gdLst>
                <a:gd name="T0" fmla="*/ 518 w 602"/>
                <a:gd name="T1" fmla="*/ 0 h 166"/>
                <a:gd name="T2" fmla="*/ 518 w 602"/>
                <a:gd name="T3" fmla="*/ 0 h 166"/>
                <a:gd name="T4" fmla="*/ 466 w 602"/>
                <a:gd name="T5" fmla="*/ 26 h 166"/>
                <a:gd name="T6" fmla="*/ 408 w 602"/>
                <a:gd name="T7" fmla="*/ 50 h 166"/>
                <a:gd name="T8" fmla="*/ 346 w 602"/>
                <a:gd name="T9" fmla="*/ 74 h 166"/>
                <a:gd name="T10" fmla="*/ 282 w 602"/>
                <a:gd name="T11" fmla="*/ 96 h 166"/>
                <a:gd name="T12" fmla="*/ 214 w 602"/>
                <a:gd name="T13" fmla="*/ 114 h 166"/>
                <a:gd name="T14" fmla="*/ 146 w 602"/>
                <a:gd name="T15" fmla="*/ 130 h 166"/>
                <a:gd name="T16" fmla="*/ 76 w 602"/>
                <a:gd name="T17" fmla="*/ 140 h 166"/>
                <a:gd name="T18" fmla="*/ 42 w 602"/>
                <a:gd name="T19" fmla="*/ 144 h 166"/>
                <a:gd name="T20" fmla="*/ 8 w 602"/>
                <a:gd name="T21" fmla="*/ 148 h 166"/>
                <a:gd name="T22" fmla="*/ 8 w 602"/>
                <a:gd name="T23" fmla="*/ 148 h 166"/>
                <a:gd name="T24" fmla="*/ 0 w 602"/>
                <a:gd name="T25" fmla="*/ 166 h 166"/>
                <a:gd name="T26" fmla="*/ 0 w 602"/>
                <a:gd name="T27" fmla="*/ 166 h 166"/>
                <a:gd name="T28" fmla="*/ 56 w 602"/>
                <a:gd name="T29" fmla="*/ 158 h 166"/>
                <a:gd name="T30" fmla="*/ 118 w 602"/>
                <a:gd name="T31" fmla="*/ 152 h 166"/>
                <a:gd name="T32" fmla="*/ 180 w 602"/>
                <a:gd name="T33" fmla="*/ 146 h 166"/>
                <a:gd name="T34" fmla="*/ 210 w 602"/>
                <a:gd name="T35" fmla="*/ 140 h 166"/>
                <a:gd name="T36" fmla="*/ 238 w 602"/>
                <a:gd name="T37" fmla="*/ 132 h 166"/>
                <a:gd name="T38" fmla="*/ 238 w 602"/>
                <a:gd name="T39" fmla="*/ 132 h 166"/>
                <a:gd name="T40" fmla="*/ 276 w 602"/>
                <a:gd name="T41" fmla="*/ 120 h 166"/>
                <a:gd name="T42" fmla="*/ 316 w 602"/>
                <a:gd name="T43" fmla="*/ 104 h 166"/>
                <a:gd name="T44" fmla="*/ 402 w 602"/>
                <a:gd name="T45" fmla="*/ 66 h 166"/>
                <a:gd name="T46" fmla="*/ 446 w 602"/>
                <a:gd name="T47" fmla="*/ 48 h 166"/>
                <a:gd name="T48" fmla="*/ 492 w 602"/>
                <a:gd name="T49" fmla="*/ 32 h 166"/>
                <a:gd name="T50" fmla="*/ 538 w 602"/>
                <a:gd name="T51" fmla="*/ 16 h 166"/>
                <a:gd name="T52" fmla="*/ 586 w 602"/>
                <a:gd name="T53" fmla="*/ 6 h 166"/>
                <a:gd name="T54" fmla="*/ 586 w 602"/>
                <a:gd name="T55" fmla="*/ 6 h 166"/>
                <a:gd name="T56" fmla="*/ 602 w 602"/>
                <a:gd name="T57" fmla="*/ 4 h 166"/>
                <a:gd name="T58" fmla="*/ 602 w 602"/>
                <a:gd name="T59" fmla="*/ 4 h 166"/>
                <a:gd name="T60" fmla="*/ 550 w 602"/>
                <a:gd name="T61" fmla="*/ 2 h 166"/>
                <a:gd name="T62" fmla="*/ 518 w 602"/>
                <a:gd name="T63" fmla="*/ 0 h 166"/>
                <a:gd name="T64" fmla="*/ 518 w 602"/>
                <a:gd name="T65" fmla="*/ 0 h 1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02" h="166">
                  <a:moveTo>
                    <a:pt x="518" y="0"/>
                  </a:moveTo>
                  <a:lnTo>
                    <a:pt x="518" y="0"/>
                  </a:lnTo>
                  <a:lnTo>
                    <a:pt x="466" y="26"/>
                  </a:lnTo>
                  <a:lnTo>
                    <a:pt x="408" y="50"/>
                  </a:lnTo>
                  <a:lnTo>
                    <a:pt x="346" y="74"/>
                  </a:lnTo>
                  <a:lnTo>
                    <a:pt x="282" y="96"/>
                  </a:lnTo>
                  <a:lnTo>
                    <a:pt x="214" y="114"/>
                  </a:lnTo>
                  <a:lnTo>
                    <a:pt x="146" y="130"/>
                  </a:lnTo>
                  <a:lnTo>
                    <a:pt x="76" y="140"/>
                  </a:lnTo>
                  <a:lnTo>
                    <a:pt x="42" y="144"/>
                  </a:lnTo>
                  <a:lnTo>
                    <a:pt x="8" y="148"/>
                  </a:lnTo>
                  <a:lnTo>
                    <a:pt x="0" y="166"/>
                  </a:lnTo>
                  <a:lnTo>
                    <a:pt x="56" y="158"/>
                  </a:lnTo>
                  <a:lnTo>
                    <a:pt x="118" y="152"/>
                  </a:lnTo>
                  <a:lnTo>
                    <a:pt x="180" y="146"/>
                  </a:lnTo>
                  <a:lnTo>
                    <a:pt x="210" y="140"/>
                  </a:lnTo>
                  <a:lnTo>
                    <a:pt x="238" y="132"/>
                  </a:lnTo>
                  <a:lnTo>
                    <a:pt x="276" y="120"/>
                  </a:lnTo>
                  <a:lnTo>
                    <a:pt x="316" y="104"/>
                  </a:lnTo>
                  <a:lnTo>
                    <a:pt x="402" y="66"/>
                  </a:lnTo>
                  <a:lnTo>
                    <a:pt x="446" y="48"/>
                  </a:lnTo>
                  <a:lnTo>
                    <a:pt x="492" y="32"/>
                  </a:lnTo>
                  <a:lnTo>
                    <a:pt x="538" y="16"/>
                  </a:lnTo>
                  <a:lnTo>
                    <a:pt x="586" y="6"/>
                  </a:lnTo>
                  <a:lnTo>
                    <a:pt x="602" y="4"/>
                  </a:lnTo>
                  <a:lnTo>
                    <a:pt x="550" y="2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1" name="Freeform 150"/>
            <p:cNvSpPr>
              <a:spLocks/>
            </p:cNvSpPr>
            <p:nvPr/>
          </p:nvSpPr>
          <p:spPr bwMode="auto">
            <a:xfrm>
              <a:off x="4595" y="3177"/>
              <a:ext cx="34" cy="14"/>
            </a:xfrm>
            <a:custGeom>
              <a:avLst/>
              <a:gdLst>
                <a:gd name="T0" fmla="*/ 0 w 34"/>
                <a:gd name="T1" fmla="*/ 8 h 14"/>
                <a:gd name="T2" fmla="*/ 0 w 34"/>
                <a:gd name="T3" fmla="*/ 8 h 14"/>
                <a:gd name="T4" fmla="*/ 0 w 34"/>
                <a:gd name="T5" fmla="*/ 14 h 14"/>
                <a:gd name="T6" fmla="*/ 0 w 34"/>
                <a:gd name="T7" fmla="*/ 14 h 14"/>
                <a:gd name="T8" fmla="*/ 22 w 34"/>
                <a:gd name="T9" fmla="*/ 14 h 14"/>
                <a:gd name="T10" fmla="*/ 22 w 34"/>
                <a:gd name="T11" fmla="*/ 14 h 14"/>
                <a:gd name="T12" fmla="*/ 34 w 34"/>
                <a:gd name="T13" fmla="*/ 0 h 14"/>
                <a:gd name="T14" fmla="*/ 34 w 34"/>
                <a:gd name="T15" fmla="*/ 0 h 14"/>
                <a:gd name="T16" fmla="*/ 16 w 34"/>
                <a:gd name="T17" fmla="*/ 0 h 14"/>
                <a:gd name="T18" fmla="*/ 16 w 34"/>
                <a:gd name="T19" fmla="*/ 0 h 14"/>
                <a:gd name="T20" fmla="*/ 0 w 34"/>
                <a:gd name="T21" fmla="*/ 8 h 14"/>
                <a:gd name="T22" fmla="*/ 0 w 34"/>
                <a:gd name="T23" fmla="*/ 8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" h="14">
                  <a:moveTo>
                    <a:pt x="0" y="8"/>
                  </a:moveTo>
                  <a:lnTo>
                    <a:pt x="0" y="8"/>
                  </a:lnTo>
                  <a:lnTo>
                    <a:pt x="0" y="14"/>
                  </a:lnTo>
                  <a:lnTo>
                    <a:pt x="22" y="14"/>
                  </a:lnTo>
                  <a:lnTo>
                    <a:pt x="34" y="0"/>
                  </a:lnTo>
                  <a:lnTo>
                    <a:pt x="16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2" name="Freeform 151"/>
            <p:cNvSpPr>
              <a:spLocks/>
            </p:cNvSpPr>
            <p:nvPr/>
          </p:nvSpPr>
          <p:spPr bwMode="auto">
            <a:xfrm>
              <a:off x="4565" y="3187"/>
              <a:ext cx="26" cy="12"/>
            </a:xfrm>
            <a:custGeom>
              <a:avLst/>
              <a:gdLst>
                <a:gd name="T0" fmla="*/ 0 w 26"/>
                <a:gd name="T1" fmla="*/ 12 h 12"/>
                <a:gd name="T2" fmla="*/ 0 w 26"/>
                <a:gd name="T3" fmla="*/ 12 h 12"/>
                <a:gd name="T4" fmla="*/ 20 w 26"/>
                <a:gd name="T5" fmla="*/ 4 h 12"/>
                <a:gd name="T6" fmla="*/ 20 w 26"/>
                <a:gd name="T7" fmla="*/ 4 h 12"/>
                <a:gd name="T8" fmla="*/ 26 w 26"/>
                <a:gd name="T9" fmla="*/ 4 h 12"/>
                <a:gd name="T10" fmla="*/ 26 w 26"/>
                <a:gd name="T11" fmla="*/ 4 h 12"/>
                <a:gd name="T12" fmla="*/ 26 w 26"/>
                <a:gd name="T13" fmla="*/ 0 h 12"/>
                <a:gd name="T14" fmla="*/ 26 w 26"/>
                <a:gd name="T15" fmla="*/ 0 h 12"/>
                <a:gd name="T16" fmla="*/ 0 w 26"/>
                <a:gd name="T17" fmla="*/ 0 h 12"/>
                <a:gd name="T18" fmla="*/ 0 w 26"/>
                <a:gd name="T19" fmla="*/ 0 h 12"/>
                <a:gd name="T20" fmla="*/ 0 w 26"/>
                <a:gd name="T21" fmla="*/ 12 h 12"/>
                <a:gd name="T22" fmla="*/ 0 w 26"/>
                <a:gd name="T23" fmla="*/ 12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" h="12">
                  <a:moveTo>
                    <a:pt x="0" y="12"/>
                  </a:moveTo>
                  <a:lnTo>
                    <a:pt x="0" y="12"/>
                  </a:lnTo>
                  <a:lnTo>
                    <a:pt x="20" y="4"/>
                  </a:lnTo>
                  <a:lnTo>
                    <a:pt x="26" y="4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3" name="Freeform 152"/>
            <p:cNvSpPr>
              <a:spLocks/>
            </p:cNvSpPr>
            <p:nvPr/>
          </p:nvSpPr>
          <p:spPr bwMode="auto">
            <a:xfrm>
              <a:off x="4411" y="3195"/>
              <a:ext cx="114" cy="40"/>
            </a:xfrm>
            <a:custGeom>
              <a:avLst/>
              <a:gdLst>
                <a:gd name="T0" fmla="*/ 114 w 114"/>
                <a:gd name="T1" fmla="*/ 8 h 40"/>
                <a:gd name="T2" fmla="*/ 114 w 114"/>
                <a:gd name="T3" fmla="*/ 8 h 40"/>
                <a:gd name="T4" fmla="*/ 106 w 114"/>
                <a:gd name="T5" fmla="*/ 4 h 40"/>
                <a:gd name="T6" fmla="*/ 98 w 114"/>
                <a:gd name="T7" fmla="*/ 0 h 40"/>
                <a:gd name="T8" fmla="*/ 86 w 114"/>
                <a:gd name="T9" fmla="*/ 0 h 40"/>
                <a:gd name="T10" fmla="*/ 74 w 114"/>
                <a:gd name="T11" fmla="*/ 0 h 40"/>
                <a:gd name="T12" fmla="*/ 74 w 114"/>
                <a:gd name="T13" fmla="*/ 0 h 40"/>
                <a:gd name="T14" fmla="*/ 66 w 114"/>
                <a:gd name="T15" fmla="*/ 6 h 40"/>
                <a:gd name="T16" fmla="*/ 58 w 114"/>
                <a:gd name="T17" fmla="*/ 12 h 40"/>
                <a:gd name="T18" fmla="*/ 50 w 114"/>
                <a:gd name="T19" fmla="*/ 14 h 40"/>
                <a:gd name="T20" fmla="*/ 42 w 114"/>
                <a:gd name="T21" fmla="*/ 16 h 40"/>
                <a:gd name="T22" fmla="*/ 26 w 114"/>
                <a:gd name="T23" fmla="*/ 18 h 40"/>
                <a:gd name="T24" fmla="*/ 16 w 114"/>
                <a:gd name="T25" fmla="*/ 20 h 40"/>
                <a:gd name="T26" fmla="*/ 6 w 114"/>
                <a:gd name="T27" fmla="*/ 22 h 40"/>
                <a:gd name="T28" fmla="*/ 6 w 114"/>
                <a:gd name="T29" fmla="*/ 22 h 40"/>
                <a:gd name="T30" fmla="*/ 0 w 114"/>
                <a:gd name="T31" fmla="*/ 22 h 40"/>
                <a:gd name="T32" fmla="*/ 0 w 114"/>
                <a:gd name="T33" fmla="*/ 22 h 40"/>
                <a:gd name="T34" fmla="*/ 0 w 114"/>
                <a:gd name="T35" fmla="*/ 38 h 40"/>
                <a:gd name="T36" fmla="*/ 0 w 114"/>
                <a:gd name="T37" fmla="*/ 38 h 40"/>
                <a:gd name="T38" fmla="*/ 6 w 114"/>
                <a:gd name="T39" fmla="*/ 40 h 40"/>
                <a:gd name="T40" fmla="*/ 6 w 114"/>
                <a:gd name="T41" fmla="*/ 40 h 40"/>
                <a:gd name="T42" fmla="*/ 30 w 114"/>
                <a:gd name="T43" fmla="*/ 32 h 40"/>
                <a:gd name="T44" fmla="*/ 54 w 114"/>
                <a:gd name="T45" fmla="*/ 22 h 40"/>
                <a:gd name="T46" fmla="*/ 82 w 114"/>
                <a:gd name="T47" fmla="*/ 18 h 40"/>
                <a:gd name="T48" fmla="*/ 96 w 114"/>
                <a:gd name="T49" fmla="*/ 16 h 40"/>
                <a:gd name="T50" fmla="*/ 110 w 114"/>
                <a:gd name="T51" fmla="*/ 14 h 40"/>
                <a:gd name="T52" fmla="*/ 110 w 114"/>
                <a:gd name="T53" fmla="*/ 14 h 40"/>
                <a:gd name="T54" fmla="*/ 114 w 114"/>
                <a:gd name="T55" fmla="*/ 8 h 40"/>
                <a:gd name="T56" fmla="*/ 114 w 114"/>
                <a:gd name="T57" fmla="*/ 8 h 4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4" h="40">
                  <a:moveTo>
                    <a:pt x="114" y="8"/>
                  </a:moveTo>
                  <a:lnTo>
                    <a:pt x="114" y="8"/>
                  </a:lnTo>
                  <a:lnTo>
                    <a:pt x="106" y="4"/>
                  </a:lnTo>
                  <a:lnTo>
                    <a:pt x="98" y="0"/>
                  </a:lnTo>
                  <a:lnTo>
                    <a:pt x="86" y="0"/>
                  </a:lnTo>
                  <a:lnTo>
                    <a:pt x="74" y="0"/>
                  </a:lnTo>
                  <a:lnTo>
                    <a:pt x="66" y="6"/>
                  </a:lnTo>
                  <a:lnTo>
                    <a:pt x="58" y="12"/>
                  </a:lnTo>
                  <a:lnTo>
                    <a:pt x="50" y="14"/>
                  </a:lnTo>
                  <a:lnTo>
                    <a:pt x="42" y="16"/>
                  </a:lnTo>
                  <a:lnTo>
                    <a:pt x="26" y="18"/>
                  </a:lnTo>
                  <a:lnTo>
                    <a:pt x="16" y="20"/>
                  </a:lnTo>
                  <a:lnTo>
                    <a:pt x="6" y="22"/>
                  </a:lnTo>
                  <a:lnTo>
                    <a:pt x="0" y="22"/>
                  </a:lnTo>
                  <a:lnTo>
                    <a:pt x="0" y="38"/>
                  </a:lnTo>
                  <a:lnTo>
                    <a:pt x="6" y="40"/>
                  </a:lnTo>
                  <a:lnTo>
                    <a:pt x="30" y="32"/>
                  </a:lnTo>
                  <a:lnTo>
                    <a:pt x="54" y="22"/>
                  </a:lnTo>
                  <a:lnTo>
                    <a:pt x="82" y="18"/>
                  </a:lnTo>
                  <a:lnTo>
                    <a:pt x="96" y="16"/>
                  </a:lnTo>
                  <a:lnTo>
                    <a:pt x="110" y="14"/>
                  </a:lnTo>
                  <a:lnTo>
                    <a:pt x="114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" name="Freeform 153"/>
            <p:cNvSpPr>
              <a:spLocks/>
            </p:cNvSpPr>
            <p:nvPr/>
          </p:nvSpPr>
          <p:spPr bwMode="auto">
            <a:xfrm>
              <a:off x="3317" y="3217"/>
              <a:ext cx="48" cy="18"/>
            </a:xfrm>
            <a:custGeom>
              <a:avLst/>
              <a:gdLst>
                <a:gd name="T0" fmla="*/ 26 w 48"/>
                <a:gd name="T1" fmla="*/ 0 h 18"/>
                <a:gd name="T2" fmla="*/ 26 w 48"/>
                <a:gd name="T3" fmla="*/ 0 h 18"/>
                <a:gd name="T4" fmla="*/ 0 w 48"/>
                <a:gd name="T5" fmla="*/ 12 h 18"/>
                <a:gd name="T6" fmla="*/ 0 w 48"/>
                <a:gd name="T7" fmla="*/ 12 h 18"/>
                <a:gd name="T8" fmla="*/ 0 w 48"/>
                <a:gd name="T9" fmla="*/ 16 h 18"/>
                <a:gd name="T10" fmla="*/ 0 w 48"/>
                <a:gd name="T11" fmla="*/ 16 h 18"/>
                <a:gd name="T12" fmla="*/ 36 w 48"/>
                <a:gd name="T13" fmla="*/ 18 h 18"/>
                <a:gd name="T14" fmla="*/ 36 w 48"/>
                <a:gd name="T15" fmla="*/ 18 h 18"/>
                <a:gd name="T16" fmla="*/ 42 w 48"/>
                <a:gd name="T17" fmla="*/ 12 h 18"/>
                <a:gd name="T18" fmla="*/ 48 w 48"/>
                <a:gd name="T19" fmla="*/ 0 h 18"/>
                <a:gd name="T20" fmla="*/ 48 w 48"/>
                <a:gd name="T21" fmla="*/ 0 h 18"/>
                <a:gd name="T22" fmla="*/ 26 w 48"/>
                <a:gd name="T23" fmla="*/ 0 h 18"/>
                <a:gd name="T24" fmla="*/ 26 w 48"/>
                <a:gd name="T25" fmla="*/ 0 h 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8" h="18">
                  <a:moveTo>
                    <a:pt x="26" y="0"/>
                  </a:moveTo>
                  <a:lnTo>
                    <a:pt x="26" y="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36" y="18"/>
                  </a:lnTo>
                  <a:lnTo>
                    <a:pt x="42" y="12"/>
                  </a:lnTo>
                  <a:lnTo>
                    <a:pt x="48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" name="Freeform 154"/>
            <p:cNvSpPr>
              <a:spLocks/>
            </p:cNvSpPr>
            <p:nvPr/>
          </p:nvSpPr>
          <p:spPr bwMode="auto">
            <a:xfrm>
              <a:off x="4049" y="3217"/>
              <a:ext cx="336" cy="94"/>
            </a:xfrm>
            <a:custGeom>
              <a:avLst/>
              <a:gdLst>
                <a:gd name="T0" fmla="*/ 336 w 336"/>
                <a:gd name="T1" fmla="*/ 8 h 94"/>
                <a:gd name="T2" fmla="*/ 336 w 336"/>
                <a:gd name="T3" fmla="*/ 8 h 94"/>
                <a:gd name="T4" fmla="*/ 320 w 336"/>
                <a:gd name="T5" fmla="*/ 0 h 94"/>
                <a:gd name="T6" fmla="*/ 320 w 336"/>
                <a:gd name="T7" fmla="*/ 0 h 94"/>
                <a:gd name="T8" fmla="*/ 314 w 336"/>
                <a:gd name="T9" fmla="*/ 4 h 94"/>
                <a:gd name="T10" fmla="*/ 304 w 336"/>
                <a:gd name="T11" fmla="*/ 8 h 94"/>
                <a:gd name="T12" fmla="*/ 270 w 336"/>
                <a:gd name="T13" fmla="*/ 18 h 94"/>
                <a:gd name="T14" fmla="*/ 224 w 336"/>
                <a:gd name="T15" fmla="*/ 30 h 94"/>
                <a:gd name="T16" fmla="*/ 174 w 336"/>
                <a:gd name="T17" fmla="*/ 42 h 94"/>
                <a:gd name="T18" fmla="*/ 80 w 336"/>
                <a:gd name="T19" fmla="*/ 60 h 94"/>
                <a:gd name="T20" fmla="*/ 44 w 336"/>
                <a:gd name="T21" fmla="*/ 66 h 94"/>
                <a:gd name="T22" fmla="*/ 26 w 336"/>
                <a:gd name="T23" fmla="*/ 66 h 94"/>
                <a:gd name="T24" fmla="*/ 26 w 336"/>
                <a:gd name="T25" fmla="*/ 66 h 94"/>
                <a:gd name="T26" fmla="*/ 0 w 336"/>
                <a:gd name="T27" fmla="*/ 92 h 94"/>
                <a:gd name="T28" fmla="*/ 0 w 336"/>
                <a:gd name="T29" fmla="*/ 92 h 94"/>
                <a:gd name="T30" fmla="*/ 6 w 336"/>
                <a:gd name="T31" fmla="*/ 94 h 94"/>
                <a:gd name="T32" fmla="*/ 18 w 336"/>
                <a:gd name="T33" fmla="*/ 94 h 94"/>
                <a:gd name="T34" fmla="*/ 50 w 336"/>
                <a:gd name="T35" fmla="*/ 88 h 94"/>
                <a:gd name="T36" fmla="*/ 92 w 336"/>
                <a:gd name="T37" fmla="*/ 78 h 94"/>
                <a:gd name="T38" fmla="*/ 140 w 336"/>
                <a:gd name="T39" fmla="*/ 66 h 94"/>
                <a:gd name="T40" fmla="*/ 192 w 336"/>
                <a:gd name="T41" fmla="*/ 52 h 94"/>
                <a:gd name="T42" fmla="*/ 242 w 336"/>
                <a:gd name="T43" fmla="*/ 38 h 94"/>
                <a:gd name="T44" fmla="*/ 286 w 336"/>
                <a:gd name="T45" fmla="*/ 30 h 94"/>
                <a:gd name="T46" fmla="*/ 304 w 336"/>
                <a:gd name="T47" fmla="*/ 28 h 94"/>
                <a:gd name="T48" fmla="*/ 320 w 336"/>
                <a:gd name="T49" fmla="*/ 26 h 94"/>
                <a:gd name="T50" fmla="*/ 320 w 336"/>
                <a:gd name="T51" fmla="*/ 26 h 94"/>
                <a:gd name="T52" fmla="*/ 336 w 336"/>
                <a:gd name="T53" fmla="*/ 8 h 94"/>
                <a:gd name="T54" fmla="*/ 336 w 336"/>
                <a:gd name="T55" fmla="*/ 8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36" h="94">
                  <a:moveTo>
                    <a:pt x="336" y="8"/>
                  </a:moveTo>
                  <a:lnTo>
                    <a:pt x="336" y="8"/>
                  </a:lnTo>
                  <a:lnTo>
                    <a:pt x="320" y="0"/>
                  </a:lnTo>
                  <a:lnTo>
                    <a:pt x="314" y="4"/>
                  </a:lnTo>
                  <a:lnTo>
                    <a:pt x="304" y="8"/>
                  </a:lnTo>
                  <a:lnTo>
                    <a:pt x="270" y="18"/>
                  </a:lnTo>
                  <a:lnTo>
                    <a:pt x="224" y="30"/>
                  </a:lnTo>
                  <a:lnTo>
                    <a:pt x="174" y="42"/>
                  </a:lnTo>
                  <a:lnTo>
                    <a:pt x="80" y="60"/>
                  </a:lnTo>
                  <a:lnTo>
                    <a:pt x="44" y="66"/>
                  </a:lnTo>
                  <a:lnTo>
                    <a:pt x="26" y="66"/>
                  </a:lnTo>
                  <a:lnTo>
                    <a:pt x="0" y="92"/>
                  </a:lnTo>
                  <a:lnTo>
                    <a:pt x="6" y="94"/>
                  </a:lnTo>
                  <a:lnTo>
                    <a:pt x="18" y="94"/>
                  </a:lnTo>
                  <a:lnTo>
                    <a:pt x="50" y="88"/>
                  </a:lnTo>
                  <a:lnTo>
                    <a:pt x="92" y="78"/>
                  </a:lnTo>
                  <a:lnTo>
                    <a:pt x="140" y="66"/>
                  </a:lnTo>
                  <a:lnTo>
                    <a:pt x="192" y="52"/>
                  </a:lnTo>
                  <a:lnTo>
                    <a:pt x="242" y="38"/>
                  </a:lnTo>
                  <a:lnTo>
                    <a:pt x="286" y="30"/>
                  </a:lnTo>
                  <a:lnTo>
                    <a:pt x="304" y="28"/>
                  </a:lnTo>
                  <a:lnTo>
                    <a:pt x="320" y="26"/>
                  </a:lnTo>
                  <a:lnTo>
                    <a:pt x="336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" name="Freeform 155"/>
            <p:cNvSpPr>
              <a:spLocks/>
            </p:cNvSpPr>
            <p:nvPr/>
          </p:nvSpPr>
          <p:spPr bwMode="auto">
            <a:xfrm>
              <a:off x="4603" y="3239"/>
              <a:ext cx="8" cy="12"/>
            </a:xfrm>
            <a:custGeom>
              <a:avLst/>
              <a:gdLst>
                <a:gd name="T0" fmla="*/ 0 w 8"/>
                <a:gd name="T1" fmla="*/ 12 h 12"/>
                <a:gd name="T2" fmla="*/ 0 w 8"/>
                <a:gd name="T3" fmla="*/ 12 h 12"/>
                <a:gd name="T4" fmla="*/ 8 w 8"/>
                <a:gd name="T5" fmla="*/ 0 h 12"/>
                <a:gd name="T6" fmla="*/ 8 w 8"/>
                <a:gd name="T7" fmla="*/ 0 h 12"/>
                <a:gd name="T8" fmla="*/ 0 w 8"/>
                <a:gd name="T9" fmla="*/ 0 h 12"/>
                <a:gd name="T10" fmla="*/ 0 w 8"/>
                <a:gd name="T11" fmla="*/ 0 h 12"/>
                <a:gd name="T12" fmla="*/ 0 w 8"/>
                <a:gd name="T13" fmla="*/ 12 h 12"/>
                <a:gd name="T14" fmla="*/ 0 w 8"/>
                <a:gd name="T15" fmla="*/ 12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12">
                  <a:moveTo>
                    <a:pt x="0" y="12"/>
                  </a:moveTo>
                  <a:lnTo>
                    <a:pt x="0" y="12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" name="Freeform 156"/>
            <p:cNvSpPr>
              <a:spLocks/>
            </p:cNvSpPr>
            <p:nvPr/>
          </p:nvSpPr>
          <p:spPr bwMode="auto">
            <a:xfrm>
              <a:off x="4447" y="3255"/>
              <a:ext cx="112" cy="26"/>
            </a:xfrm>
            <a:custGeom>
              <a:avLst/>
              <a:gdLst>
                <a:gd name="T0" fmla="*/ 8 w 112"/>
                <a:gd name="T1" fmla="*/ 10 h 26"/>
                <a:gd name="T2" fmla="*/ 8 w 112"/>
                <a:gd name="T3" fmla="*/ 10 h 26"/>
                <a:gd name="T4" fmla="*/ 0 w 112"/>
                <a:gd name="T5" fmla="*/ 26 h 26"/>
                <a:gd name="T6" fmla="*/ 0 w 112"/>
                <a:gd name="T7" fmla="*/ 26 h 26"/>
                <a:gd name="T8" fmla="*/ 108 w 112"/>
                <a:gd name="T9" fmla="*/ 10 h 26"/>
                <a:gd name="T10" fmla="*/ 108 w 112"/>
                <a:gd name="T11" fmla="*/ 10 h 26"/>
                <a:gd name="T12" fmla="*/ 112 w 112"/>
                <a:gd name="T13" fmla="*/ 2 h 26"/>
                <a:gd name="T14" fmla="*/ 112 w 112"/>
                <a:gd name="T15" fmla="*/ 2 h 26"/>
                <a:gd name="T16" fmla="*/ 82 w 112"/>
                <a:gd name="T17" fmla="*/ 0 h 26"/>
                <a:gd name="T18" fmla="*/ 82 w 112"/>
                <a:gd name="T19" fmla="*/ 0 h 26"/>
                <a:gd name="T20" fmla="*/ 74 w 112"/>
                <a:gd name="T21" fmla="*/ 4 h 26"/>
                <a:gd name="T22" fmla="*/ 68 w 112"/>
                <a:gd name="T23" fmla="*/ 8 h 26"/>
                <a:gd name="T24" fmla="*/ 50 w 112"/>
                <a:gd name="T25" fmla="*/ 12 h 26"/>
                <a:gd name="T26" fmla="*/ 30 w 112"/>
                <a:gd name="T27" fmla="*/ 12 h 26"/>
                <a:gd name="T28" fmla="*/ 8 w 112"/>
                <a:gd name="T29" fmla="*/ 10 h 26"/>
                <a:gd name="T30" fmla="*/ 8 w 112"/>
                <a:gd name="T31" fmla="*/ 10 h 2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2" h="26">
                  <a:moveTo>
                    <a:pt x="8" y="10"/>
                  </a:moveTo>
                  <a:lnTo>
                    <a:pt x="8" y="10"/>
                  </a:lnTo>
                  <a:lnTo>
                    <a:pt x="0" y="26"/>
                  </a:lnTo>
                  <a:lnTo>
                    <a:pt x="108" y="10"/>
                  </a:lnTo>
                  <a:lnTo>
                    <a:pt x="112" y="2"/>
                  </a:lnTo>
                  <a:lnTo>
                    <a:pt x="82" y="0"/>
                  </a:lnTo>
                  <a:lnTo>
                    <a:pt x="74" y="4"/>
                  </a:lnTo>
                  <a:lnTo>
                    <a:pt x="68" y="8"/>
                  </a:lnTo>
                  <a:lnTo>
                    <a:pt x="50" y="12"/>
                  </a:lnTo>
                  <a:lnTo>
                    <a:pt x="30" y="12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" name="Freeform 157"/>
            <p:cNvSpPr>
              <a:spLocks/>
            </p:cNvSpPr>
            <p:nvPr/>
          </p:nvSpPr>
          <p:spPr bwMode="auto">
            <a:xfrm>
              <a:off x="4381" y="3281"/>
              <a:ext cx="66" cy="18"/>
            </a:xfrm>
            <a:custGeom>
              <a:avLst/>
              <a:gdLst>
                <a:gd name="T0" fmla="*/ 0 w 66"/>
                <a:gd name="T1" fmla="*/ 18 h 18"/>
                <a:gd name="T2" fmla="*/ 0 w 66"/>
                <a:gd name="T3" fmla="*/ 18 h 18"/>
                <a:gd name="T4" fmla="*/ 60 w 66"/>
                <a:gd name="T5" fmla="*/ 2 h 18"/>
                <a:gd name="T6" fmla="*/ 60 w 66"/>
                <a:gd name="T7" fmla="*/ 2 h 18"/>
                <a:gd name="T8" fmla="*/ 66 w 66"/>
                <a:gd name="T9" fmla="*/ 2 h 18"/>
                <a:gd name="T10" fmla="*/ 66 w 66"/>
                <a:gd name="T11" fmla="*/ 2 h 18"/>
                <a:gd name="T12" fmla="*/ 14 w 66"/>
                <a:gd name="T13" fmla="*/ 0 h 18"/>
                <a:gd name="T14" fmla="*/ 14 w 66"/>
                <a:gd name="T15" fmla="*/ 0 h 18"/>
                <a:gd name="T16" fmla="*/ 0 w 66"/>
                <a:gd name="T17" fmla="*/ 18 h 18"/>
                <a:gd name="T18" fmla="*/ 0 w 66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6" h="18">
                  <a:moveTo>
                    <a:pt x="0" y="18"/>
                  </a:moveTo>
                  <a:lnTo>
                    <a:pt x="0" y="18"/>
                  </a:lnTo>
                  <a:lnTo>
                    <a:pt x="60" y="2"/>
                  </a:lnTo>
                  <a:lnTo>
                    <a:pt x="66" y="2"/>
                  </a:lnTo>
                  <a:lnTo>
                    <a:pt x="14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" name="Freeform 158"/>
            <p:cNvSpPr>
              <a:spLocks/>
            </p:cNvSpPr>
            <p:nvPr/>
          </p:nvSpPr>
          <p:spPr bwMode="auto">
            <a:xfrm>
              <a:off x="4311" y="3287"/>
              <a:ext cx="44" cy="22"/>
            </a:xfrm>
            <a:custGeom>
              <a:avLst/>
              <a:gdLst>
                <a:gd name="T0" fmla="*/ 0 w 44"/>
                <a:gd name="T1" fmla="*/ 16 h 22"/>
                <a:gd name="T2" fmla="*/ 0 w 44"/>
                <a:gd name="T3" fmla="*/ 16 h 22"/>
                <a:gd name="T4" fmla="*/ 4 w 44"/>
                <a:gd name="T5" fmla="*/ 22 h 22"/>
                <a:gd name="T6" fmla="*/ 4 w 44"/>
                <a:gd name="T7" fmla="*/ 22 h 22"/>
                <a:gd name="T8" fmla="*/ 44 w 44"/>
                <a:gd name="T9" fmla="*/ 12 h 22"/>
                <a:gd name="T10" fmla="*/ 44 w 44"/>
                <a:gd name="T11" fmla="*/ 12 h 22"/>
                <a:gd name="T12" fmla="*/ 40 w 44"/>
                <a:gd name="T13" fmla="*/ 4 h 22"/>
                <a:gd name="T14" fmla="*/ 40 w 44"/>
                <a:gd name="T15" fmla="*/ 4 h 22"/>
                <a:gd name="T16" fmla="*/ 14 w 44"/>
                <a:gd name="T17" fmla="*/ 0 h 22"/>
                <a:gd name="T18" fmla="*/ 14 w 44"/>
                <a:gd name="T19" fmla="*/ 0 h 22"/>
                <a:gd name="T20" fmla="*/ 0 w 44"/>
                <a:gd name="T21" fmla="*/ 16 h 22"/>
                <a:gd name="T22" fmla="*/ 0 w 44"/>
                <a:gd name="T23" fmla="*/ 16 h 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4" h="22">
                  <a:moveTo>
                    <a:pt x="0" y="16"/>
                  </a:moveTo>
                  <a:lnTo>
                    <a:pt x="0" y="16"/>
                  </a:lnTo>
                  <a:lnTo>
                    <a:pt x="4" y="22"/>
                  </a:lnTo>
                  <a:lnTo>
                    <a:pt x="44" y="12"/>
                  </a:lnTo>
                  <a:lnTo>
                    <a:pt x="40" y="4"/>
                  </a:lnTo>
                  <a:lnTo>
                    <a:pt x="14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" name="Freeform 159"/>
            <p:cNvSpPr>
              <a:spLocks/>
            </p:cNvSpPr>
            <p:nvPr/>
          </p:nvSpPr>
          <p:spPr bwMode="auto">
            <a:xfrm>
              <a:off x="4063" y="3307"/>
              <a:ext cx="230" cy="60"/>
            </a:xfrm>
            <a:custGeom>
              <a:avLst/>
              <a:gdLst>
                <a:gd name="T0" fmla="*/ 0 w 230"/>
                <a:gd name="T1" fmla="*/ 54 h 60"/>
                <a:gd name="T2" fmla="*/ 0 w 230"/>
                <a:gd name="T3" fmla="*/ 54 h 60"/>
                <a:gd name="T4" fmla="*/ 12 w 230"/>
                <a:gd name="T5" fmla="*/ 58 h 60"/>
                <a:gd name="T6" fmla="*/ 26 w 230"/>
                <a:gd name="T7" fmla="*/ 60 h 60"/>
                <a:gd name="T8" fmla="*/ 40 w 230"/>
                <a:gd name="T9" fmla="*/ 60 h 60"/>
                <a:gd name="T10" fmla="*/ 54 w 230"/>
                <a:gd name="T11" fmla="*/ 60 h 60"/>
                <a:gd name="T12" fmla="*/ 84 w 230"/>
                <a:gd name="T13" fmla="*/ 54 h 60"/>
                <a:gd name="T14" fmla="*/ 114 w 230"/>
                <a:gd name="T15" fmla="*/ 44 h 60"/>
                <a:gd name="T16" fmla="*/ 172 w 230"/>
                <a:gd name="T17" fmla="*/ 22 h 60"/>
                <a:gd name="T18" fmla="*/ 200 w 230"/>
                <a:gd name="T19" fmla="*/ 14 h 60"/>
                <a:gd name="T20" fmla="*/ 212 w 230"/>
                <a:gd name="T21" fmla="*/ 12 h 60"/>
                <a:gd name="T22" fmla="*/ 226 w 230"/>
                <a:gd name="T23" fmla="*/ 10 h 60"/>
                <a:gd name="T24" fmla="*/ 226 w 230"/>
                <a:gd name="T25" fmla="*/ 10 h 60"/>
                <a:gd name="T26" fmla="*/ 230 w 230"/>
                <a:gd name="T27" fmla="*/ 2 h 60"/>
                <a:gd name="T28" fmla="*/ 230 w 230"/>
                <a:gd name="T29" fmla="*/ 2 h 60"/>
                <a:gd name="T30" fmla="*/ 230 w 230"/>
                <a:gd name="T31" fmla="*/ 0 h 60"/>
                <a:gd name="T32" fmla="*/ 230 w 230"/>
                <a:gd name="T33" fmla="*/ 0 h 60"/>
                <a:gd name="T34" fmla="*/ 214 w 230"/>
                <a:gd name="T35" fmla="*/ 0 h 60"/>
                <a:gd name="T36" fmla="*/ 214 w 230"/>
                <a:gd name="T37" fmla="*/ 0 h 60"/>
                <a:gd name="T38" fmla="*/ 8 w 230"/>
                <a:gd name="T39" fmla="*/ 44 h 60"/>
                <a:gd name="T40" fmla="*/ 8 w 230"/>
                <a:gd name="T41" fmla="*/ 44 h 60"/>
                <a:gd name="T42" fmla="*/ 0 w 230"/>
                <a:gd name="T43" fmla="*/ 54 h 60"/>
                <a:gd name="T44" fmla="*/ 0 w 230"/>
                <a:gd name="T45" fmla="*/ 54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30" h="60">
                  <a:moveTo>
                    <a:pt x="0" y="54"/>
                  </a:moveTo>
                  <a:lnTo>
                    <a:pt x="0" y="54"/>
                  </a:lnTo>
                  <a:lnTo>
                    <a:pt x="12" y="58"/>
                  </a:lnTo>
                  <a:lnTo>
                    <a:pt x="26" y="60"/>
                  </a:lnTo>
                  <a:lnTo>
                    <a:pt x="40" y="60"/>
                  </a:lnTo>
                  <a:lnTo>
                    <a:pt x="54" y="60"/>
                  </a:lnTo>
                  <a:lnTo>
                    <a:pt x="84" y="54"/>
                  </a:lnTo>
                  <a:lnTo>
                    <a:pt x="114" y="44"/>
                  </a:lnTo>
                  <a:lnTo>
                    <a:pt x="172" y="22"/>
                  </a:lnTo>
                  <a:lnTo>
                    <a:pt x="200" y="14"/>
                  </a:lnTo>
                  <a:lnTo>
                    <a:pt x="212" y="12"/>
                  </a:lnTo>
                  <a:lnTo>
                    <a:pt x="226" y="10"/>
                  </a:lnTo>
                  <a:lnTo>
                    <a:pt x="230" y="2"/>
                  </a:lnTo>
                  <a:lnTo>
                    <a:pt x="230" y="0"/>
                  </a:lnTo>
                  <a:lnTo>
                    <a:pt x="214" y="0"/>
                  </a:lnTo>
                  <a:lnTo>
                    <a:pt x="8" y="4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" name="Freeform 160"/>
            <p:cNvSpPr>
              <a:spLocks/>
            </p:cNvSpPr>
            <p:nvPr/>
          </p:nvSpPr>
          <p:spPr bwMode="auto">
            <a:xfrm>
              <a:off x="3645" y="3309"/>
              <a:ext cx="382" cy="94"/>
            </a:xfrm>
            <a:custGeom>
              <a:avLst/>
              <a:gdLst>
                <a:gd name="T0" fmla="*/ 8 w 382"/>
                <a:gd name="T1" fmla="*/ 82 h 94"/>
                <a:gd name="T2" fmla="*/ 8 w 382"/>
                <a:gd name="T3" fmla="*/ 82 h 94"/>
                <a:gd name="T4" fmla="*/ 0 w 382"/>
                <a:gd name="T5" fmla="*/ 94 h 94"/>
                <a:gd name="T6" fmla="*/ 0 w 382"/>
                <a:gd name="T7" fmla="*/ 94 h 94"/>
                <a:gd name="T8" fmla="*/ 26 w 382"/>
                <a:gd name="T9" fmla="*/ 94 h 94"/>
                <a:gd name="T10" fmla="*/ 52 w 382"/>
                <a:gd name="T11" fmla="*/ 94 h 94"/>
                <a:gd name="T12" fmla="*/ 76 w 382"/>
                <a:gd name="T13" fmla="*/ 90 h 94"/>
                <a:gd name="T14" fmla="*/ 98 w 382"/>
                <a:gd name="T15" fmla="*/ 84 h 94"/>
                <a:gd name="T16" fmla="*/ 144 w 382"/>
                <a:gd name="T17" fmla="*/ 72 h 94"/>
                <a:gd name="T18" fmla="*/ 166 w 382"/>
                <a:gd name="T19" fmla="*/ 68 h 94"/>
                <a:gd name="T20" fmla="*/ 188 w 382"/>
                <a:gd name="T21" fmla="*/ 64 h 94"/>
                <a:gd name="T22" fmla="*/ 188 w 382"/>
                <a:gd name="T23" fmla="*/ 64 h 94"/>
                <a:gd name="T24" fmla="*/ 252 w 382"/>
                <a:gd name="T25" fmla="*/ 70 h 94"/>
                <a:gd name="T26" fmla="*/ 252 w 382"/>
                <a:gd name="T27" fmla="*/ 70 h 94"/>
                <a:gd name="T28" fmla="*/ 266 w 382"/>
                <a:gd name="T29" fmla="*/ 66 h 94"/>
                <a:gd name="T30" fmla="*/ 280 w 382"/>
                <a:gd name="T31" fmla="*/ 60 h 94"/>
                <a:gd name="T32" fmla="*/ 308 w 382"/>
                <a:gd name="T33" fmla="*/ 44 h 94"/>
                <a:gd name="T34" fmla="*/ 338 w 382"/>
                <a:gd name="T35" fmla="*/ 30 h 94"/>
                <a:gd name="T36" fmla="*/ 354 w 382"/>
                <a:gd name="T37" fmla="*/ 24 h 94"/>
                <a:gd name="T38" fmla="*/ 370 w 382"/>
                <a:gd name="T39" fmla="*/ 20 h 94"/>
                <a:gd name="T40" fmla="*/ 370 w 382"/>
                <a:gd name="T41" fmla="*/ 20 h 94"/>
                <a:gd name="T42" fmla="*/ 382 w 382"/>
                <a:gd name="T43" fmla="*/ 4 h 94"/>
                <a:gd name="T44" fmla="*/ 382 w 382"/>
                <a:gd name="T45" fmla="*/ 4 h 94"/>
                <a:gd name="T46" fmla="*/ 382 w 382"/>
                <a:gd name="T47" fmla="*/ 0 h 94"/>
                <a:gd name="T48" fmla="*/ 382 w 382"/>
                <a:gd name="T49" fmla="*/ 0 h 94"/>
                <a:gd name="T50" fmla="*/ 358 w 382"/>
                <a:gd name="T51" fmla="*/ 0 h 94"/>
                <a:gd name="T52" fmla="*/ 358 w 382"/>
                <a:gd name="T53" fmla="*/ 0 h 94"/>
                <a:gd name="T54" fmla="*/ 348 w 382"/>
                <a:gd name="T55" fmla="*/ 10 h 94"/>
                <a:gd name="T56" fmla="*/ 334 w 382"/>
                <a:gd name="T57" fmla="*/ 18 h 94"/>
                <a:gd name="T58" fmla="*/ 316 w 382"/>
                <a:gd name="T59" fmla="*/ 26 h 94"/>
                <a:gd name="T60" fmla="*/ 296 w 382"/>
                <a:gd name="T61" fmla="*/ 32 h 94"/>
                <a:gd name="T62" fmla="*/ 252 w 382"/>
                <a:gd name="T63" fmla="*/ 46 h 94"/>
                <a:gd name="T64" fmla="*/ 200 w 382"/>
                <a:gd name="T65" fmla="*/ 56 h 94"/>
                <a:gd name="T66" fmla="*/ 148 w 382"/>
                <a:gd name="T67" fmla="*/ 64 h 94"/>
                <a:gd name="T68" fmla="*/ 96 w 382"/>
                <a:gd name="T69" fmla="*/ 72 h 94"/>
                <a:gd name="T70" fmla="*/ 8 w 382"/>
                <a:gd name="T71" fmla="*/ 82 h 94"/>
                <a:gd name="T72" fmla="*/ 8 w 382"/>
                <a:gd name="T73" fmla="*/ 82 h 9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82" h="94">
                  <a:moveTo>
                    <a:pt x="8" y="82"/>
                  </a:moveTo>
                  <a:lnTo>
                    <a:pt x="8" y="82"/>
                  </a:lnTo>
                  <a:lnTo>
                    <a:pt x="0" y="94"/>
                  </a:lnTo>
                  <a:lnTo>
                    <a:pt x="26" y="94"/>
                  </a:lnTo>
                  <a:lnTo>
                    <a:pt x="52" y="94"/>
                  </a:lnTo>
                  <a:lnTo>
                    <a:pt x="76" y="90"/>
                  </a:lnTo>
                  <a:lnTo>
                    <a:pt x="98" y="84"/>
                  </a:lnTo>
                  <a:lnTo>
                    <a:pt x="144" y="72"/>
                  </a:lnTo>
                  <a:lnTo>
                    <a:pt x="166" y="68"/>
                  </a:lnTo>
                  <a:lnTo>
                    <a:pt x="188" y="64"/>
                  </a:lnTo>
                  <a:lnTo>
                    <a:pt x="252" y="70"/>
                  </a:lnTo>
                  <a:lnTo>
                    <a:pt x="266" y="66"/>
                  </a:lnTo>
                  <a:lnTo>
                    <a:pt x="280" y="60"/>
                  </a:lnTo>
                  <a:lnTo>
                    <a:pt x="308" y="44"/>
                  </a:lnTo>
                  <a:lnTo>
                    <a:pt x="338" y="30"/>
                  </a:lnTo>
                  <a:lnTo>
                    <a:pt x="354" y="24"/>
                  </a:lnTo>
                  <a:lnTo>
                    <a:pt x="370" y="20"/>
                  </a:lnTo>
                  <a:lnTo>
                    <a:pt x="382" y="4"/>
                  </a:lnTo>
                  <a:lnTo>
                    <a:pt x="382" y="0"/>
                  </a:lnTo>
                  <a:lnTo>
                    <a:pt x="358" y="0"/>
                  </a:lnTo>
                  <a:lnTo>
                    <a:pt x="348" y="10"/>
                  </a:lnTo>
                  <a:lnTo>
                    <a:pt x="334" y="18"/>
                  </a:lnTo>
                  <a:lnTo>
                    <a:pt x="316" y="26"/>
                  </a:lnTo>
                  <a:lnTo>
                    <a:pt x="296" y="32"/>
                  </a:lnTo>
                  <a:lnTo>
                    <a:pt x="252" y="46"/>
                  </a:lnTo>
                  <a:lnTo>
                    <a:pt x="200" y="56"/>
                  </a:lnTo>
                  <a:lnTo>
                    <a:pt x="148" y="64"/>
                  </a:lnTo>
                  <a:lnTo>
                    <a:pt x="96" y="72"/>
                  </a:lnTo>
                  <a:lnTo>
                    <a:pt x="8" y="8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" name="Freeform 161"/>
            <p:cNvSpPr>
              <a:spLocks/>
            </p:cNvSpPr>
            <p:nvPr/>
          </p:nvSpPr>
          <p:spPr bwMode="auto">
            <a:xfrm>
              <a:off x="4525" y="3329"/>
              <a:ext cx="18" cy="10"/>
            </a:xfrm>
            <a:custGeom>
              <a:avLst/>
              <a:gdLst>
                <a:gd name="T0" fmla="*/ 0 w 18"/>
                <a:gd name="T1" fmla="*/ 6 h 10"/>
                <a:gd name="T2" fmla="*/ 0 w 18"/>
                <a:gd name="T3" fmla="*/ 6 h 10"/>
                <a:gd name="T4" fmla="*/ 12 w 18"/>
                <a:gd name="T5" fmla="*/ 10 h 10"/>
                <a:gd name="T6" fmla="*/ 12 w 18"/>
                <a:gd name="T7" fmla="*/ 10 h 10"/>
                <a:gd name="T8" fmla="*/ 14 w 18"/>
                <a:gd name="T9" fmla="*/ 10 h 10"/>
                <a:gd name="T10" fmla="*/ 14 w 18"/>
                <a:gd name="T11" fmla="*/ 10 h 10"/>
                <a:gd name="T12" fmla="*/ 18 w 18"/>
                <a:gd name="T13" fmla="*/ 2 h 10"/>
                <a:gd name="T14" fmla="*/ 18 w 18"/>
                <a:gd name="T15" fmla="*/ 2 h 10"/>
                <a:gd name="T16" fmla="*/ 18 w 18"/>
                <a:gd name="T17" fmla="*/ 0 h 10"/>
                <a:gd name="T18" fmla="*/ 18 w 18"/>
                <a:gd name="T19" fmla="*/ 0 h 10"/>
                <a:gd name="T20" fmla="*/ 4 w 18"/>
                <a:gd name="T21" fmla="*/ 0 h 10"/>
                <a:gd name="T22" fmla="*/ 4 w 18"/>
                <a:gd name="T23" fmla="*/ 0 h 10"/>
                <a:gd name="T24" fmla="*/ 0 w 18"/>
                <a:gd name="T25" fmla="*/ 6 h 10"/>
                <a:gd name="T26" fmla="*/ 0 w 18"/>
                <a:gd name="T27" fmla="*/ 6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" h="10">
                  <a:moveTo>
                    <a:pt x="0" y="6"/>
                  </a:moveTo>
                  <a:lnTo>
                    <a:pt x="0" y="6"/>
                  </a:lnTo>
                  <a:lnTo>
                    <a:pt x="12" y="10"/>
                  </a:lnTo>
                  <a:lnTo>
                    <a:pt x="14" y="10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4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" name="Freeform 162"/>
            <p:cNvSpPr>
              <a:spLocks/>
            </p:cNvSpPr>
            <p:nvPr/>
          </p:nvSpPr>
          <p:spPr bwMode="auto">
            <a:xfrm>
              <a:off x="3553" y="3339"/>
              <a:ext cx="92" cy="28"/>
            </a:xfrm>
            <a:custGeom>
              <a:avLst/>
              <a:gdLst>
                <a:gd name="T0" fmla="*/ 88 w 92"/>
                <a:gd name="T1" fmla="*/ 16 h 28"/>
                <a:gd name="T2" fmla="*/ 88 w 92"/>
                <a:gd name="T3" fmla="*/ 16 h 28"/>
                <a:gd name="T4" fmla="*/ 92 w 92"/>
                <a:gd name="T5" fmla="*/ 8 h 28"/>
                <a:gd name="T6" fmla="*/ 92 w 92"/>
                <a:gd name="T7" fmla="*/ 8 h 28"/>
                <a:gd name="T8" fmla="*/ 92 w 92"/>
                <a:gd name="T9" fmla="*/ 4 h 28"/>
                <a:gd name="T10" fmla="*/ 92 w 92"/>
                <a:gd name="T11" fmla="*/ 4 h 28"/>
                <a:gd name="T12" fmla="*/ 66 w 92"/>
                <a:gd name="T13" fmla="*/ 0 h 28"/>
                <a:gd name="T14" fmla="*/ 66 w 92"/>
                <a:gd name="T15" fmla="*/ 0 h 28"/>
                <a:gd name="T16" fmla="*/ 0 w 92"/>
                <a:gd name="T17" fmla="*/ 22 h 28"/>
                <a:gd name="T18" fmla="*/ 0 w 92"/>
                <a:gd name="T19" fmla="*/ 22 h 28"/>
                <a:gd name="T20" fmla="*/ 12 w 92"/>
                <a:gd name="T21" fmla="*/ 26 h 28"/>
                <a:gd name="T22" fmla="*/ 22 w 92"/>
                <a:gd name="T23" fmla="*/ 28 h 28"/>
                <a:gd name="T24" fmla="*/ 34 w 92"/>
                <a:gd name="T25" fmla="*/ 28 h 28"/>
                <a:gd name="T26" fmla="*/ 46 w 92"/>
                <a:gd name="T27" fmla="*/ 28 h 28"/>
                <a:gd name="T28" fmla="*/ 68 w 92"/>
                <a:gd name="T29" fmla="*/ 22 h 28"/>
                <a:gd name="T30" fmla="*/ 88 w 92"/>
                <a:gd name="T31" fmla="*/ 16 h 28"/>
                <a:gd name="T32" fmla="*/ 88 w 92"/>
                <a:gd name="T33" fmla="*/ 16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2" h="28">
                  <a:moveTo>
                    <a:pt x="88" y="16"/>
                  </a:moveTo>
                  <a:lnTo>
                    <a:pt x="88" y="16"/>
                  </a:lnTo>
                  <a:lnTo>
                    <a:pt x="92" y="8"/>
                  </a:lnTo>
                  <a:lnTo>
                    <a:pt x="92" y="4"/>
                  </a:lnTo>
                  <a:lnTo>
                    <a:pt x="66" y="0"/>
                  </a:lnTo>
                  <a:lnTo>
                    <a:pt x="0" y="22"/>
                  </a:lnTo>
                  <a:lnTo>
                    <a:pt x="12" y="26"/>
                  </a:lnTo>
                  <a:lnTo>
                    <a:pt x="22" y="28"/>
                  </a:lnTo>
                  <a:lnTo>
                    <a:pt x="34" y="28"/>
                  </a:lnTo>
                  <a:lnTo>
                    <a:pt x="46" y="28"/>
                  </a:lnTo>
                  <a:lnTo>
                    <a:pt x="68" y="22"/>
                  </a:lnTo>
                  <a:lnTo>
                    <a:pt x="88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" name="Freeform 163"/>
            <p:cNvSpPr>
              <a:spLocks/>
            </p:cNvSpPr>
            <p:nvPr/>
          </p:nvSpPr>
          <p:spPr bwMode="auto">
            <a:xfrm>
              <a:off x="4319" y="3357"/>
              <a:ext cx="74" cy="16"/>
            </a:xfrm>
            <a:custGeom>
              <a:avLst/>
              <a:gdLst>
                <a:gd name="T0" fmla="*/ 6 w 74"/>
                <a:gd name="T1" fmla="*/ 12 h 16"/>
                <a:gd name="T2" fmla="*/ 6 w 74"/>
                <a:gd name="T3" fmla="*/ 12 h 16"/>
                <a:gd name="T4" fmla="*/ 0 w 74"/>
                <a:gd name="T5" fmla="*/ 12 h 16"/>
                <a:gd name="T6" fmla="*/ 0 w 74"/>
                <a:gd name="T7" fmla="*/ 12 h 16"/>
                <a:gd name="T8" fmla="*/ 8 w 74"/>
                <a:gd name="T9" fmla="*/ 16 h 16"/>
                <a:gd name="T10" fmla="*/ 16 w 74"/>
                <a:gd name="T11" fmla="*/ 16 h 16"/>
                <a:gd name="T12" fmla="*/ 32 w 74"/>
                <a:gd name="T13" fmla="*/ 16 h 16"/>
                <a:gd name="T14" fmla="*/ 52 w 74"/>
                <a:gd name="T15" fmla="*/ 14 h 16"/>
                <a:gd name="T16" fmla="*/ 74 w 74"/>
                <a:gd name="T17" fmla="*/ 12 h 16"/>
                <a:gd name="T18" fmla="*/ 74 w 74"/>
                <a:gd name="T19" fmla="*/ 12 h 16"/>
                <a:gd name="T20" fmla="*/ 74 w 74"/>
                <a:gd name="T21" fmla="*/ 4 h 16"/>
                <a:gd name="T22" fmla="*/ 74 w 74"/>
                <a:gd name="T23" fmla="*/ 4 h 16"/>
                <a:gd name="T24" fmla="*/ 54 w 74"/>
                <a:gd name="T25" fmla="*/ 0 h 16"/>
                <a:gd name="T26" fmla="*/ 54 w 74"/>
                <a:gd name="T27" fmla="*/ 0 h 16"/>
                <a:gd name="T28" fmla="*/ 42 w 74"/>
                <a:gd name="T29" fmla="*/ 4 h 16"/>
                <a:gd name="T30" fmla="*/ 30 w 74"/>
                <a:gd name="T31" fmla="*/ 6 h 16"/>
                <a:gd name="T32" fmla="*/ 18 w 74"/>
                <a:gd name="T33" fmla="*/ 8 h 16"/>
                <a:gd name="T34" fmla="*/ 12 w 74"/>
                <a:gd name="T35" fmla="*/ 10 h 16"/>
                <a:gd name="T36" fmla="*/ 6 w 74"/>
                <a:gd name="T37" fmla="*/ 12 h 16"/>
                <a:gd name="T38" fmla="*/ 6 w 74"/>
                <a:gd name="T39" fmla="*/ 12 h 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4" h="16">
                  <a:moveTo>
                    <a:pt x="6" y="12"/>
                  </a:moveTo>
                  <a:lnTo>
                    <a:pt x="6" y="12"/>
                  </a:lnTo>
                  <a:lnTo>
                    <a:pt x="0" y="12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32" y="16"/>
                  </a:lnTo>
                  <a:lnTo>
                    <a:pt x="52" y="14"/>
                  </a:lnTo>
                  <a:lnTo>
                    <a:pt x="74" y="12"/>
                  </a:lnTo>
                  <a:lnTo>
                    <a:pt x="74" y="4"/>
                  </a:lnTo>
                  <a:lnTo>
                    <a:pt x="54" y="0"/>
                  </a:lnTo>
                  <a:lnTo>
                    <a:pt x="42" y="4"/>
                  </a:lnTo>
                  <a:lnTo>
                    <a:pt x="30" y="6"/>
                  </a:lnTo>
                  <a:lnTo>
                    <a:pt x="18" y="8"/>
                  </a:lnTo>
                  <a:lnTo>
                    <a:pt x="12" y="10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" name="Freeform 164"/>
            <p:cNvSpPr>
              <a:spLocks/>
            </p:cNvSpPr>
            <p:nvPr/>
          </p:nvSpPr>
          <p:spPr bwMode="auto">
            <a:xfrm>
              <a:off x="4001" y="3365"/>
              <a:ext cx="48" cy="12"/>
            </a:xfrm>
            <a:custGeom>
              <a:avLst/>
              <a:gdLst>
                <a:gd name="T0" fmla="*/ 48 w 48"/>
                <a:gd name="T1" fmla="*/ 4 h 12"/>
                <a:gd name="T2" fmla="*/ 48 w 48"/>
                <a:gd name="T3" fmla="*/ 4 h 12"/>
                <a:gd name="T4" fmla="*/ 28 w 48"/>
                <a:gd name="T5" fmla="*/ 0 h 12"/>
                <a:gd name="T6" fmla="*/ 28 w 48"/>
                <a:gd name="T7" fmla="*/ 0 h 12"/>
                <a:gd name="T8" fmla="*/ 0 w 48"/>
                <a:gd name="T9" fmla="*/ 12 h 12"/>
                <a:gd name="T10" fmla="*/ 0 w 48"/>
                <a:gd name="T11" fmla="*/ 12 h 12"/>
                <a:gd name="T12" fmla="*/ 40 w 48"/>
                <a:gd name="T13" fmla="*/ 12 h 12"/>
                <a:gd name="T14" fmla="*/ 40 w 48"/>
                <a:gd name="T15" fmla="*/ 12 h 12"/>
                <a:gd name="T16" fmla="*/ 48 w 48"/>
                <a:gd name="T17" fmla="*/ 4 h 12"/>
                <a:gd name="T18" fmla="*/ 48 w 48"/>
                <a:gd name="T19" fmla="*/ 4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" h="12">
                  <a:moveTo>
                    <a:pt x="48" y="4"/>
                  </a:moveTo>
                  <a:lnTo>
                    <a:pt x="48" y="4"/>
                  </a:lnTo>
                  <a:lnTo>
                    <a:pt x="28" y="0"/>
                  </a:lnTo>
                  <a:lnTo>
                    <a:pt x="0" y="12"/>
                  </a:lnTo>
                  <a:lnTo>
                    <a:pt x="40" y="12"/>
                  </a:lnTo>
                  <a:lnTo>
                    <a:pt x="48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" name="Freeform 165"/>
            <p:cNvSpPr>
              <a:spLocks/>
            </p:cNvSpPr>
            <p:nvPr/>
          </p:nvSpPr>
          <p:spPr bwMode="auto">
            <a:xfrm>
              <a:off x="4045" y="3369"/>
              <a:ext cx="274" cy="60"/>
            </a:xfrm>
            <a:custGeom>
              <a:avLst/>
              <a:gdLst>
                <a:gd name="T0" fmla="*/ 0 w 274"/>
                <a:gd name="T1" fmla="*/ 52 h 60"/>
                <a:gd name="T2" fmla="*/ 0 w 274"/>
                <a:gd name="T3" fmla="*/ 52 h 60"/>
                <a:gd name="T4" fmla="*/ 0 w 274"/>
                <a:gd name="T5" fmla="*/ 56 h 60"/>
                <a:gd name="T6" fmla="*/ 0 w 274"/>
                <a:gd name="T7" fmla="*/ 56 h 60"/>
                <a:gd name="T8" fmla="*/ 8 w 274"/>
                <a:gd name="T9" fmla="*/ 58 h 60"/>
                <a:gd name="T10" fmla="*/ 20 w 274"/>
                <a:gd name="T11" fmla="*/ 60 h 60"/>
                <a:gd name="T12" fmla="*/ 52 w 274"/>
                <a:gd name="T13" fmla="*/ 60 h 60"/>
                <a:gd name="T14" fmla="*/ 90 w 274"/>
                <a:gd name="T15" fmla="*/ 58 h 60"/>
                <a:gd name="T16" fmla="*/ 132 w 274"/>
                <a:gd name="T17" fmla="*/ 50 h 60"/>
                <a:gd name="T18" fmla="*/ 176 w 274"/>
                <a:gd name="T19" fmla="*/ 42 h 60"/>
                <a:gd name="T20" fmla="*/ 214 w 274"/>
                <a:gd name="T21" fmla="*/ 30 h 60"/>
                <a:gd name="T22" fmla="*/ 246 w 274"/>
                <a:gd name="T23" fmla="*/ 18 h 60"/>
                <a:gd name="T24" fmla="*/ 258 w 274"/>
                <a:gd name="T25" fmla="*/ 12 h 60"/>
                <a:gd name="T26" fmla="*/ 266 w 274"/>
                <a:gd name="T27" fmla="*/ 8 h 60"/>
                <a:gd name="T28" fmla="*/ 266 w 274"/>
                <a:gd name="T29" fmla="*/ 8 h 60"/>
                <a:gd name="T30" fmla="*/ 274 w 274"/>
                <a:gd name="T31" fmla="*/ 8 h 60"/>
                <a:gd name="T32" fmla="*/ 274 w 274"/>
                <a:gd name="T33" fmla="*/ 8 h 60"/>
                <a:gd name="T34" fmla="*/ 226 w 274"/>
                <a:gd name="T35" fmla="*/ 0 h 60"/>
                <a:gd name="T36" fmla="*/ 226 w 274"/>
                <a:gd name="T37" fmla="*/ 0 h 60"/>
                <a:gd name="T38" fmla="*/ 202 w 274"/>
                <a:gd name="T39" fmla="*/ 12 h 60"/>
                <a:gd name="T40" fmla="*/ 178 w 274"/>
                <a:gd name="T41" fmla="*/ 22 h 60"/>
                <a:gd name="T42" fmla="*/ 150 w 274"/>
                <a:gd name="T43" fmla="*/ 32 h 60"/>
                <a:gd name="T44" fmla="*/ 120 w 274"/>
                <a:gd name="T45" fmla="*/ 40 h 60"/>
                <a:gd name="T46" fmla="*/ 90 w 274"/>
                <a:gd name="T47" fmla="*/ 44 h 60"/>
                <a:gd name="T48" fmla="*/ 58 w 274"/>
                <a:gd name="T49" fmla="*/ 48 h 60"/>
                <a:gd name="T50" fmla="*/ 28 w 274"/>
                <a:gd name="T51" fmla="*/ 50 h 60"/>
                <a:gd name="T52" fmla="*/ 0 w 274"/>
                <a:gd name="T53" fmla="*/ 52 h 60"/>
                <a:gd name="T54" fmla="*/ 0 w 274"/>
                <a:gd name="T55" fmla="*/ 52 h 6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4" h="60">
                  <a:moveTo>
                    <a:pt x="0" y="52"/>
                  </a:moveTo>
                  <a:lnTo>
                    <a:pt x="0" y="52"/>
                  </a:lnTo>
                  <a:lnTo>
                    <a:pt x="0" y="56"/>
                  </a:lnTo>
                  <a:lnTo>
                    <a:pt x="8" y="58"/>
                  </a:lnTo>
                  <a:lnTo>
                    <a:pt x="20" y="60"/>
                  </a:lnTo>
                  <a:lnTo>
                    <a:pt x="52" y="60"/>
                  </a:lnTo>
                  <a:lnTo>
                    <a:pt x="90" y="58"/>
                  </a:lnTo>
                  <a:lnTo>
                    <a:pt x="132" y="50"/>
                  </a:lnTo>
                  <a:lnTo>
                    <a:pt x="176" y="42"/>
                  </a:lnTo>
                  <a:lnTo>
                    <a:pt x="214" y="30"/>
                  </a:lnTo>
                  <a:lnTo>
                    <a:pt x="246" y="18"/>
                  </a:lnTo>
                  <a:lnTo>
                    <a:pt x="258" y="12"/>
                  </a:lnTo>
                  <a:lnTo>
                    <a:pt x="266" y="8"/>
                  </a:lnTo>
                  <a:lnTo>
                    <a:pt x="274" y="8"/>
                  </a:lnTo>
                  <a:lnTo>
                    <a:pt x="226" y="0"/>
                  </a:lnTo>
                  <a:lnTo>
                    <a:pt x="202" y="12"/>
                  </a:lnTo>
                  <a:lnTo>
                    <a:pt x="178" y="22"/>
                  </a:lnTo>
                  <a:lnTo>
                    <a:pt x="150" y="32"/>
                  </a:lnTo>
                  <a:lnTo>
                    <a:pt x="120" y="40"/>
                  </a:lnTo>
                  <a:lnTo>
                    <a:pt x="90" y="44"/>
                  </a:lnTo>
                  <a:lnTo>
                    <a:pt x="58" y="48"/>
                  </a:lnTo>
                  <a:lnTo>
                    <a:pt x="28" y="5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" name="Freeform 166"/>
            <p:cNvSpPr>
              <a:spLocks/>
            </p:cNvSpPr>
            <p:nvPr/>
          </p:nvSpPr>
          <p:spPr bwMode="auto">
            <a:xfrm>
              <a:off x="3479" y="3373"/>
              <a:ext cx="48" cy="18"/>
            </a:xfrm>
            <a:custGeom>
              <a:avLst/>
              <a:gdLst>
                <a:gd name="T0" fmla="*/ 0 w 48"/>
                <a:gd name="T1" fmla="*/ 10 h 18"/>
                <a:gd name="T2" fmla="*/ 0 w 48"/>
                <a:gd name="T3" fmla="*/ 10 h 18"/>
                <a:gd name="T4" fmla="*/ 4 w 48"/>
                <a:gd name="T5" fmla="*/ 18 h 18"/>
                <a:gd name="T6" fmla="*/ 4 w 48"/>
                <a:gd name="T7" fmla="*/ 18 h 18"/>
                <a:gd name="T8" fmla="*/ 44 w 48"/>
                <a:gd name="T9" fmla="*/ 6 h 18"/>
                <a:gd name="T10" fmla="*/ 44 w 48"/>
                <a:gd name="T11" fmla="*/ 6 h 18"/>
                <a:gd name="T12" fmla="*/ 48 w 48"/>
                <a:gd name="T13" fmla="*/ 0 h 18"/>
                <a:gd name="T14" fmla="*/ 48 w 48"/>
                <a:gd name="T15" fmla="*/ 0 h 18"/>
                <a:gd name="T16" fmla="*/ 10 w 48"/>
                <a:gd name="T17" fmla="*/ 0 h 18"/>
                <a:gd name="T18" fmla="*/ 10 w 48"/>
                <a:gd name="T19" fmla="*/ 0 h 18"/>
                <a:gd name="T20" fmla="*/ 0 w 48"/>
                <a:gd name="T21" fmla="*/ 10 h 18"/>
                <a:gd name="T22" fmla="*/ 0 w 48"/>
                <a:gd name="T23" fmla="*/ 10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8" h="18">
                  <a:moveTo>
                    <a:pt x="0" y="10"/>
                  </a:moveTo>
                  <a:lnTo>
                    <a:pt x="0" y="10"/>
                  </a:lnTo>
                  <a:lnTo>
                    <a:pt x="4" y="18"/>
                  </a:lnTo>
                  <a:lnTo>
                    <a:pt x="44" y="6"/>
                  </a:lnTo>
                  <a:lnTo>
                    <a:pt x="48" y="0"/>
                  </a:lnTo>
                  <a:lnTo>
                    <a:pt x="1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" name="Freeform 167"/>
            <p:cNvSpPr>
              <a:spLocks/>
            </p:cNvSpPr>
            <p:nvPr/>
          </p:nvSpPr>
          <p:spPr bwMode="auto">
            <a:xfrm>
              <a:off x="3419" y="3387"/>
              <a:ext cx="52" cy="16"/>
            </a:xfrm>
            <a:custGeom>
              <a:avLst/>
              <a:gdLst>
                <a:gd name="T0" fmla="*/ 52 w 52"/>
                <a:gd name="T1" fmla="*/ 0 h 16"/>
                <a:gd name="T2" fmla="*/ 52 w 52"/>
                <a:gd name="T3" fmla="*/ 0 h 16"/>
                <a:gd name="T4" fmla="*/ 26 w 52"/>
                <a:gd name="T5" fmla="*/ 0 h 16"/>
                <a:gd name="T6" fmla="*/ 26 w 52"/>
                <a:gd name="T7" fmla="*/ 0 h 16"/>
                <a:gd name="T8" fmla="*/ 0 w 52"/>
                <a:gd name="T9" fmla="*/ 16 h 16"/>
                <a:gd name="T10" fmla="*/ 0 w 52"/>
                <a:gd name="T11" fmla="*/ 16 h 16"/>
                <a:gd name="T12" fmla="*/ 48 w 52"/>
                <a:gd name="T13" fmla="*/ 8 h 16"/>
                <a:gd name="T14" fmla="*/ 48 w 52"/>
                <a:gd name="T15" fmla="*/ 8 h 16"/>
                <a:gd name="T16" fmla="*/ 52 w 52"/>
                <a:gd name="T17" fmla="*/ 0 h 16"/>
                <a:gd name="T18" fmla="*/ 52 w 52"/>
                <a:gd name="T19" fmla="*/ 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" h="16">
                  <a:moveTo>
                    <a:pt x="52" y="0"/>
                  </a:moveTo>
                  <a:lnTo>
                    <a:pt x="52" y="0"/>
                  </a:lnTo>
                  <a:lnTo>
                    <a:pt x="26" y="0"/>
                  </a:lnTo>
                  <a:lnTo>
                    <a:pt x="0" y="16"/>
                  </a:lnTo>
                  <a:lnTo>
                    <a:pt x="48" y="8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" name="Freeform 168"/>
            <p:cNvSpPr>
              <a:spLocks/>
            </p:cNvSpPr>
            <p:nvPr/>
          </p:nvSpPr>
          <p:spPr bwMode="auto">
            <a:xfrm>
              <a:off x="3617" y="3403"/>
              <a:ext cx="24" cy="6"/>
            </a:xfrm>
            <a:custGeom>
              <a:avLst/>
              <a:gdLst>
                <a:gd name="T0" fmla="*/ 18 w 24"/>
                <a:gd name="T1" fmla="*/ 2 h 6"/>
                <a:gd name="T2" fmla="*/ 18 w 24"/>
                <a:gd name="T3" fmla="*/ 2 h 6"/>
                <a:gd name="T4" fmla="*/ 24 w 24"/>
                <a:gd name="T5" fmla="*/ 2 h 6"/>
                <a:gd name="T6" fmla="*/ 24 w 24"/>
                <a:gd name="T7" fmla="*/ 2 h 6"/>
                <a:gd name="T8" fmla="*/ 24 w 24"/>
                <a:gd name="T9" fmla="*/ 0 h 6"/>
                <a:gd name="T10" fmla="*/ 24 w 24"/>
                <a:gd name="T11" fmla="*/ 0 h 6"/>
                <a:gd name="T12" fmla="*/ 2 w 24"/>
                <a:gd name="T13" fmla="*/ 0 h 6"/>
                <a:gd name="T14" fmla="*/ 2 w 24"/>
                <a:gd name="T15" fmla="*/ 0 h 6"/>
                <a:gd name="T16" fmla="*/ 0 w 24"/>
                <a:gd name="T17" fmla="*/ 2 h 6"/>
                <a:gd name="T18" fmla="*/ 0 w 24"/>
                <a:gd name="T19" fmla="*/ 4 h 6"/>
                <a:gd name="T20" fmla="*/ 2 w 24"/>
                <a:gd name="T21" fmla="*/ 6 h 6"/>
                <a:gd name="T22" fmla="*/ 4 w 24"/>
                <a:gd name="T23" fmla="*/ 6 h 6"/>
                <a:gd name="T24" fmla="*/ 18 w 24"/>
                <a:gd name="T25" fmla="*/ 2 h 6"/>
                <a:gd name="T26" fmla="*/ 18 w 24"/>
                <a:gd name="T27" fmla="*/ 2 h 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" h="6">
                  <a:moveTo>
                    <a:pt x="18" y="2"/>
                  </a:moveTo>
                  <a:lnTo>
                    <a:pt x="18" y="2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" name="Freeform 169"/>
            <p:cNvSpPr>
              <a:spLocks/>
            </p:cNvSpPr>
            <p:nvPr/>
          </p:nvSpPr>
          <p:spPr bwMode="auto">
            <a:xfrm>
              <a:off x="4425" y="3403"/>
              <a:ext cx="16" cy="10"/>
            </a:xfrm>
            <a:custGeom>
              <a:avLst/>
              <a:gdLst>
                <a:gd name="T0" fmla="*/ 0 w 16"/>
                <a:gd name="T1" fmla="*/ 6 h 10"/>
                <a:gd name="T2" fmla="*/ 0 w 16"/>
                <a:gd name="T3" fmla="*/ 6 h 10"/>
                <a:gd name="T4" fmla="*/ 8 w 16"/>
                <a:gd name="T5" fmla="*/ 10 h 10"/>
                <a:gd name="T6" fmla="*/ 8 w 16"/>
                <a:gd name="T7" fmla="*/ 10 h 10"/>
                <a:gd name="T8" fmla="*/ 16 w 16"/>
                <a:gd name="T9" fmla="*/ 0 h 10"/>
                <a:gd name="T10" fmla="*/ 16 w 16"/>
                <a:gd name="T11" fmla="*/ 0 h 10"/>
                <a:gd name="T12" fmla="*/ 4 w 16"/>
                <a:gd name="T13" fmla="*/ 0 h 10"/>
                <a:gd name="T14" fmla="*/ 4 w 16"/>
                <a:gd name="T15" fmla="*/ 0 h 10"/>
                <a:gd name="T16" fmla="*/ 0 w 16"/>
                <a:gd name="T17" fmla="*/ 6 h 10"/>
                <a:gd name="T18" fmla="*/ 0 w 16"/>
                <a:gd name="T19" fmla="*/ 6 h 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" h="10">
                  <a:moveTo>
                    <a:pt x="0" y="6"/>
                  </a:moveTo>
                  <a:lnTo>
                    <a:pt x="0" y="6"/>
                  </a:lnTo>
                  <a:lnTo>
                    <a:pt x="8" y="10"/>
                  </a:lnTo>
                  <a:lnTo>
                    <a:pt x="16" y="0"/>
                  </a:lnTo>
                  <a:lnTo>
                    <a:pt x="4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1" name="Freeform 170"/>
            <p:cNvSpPr>
              <a:spLocks/>
            </p:cNvSpPr>
            <p:nvPr/>
          </p:nvSpPr>
          <p:spPr bwMode="auto">
            <a:xfrm>
              <a:off x="3561" y="3413"/>
              <a:ext cx="32" cy="18"/>
            </a:xfrm>
            <a:custGeom>
              <a:avLst/>
              <a:gdLst>
                <a:gd name="T0" fmla="*/ 32 w 32"/>
                <a:gd name="T1" fmla="*/ 4 h 18"/>
                <a:gd name="T2" fmla="*/ 32 w 32"/>
                <a:gd name="T3" fmla="*/ 4 h 18"/>
                <a:gd name="T4" fmla="*/ 10 w 32"/>
                <a:gd name="T5" fmla="*/ 0 h 18"/>
                <a:gd name="T6" fmla="*/ 10 w 32"/>
                <a:gd name="T7" fmla="*/ 0 h 18"/>
                <a:gd name="T8" fmla="*/ 2 w 32"/>
                <a:gd name="T9" fmla="*/ 4 h 18"/>
                <a:gd name="T10" fmla="*/ 2 w 32"/>
                <a:gd name="T11" fmla="*/ 4 h 18"/>
                <a:gd name="T12" fmla="*/ 0 w 32"/>
                <a:gd name="T13" fmla="*/ 10 h 18"/>
                <a:gd name="T14" fmla="*/ 0 w 32"/>
                <a:gd name="T15" fmla="*/ 12 h 18"/>
                <a:gd name="T16" fmla="*/ 2 w 32"/>
                <a:gd name="T17" fmla="*/ 14 h 18"/>
                <a:gd name="T18" fmla="*/ 6 w 32"/>
                <a:gd name="T19" fmla="*/ 18 h 18"/>
                <a:gd name="T20" fmla="*/ 6 w 32"/>
                <a:gd name="T21" fmla="*/ 18 h 18"/>
                <a:gd name="T22" fmla="*/ 32 w 32"/>
                <a:gd name="T23" fmla="*/ 12 h 18"/>
                <a:gd name="T24" fmla="*/ 32 w 32"/>
                <a:gd name="T25" fmla="*/ 12 h 18"/>
                <a:gd name="T26" fmla="*/ 32 w 32"/>
                <a:gd name="T27" fmla="*/ 4 h 18"/>
                <a:gd name="T28" fmla="*/ 32 w 32"/>
                <a:gd name="T29" fmla="*/ 4 h 1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18">
                  <a:moveTo>
                    <a:pt x="32" y="4"/>
                  </a:moveTo>
                  <a:lnTo>
                    <a:pt x="32" y="4"/>
                  </a:lnTo>
                  <a:lnTo>
                    <a:pt x="10" y="0"/>
                  </a:lnTo>
                  <a:lnTo>
                    <a:pt x="2" y="4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6" y="18"/>
                  </a:lnTo>
                  <a:lnTo>
                    <a:pt x="32" y="12"/>
                  </a:lnTo>
                  <a:lnTo>
                    <a:pt x="32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2" name="Freeform 171"/>
            <p:cNvSpPr>
              <a:spLocks/>
            </p:cNvSpPr>
            <p:nvPr/>
          </p:nvSpPr>
          <p:spPr bwMode="auto">
            <a:xfrm>
              <a:off x="4367" y="3413"/>
              <a:ext cx="26" cy="8"/>
            </a:xfrm>
            <a:custGeom>
              <a:avLst/>
              <a:gdLst>
                <a:gd name="T0" fmla="*/ 0 w 26"/>
                <a:gd name="T1" fmla="*/ 8 h 8"/>
                <a:gd name="T2" fmla="*/ 0 w 26"/>
                <a:gd name="T3" fmla="*/ 8 h 8"/>
                <a:gd name="T4" fmla="*/ 26 w 26"/>
                <a:gd name="T5" fmla="*/ 8 h 8"/>
                <a:gd name="T6" fmla="*/ 26 w 26"/>
                <a:gd name="T7" fmla="*/ 8 h 8"/>
                <a:gd name="T8" fmla="*/ 26 w 26"/>
                <a:gd name="T9" fmla="*/ 4 h 8"/>
                <a:gd name="T10" fmla="*/ 26 w 26"/>
                <a:gd name="T11" fmla="*/ 4 h 8"/>
                <a:gd name="T12" fmla="*/ 6 w 26"/>
                <a:gd name="T13" fmla="*/ 0 h 8"/>
                <a:gd name="T14" fmla="*/ 6 w 26"/>
                <a:gd name="T15" fmla="*/ 0 h 8"/>
                <a:gd name="T16" fmla="*/ 0 w 26"/>
                <a:gd name="T17" fmla="*/ 8 h 8"/>
                <a:gd name="T18" fmla="*/ 0 w 26"/>
                <a:gd name="T19" fmla="*/ 8 h 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" h="8">
                  <a:moveTo>
                    <a:pt x="0" y="8"/>
                  </a:moveTo>
                  <a:lnTo>
                    <a:pt x="0" y="8"/>
                  </a:lnTo>
                  <a:lnTo>
                    <a:pt x="26" y="8"/>
                  </a:lnTo>
                  <a:lnTo>
                    <a:pt x="26" y="4"/>
                  </a:lnTo>
                  <a:lnTo>
                    <a:pt x="6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" name="Freeform 172"/>
            <p:cNvSpPr>
              <a:spLocks/>
            </p:cNvSpPr>
            <p:nvPr/>
          </p:nvSpPr>
          <p:spPr bwMode="auto">
            <a:xfrm>
              <a:off x="3855" y="3425"/>
              <a:ext cx="104" cy="22"/>
            </a:xfrm>
            <a:custGeom>
              <a:avLst/>
              <a:gdLst>
                <a:gd name="T0" fmla="*/ 78 w 104"/>
                <a:gd name="T1" fmla="*/ 22 h 22"/>
                <a:gd name="T2" fmla="*/ 78 w 104"/>
                <a:gd name="T3" fmla="*/ 22 h 22"/>
                <a:gd name="T4" fmla="*/ 100 w 104"/>
                <a:gd name="T5" fmla="*/ 10 h 22"/>
                <a:gd name="T6" fmla="*/ 100 w 104"/>
                <a:gd name="T7" fmla="*/ 10 h 22"/>
                <a:gd name="T8" fmla="*/ 104 w 104"/>
                <a:gd name="T9" fmla="*/ 4 h 22"/>
                <a:gd name="T10" fmla="*/ 104 w 104"/>
                <a:gd name="T11" fmla="*/ 4 h 22"/>
                <a:gd name="T12" fmla="*/ 50 w 104"/>
                <a:gd name="T13" fmla="*/ 0 h 22"/>
                <a:gd name="T14" fmla="*/ 50 w 104"/>
                <a:gd name="T15" fmla="*/ 0 h 22"/>
                <a:gd name="T16" fmla="*/ 0 w 104"/>
                <a:gd name="T17" fmla="*/ 6 h 22"/>
                <a:gd name="T18" fmla="*/ 0 w 104"/>
                <a:gd name="T19" fmla="*/ 6 h 22"/>
                <a:gd name="T20" fmla="*/ 78 w 104"/>
                <a:gd name="T21" fmla="*/ 22 h 22"/>
                <a:gd name="T22" fmla="*/ 78 w 104"/>
                <a:gd name="T23" fmla="*/ 22 h 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4" h="22">
                  <a:moveTo>
                    <a:pt x="78" y="22"/>
                  </a:moveTo>
                  <a:lnTo>
                    <a:pt x="78" y="22"/>
                  </a:lnTo>
                  <a:lnTo>
                    <a:pt x="100" y="10"/>
                  </a:lnTo>
                  <a:lnTo>
                    <a:pt x="104" y="4"/>
                  </a:lnTo>
                  <a:lnTo>
                    <a:pt x="50" y="0"/>
                  </a:lnTo>
                  <a:lnTo>
                    <a:pt x="0" y="6"/>
                  </a:lnTo>
                  <a:lnTo>
                    <a:pt x="78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4" name="Freeform 173"/>
            <p:cNvSpPr>
              <a:spLocks/>
            </p:cNvSpPr>
            <p:nvPr/>
          </p:nvSpPr>
          <p:spPr bwMode="auto">
            <a:xfrm>
              <a:off x="3981" y="3425"/>
              <a:ext cx="22" cy="14"/>
            </a:xfrm>
            <a:custGeom>
              <a:avLst/>
              <a:gdLst>
                <a:gd name="T0" fmla="*/ 16 w 22"/>
                <a:gd name="T1" fmla="*/ 10 h 14"/>
                <a:gd name="T2" fmla="*/ 16 w 22"/>
                <a:gd name="T3" fmla="*/ 10 h 14"/>
                <a:gd name="T4" fmla="*/ 22 w 22"/>
                <a:gd name="T5" fmla="*/ 10 h 14"/>
                <a:gd name="T6" fmla="*/ 22 w 22"/>
                <a:gd name="T7" fmla="*/ 10 h 14"/>
                <a:gd name="T8" fmla="*/ 22 w 22"/>
                <a:gd name="T9" fmla="*/ 6 h 14"/>
                <a:gd name="T10" fmla="*/ 22 w 22"/>
                <a:gd name="T11" fmla="*/ 6 h 14"/>
                <a:gd name="T12" fmla="*/ 4 w 22"/>
                <a:gd name="T13" fmla="*/ 0 h 14"/>
                <a:gd name="T14" fmla="*/ 4 w 22"/>
                <a:gd name="T15" fmla="*/ 0 h 14"/>
                <a:gd name="T16" fmla="*/ 0 w 22"/>
                <a:gd name="T17" fmla="*/ 6 h 14"/>
                <a:gd name="T18" fmla="*/ 0 w 22"/>
                <a:gd name="T19" fmla="*/ 14 h 14"/>
                <a:gd name="T20" fmla="*/ 0 w 22"/>
                <a:gd name="T21" fmla="*/ 14 h 14"/>
                <a:gd name="T22" fmla="*/ 16 w 22"/>
                <a:gd name="T23" fmla="*/ 10 h 14"/>
                <a:gd name="T24" fmla="*/ 16 w 22"/>
                <a:gd name="T25" fmla="*/ 10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14">
                  <a:moveTo>
                    <a:pt x="16" y="10"/>
                  </a:moveTo>
                  <a:lnTo>
                    <a:pt x="16" y="10"/>
                  </a:lnTo>
                  <a:lnTo>
                    <a:pt x="22" y="10"/>
                  </a:lnTo>
                  <a:lnTo>
                    <a:pt x="22" y="6"/>
                  </a:lnTo>
                  <a:lnTo>
                    <a:pt x="4" y="0"/>
                  </a:lnTo>
                  <a:lnTo>
                    <a:pt x="0" y="6"/>
                  </a:lnTo>
                  <a:lnTo>
                    <a:pt x="0" y="14"/>
                  </a:lnTo>
                  <a:lnTo>
                    <a:pt x="16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" name="Freeform 174"/>
            <p:cNvSpPr>
              <a:spLocks/>
            </p:cNvSpPr>
            <p:nvPr/>
          </p:nvSpPr>
          <p:spPr bwMode="auto">
            <a:xfrm>
              <a:off x="3457" y="3431"/>
              <a:ext cx="48" cy="16"/>
            </a:xfrm>
            <a:custGeom>
              <a:avLst/>
              <a:gdLst>
                <a:gd name="T0" fmla="*/ 0 w 48"/>
                <a:gd name="T1" fmla="*/ 12 h 16"/>
                <a:gd name="T2" fmla="*/ 0 w 48"/>
                <a:gd name="T3" fmla="*/ 12 h 16"/>
                <a:gd name="T4" fmla="*/ 8 w 48"/>
                <a:gd name="T5" fmla="*/ 16 h 16"/>
                <a:gd name="T6" fmla="*/ 16 w 48"/>
                <a:gd name="T7" fmla="*/ 16 h 16"/>
                <a:gd name="T8" fmla="*/ 26 w 48"/>
                <a:gd name="T9" fmla="*/ 16 h 16"/>
                <a:gd name="T10" fmla="*/ 36 w 48"/>
                <a:gd name="T11" fmla="*/ 12 h 16"/>
                <a:gd name="T12" fmla="*/ 36 w 48"/>
                <a:gd name="T13" fmla="*/ 12 h 16"/>
                <a:gd name="T14" fmla="*/ 44 w 48"/>
                <a:gd name="T15" fmla="*/ 10 h 16"/>
                <a:gd name="T16" fmla="*/ 46 w 48"/>
                <a:gd name="T17" fmla="*/ 8 h 16"/>
                <a:gd name="T18" fmla="*/ 46 w 48"/>
                <a:gd name="T19" fmla="*/ 4 h 16"/>
                <a:gd name="T20" fmla="*/ 48 w 48"/>
                <a:gd name="T21" fmla="*/ 0 h 16"/>
                <a:gd name="T22" fmla="*/ 48 w 48"/>
                <a:gd name="T23" fmla="*/ 0 h 16"/>
                <a:gd name="T24" fmla="*/ 0 w 48"/>
                <a:gd name="T25" fmla="*/ 12 h 16"/>
                <a:gd name="T26" fmla="*/ 0 w 48"/>
                <a:gd name="T27" fmla="*/ 12 h 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8" h="16">
                  <a:moveTo>
                    <a:pt x="0" y="12"/>
                  </a:moveTo>
                  <a:lnTo>
                    <a:pt x="0" y="12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26" y="16"/>
                  </a:lnTo>
                  <a:lnTo>
                    <a:pt x="36" y="12"/>
                  </a:lnTo>
                  <a:lnTo>
                    <a:pt x="44" y="10"/>
                  </a:lnTo>
                  <a:lnTo>
                    <a:pt x="46" y="8"/>
                  </a:lnTo>
                  <a:lnTo>
                    <a:pt x="46" y="4"/>
                  </a:lnTo>
                  <a:lnTo>
                    <a:pt x="48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" name="Freeform 175"/>
            <p:cNvSpPr>
              <a:spLocks/>
            </p:cNvSpPr>
            <p:nvPr/>
          </p:nvSpPr>
          <p:spPr bwMode="auto">
            <a:xfrm>
              <a:off x="3823" y="3431"/>
              <a:ext cx="26" cy="8"/>
            </a:xfrm>
            <a:custGeom>
              <a:avLst/>
              <a:gdLst>
                <a:gd name="T0" fmla="*/ 0 w 26"/>
                <a:gd name="T1" fmla="*/ 8 h 8"/>
                <a:gd name="T2" fmla="*/ 0 w 26"/>
                <a:gd name="T3" fmla="*/ 8 h 8"/>
                <a:gd name="T4" fmla="*/ 22 w 26"/>
                <a:gd name="T5" fmla="*/ 8 h 8"/>
                <a:gd name="T6" fmla="*/ 22 w 26"/>
                <a:gd name="T7" fmla="*/ 8 h 8"/>
                <a:gd name="T8" fmla="*/ 26 w 26"/>
                <a:gd name="T9" fmla="*/ 0 h 8"/>
                <a:gd name="T10" fmla="*/ 26 w 26"/>
                <a:gd name="T11" fmla="*/ 0 h 8"/>
                <a:gd name="T12" fmla="*/ 8 w 26"/>
                <a:gd name="T13" fmla="*/ 0 h 8"/>
                <a:gd name="T14" fmla="*/ 8 w 26"/>
                <a:gd name="T15" fmla="*/ 0 h 8"/>
                <a:gd name="T16" fmla="*/ 0 w 26"/>
                <a:gd name="T17" fmla="*/ 8 h 8"/>
                <a:gd name="T18" fmla="*/ 0 w 26"/>
                <a:gd name="T19" fmla="*/ 8 h 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" h="8">
                  <a:moveTo>
                    <a:pt x="0" y="8"/>
                  </a:moveTo>
                  <a:lnTo>
                    <a:pt x="0" y="8"/>
                  </a:lnTo>
                  <a:lnTo>
                    <a:pt x="22" y="8"/>
                  </a:lnTo>
                  <a:lnTo>
                    <a:pt x="26" y="0"/>
                  </a:lnTo>
                  <a:lnTo>
                    <a:pt x="8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7" name="Freeform 176"/>
            <p:cNvSpPr>
              <a:spLocks/>
            </p:cNvSpPr>
            <p:nvPr/>
          </p:nvSpPr>
          <p:spPr bwMode="auto">
            <a:xfrm>
              <a:off x="3753" y="3443"/>
              <a:ext cx="54" cy="10"/>
            </a:xfrm>
            <a:custGeom>
              <a:avLst/>
              <a:gdLst>
                <a:gd name="T0" fmla="*/ 0 w 54"/>
                <a:gd name="T1" fmla="*/ 10 h 10"/>
                <a:gd name="T2" fmla="*/ 0 w 54"/>
                <a:gd name="T3" fmla="*/ 10 h 10"/>
                <a:gd name="T4" fmla="*/ 48 w 54"/>
                <a:gd name="T5" fmla="*/ 4 h 10"/>
                <a:gd name="T6" fmla="*/ 48 w 54"/>
                <a:gd name="T7" fmla="*/ 4 h 10"/>
                <a:gd name="T8" fmla="*/ 54 w 54"/>
                <a:gd name="T9" fmla="*/ 4 h 10"/>
                <a:gd name="T10" fmla="*/ 54 w 54"/>
                <a:gd name="T11" fmla="*/ 4 h 10"/>
                <a:gd name="T12" fmla="*/ 6 w 54"/>
                <a:gd name="T13" fmla="*/ 0 h 10"/>
                <a:gd name="T14" fmla="*/ 6 w 54"/>
                <a:gd name="T15" fmla="*/ 0 h 10"/>
                <a:gd name="T16" fmla="*/ 0 w 54"/>
                <a:gd name="T17" fmla="*/ 4 h 10"/>
                <a:gd name="T18" fmla="*/ 0 w 54"/>
                <a:gd name="T19" fmla="*/ 4 h 10"/>
                <a:gd name="T20" fmla="*/ 0 w 54"/>
                <a:gd name="T21" fmla="*/ 10 h 10"/>
                <a:gd name="T22" fmla="*/ 0 w 54"/>
                <a:gd name="T23" fmla="*/ 10 h 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4" h="10">
                  <a:moveTo>
                    <a:pt x="0" y="10"/>
                  </a:moveTo>
                  <a:lnTo>
                    <a:pt x="0" y="10"/>
                  </a:lnTo>
                  <a:lnTo>
                    <a:pt x="48" y="4"/>
                  </a:lnTo>
                  <a:lnTo>
                    <a:pt x="54" y="4"/>
                  </a:lnTo>
                  <a:lnTo>
                    <a:pt x="6" y="0"/>
                  </a:lnTo>
                  <a:lnTo>
                    <a:pt x="0" y="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8" name="Freeform 177"/>
            <p:cNvSpPr>
              <a:spLocks/>
            </p:cNvSpPr>
            <p:nvPr/>
          </p:nvSpPr>
          <p:spPr bwMode="auto">
            <a:xfrm>
              <a:off x="3671" y="3457"/>
              <a:ext cx="56" cy="18"/>
            </a:xfrm>
            <a:custGeom>
              <a:avLst/>
              <a:gdLst>
                <a:gd name="T0" fmla="*/ 56 w 56"/>
                <a:gd name="T1" fmla="*/ 0 h 18"/>
                <a:gd name="T2" fmla="*/ 56 w 56"/>
                <a:gd name="T3" fmla="*/ 0 h 18"/>
                <a:gd name="T4" fmla="*/ 34 w 56"/>
                <a:gd name="T5" fmla="*/ 0 h 18"/>
                <a:gd name="T6" fmla="*/ 34 w 56"/>
                <a:gd name="T7" fmla="*/ 0 h 18"/>
                <a:gd name="T8" fmla="*/ 0 w 56"/>
                <a:gd name="T9" fmla="*/ 4 h 18"/>
                <a:gd name="T10" fmla="*/ 0 w 56"/>
                <a:gd name="T11" fmla="*/ 4 h 18"/>
                <a:gd name="T12" fmla="*/ 4 w 56"/>
                <a:gd name="T13" fmla="*/ 12 h 18"/>
                <a:gd name="T14" fmla="*/ 10 w 56"/>
                <a:gd name="T15" fmla="*/ 16 h 18"/>
                <a:gd name="T16" fmla="*/ 16 w 56"/>
                <a:gd name="T17" fmla="*/ 18 h 18"/>
                <a:gd name="T18" fmla="*/ 22 w 56"/>
                <a:gd name="T19" fmla="*/ 18 h 18"/>
                <a:gd name="T20" fmla="*/ 36 w 56"/>
                <a:gd name="T21" fmla="*/ 14 h 18"/>
                <a:gd name="T22" fmla="*/ 52 w 56"/>
                <a:gd name="T23" fmla="*/ 8 h 18"/>
                <a:gd name="T24" fmla="*/ 52 w 56"/>
                <a:gd name="T25" fmla="*/ 8 h 18"/>
                <a:gd name="T26" fmla="*/ 56 w 56"/>
                <a:gd name="T27" fmla="*/ 0 h 18"/>
                <a:gd name="T28" fmla="*/ 56 w 56"/>
                <a:gd name="T29" fmla="*/ 0 h 1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6" h="18">
                  <a:moveTo>
                    <a:pt x="56" y="0"/>
                  </a:moveTo>
                  <a:lnTo>
                    <a:pt x="56" y="0"/>
                  </a:lnTo>
                  <a:lnTo>
                    <a:pt x="34" y="0"/>
                  </a:lnTo>
                  <a:lnTo>
                    <a:pt x="0" y="4"/>
                  </a:lnTo>
                  <a:lnTo>
                    <a:pt x="4" y="12"/>
                  </a:lnTo>
                  <a:lnTo>
                    <a:pt x="10" y="16"/>
                  </a:lnTo>
                  <a:lnTo>
                    <a:pt x="16" y="18"/>
                  </a:lnTo>
                  <a:lnTo>
                    <a:pt x="22" y="18"/>
                  </a:lnTo>
                  <a:lnTo>
                    <a:pt x="36" y="14"/>
                  </a:lnTo>
                  <a:lnTo>
                    <a:pt x="52" y="8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9" name="Freeform 178"/>
            <p:cNvSpPr>
              <a:spLocks/>
            </p:cNvSpPr>
            <p:nvPr/>
          </p:nvSpPr>
          <p:spPr bwMode="auto">
            <a:xfrm>
              <a:off x="4123" y="3465"/>
              <a:ext cx="58" cy="26"/>
            </a:xfrm>
            <a:custGeom>
              <a:avLst/>
              <a:gdLst>
                <a:gd name="T0" fmla="*/ 0 w 58"/>
                <a:gd name="T1" fmla="*/ 4 h 26"/>
                <a:gd name="T2" fmla="*/ 0 w 58"/>
                <a:gd name="T3" fmla="*/ 4 h 26"/>
                <a:gd name="T4" fmla="*/ 18 w 58"/>
                <a:gd name="T5" fmla="*/ 26 h 26"/>
                <a:gd name="T6" fmla="*/ 18 w 58"/>
                <a:gd name="T7" fmla="*/ 26 h 26"/>
                <a:gd name="T8" fmla="*/ 50 w 58"/>
                <a:gd name="T9" fmla="*/ 18 h 26"/>
                <a:gd name="T10" fmla="*/ 50 w 58"/>
                <a:gd name="T11" fmla="*/ 18 h 26"/>
                <a:gd name="T12" fmla="*/ 58 w 58"/>
                <a:gd name="T13" fmla="*/ 0 h 26"/>
                <a:gd name="T14" fmla="*/ 58 w 58"/>
                <a:gd name="T15" fmla="*/ 0 h 26"/>
                <a:gd name="T16" fmla="*/ 44 w 58"/>
                <a:gd name="T17" fmla="*/ 0 h 26"/>
                <a:gd name="T18" fmla="*/ 44 w 58"/>
                <a:gd name="T19" fmla="*/ 0 h 26"/>
                <a:gd name="T20" fmla="*/ 34 w 58"/>
                <a:gd name="T21" fmla="*/ 4 h 26"/>
                <a:gd name="T22" fmla="*/ 24 w 58"/>
                <a:gd name="T23" fmla="*/ 6 h 26"/>
                <a:gd name="T24" fmla="*/ 12 w 58"/>
                <a:gd name="T25" fmla="*/ 6 h 26"/>
                <a:gd name="T26" fmla="*/ 0 w 58"/>
                <a:gd name="T27" fmla="*/ 4 h 26"/>
                <a:gd name="T28" fmla="*/ 0 w 58"/>
                <a:gd name="T29" fmla="*/ 4 h 2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8" h="26">
                  <a:moveTo>
                    <a:pt x="0" y="4"/>
                  </a:moveTo>
                  <a:lnTo>
                    <a:pt x="0" y="4"/>
                  </a:lnTo>
                  <a:lnTo>
                    <a:pt x="18" y="26"/>
                  </a:lnTo>
                  <a:lnTo>
                    <a:pt x="50" y="18"/>
                  </a:lnTo>
                  <a:lnTo>
                    <a:pt x="58" y="0"/>
                  </a:lnTo>
                  <a:lnTo>
                    <a:pt x="44" y="0"/>
                  </a:lnTo>
                  <a:lnTo>
                    <a:pt x="34" y="4"/>
                  </a:lnTo>
                  <a:lnTo>
                    <a:pt x="24" y="6"/>
                  </a:lnTo>
                  <a:lnTo>
                    <a:pt x="12" y="6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0" name="Freeform 179"/>
            <p:cNvSpPr>
              <a:spLocks/>
            </p:cNvSpPr>
            <p:nvPr/>
          </p:nvSpPr>
          <p:spPr bwMode="auto">
            <a:xfrm>
              <a:off x="3593" y="3469"/>
              <a:ext cx="60" cy="14"/>
            </a:xfrm>
            <a:custGeom>
              <a:avLst/>
              <a:gdLst>
                <a:gd name="T0" fmla="*/ 4 w 60"/>
                <a:gd name="T1" fmla="*/ 4 h 14"/>
                <a:gd name="T2" fmla="*/ 4 w 60"/>
                <a:gd name="T3" fmla="*/ 4 h 14"/>
                <a:gd name="T4" fmla="*/ 0 w 60"/>
                <a:gd name="T5" fmla="*/ 14 h 14"/>
                <a:gd name="T6" fmla="*/ 0 w 60"/>
                <a:gd name="T7" fmla="*/ 14 h 14"/>
                <a:gd name="T8" fmla="*/ 56 w 60"/>
                <a:gd name="T9" fmla="*/ 14 h 14"/>
                <a:gd name="T10" fmla="*/ 56 w 60"/>
                <a:gd name="T11" fmla="*/ 14 h 14"/>
                <a:gd name="T12" fmla="*/ 60 w 60"/>
                <a:gd name="T13" fmla="*/ 4 h 14"/>
                <a:gd name="T14" fmla="*/ 60 w 60"/>
                <a:gd name="T15" fmla="*/ 4 h 14"/>
                <a:gd name="T16" fmla="*/ 60 w 60"/>
                <a:gd name="T17" fmla="*/ 0 h 14"/>
                <a:gd name="T18" fmla="*/ 60 w 60"/>
                <a:gd name="T19" fmla="*/ 0 h 14"/>
                <a:gd name="T20" fmla="*/ 38 w 60"/>
                <a:gd name="T21" fmla="*/ 0 h 14"/>
                <a:gd name="T22" fmla="*/ 38 w 60"/>
                <a:gd name="T23" fmla="*/ 0 h 14"/>
                <a:gd name="T24" fmla="*/ 4 w 60"/>
                <a:gd name="T25" fmla="*/ 4 h 14"/>
                <a:gd name="T26" fmla="*/ 4 w 60"/>
                <a:gd name="T27" fmla="*/ 4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0" h="14">
                  <a:moveTo>
                    <a:pt x="4" y="4"/>
                  </a:moveTo>
                  <a:lnTo>
                    <a:pt x="4" y="4"/>
                  </a:lnTo>
                  <a:lnTo>
                    <a:pt x="0" y="14"/>
                  </a:lnTo>
                  <a:lnTo>
                    <a:pt x="56" y="14"/>
                  </a:lnTo>
                  <a:lnTo>
                    <a:pt x="60" y="4"/>
                  </a:lnTo>
                  <a:lnTo>
                    <a:pt x="60" y="0"/>
                  </a:lnTo>
                  <a:lnTo>
                    <a:pt x="38" y="0"/>
                  </a:lnTo>
                  <a:lnTo>
                    <a:pt x="4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1" name="Freeform 180"/>
            <p:cNvSpPr>
              <a:spLocks/>
            </p:cNvSpPr>
            <p:nvPr/>
          </p:nvSpPr>
          <p:spPr bwMode="auto">
            <a:xfrm>
              <a:off x="4033" y="3473"/>
              <a:ext cx="70" cy="18"/>
            </a:xfrm>
            <a:custGeom>
              <a:avLst/>
              <a:gdLst>
                <a:gd name="T0" fmla="*/ 4 w 70"/>
                <a:gd name="T1" fmla="*/ 4 h 18"/>
                <a:gd name="T2" fmla="*/ 4 w 70"/>
                <a:gd name="T3" fmla="*/ 4 h 18"/>
                <a:gd name="T4" fmla="*/ 0 w 70"/>
                <a:gd name="T5" fmla="*/ 14 h 18"/>
                <a:gd name="T6" fmla="*/ 0 w 70"/>
                <a:gd name="T7" fmla="*/ 14 h 18"/>
                <a:gd name="T8" fmla="*/ 66 w 70"/>
                <a:gd name="T9" fmla="*/ 18 h 18"/>
                <a:gd name="T10" fmla="*/ 66 w 70"/>
                <a:gd name="T11" fmla="*/ 18 h 18"/>
                <a:gd name="T12" fmla="*/ 70 w 70"/>
                <a:gd name="T13" fmla="*/ 14 h 18"/>
                <a:gd name="T14" fmla="*/ 70 w 70"/>
                <a:gd name="T15" fmla="*/ 14 h 18"/>
                <a:gd name="T16" fmla="*/ 70 w 70"/>
                <a:gd name="T17" fmla="*/ 10 h 18"/>
                <a:gd name="T18" fmla="*/ 70 w 70"/>
                <a:gd name="T19" fmla="*/ 10 h 18"/>
                <a:gd name="T20" fmla="*/ 12 w 70"/>
                <a:gd name="T21" fmla="*/ 0 h 18"/>
                <a:gd name="T22" fmla="*/ 12 w 70"/>
                <a:gd name="T23" fmla="*/ 0 h 18"/>
                <a:gd name="T24" fmla="*/ 4 w 70"/>
                <a:gd name="T25" fmla="*/ 4 h 18"/>
                <a:gd name="T26" fmla="*/ 4 w 70"/>
                <a:gd name="T27" fmla="*/ 4 h 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0" h="18">
                  <a:moveTo>
                    <a:pt x="4" y="4"/>
                  </a:moveTo>
                  <a:lnTo>
                    <a:pt x="4" y="4"/>
                  </a:lnTo>
                  <a:lnTo>
                    <a:pt x="0" y="14"/>
                  </a:lnTo>
                  <a:lnTo>
                    <a:pt x="66" y="18"/>
                  </a:lnTo>
                  <a:lnTo>
                    <a:pt x="70" y="14"/>
                  </a:lnTo>
                  <a:lnTo>
                    <a:pt x="70" y="10"/>
                  </a:lnTo>
                  <a:lnTo>
                    <a:pt x="12" y="0"/>
                  </a:lnTo>
                  <a:lnTo>
                    <a:pt x="4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2" name="Freeform 181"/>
            <p:cNvSpPr>
              <a:spLocks/>
            </p:cNvSpPr>
            <p:nvPr/>
          </p:nvSpPr>
          <p:spPr bwMode="auto">
            <a:xfrm>
              <a:off x="3709" y="3483"/>
              <a:ext cx="154" cy="42"/>
            </a:xfrm>
            <a:custGeom>
              <a:avLst/>
              <a:gdLst>
                <a:gd name="T0" fmla="*/ 154 w 154"/>
                <a:gd name="T1" fmla="*/ 4 h 42"/>
                <a:gd name="T2" fmla="*/ 154 w 154"/>
                <a:gd name="T3" fmla="*/ 4 h 42"/>
                <a:gd name="T4" fmla="*/ 144 w 154"/>
                <a:gd name="T5" fmla="*/ 0 h 42"/>
                <a:gd name="T6" fmla="*/ 144 w 154"/>
                <a:gd name="T7" fmla="*/ 0 h 42"/>
                <a:gd name="T8" fmla="*/ 136 w 154"/>
                <a:gd name="T9" fmla="*/ 12 h 42"/>
                <a:gd name="T10" fmla="*/ 136 w 154"/>
                <a:gd name="T11" fmla="*/ 12 h 42"/>
                <a:gd name="T12" fmla="*/ 98 w 154"/>
                <a:gd name="T13" fmla="*/ 12 h 42"/>
                <a:gd name="T14" fmla="*/ 66 w 154"/>
                <a:gd name="T15" fmla="*/ 16 h 42"/>
                <a:gd name="T16" fmla="*/ 36 w 154"/>
                <a:gd name="T17" fmla="*/ 22 h 42"/>
                <a:gd name="T18" fmla="*/ 6 w 154"/>
                <a:gd name="T19" fmla="*/ 30 h 42"/>
                <a:gd name="T20" fmla="*/ 6 w 154"/>
                <a:gd name="T21" fmla="*/ 30 h 42"/>
                <a:gd name="T22" fmla="*/ 0 w 154"/>
                <a:gd name="T23" fmla="*/ 42 h 42"/>
                <a:gd name="T24" fmla="*/ 0 w 154"/>
                <a:gd name="T25" fmla="*/ 42 h 42"/>
                <a:gd name="T26" fmla="*/ 22 w 154"/>
                <a:gd name="T27" fmla="*/ 40 h 42"/>
                <a:gd name="T28" fmla="*/ 42 w 154"/>
                <a:gd name="T29" fmla="*/ 36 h 42"/>
                <a:gd name="T30" fmla="*/ 78 w 154"/>
                <a:gd name="T31" fmla="*/ 28 h 42"/>
                <a:gd name="T32" fmla="*/ 110 w 154"/>
                <a:gd name="T33" fmla="*/ 20 h 42"/>
                <a:gd name="T34" fmla="*/ 130 w 154"/>
                <a:gd name="T35" fmla="*/ 16 h 42"/>
                <a:gd name="T36" fmla="*/ 150 w 154"/>
                <a:gd name="T37" fmla="*/ 16 h 42"/>
                <a:gd name="T38" fmla="*/ 150 w 154"/>
                <a:gd name="T39" fmla="*/ 16 h 42"/>
                <a:gd name="T40" fmla="*/ 154 w 154"/>
                <a:gd name="T41" fmla="*/ 4 h 42"/>
                <a:gd name="T42" fmla="*/ 154 w 154"/>
                <a:gd name="T43" fmla="*/ 4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54" h="42">
                  <a:moveTo>
                    <a:pt x="154" y="4"/>
                  </a:moveTo>
                  <a:lnTo>
                    <a:pt x="154" y="4"/>
                  </a:lnTo>
                  <a:lnTo>
                    <a:pt x="144" y="0"/>
                  </a:lnTo>
                  <a:lnTo>
                    <a:pt x="136" y="12"/>
                  </a:lnTo>
                  <a:lnTo>
                    <a:pt x="98" y="12"/>
                  </a:lnTo>
                  <a:lnTo>
                    <a:pt x="66" y="16"/>
                  </a:lnTo>
                  <a:lnTo>
                    <a:pt x="36" y="22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22" y="40"/>
                  </a:lnTo>
                  <a:lnTo>
                    <a:pt x="42" y="36"/>
                  </a:lnTo>
                  <a:lnTo>
                    <a:pt x="78" y="28"/>
                  </a:lnTo>
                  <a:lnTo>
                    <a:pt x="110" y="20"/>
                  </a:lnTo>
                  <a:lnTo>
                    <a:pt x="130" y="16"/>
                  </a:lnTo>
                  <a:lnTo>
                    <a:pt x="150" y="16"/>
                  </a:lnTo>
                  <a:lnTo>
                    <a:pt x="154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3" name="Freeform 182"/>
            <p:cNvSpPr>
              <a:spLocks/>
            </p:cNvSpPr>
            <p:nvPr/>
          </p:nvSpPr>
          <p:spPr bwMode="auto">
            <a:xfrm>
              <a:off x="3905" y="3483"/>
              <a:ext cx="98" cy="24"/>
            </a:xfrm>
            <a:custGeom>
              <a:avLst/>
              <a:gdLst>
                <a:gd name="T0" fmla="*/ 98 w 98"/>
                <a:gd name="T1" fmla="*/ 4 h 24"/>
                <a:gd name="T2" fmla="*/ 98 w 98"/>
                <a:gd name="T3" fmla="*/ 4 h 24"/>
                <a:gd name="T4" fmla="*/ 70 w 98"/>
                <a:gd name="T5" fmla="*/ 0 h 24"/>
                <a:gd name="T6" fmla="*/ 70 w 98"/>
                <a:gd name="T7" fmla="*/ 0 h 24"/>
                <a:gd name="T8" fmla="*/ 52 w 98"/>
                <a:gd name="T9" fmla="*/ 6 h 24"/>
                <a:gd name="T10" fmla="*/ 36 w 98"/>
                <a:gd name="T11" fmla="*/ 10 h 24"/>
                <a:gd name="T12" fmla="*/ 20 w 98"/>
                <a:gd name="T13" fmla="*/ 8 h 24"/>
                <a:gd name="T14" fmla="*/ 2 w 98"/>
                <a:gd name="T15" fmla="*/ 4 h 24"/>
                <a:gd name="T16" fmla="*/ 2 w 98"/>
                <a:gd name="T17" fmla="*/ 4 h 24"/>
                <a:gd name="T18" fmla="*/ 0 w 98"/>
                <a:gd name="T19" fmla="*/ 16 h 24"/>
                <a:gd name="T20" fmla="*/ 0 w 98"/>
                <a:gd name="T21" fmla="*/ 16 h 24"/>
                <a:gd name="T22" fmla="*/ 6 w 98"/>
                <a:gd name="T23" fmla="*/ 20 h 24"/>
                <a:gd name="T24" fmla="*/ 18 w 98"/>
                <a:gd name="T25" fmla="*/ 24 h 24"/>
                <a:gd name="T26" fmla="*/ 30 w 98"/>
                <a:gd name="T27" fmla="*/ 24 h 24"/>
                <a:gd name="T28" fmla="*/ 42 w 98"/>
                <a:gd name="T29" fmla="*/ 24 h 24"/>
                <a:gd name="T30" fmla="*/ 70 w 98"/>
                <a:gd name="T31" fmla="*/ 22 h 24"/>
                <a:gd name="T32" fmla="*/ 98 w 98"/>
                <a:gd name="T33" fmla="*/ 20 h 24"/>
                <a:gd name="T34" fmla="*/ 98 w 98"/>
                <a:gd name="T35" fmla="*/ 20 h 24"/>
                <a:gd name="T36" fmla="*/ 98 w 98"/>
                <a:gd name="T37" fmla="*/ 4 h 24"/>
                <a:gd name="T38" fmla="*/ 98 w 98"/>
                <a:gd name="T39" fmla="*/ 4 h 2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8" h="24">
                  <a:moveTo>
                    <a:pt x="98" y="4"/>
                  </a:moveTo>
                  <a:lnTo>
                    <a:pt x="98" y="4"/>
                  </a:lnTo>
                  <a:lnTo>
                    <a:pt x="70" y="0"/>
                  </a:lnTo>
                  <a:lnTo>
                    <a:pt x="52" y="6"/>
                  </a:lnTo>
                  <a:lnTo>
                    <a:pt x="36" y="10"/>
                  </a:lnTo>
                  <a:lnTo>
                    <a:pt x="20" y="8"/>
                  </a:lnTo>
                  <a:lnTo>
                    <a:pt x="2" y="4"/>
                  </a:lnTo>
                  <a:lnTo>
                    <a:pt x="0" y="16"/>
                  </a:lnTo>
                  <a:lnTo>
                    <a:pt x="6" y="20"/>
                  </a:lnTo>
                  <a:lnTo>
                    <a:pt x="18" y="24"/>
                  </a:lnTo>
                  <a:lnTo>
                    <a:pt x="30" y="24"/>
                  </a:lnTo>
                  <a:lnTo>
                    <a:pt x="42" y="24"/>
                  </a:lnTo>
                  <a:lnTo>
                    <a:pt x="70" y="22"/>
                  </a:lnTo>
                  <a:lnTo>
                    <a:pt x="98" y="20"/>
                  </a:lnTo>
                  <a:lnTo>
                    <a:pt x="98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4" name="Freeform 183"/>
            <p:cNvSpPr>
              <a:spLocks/>
            </p:cNvSpPr>
            <p:nvPr/>
          </p:nvSpPr>
          <p:spPr bwMode="auto">
            <a:xfrm>
              <a:off x="4225" y="3503"/>
              <a:ext cx="20" cy="14"/>
            </a:xfrm>
            <a:custGeom>
              <a:avLst/>
              <a:gdLst>
                <a:gd name="T0" fmla="*/ 12 w 20"/>
                <a:gd name="T1" fmla="*/ 14 h 14"/>
                <a:gd name="T2" fmla="*/ 12 w 20"/>
                <a:gd name="T3" fmla="*/ 14 h 14"/>
                <a:gd name="T4" fmla="*/ 16 w 20"/>
                <a:gd name="T5" fmla="*/ 14 h 14"/>
                <a:gd name="T6" fmla="*/ 16 w 20"/>
                <a:gd name="T7" fmla="*/ 14 h 14"/>
                <a:gd name="T8" fmla="*/ 20 w 20"/>
                <a:gd name="T9" fmla="*/ 6 h 14"/>
                <a:gd name="T10" fmla="*/ 20 w 20"/>
                <a:gd name="T11" fmla="*/ 6 h 14"/>
                <a:gd name="T12" fmla="*/ 0 w 20"/>
                <a:gd name="T13" fmla="*/ 0 h 14"/>
                <a:gd name="T14" fmla="*/ 0 w 20"/>
                <a:gd name="T15" fmla="*/ 0 h 14"/>
                <a:gd name="T16" fmla="*/ 2 w 20"/>
                <a:gd name="T17" fmla="*/ 10 h 14"/>
                <a:gd name="T18" fmla="*/ 12 w 20"/>
                <a:gd name="T19" fmla="*/ 14 h 14"/>
                <a:gd name="T20" fmla="*/ 12 w 20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" h="14">
                  <a:moveTo>
                    <a:pt x="12" y="14"/>
                  </a:moveTo>
                  <a:lnTo>
                    <a:pt x="12" y="14"/>
                  </a:lnTo>
                  <a:lnTo>
                    <a:pt x="16" y="14"/>
                  </a:lnTo>
                  <a:lnTo>
                    <a:pt x="20" y="6"/>
                  </a:lnTo>
                  <a:lnTo>
                    <a:pt x="0" y="0"/>
                  </a:lnTo>
                  <a:lnTo>
                    <a:pt x="2" y="10"/>
                  </a:lnTo>
                  <a:lnTo>
                    <a:pt x="12" y="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" name="Freeform 184"/>
            <p:cNvSpPr>
              <a:spLocks/>
            </p:cNvSpPr>
            <p:nvPr/>
          </p:nvSpPr>
          <p:spPr bwMode="auto">
            <a:xfrm>
              <a:off x="4329" y="3505"/>
              <a:ext cx="18" cy="12"/>
            </a:xfrm>
            <a:custGeom>
              <a:avLst/>
              <a:gdLst>
                <a:gd name="T0" fmla="*/ 0 w 18"/>
                <a:gd name="T1" fmla="*/ 4 h 12"/>
                <a:gd name="T2" fmla="*/ 0 w 18"/>
                <a:gd name="T3" fmla="*/ 4 h 12"/>
                <a:gd name="T4" fmla="*/ 4 w 18"/>
                <a:gd name="T5" fmla="*/ 10 h 12"/>
                <a:gd name="T6" fmla="*/ 12 w 18"/>
                <a:gd name="T7" fmla="*/ 12 h 12"/>
                <a:gd name="T8" fmla="*/ 12 w 18"/>
                <a:gd name="T9" fmla="*/ 12 h 12"/>
                <a:gd name="T10" fmla="*/ 16 w 18"/>
                <a:gd name="T11" fmla="*/ 12 h 12"/>
                <a:gd name="T12" fmla="*/ 16 w 18"/>
                <a:gd name="T13" fmla="*/ 12 h 12"/>
                <a:gd name="T14" fmla="*/ 18 w 18"/>
                <a:gd name="T15" fmla="*/ 4 h 12"/>
                <a:gd name="T16" fmla="*/ 18 w 18"/>
                <a:gd name="T17" fmla="*/ 4 h 12"/>
                <a:gd name="T18" fmla="*/ 8 w 18"/>
                <a:gd name="T19" fmla="*/ 0 h 12"/>
                <a:gd name="T20" fmla="*/ 8 w 18"/>
                <a:gd name="T21" fmla="*/ 0 h 12"/>
                <a:gd name="T22" fmla="*/ 0 w 18"/>
                <a:gd name="T23" fmla="*/ 4 h 12"/>
                <a:gd name="T24" fmla="*/ 0 w 18"/>
                <a:gd name="T25" fmla="*/ 4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" h="12">
                  <a:moveTo>
                    <a:pt x="0" y="4"/>
                  </a:moveTo>
                  <a:lnTo>
                    <a:pt x="0" y="4"/>
                  </a:lnTo>
                  <a:lnTo>
                    <a:pt x="4" y="10"/>
                  </a:lnTo>
                  <a:lnTo>
                    <a:pt x="12" y="12"/>
                  </a:lnTo>
                  <a:lnTo>
                    <a:pt x="16" y="12"/>
                  </a:lnTo>
                  <a:lnTo>
                    <a:pt x="18" y="4"/>
                  </a:lnTo>
                  <a:lnTo>
                    <a:pt x="8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" name="Freeform 185"/>
            <p:cNvSpPr>
              <a:spLocks/>
            </p:cNvSpPr>
            <p:nvPr/>
          </p:nvSpPr>
          <p:spPr bwMode="auto">
            <a:xfrm>
              <a:off x="4277" y="3509"/>
              <a:ext cx="22" cy="8"/>
            </a:xfrm>
            <a:custGeom>
              <a:avLst/>
              <a:gdLst>
                <a:gd name="T0" fmla="*/ 0 w 22"/>
                <a:gd name="T1" fmla="*/ 8 h 8"/>
                <a:gd name="T2" fmla="*/ 0 w 22"/>
                <a:gd name="T3" fmla="*/ 8 h 8"/>
                <a:gd name="T4" fmla="*/ 22 w 22"/>
                <a:gd name="T5" fmla="*/ 8 h 8"/>
                <a:gd name="T6" fmla="*/ 22 w 22"/>
                <a:gd name="T7" fmla="*/ 8 h 8"/>
                <a:gd name="T8" fmla="*/ 16 w 22"/>
                <a:gd name="T9" fmla="*/ 2 h 8"/>
                <a:gd name="T10" fmla="*/ 4 w 22"/>
                <a:gd name="T11" fmla="*/ 0 h 8"/>
                <a:gd name="T12" fmla="*/ 4 w 22"/>
                <a:gd name="T13" fmla="*/ 0 h 8"/>
                <a:gd name="T14" fmla="*/ 0 w 22"/>
                <a:gd name="T15" fmla="*/ 8 h 8"/>
                <a:gd name="T16" fmla="*/ 0 w 22"/>
                <a:gd name="T17" fmla="*/ 8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" h="8">
                  <a:moveTo>
                    <a:pt x="0" y="8"/>
                  </a:moveTo>
                  <a:lnTo>
                    <a:pt x="0" y="8"/>
                  </a:lnTo>
                  <a:lnTo>
                    <a:pt x="22" y="8"/>
                  </a:lnTo>
                  <a:lnTo>
                    <a:pt x="16" y="2"/>
                  </a:lnTo>
                  <a:lnTo>
                    <a:pt x="4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7" name="Freeform 186"/>
            <p:cNvSpPr>
              <a:spLocks/>
            </p:cNvSpPr>
            <p:nvPr/>
          </p:nvSpPr>
          <p:spPr bwMode="auto">
            <a:xfrm>
              <a:off x="3963" y="3535"/>
              <a:ext cx="114" cy="28"/>
            </a:xfrm>
            <a:custGeom>
              <a:avLst/>
              <a:gdLst>
                <a:gd name="T0" fmla="*/ 0 w 114"/>
                <a:gd name="T1" fmla="*/ 18 h 28"/>
                <a:gd name="T2" fmla="*/ 0 w 114"/>
                <a:gd name="T3" fmla="*/ 18 h 28"/>
                <a:gd name="T4" fmla="*/ 4 w 114"/>
                <a:gd name="T5" fmla="*/ 22 h 28"/>
                <a:gd name="T6" fmla="*/ 10 w 114"/>
                <a:gd name="T7" fmla="*/ 24 h 28"/>
                <a:gd name="T8" fmla="*/ 24 w 114"/>
                <a:gd name="T9" fmla="*/ 28 h 28"/>
                <a:gd name="T10" fmla="*/ 40 w 114"/>
                <a:gd name="T11" fmla="*/ 28 h 28"/>
                <a:gd name="T12" fmla="*/ 56 w 114"/>
                <a:gd name="T13" fmla="*/ 28 h 28"/>
                <a:gd name="T14" fmla="*/ 88 w 114"/>
                <a:gd name="T15" fmla="*/ 22 h 28"/>
                <a:gd name="T16" fmla="*/ 114 w 114"/>
                <a:gd name="T17" fmla="*/ 18 h 28"/>
                <a:gd name="T18" fmla="*/ 114 w 114"/>
                <a:gd name="T19" fmla="*/ 18 h 28"/>
                <a:gd name="T20" fmla="*/ 78 w 114"/>
                <a:gd name="T21" fmla="*/ 0 h 28"/>
                <a:gd name="T22" fmla="*/ 78 w 114"/>
                <a:gd name="T23" fmla="*/ 0 h 28"/>
                <a:gd name="T24" fmla="*/ 70 w 114"/>
                <a:gd name="T25" fmla="*/ 12 h 28"/>
                <a:gd name="T26" fmla="*/ 70 w 114"/>
                <a:gd name="T27" fmla="*/ 12 h 28"/>
                <a:gd name="T28" fmla="*/ 56 w 114"/>
                <a:gd name="T29" fmla="*/ 16 h 28"/>
                <a:gd name="T30" fmla="*/ 40 w 114"/>
                <a:gd name="T31" fmla="*/ 18 h 28"/>
                <a:gd name="T32" fmla="*/ 20 w 114"/>
                <a:gd name="T33" fmla="*/ 20 h 28"/>
                <a:gd name="T34" fmla="*/ 0 w 114"/>
                <a:gd name="T35" fmla="*/ 18 h 28"/>
                <a:gd name="T36" fmla="*/ 0 w 114"/>
                <a:gd name="T37" fmla="*/ 18 h 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4" h="28">
                  <a:moveTo>
                    <a:pt x="0" y="18"/>
                  </a:moveTo>
                  <a:lnTo>
                    <a:pt x="0" y="18"/>
                  </a:lnTo>
                  <a:lnTo>
                    <a:pt x="4" y="22"/>
                  </a:lnTo>
                  <a:lnTo>
                    <a:pt x="10" y="24"/>
                  </a:lnTo>
                  <a:lnTo>
                    <a:pt x="24" y="28"/>
                  </a:lnTo>
                  <a:lnTo>
                    <a:pt x="40" y="28"/>
                  </a:lnTo>
                  <a:lnTo>
                    <a:pt x="56" y="28"/>
                  </a:lnTo>
                  <a:lnTo>
                    <a:pt x="88" y="22"/>
                  </a:lnTo>
                  <a:lnTo>
                    <a:pt x="114" y="18"/>
                  </a:lnTo>
                  <a:lnTo>
                    <a:pt x="78" y="0"/>
                  </a:lnTo>
                  <a:lnTo>
                    <a:pt x="70" y="12"/>
                  </a:lnTo>
                  <a:lnTo>
                    <a:pt x="56" y="16"/>
                  </a:lnTo>
                  <a:lnTo>
                    <a:pt x="40" y="18"/>
                  </a:lnTo>
                  <a:lnTo>
                    <a:pt x="20" y="2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8" name="Freeform 187"/>
            <p:cNvSpPr>
              <a:spLocks/>
            </p:cNvSpPr>
            <p:nvPr/>
          </p:nvSpPr>
          <p:spPr bwMode="auto">
            <a:xfrm>
              <a:off x="4111" y="3535"/>
              <a:ext cx="34" cy="22"/>
            </a:xfrm>
            <a:custGeom>
              <a:avLst/>
              <a:gdLst>
                <a:gd name="T0" fmla="*/ 22 w 34"/>
                <a:gd name="T1" fmla="*/ 22 h 22"/>
                <a:gd name="T2" fmla="*/ 22 w 34"/>
                <a:gd name="T3" fmla="*/ 22 h 22"/>
                <a:gd name="T4" fmla="*/ 34 w 34"/>
                <a:gd name="T5" fmla="*/ 18 h 22"/>
                <a:gd name="T6" fmla="*/ 34 w 34"/>
                <a:gd name="T7" fmla="*/ 18 h 22"/>
                <a:gd name="T8" fmla="*/ 34 w 34"/>
                <a:gd name="T9" fmla="*/ 12 h 22"/>
                <a:gd name="T10" fmla="*/ 34 w 34"/>
                <a:gd name="T11" fmla="*/ 12 h 22"/>
                <a:gd name="T12" fmla="*/ 0 w 34"/>
                <a:gd name="T13" fmla="*/ 0 h 22"/>
                <a:gd name="T14" fmla="*/ 0 w 34"/>
                <a:gd name="T15" fmla="*/ 0 h 22"/>
                <a:gd name="T16" fmla="*/ 0 w 34"/>
                <a:gd name="T17" fmla="*/ 12 h 22"/>
                <a:gd name="T18" fmla="*/ 0 w 34"/>
                <a:gd name="T19" fmla="*/ 14 h 22"/>
                <a:gd name="T20" fmla="*/ 2 w 34"/>
                <a:gd name="T21" fmla="*/ 16 h 22"/>
                <a:gd name="T22" fmla="*/ 10 w 34"/>
                <a:gd name="T23" fmla="*/ 20 h 22"/>
                <a:gd name="T24" fmla="*/ 22 w 34"/>
                <a:gd name="T25" fmla="*/ 22 h 22"/>
                <a:gd name="T26" fmla="*/ 22 w 34"/>
                <a:gd name="T27" fmla="*/ 22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4" h="22">
                  <a:moveTo>
                    <a:pt x="22" y="22"/>
                  </a:moveTo>
                  <a:lnTo>
                    <a:pt x="22" y="22"/>
                  </a:lnTo>
                  <a:lnTo>
                    <a:pt x="34" y="18"/>
                  </a:lnTo>
                  <a:lnTo>
                    <a:pt x="34" y="12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10" y="20"/>
                  </a:lnTo>
                  <a:lnTo>
                    <a:pt x="22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9" name="Freeform 188"/>
            <p:cNvSpPr>
              <a:spLocks/>
            </p:cNvSpPr>
            <p:nvPr/>
          </p:nvSpPr>
          <p:spPr bwMode="auto">
            <a:xfrm>
              <a:off x="3827" y="3551"/>
              <a:ext cx="58" cy="14"/>
            </a:xfrm>
            <a:custGeom>
              <a:avLst/>
              <a:gdLst>
                <a:gd name="T0" fmla="*/ 58 w 58"/>
                <a:gd name="T1" fmla="*/ 2 h 14"/>
                <a:gd name="T2" fmla="*/ 58 w 58"/>
                <a:gd name="T3" fmla="*/ 2 h 14"/>
                <a:gd name="T4" fmla="*/ 4 w 58"/>
                <a:gd name="T5" fmla="*/ 0 h 14"/>
                <a:gd name="T6" fmla="*/ 4 w 58"/>
                <a:gd name="T7" fmla="*/ 0 h 14"/>
                <a:gd name="T8" fmla="*/ 0 w 58"/>
                <a:gd name="T9" fmla="*/ 6 h 14"/>
                <a:gd name="T10" fmla="*/ 0 w 58"/>
                <a:gd name="T11" fmla="*/ 6 h 14"/>
                <a:gd name="T12" fmla="*/ 58 w 58"/>
                <a:gd name="T13" fmla="*/ 14 h 14"/>
                <a:gd name="T14" fmla="*/ 58 w 58"/>
                <a:gd name="T15" fmla="*/ 14 h 14"/>
                <a:gd name="T16" fmla="*/ 58 w 58"/>
                <a:gd name="T17" fmla="*/ 2 h 14"/>
                <a:gd name="T18" fmla="*/ 58 w 58"/>
                <a:gd name="T19" fmla="*/ 2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" h="14">
                  <a:moveTo>
                    <a:pt x="58" y="2"/>
                  </a:moveTo>
                  <a:lnTo>
                    <a:pt x="58" y="2"/>
                  </a:lnTo>
                  <a:lnTo>
                    <a:pt x="4" y="0"/>
                  </a:lnTo>
                  <a:lnTo>
                    <a:pt x="0" y="6"/>
                  </a:lnTo>
                  <a:lnTo>
                    <a:pt x="58" y="14"/>
                  </a:lnTo>
                  <a:lnTo>
                    <a:pt x="58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0" name="Freeform 189"/>
            <p:cNvSpPr>
              <a:spLocks/>
            </p:cNvSpPr>
            <p:nvPr/>
          </p:nvSpPr>
          <p:spPr bwMode="auto">
            <a:xfrm>
              <a:off x="3767" y="3569"/>
              <a:ext cx="26" cy="6"/>
            </a:xfrm>
            <a:custGeom>
              <a:avLst/>
              <a:gdLst>
                <a:gd name="T0" fmla="*/ 0 w 26"/>
                <a:gd name="T1" fmla="*/ 6 h 6"/>
                <a:gd name="T2" fmla="*/ 0 w 26"/>
                <a:gd name="T3" fmla="*/ 6 h 6"/>
                <a:gd name="T4" fmla="*/ 26 w 26"/>
                <a:gd name="T5" fmla="*/ 6 h 6"/>
                <a:gd name="T6" fmla="*/ 26 w 26"/>
                <a:gd name="T7" fmla="*/ 6 h 6"/>
                <a:gd name="T8" fmla="*/ 26 w 26"/>
                <a:gd name="T9" fmla="*/ 0 h 6"/>
                <a:gd name="T10" fmla="*/ 26 w 26"/>
                <a:gd name="T11" fmla="*/ 0 h 6"/>
                <a:gd name="T12" fmla="*/ 12 w 26"/>
                <a:gd name="T13" fmla="*/ 0 h 6"/>
                <a:gd name="T14" fmla="*/ 12 w 26"/>
                <a:gd name="T15" fmla="*/ 0 h 6"/>
                <a:gd name="T16" fmla="*/ 0 w 26"/>
                <a:gd name="T17" fmla="*/ 6 h 6"/>
                <a:gd name="T18" fmla="*/ 0 w 26"/>
                <a:gd name="T19" fmla="*/ 6 h 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" h="6">
                  <a:moveTo>
                    <a:pt x="0" y="6"/>
                  </a:moveTo>
                  <a:lnTo>
                    <a:pt x="0" y="6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1" name="Freeform 190"/>
            <p:cNvSpPr>
              <a:spLocks/>
            </p:cNvSpPr>
            <p:nvPr/>
          </p:nvSpPr>
          <p:spPr bwMode="auto">
            <a:xfrm>
              <a:off x="3997" y="3613"/>
              <a:ext cx="40" cy="12"/>
            </a:xfrm>
            <a:custGeom>
              <a:avLst/>
              <a:gdLst>
                <a:gd name="T0" fmla="*/ 0 w 40"/>
                <a:gd name="T1" fmla="*/ 4 h 12"/>
                <a:gd name="T2" fmla="*/ 0 w 40"/>
                <a:gd name="T3" fmla="*/ 4 h 12"/>
                <a:gd name="T4" fmla="*/ 6 w 40"/>
                <a:gd name="T5" fmla="*/ 8 h 12"/>
                <a:gd name="T6" fmla="*/ 12 w 40"/>
                <a:gd name="T7" fmla="*/ 10 h 12"/>
                <a:gd name="T8" fmla="*/ 32 w 40"/>
                <a:gd name="T9" fmla="*/ 12 h 12"/>
                <a:gd name="T10" fmla="*/ 32 w 40"/>
                <a:gd name="T11" fmla="*/ 12 h 12"/>
                <a:gd name="T12" fmla="*/ 40 w 40"/>
                <a:gd name="T13" fmla="*/ 0 h 12"/>
                <a:gd name="T14" fmla="*/ 40 w 40"/>
                <a:gd name="T15" fmla="*/ 0 h 12"/>
                <a:gd name="T16" fmla="*/ 14 w 40"/>
                <a:gd name="T17" fmla="*/ 0 h 12"/>
                <a:gd name="T18" fmla="*/ 14 w 40"/>
                <a:gd name="T19" fmla="*/ 0 h 12"/>
                <a:gd name="T20" fmla="*/ 0 w 40"/>
                <a:gd name="T21" fmla="*/ 4 h 12"/>
                <a:gd name="T22" fmla="*/ 0 w 40"/>
                <a:gd name="T23" fmla="*/ 4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0" h="12">
                  <a:moveTo>
                    <a:pt x="0" y="4"/>
                  </a:moveTo>
                  <a:lnTo>
                    <a:pt x="0" y="4"/>
                  </a:lnTo>
                  <a:lnTo>
                    <a:pt x="6" y="8"/>
                  </a:lnTo>
                  <a:lnTo>
                    <a:pt x="12" y="10"/>
                  </a:lnTo>
                  <a:lnTo>
                    <a:pt x="32" y="12"/>
                  </a:lnTo>
                  <a:lnTo>
                    <a:pt x="40" y="0"/>
                  </a:lnTo>
                  <a:lnTo>
                    <a:pt x="1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2" name="Freeform 191"/>
            <p:cNvSpPr>
              <a:spLocks/>
            </p:cNvSpPr>
            <p:nvPr/>
          </p:nvSpPr>
          <p:spPr bwMode="auto">
            <a:xfrm>
              <a:off x="4063" y="3617"/>
              <a:ext cx="22" cy="10"/>
            </a:xfrm>
            <a:custGeom>
              <a:avLst/>
              <a:gdLst>
                <a:gd name="T0" fmla="*/ 0 w 22"/>
                <a:gd name="T1" fmla="*/ 8 h 10"/>
                <a:gd name="T2" fmla="*/ 0 w 22"/>
                <a:gd name="T3" fmla="*/ 8 h 10"/>
                <a:gd name="T4" fmla="*/ 14 w 22"/>
                <a:gd name="T5" fmla="*/ 10 h 10"/>
                <a:gd name="T6" fmla="*/ 14 w 22"/>
                <a:gd name="T7" fmla="*/ 10 h 10"/>
                <a:gd name="T8" fmla="*/ 18 w 22"/>
                <a:gd name="T9" fmla="*/ 10 h 10"/>
                <a:gd name="T10" fmla="*/ 18 w 22"/>
                <a:gd name="T11" fmla="*/ 10 h 10"/>
                <a:gd name="T12" fmla="*/ 22 w 22"/>
                <a:gd name="T13" fmla="*/ 4 h 10"/>
                <a:gd name="T14" fmla="*/ 22 w 22"/>
                <a:gd name="T15" fmla="*/ 4 h 10"/>
                <a:gd name="T16" fmla="*/ 4 w 22"/>
                <a:gd name="T17" fmla="*/ 0 h 10"/>
                <a:gd name="T18" fmla="*/ 4 w 22"/>
                <a:gd name="T19" fmla="*/ 0 h 10"/>
                <a:gd name="T20" fmla="*/ 0 w 22"/>
                <a:gd name="T21" fmla="*/ 8 h 10"/>
                <a:gd name="T22" fmla="*/ 0 w 22"/>
                <a:gd name="T23" fmla="*/ 8 h 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2" h="10">
                  <a:moveTo>
                    <a:pt x="0" y="8"/>
                  </a:moveTo>
                  <a:lnTo>
                    <a:pt x="0" y="8"/>
                  </a:lnTo>
                  <a:lnTo>
                    <a:pt x="14" y="10"/>
                  </a:lnTo>
                  <a:lnTo>
                    <a:pt x="18" y="10"/>
                  </a:lnTo>
                  <a:lnTo>
                    <a:pt x="22" y="4"/>
                  </a:lnTo>
                  <a:lnTo>
                    <a:pt x="4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3" name="Freeform 192"/>
            <p:cNvSpPr>
              <a:spLocks/>
            </p:cNvSpPr>
            <p:nvPr/>
          </p:nvSpPr>
          <p:spPr bwMode="auto">
            <a:xfrm>
              <a:off x="3885" y="3625"/>
              <a:ext cx="30" cy="18"/>
            </a:xfrm>
            <a:custGeom>
              <a:avLst/>
              <a:gdLst>
                <a:gd name="T0" fmla="*/ 0 w 30"/>
                <a:gd name="T1" fmla="*/ 6 h 18"/>
                <a:gd name="T2" fmla="*/ 0 w 30"/>
                <a:gd name="T3" fmla="*/ 6 h 18"/>
                <a:gd name="T4" fmla="*/ 0 w 30"/>
                <a:gd name="T5" fmla="*/ 18 h 18"/>
                <a:gd name="T6" fmla="*/ 0 w 30"/>
                <a:gd name="T7" fmla="*/ 18 h 18"/>
                <a:gd name="T8" fmla="*/ 20 w 30"/>
                <a:gd name="T9" fmla="*/ 18 h 18"/>
                <a:gd name="T10" fmla="*/ 20 w 30"/>
                <a:gd name="T11" fmla="*/ 18 h 18"/>
                <a:gd name="T12" fmla="*/ 30 w 30"/>
                <a:gd name="T13" fmla="*/ 0 h 18"/>
                <a:gd name="T14" fmla="*/ 30 w 30"/>
                <a:gd name="T15" fmla="*/ 0 h 18"/>
                <a:gd name="T16" fmla="*/ 20 w 30"/>
                <a:gd name="T17" fmla="*/ 0 h 18"/>
                <a:gd name="T18" fmla="*/ 20 w 30"/>
                <a:gd name="T19" fmla="*/ 0 h 18"/>
                <a:gd name="T20" fmla="*/ 0 w 30"/>
                <a:gd name="T21" fmla="*/ 6 h 18"/>
                <a:gd name="T22" fmla="*/ 0 w 30"/>
                <a:gd name="T23" fmla="*/ 6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" h="18">
                  <a:moveTo>
                    <a:pt x="0" y="6"/>
                  </a:moveTo>
                  <a:lnTo>
                    <a:pt x="0" y="6"/>
                  </a:lnTo>
                  <a:lnTo>
                    <a:pt x="0" y="18"/>
                  </a:lnTo>
                  <a:lnTo>
                    <a:pt x="20" y="18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4" name="Freeform 193"/>
            <p:cNvSpPr>
              <a:spLocks/>
            </p:cNvSpPr>
            <p:nvPr/>
          </p:nvSpPr>
          <p:spPr bwMode="auto">
            <a:xfrm>
              <a:off x="3953" y="3627"/>
              <a:ext cx="24" cy="20"/>
            </a:xfrm>
            <a:custGeom>
              <a:avLst/>
              <a:gdLst>
                <a:gd name="T0" fmla="*/ 10 w 24"/>
                <a:gd name="T1" fmla="*/ 4 h 20"/>
                <a:gd name="T2" fmla="*/ 10 w 24"/>
                <a:gd name="T3" fmla="*/ 4 h 20"/>
                <a:gd name="T4" fmla="*/ 0 w 24"/>
                <a:gd name="T5" fmla="*/ 20 h 20"/>
                <a:gd name="T6" fmla="*/ 0 w 24"/>
                <a:gd name="T7" fmla="*/ 20 h 20"/>
                <a:gd name="T8" fmla="*/ 22 w 24"/>
                <a:gd name="T9" fmla="*/ 20 h 20"/>
                <a:gd name="T10" fmla="*/ 22 w 24"/>
                <a:gd name="T11" fmla="*/ 20 h 20"/>
                <a:gd name="T12" fmla="*/ 24 w 24"/>
                <a:gd name="T13" fmla="*/ 16 h 20"/>
                <a:gd name="T14" fmla="*/ 24 w 24"/>
                <a:gd name="T15" fmla="*/ 16 h 20"/>
                <a:gd name="T16" fmla="*/ 18 w 24"/>
                <a:gd name="T17" fmla="*/ 0 h 20"/>
                <a:gd name="T18" fmla="*/ 18 w 24"/>
                <a:gd name="T19" fmla="*/ 0 h 20"/>
                <a:gd name="T20" fmla="*/ 10 w 24"/>
                <a:gd name="T21" fmla="*/ 4 h 20"/>
                <a:gd name="T22" fmla="*/ 10 w 24"/>
                <a:gd name="T23" fmla="*/ 4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" h="20">
                  <a:moveTo>
                    <a:pt x="10" y="4"/>
                  </a:moveTo>
                  <a:lnTo>
                    <a:pt x="10" y="4"/>
                  </a:lnTo>
                  <a:lnTo>
                    <a:pt x="0" y="20"/>
                  </a:lnTo>
                  <a:lnTo>
                    <a:pt x="22" y="20"/>
                  </a:lnTo>
                  <a:lnTo>
                    <a:pt x="24" y="16"/>
                  </a:lnTo>
                  <a:lnTo>
                    <a:pt x="18" y="0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" name="Freeform 194"/>
            <p:cNvSpPr>
              <a:spLocks/>
            </p:cNvSpPr>
            <p:nvPr/>
          </p:nvSpPr>
          <p:spPr bwMode="auto">
            <a:xfrm>
              <a:off x="3845" y="3631"/>
              <a:ext cx="14" cy="12"/>
            </a:xfrm>
            <a:custGeom>
              <a:avLst/>
              <a:gdLst>
                <a:gd name="T0" fmla="*/ 0 w 14"/>
                <a:gd name="T1" fmla="*/ 0 h 12"/>
                <a:gd name="T2" fmla="*/ 0 w 14"/>
                <a:gd name="T3" fmla="*/ 0 h 12"/>
                <a:gd name="T4" fmla="*/ 0 w 14"/>
                <a:gd name="T5" fmla="*/ 12 h 12"/>
                <a:gd name="T6" fmla="*/ 0 w 14"/>
                <a:gd name="T7" fmla="*/ 12 h 12"/>
                <a:gd name="T8" fmla="*/ 14 w 14"/>
                <a:gd name="T9" fmla="*/ 12 h 12"/>
                <a:gd name="T10" fmla="*/ 14 w 14"/>
                <a:gd name="T11" fmla="*/ 12 h 12"/>
                <a:gd name="T12" fmla="*/ 10 w 14"/>
                <a:gd name="T13" fmla="*/ 4 h 12"/>
                <a:gd name="T14" fmla="*/ 0 w 14"/>
                <a:gd name="T15" fmla="*/ 0 h 12"/>
                <a:gd name="T16" fmla="*/ 0 w 14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12">
                  <a:moveTo>
                    <a:pt x="0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14" y="12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46" name="矩形 245"/>
          <p:cNvSpPr/>
          <p:nvPr/>
        </p:nvSpPr>
        <p:spPr>
          <a:xfrm>
            <a:off x="5698190" y="2154452"/>
            <a:ext cx="140677" cy="805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7" name="文本框 246"/>
          <p:cNvSpPr txBox="1"/>
          <p:nvPr/>
        </p:nvSpPr>
        <p:spPr>
          <a:xfrm>
            <a:off x="6084735" y="1961566"/>
            <a:ext cx="391297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</a:rPr>
              <a:t>CLICK HERE </a:t>
            </a:r>
            <a:r>
              <a:rPr lang="en-US" altLang="zh-CN" sz="3200" b="1" dirty="0">
                <a:solidFill>
                  <a:schemeClr val="bg1"/>
                </a:solidFill>
              </a:rPr>
              <a:t>TO ADD YOUR TEXT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248" name="矩形 247"/>
          <p:cNvSpPr/>
          <p:nvPr/>
        </p:nvSpPr>
        <p:spPr>
          <a:xfrm>
            <a:off x="2216971" y="5245598"/>
            <a:ext cx="1706746" cy="4501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9" name="文本框 248"/>
          <p:cNvSpPr txBox="1"/>
          <p:nvPr/>
        </p:nvSpPr>
        <p:spPr>
          <a:xfrm>
            <a:off x="2336521" y="5262414"/>
            <a:ext cx="1580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COMPANY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50" name="文本框 16"/>
          <p:cNvSpPr txBox="1">
            <a:spLocks noChangeArrowheads="1"/>
          </p:cNvSpPr>
          <p:nvPr/>
        </p:nvSpPr>
        <p:spPr bwMode="auto">
          <a:xfrm>
            <a:off x="5569607" y="3408970"/>
            <a:ext cx="48123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billy" pitchFamily="2" charset="-122"/>
              </a:rPr>
              <a:t>The Monocle Guide to Good Business follows up on the success of The Monocle Guide to Better Living. </a:t>
            </a:r>
            <a:endParaRPr lang="zh-CN" altLang="en-US" sz="200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billy" pitchFamily="2" charset="-122"/>
            </a:endParaRPr>
          </a:p>
        </p:txBody>
      </p:sp>
      <p:sp>
        <p:nvSpPr>
          <p:cNvPr id="251" name="文本框 16"/>
          <p:cNvSpPr txBox="1">
            <a:spLocks noChangeArrowheads="1"/>
          </p:cNvSpPr>
          <p:nvPr/>
        </p:nvSpPr>
        <p:spPr bwMode="auto">
          <a:xfrm>
            <a:off x="5601195" y="4759699"/>
            <a:ext cx="4812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billy" pitchFamily="2" charset="-122"/>
              </a:rPr>
              <a:t>The Monocle Guide to Good Business follows up on the success of The</a:t>
            </a:r>
            <a:endParaRPr lang="zh-CN" altLang="en-US" sz="200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billy" pitchFamily="2" charset="-122"/>
            </a:endParaRPr>
          </a:p>
        </p:txBody>
      </p:sp>
      <p:pic>
        <p:nvPicPr>
          <p:cNvPr id="252" name="图片 25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253" name="图片 25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254" name="文本框 253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061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直角三角形 5"/>
          <p:cNvSpPr/>
          <p:nvPr/>
        </p:nvSpPr>
        <p:spPr>
          <a:xfrm rot="9399340">
            <a:off x="3628177" y="2495740"/>
            <a:ext cx="5095542" cy="2425837"/>
          </a:xfrm>
          <a:prstGeom prst="rtTriangle">
            <a:avLst/>
          </a:prstGeom>
          <a:solidFill>
            <a:srgbClr val="A5441D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直角三角形 6"/>
          <p:cNvSpPr/>
          <p:nvPr/>
        </p:nvSpPr>
        <p:spPr>
          <a:xfrm rot="19744246" flipH="1">
            <a:off x="3121571" y="1572555"/>
            <a:ext cx="4158893" cy="2582625"/>
          </a:xfrm>
          <a:prstGeom prst="rtTriangle">
            <a:avLst/>
          </a:prstGeom>
          <a:solidFill>
            <a:srgbClr val="A5441D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671689" y="2425990"/>
            <a:ext cx="6546368" cy="18620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bg1"/>
                </a:solidFill>
                <a:effectLst/>
                <a:latin typeface="华文细黑" panose="02010600040101010101" pitchFamily="2" charset="-122"/>
                <a:ea typeface="华文细黑" panose="02010600040101010101" pitchFamily="2" charset="-122"/>
              </a:rPr>
              <a:t>PART 4</a:t>
            </a:r>
            <a:endParaRPr lang="zh-CN" altLang="en-US" sz="11500" dirty="0">
              <a:solidFill>
                <a:schemeClr val="bg1"/>
              </a:solidFill>
              <a:effectLst/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0657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组合 33"/>
          <p:cNvGrpSpPr>
            <a:grpSpLocks/>
          </p:cNvGrpSpPr>
          <p:nvPr/>
        </p:nvGrpSpPr>
        <p:grpSpPr bwMode="auto">
          <a:xfrm>
            <a:off x="1222375" y="1470025"/>
            <a:ext cx="9694863" cy="4991100"/>
            <a:chOff x="611997" y="1016361"/>
            <a:chExt cx="7990313" cy="4114800"/>
          </a:xfrm>
        </p:grpSpPr>
        <p:sp>
          <p:nvSpPr>
            <p:cNvPr id="253" name="Arc 7"/>
            <p:cNvSpPr/>
            <p:nvPr/>
          </p:nvSpPr>
          <p:spPr>
            <a:xfrm>
              <a:off x="2514390" y="1016361"/>
              <a:ext cx="4114874" cy="4114800"/>
            </a:xfrm>
            <a:prstGeom prst="arc">
              <a:avLst>
                <a:gd name="adj1" fmla="val 10736977"/>
                <a:gd name="adj2" fmla="val 0"/>
              </a:avLst>
            </a:prstGeom>
            <a:ln w="19050">
              <a:solidFill>
                <a:schemeClr val="bg1">
                  <a:alpha val="2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4" name="Arc 8"/>
            <p:cNvSpPr/>
            <p:nvPr/>
          </p:nvSpPr>
          <p:spPr>
            <a:xfrm>
              <a:off x="4572481" y="2056840"/>
              <a:ext cx="2041082" cy="2041695"/>
            </a:xfrm>
            <a:prstGeom prst="arc">
              <a:avLst>
                <a:gd name="adj1" fmla="val 10736977"/>
                <a:gd name="adj2" fmla="val 0"/>
              </a:avLst>
            </a:prstGeom>
            <a:ln w="19050">
              <a:solidFill>
                <a:schemeClr val="bg1">
                  <a:alpha val="2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5" name="Arc 9"/>
            <p:cNvSpPr/>
            <p:nvPr/>
          </p:nvSpPr>
          <p:spPr>
            <a:xfrm>
              <a:off x="2530091" y="2056840"/>
              <a:ext cx="2042391" cy="2041695"/>
            </a:xfrm>
            <a:prstGeom prst="arc">
              <a:avLst>
                <a:gd name="adj1" fmla="val 10736977"/>
                <a:gd name="adj2" fmla="val 0"/>
              </a:avLst>
            </a:prstGeom>
            <a:ln w="19050">
              <a:solidFill>
                <a:schemeClr val="bg1">
                  <a:alpha val="2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6" name="Arc 11"/>
            <p:cNvSpPr/>
            <p:nvPr/>
          </p:nvSpPr>
          <p:spPr>
            <a:xfrm>
              <a:off x="3550632" y="2056840"/>
              <a:ext cx="2042391" cy="2041695"/>
            </a:xfrm>
            <a:prstGeom prst="arc">
              <a:avLst>
                <a:gd name="adj1" fmla="val 10736977"/>
                <a:gd name="adj2" fmla="val 0"/>
              </a:avLst>
            </a:prstGeom>
            <a:ln w="19050">
              <a:solidFill>
                <a:schemeClr val="bg1">
                  <a:alpha val="2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7" name="Freeform 101"/>
            <p:cNvSpPr>
              <a:spLocks noEditPoints="1"/>
            </p:cNvSpPr>
            <p:nvPr/>
          </p:nvSpPr>
          <p:spPr bwMode="auto">
            <a:xfrm>
              <a:off x="2162201" y="3385955"/>
              <a:ext cx="735494" cy="487376"/>
            </a:xfrm>
            <a:custGeom>
              <a:avLst/>
              <a:gdLst>
                <a:gd name="T0" fmla="*/ 735494 w 77"/>
                <a:gd name="T1" fmla="*/ 410925 h 51"/>
                <a:gd name="T2" fmla="*/ 735494 w 77"/>
                <a:gd name="T3" fmla="*/ 449150 h 51"/>
                <a:gd name="T4" fmla="*/ 668631 w 77"/>
                <a:gd name="T5" fmla="*/ 487376 h 51"/>
                <a:gd name="T6" fmla="*/ 57311 w 77"/>
                <a:gd name="T7" fmla="*/ 487376 h 51"/>
                <a:gd name="T8" fmla="*/ 0 w 77"/>
                <a:gd name="T9" fmla="*/ 449150 h 51"/>
                <a:gd name="T10" fmla="*/ 0 w 77"/>
                <a:gd name="T11" fmla="*/ 410925 h 51"/>
                <a:gd name="T12" fmla="*/ 57311 w 77"/>
                <a:gd name="T13" fmla="*/ 410925 h 51"/>
                <a:gd name="T14" fmla="*/ 668631 w 77"/>
                <a:gd name="T15" fmla="*/ 410925 h 51"/>
                <a:gd name="T16" fmla="*/ 735494 w 77"/>
                <a:gd name="T17" fmla="*/ 410925 h 51"/>
                <a:gd name="T18" fmla="*/ 95519 w 77"/>
                <a:gd name="T19" fmla="*/ 324917 h 51"/>
                <a:gd name="T20" fmla="*/ 95519 w 77"/>
                <a:gd name="T21" fmla="*/ 57338 h 51"/>
                <a:gd name="T22" fmla="*/ 152830 w 77"/>
                <a:gd name="T23" fmla="*/ 0 h 51"/>
                <a:gd name="T24" fmla="*/ 573112 w 77"/>
                <a:gd name="T25" fmla="*/ 0 h 51"/>
                <a:gd name="T26" fmla="*/ 639975 w 77"/>
                <a:gd name="T27" fmla="*/ 57338 h 51"/>
                <a:gd name="T28" fmla="*/ 639975 w 77"/>
                <a:gd name="T29" fmla="*/ 324917 h 51"/>
                <a:gd name="T30" fmla="*/ 573112 w 77"/>
                <a:gd name="T31" fmla="*/ 391812 h 51"/>
                <a:gd name="T32" fmla="*/ 152830 w 77"/>
                <a:gd name="T33" fmla="*/ 391812 h 51"/>
                <a:gd name="T34" fmla="*/ 95519 w 77"/>
                <a:gd name="T35" fmla="*/ 324917 h 51"/>
                <a:gd name="T36" fmla="*/ 143278 w 77"/>
                <a:gd name="T37" fmla="*/ 324917 h 51"/>
                <a:gd name="T38" fmla="*/ 152830 w 77"/>
                <a:gd name="T39" fmla="*/ 344030 h 51"/>
                <a:gd name="T40" fmla="*/ 573112 w 77"/>
                <a:gd name="T41" fmla="*/ 344030 h 51"/>
                <a:gd name="T42" fmla="*/ 582664 w 77"/>
                <a:gd name="T43" fmla="*/ 324917 h 51"/>
                <a:gd name="T44" fmla="*/ 582664 w 77"/>
                <a:gd name="T45" fmla="*/ 57338 h 51"/>
                <a:gd name="T46" fmla="*/ 573112 w 77"/>
                <a:gd name="T47" fmla="*/ 47782 h 51"/>
                <a:gd name="T48" fmla="*/ 152830 w 77"/>
                <a:gd name="T49" fmla="*/ 47782 h 51"/>
                <a:gd name="T50" fmla="*/ 143278 w 77"/>
                <a:gd name="T51" fmla="*/ 57338 h 51"/>
                <a:gd name="T52" fmla="*/ 143278 w 77"/>
                <a:gd name="T53" fmla="*/ 324917 h 51"/>
                <a:gd name="T54" fmla="*/ 401179 w 77"/>
                <a:gd name="T55" fmla="*/ 449150 h 51"/>
                <a:gd name="T56" fmla="*/ 401179 w 77"/>
                <a:gd name="T57" fmla="*/ 439594 h 51"/>
                <a:gd name="T58" fmla="*/ 334315 w 77"/>
                <a:gd name="T59" fmla="*/ 439594 h 51"/>
                <a:gd name="T60" fmla="*/ 324764 w 77"/>
                <a:gd name="T61" fmla="*/ 449150 h 51"/>
                <a:gd name="T62" fmla="*/ 334315 w 77"/>
                <a:gd name="T63" fmla="*/ 449150 h 51"/>
                <a:gd name="T64" fmla="*/ 401179 w 77"/>
                <a:gd name="T65" fmla="*/ 449150 h 51"/>
                <a:gd name="T66" fmla="*/ 401179 w 77"/>
                <a:gd name="T67" fmla="*/ 449150 h 5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7" h="51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9525">
              <a:solidFill>
                <a:schemeClr val="bg1">
                  <a:alpha val="2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8" name="Freeform 42"/>
            <p:cNvSpPr>
              <a:spLocks noEditPoints="1"/>
            </p:cNvSpPr>
            <p:nvPr/>
          </p:nvSpPr>
          <p:spPr bwMode="auto">
            <a:xfrm>
              <a:off x="6320381" y="3347855"/>
              <a:ext cx="613506" cy="528081"/>
            </a:xfrm>
            <a:custGeom>
              <a:avLst/>
              <a:gdLst>
                <a:gd name="T0" fmla="*/ 613506 w 73"/>
                <a:gd name="T1" fmla="*/ 393965 h 63"/>
                <a:gd name="T2" fmla="*/ 563081 w 73"/>
                <a:gd name="T3" fmla="*/ 444259 h 63"/>
                <a:gd name="T4" fmla="*/ 386593 w 73"/>
                <a:gd name="T5" fmla="*/ 444259 h 63"/>
                <a:gd name="T6" fmla="*/ 403401 w 73"/>
                <a:gd name="T7" fmla="*/ 502934 h 63"/>
                <a:gd name="T8" fmla="*/ 386593 w 73"/>
                <a:gd name="T9" fmla="*/ 528081 h 63"/>
                <a:gd name="T10" fmla="*/ 218509 w 73"/>
                <a:gd name="T11" fmla="*/ 528081 h 63"/>
                <a:gd name="T12" fmla="*/ 201701 w 73"/>
                <a:gd name="T13" fmla="*/ 502934 h 63"/>
                <a:gd name="T14" fmla="*/ 218509 w 73"/>
                <a:gd name="T15" fmla="*/ 444259 h 63"/>
                <a:gd name="T16" fmla="*/ 50425 w 73"/>
                <a:gd name="T17" fmla="*/ 444259 h 63"/>
                <a:gd name="T18" fmla="*/ 0 w 73"/>
                <a:gd name="T19" fmla="*/ 393965 h 63"/>
                <a:gd name="T20" fmla="*/ 0 w 73"/>
                <a:gd name="T21" fmla="*/ 50293 h 63"/>
                <a:gd name="T22" fmla="*/ 50425 w 73"/>
                <a:gd name="T23" fmla="*/ 0 h 63"/>
                <a:gd name="T24" fmla="*/ 563081 w 73"/>
                <a:gd name="T25" fmla="*/ 0 h 63"/>
                <a:gd name="T26" fmla="*/ 613506 w 73"/>
                <a:gd name="T27" fmla="*/ 50293 h 63"/>
                <a:gd name="T28" fmla="*/ 613506 w 73"/>
                <a:gd name="T29" fmla="*/ 393965 h 63"/>
                <a:gd name="T30" fmla="*/ 571485 w 73"/>
                <a:gd name="T31" fmla="*/ 50293 h 63"/>
                <a:gd name="T32" fmla="*/ 563081 w 73"/>
                <a:gd name="T33" fmla="*/ 41911 h 63"/>
                <a:gd name="T34" fmla="*/ 50425 w 73"/>
                <a:gd name="T35" fmla="*/ 41911 h 63"/>
                <a:gd name="T36" fmla="*/ 42021 w 73"/>
                <a:gd name="T37" fmla="*/ 50293 h 63"/>
                <a:gd name="T38" fmla="*/ 42021 w 73"/>
                <a:gd name="T39" fmla="*/ 310143 h 63"/>
                <a:gd name="T40" fmla="*/ 50425 w 73"/>
                <a:gd name="T41" fmla="*/ 326907 h 63"/>
                <a:gd name="T42" fmla="*/ 563081 w 73"/>
                <a:gd name="T43" fmla="*/ 326907 h 63"/>
                <a:gd name="T44" fmla="*/ 571485 w 73"/>
                <a:gd name="T45" fmla="*/ 310143 h 63"/>
                <a:gd name="T46" fmla="*/ 571485 w 73"/>
                <a:gd name="T47" fmla="*/ 50293 h 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3" h="63">
                  <a:moveTo>
                    <a:pt x="73" y="47"/>
                  </a:moveTo>
                  <a:cubicBezTo>
                    <a:pt x="73" y="50"/>
                    <a:pt x="70" y="53"/>
                    <a:pt x="67" y="53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6"/>
                    <a:pt x="48" y="59"/>
                    <a:pt x="48" y="60"/>
                  </a:cubicBezTo>
                  <a:cubicBezTo>
                    <a:pt x="48" y="62"/>
                    <a:pt x="47" y="63"/>
                    <a:pt x="4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4" y="62"/>
                    <a:pt x="24" y="60"/>
                  </a:cubicBezTo>
                  <a:cubicBezTo>
                    <a:pt x="24" y="59"/>
                    <a:pt x="26" y="56"/>
                    <a:pt x="26" y="53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2" y="53"/>
                    <a:pt x="0" y="50"/>
                    <a:pt x="0" y="4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0"/>
                    <a:pt x="73" y="2"/>
                    <a:pt x="73" y="6"/>
                  </a:cubicBezTo>
                  <a:lnTo>
                    <a:pt x="73" y="47"/>
                  </a:lnTo>
                  <a:close/>
                  <a:moveTo>
                    <a:pt x="68" y="6"/>
                  </a:moveTo>
                  <a:cubicBezTo>
                    <a:pt x="68" y="5"/>
                    <a:pt x="67" y="5"/>
                    <a:pt x="6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8"/>
                    <a:pt x="5" y="39"/>
                    <a:pt x="6" y="39"/>
                  </a:cubicBezTo>
                  <a:cubicBezTo>
                    <a:pt x="67" y="39"/>
                    <a:pt x="67" y="39"/>
                    <a:pt x="67" y="39"/>
                  </a:cubicBezTo>
                  <a:cubicBezTo>
                    <a:pt x="67" y="39"/>
                    <a:pt x="68" y="38"/>
                    <a:pt x="68" y="37"/>
                  </a:cubicBezTo>
                  <a:lnTo>
                    <a:pt x="68" y="6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9525">
              <a:solidFill>
                <a:schemeClr val="bg1">
                  <a:alpha val="2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9" name="Freeform 157"/>
            <p:cNvSpPr>
              <a:spLocks noEditPoints="1"/>
            </p:cNvSpPr>
            <p:nvPr/>
          </p:nvSpPr>
          <p:spPr bwMode="auto">
            <a:xfrm>
              <a:off x="3336474" y="3347334"/>
              <a:ext cx="429485" cy="525997"/>
            </a:xfrm>
            <a:custGeom>
              <a:avLst/>
              <a:gdLst>
                <a:gd name="T0" fmla="*/ 429485 w 41"/>
                <a:gd name="T1" fmla="*/ 462877 h 50"/>
                <a:gd name="T2" fmla="*/ 366634 w 41"/>
                <a:gd name="T3" fmla="*/ 525997 h 50"/>
                <a:gd name="T4" fmla="*/ 52376 w 41"/>
                <a:gd name="T5" fmla="*/ 525997 h 50"/>
                <a:gd name="T6" fmla="*/ 0 w 41"/>
                <a:gd name="T7" fmla="*/ 462877 h 50"/>
                <a:gd name="T8" fmla="*/ 0 w 41"/>
                <a:gd name="T9" fmla="*/ 52600 h 50"/>
                <a:gd name="T10" fmla="*/ 52376 w 41"/>
                <a:gd name="T11" fmla="*/ 0 h 50"/>
                <a:gd name="T12" fmla="*/ 366634 w 41"/>
                <a:gd name="T13" fmla="*/ 0 h 50"/>
                <a:gd name="T14" fmla="*/ 429485 w 41"/>
                <a:gd name="T15" fmla="*/ 52600 h 50"/>
                <a:gd name="T16" fmla="*/ 429485 w 41"/>
                <a:gd name="T17" fmla="*/ 462877 h 50"/>
                <a:gd name="T18" fmla="*/ 377109 w 41"/>
                <a:gd name="T19" fmla="*/ 52600 h 50"/>
                <a:gd name="T20" fmla="*/ 366634 w 41"/>
                <a:gd name="T21" fmla="*/ 42080 h 50"/>
                <a:gd name="T22" fmla="*/ 52376 w 41"/>
                <a:gd name="T23" fmla="*/ 42080 h 50"/>
                <a:gd name="T24" fmla="*/ 41901 w 41"/>
                <a:gd name="T25" fmla="*/ 52600 h 50"/>
                <a:gd name="T26" fmla="*/ 41901 w 41"/>
                <a:gd name="T27" fmla="*/ 420798 h 50"/>
                <a:gd name="T28" fmla="*/ 52376 w 41"/>
                <a:gd name="T29" fmla="*/ 431318 h 50"/>
                <a:gd name="T30" fmla="*/ 366634 w 41"/>
                <a:gd name="T31" fmla="*/ 431318 h 50"/>
                <a:gd name="T32" fmla="*/ 377109 w 41"/>
                <a:gd name="T33" fmla="*/ 420798 h 50"/>
                <a:gd name="T34" fmla="*/ 377109 w 41"/>
                <a:gd name="T35" fmla="*/ 52600 h 50"/>
                <a:gd name="T36" fmla="*/ 209505 w 41"/>
                <a:gd name="T37" fmla="*/ 452357 h 50"/>
                <a:gd name="T38" fmla="*/ 188554 w 41"/>
                <a:gd name="T39" fmla="*/ 473397 h 50"/>
                <a:gd name="T40" fmla="*/ 209505 w 41"/>
                <a:gd name="T41" fmla="*/ 504957 h 50"/>
                <a:gd name="T42" fmla="*/ 240931 w 41"/>
                <a:gd name="T43" fmla="*/ 473397 h 50"/>
                <a:gd name="T44" fmla="*/ 209505 w 41"/>
                <a:gd name="T45" fmla="*/ 452357 h 5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1" h="50">
                  <a:moveTo>
                    <a:pt x="41" y="44"/>
                  </a:moveTo>
                  <a:cubicBezTo>
                    <a:pt x="41" y="47"/>
                    <a:pt x="38" y="50"/>
                    <a:pt x="35" y="50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2" y="50"/>
                    <a:pt x="0" y="47"/>
                    <a:pt x="0" y="4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8" y="0"/>
                    <a:pt x="41" y="2"/>
                    <a:pt x="41" y="5"/>
                  </a:cubicBezTo>
                  <a:lnTo>
                    <a:pt x="41" y="44"/>
                  </a:lnTo>
                  <a:close/>
                  <a:moveTo>
                    <a:pt x="36" y="5"/>
                  </a:moveTo>
                  <a:cubicBezTo>
                    <a:pt x="36" y="5"/>
                    <a:pt x="36" y="4"/>
                    <a:pt x="3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4" y="5"/>
                    <a:pt x="4" y="5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4" y="40"/>
                    <a:pt x="5" y="41"/>
                    <a:pt x="5" y="41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36" y="41"/>
                    <a:pt x="36" y="40"/>
                    <a:pt x="36" y="40"/>
                  </a:cubicBezTo>
                  <a:lnTo>
                    <a:pt x="36" y="5"/>
                  </a:lnTo>
                  <a:close/>
                  <a:moveTo>
                    <a:pt x="20" y="43"/>
                  </a:moveTo>
                  <a:cubicBezTo>
                    <a:pt x="19" y="43"/>
                    <a:pt x="18" y="44"/>
                    <a:pt x="18" y="45"/>
                  </a:cubicBezTo>
                  <a:cubicBezTo>
                    <a:pt x="18" y="46"/>
                    <a:pt x="19" y="48"/>
                    <a:pt x="20" y="48"/>
                  </a:cubicBezTo>
                  <a:cubicBezTo>
                    <a:pt x="22" y="48"/>
                    <a:pt x="23" y="46"/>
                    <a:pt x="23" y="45"/>
                  </a:cubicBezTo>
                  <a:cubicBezTo>
                    <a:pt x="23" y="44"/>
                    <a:pt x="22" y="43"/>
                    <a:pt x="20" y="43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9525">
              <a:solidFill>
                <a:schemeClr val="bg1">
                  <a:alpha val="2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0" name="Freeform 86"/>
            <p:cNvSpPr>
              <a:spLocks noEditPoints="1"/>
            </p:cNvSpPr>
            <p:nvPr/>
          </p:nvSpPr>
          <p:spPr bwMode="auto">
            <a:xfrm>
              <a:off x="5455538" y="3347854"/>
              <a:ext cx="326209" cy="548857"/>
            </a:xfrm>
            <a:custGeom>
              <a:avLst/>
              <a:gdLst>
                <a:gd name="T0" fmla="*/ 326209 w 29"/>
                <a:gd name="T1" fmla="*/ 492851 h 49"/>
                <a:gd name="T2" fmla="*/ 269966 w 29"/>
                <a:gd name="T3" fmla="*/ 548857 h 49"/>
                <a:gd name="T4" fmla="*/ 56243 w 29"/>
                <a:gd name="T5" fmla="*/ 548857 h 49"/>
                <a:gd name="T6" fmla="*/ 0 w 29"/>
                <a:gd name="T7" fmla="*/ 492851 h 49"/>
                <a:gd name="T8" fmla="*/ 0 w 29"/>
                <a:gd name="T9" fmla="*/ 56006 h 49"/>
                <a:gd name="T10" fmla="*/ 56243 w 29"/>
                <a:gd name="T11" fmla="*/ 0 h 49"/>
                <a:gd name="T12" fmla="*/ 269966 w 29"/>
                <a:gd name="T13" fmla="*/ 0 h 49"/>
                <a:gd name="T14" fmla="*/ 326209 w 29"/>
                <a:gd name="T15" fmla="*/ 56006 h 49"/>
                <a:gd name="T16" fmla="*/ 326209 w 29"/>
                <a:gd name="T17" fmla="*/ 492851 h 49"/>
                <a:gd name="T18" fmla="*/ 281215 w 29"/>
                <a:gd name="T19" fmla="*/ 123213 h 49"/>
                <a:gd name="T20" fmla="*/ 269966 w 29"/>
                <a:gd name="T21" fmla="*/ 112012 h 49"/>
                <a:gd name="T22" fmla="*/ 56243 w 29"/>
                <a:gd name="T23" fmla="*/ 112012 h 49"/>
                <a:gd name="T24" fmla="*/ 33746 w 29"/>
                <a:gd name="T25" fmla="*/ 123213 h 49"/>
                <a:gd name="T26" fmla="*/ 33746 w 29"/>
                <a:gd name="T27" fmla="*/ 425644 h 49"/>
                <a:gd name="T28" fmla="*/ 56243 w 29"/>
                <a:gd name="T29" fmla="*/ 436845 h 49"/>
                <a:gd name="T30" fmla="*/ 269966 w 29"/>
                <a:gd name="T31" fmla="*/ 436845 h 49"/>
                <a:gd name="T32" fmla="*/ 281215 w 29"/>
                <a:gd name="T33" fmla="*/ 425644 h 49"/>
                <a:gd name="T34" fmla="*/ 281215 w 29"/>
                <a:gd name="T35" fmla="*/ 123213 h 49"/>
                <a:gd name="T36" fmla="*/ 191226 w 29"/>
                <a:gd name="T37" fmla="*/ 56006 h 49"/>
                <a:gd name="T38" fmla="*/ 123734 w 29"/>
                <a:gd name="T39" fmla="*/ 56006 h 49"/>
                <a:gd name="T40" fmla="*/ 123734 w 29"/>
                <a:gd name="T41" fmla="*/ 67207 h 49"/>
                <a:gd name="T42" fmla="*/ 123734 w 29"/>
                <a:gd name="T43" fmla="*/ 67207 h 49"/>
                <a:gd name="T44" fmla="*/ 191226 w 29"/>
                <a:gd name="T45" fmla="*/ 67207 h 49"/>
                <a:gd name="T46" fmla="*/ 202475 w 29"/>
                <a:gd name="T47" fmla="*/ 67207 h 49"/>
                <a:gd name="T48" fmla="*/ 191226 w 29"/>
                <a:gd name="T49" fmla="*/ 56006 h 49"/>
                <a:gd name="T50" fmla="*/ 157480 w 29"/>
                <a:gd name="T51" fmla="*/ 459248 h 49"/>
                <a:gd name="T52" fmla="*/ 123734 w 29"/>
                <a:gd name="T53" fmla="*/ 492851 h 49"/>
                <a:gd name="T54" fmla="*/ 157480 w 29"/>
                <a:gd name="T55" fmla="*/ 526455 h 49"/>
                <a:gd name="T56" fmla="*/ 191226 w 29"/>
                <a:gd name="T57" fmla="*/ 492851 h 49"/>
                <a:gd name="T58" fmla="*/ 157480 w 29"/>
                <a:gd name="T59" fmla="*/ 459248 h 4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9" h="49">
                  <a:moveTo>
                    <a:pt x="29" y="44"/>
                  </a:moveTo>
                  <a:cubicBezTo>
                    <a:pt x="29" y="47"/>
                    <a:pt x="27" y="49"/>
                    <a:pt x="24" y="49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2" y="49"/>
                    <a:pt x="0" y="47"/>
                    <a:pt x="0" y="4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7" y="0"/>
                    <a:pt x="29" y="3"/>
                    <a:pt x="29" y="5"/>
                  </a:cubicBezTo>
                  <a:lnTo>
                    <a:pt x="29" y="44"/>
                  </a:lnTo>
                  <a:close/>
                  <a:moveTo>
                    <a:pt x="25" y="11"/>
                  </a:moveTo>
                  <a:cubicBezTo>
                    <a:pt x="25" y="11"/>
                    <a:pt x="25" y="10"/>
                    <a:pt x="24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0"/>
                    <a:pt x="3" y="11"/>
                    <a:pt x="3" y="11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9"/>
                    <a:pt x="4" y="39"/>
                    <a:pt x="5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5" y="39"/>
                    <a:pt x="25" y="39"/>
                    <a:pt x="25" y="38"/>
                  </a:cubicBezTo>
                  <a:lnTo>
                    <a:pt x="25" y="11"/>
                  </a:lnTo>
                  <a:close/>
                  <a:moveTo>
                    <a:pt x="17" y="5"/>
                  </a:move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5"/>
                    <a:pt x="17" y="5"/>
                  </a:cubicBezTo>
                  <a:close/>
                  <a:moveTo>
                    <a:pt x="14" y="41"/>
                  </a:moveTo>
                  <a:cubicBezTo>
                    <a:pt x="13" y="41"/>
                    <a:pt x="11" y="42"/>
                    <a:pt x="11" y="44"/>
                  </a:cubicBezTo>
                  <a:cubicBezTo>
                    <a:pt x="11" y="46"/>
                    <a:pt x="13" y="47"/>
                    <a:pt x="14" y="47"/>
                  </a:cubicBezTo>
                  <a:cubicBezTo>
                    <a:pt x="16" y="47"/>
                    <a:pt x="17" y="46"/>
                    <a:pt x="17" y="44"/>
                  </a:cubicBezTo>
                  <a:cubicBezTo>
                    <a:pt x="17" y="42"/>
                    <a:pt x="16" y="41"/>
                    <a:pt x="14" y="41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9525">
              <a:solidFill>
                <a:schemeClr val="bg1">
                  <a:alpha val="2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1" name="Freeform 5"/>
            <p:cNvSpPr>
              <a:spLocks noEditPoints="1"/>
            </p:cNvSpPr>
            <p:nvPr/>
          </p:nvSpPr>
          <p:spPr bwMode="auto">
            <a:xfrm>
              <a:off x="4226358" y="3236249"/>
              <a:ext cx="691284" cy="691284"/>
            </a:xfrm>
            <a:custGeom>
              <a:avLst/>
              <a:gdLst>
                <a:gd name="T0" fmla="*/ 0 w 384"/>
                <a:gd name="T1" fmla="*/ 345642 h 384"/>
                <a:gd name="T2" fmla="*/ 459056 w 384"/>
                <a:gd name="T3" fmla="*/ 243030 h 384"/>
                <a:gd name="T4" fmla="*/ 498661 w 384"/>
                <a:gd name="T5" fmla="*/ 219627 h 384"/>
                <a:gd name="T6" fmla="*/ 545466 w 384"/>
                <a:gd name="T7" fmla="*/ 208825 h 384"/>
                <a:gd name="T8" fmla="*/ 532865 w 384"/>
                <a:gd name="T9" fmla="*/ 189023 h 384"/>
                <a:gd name="T10" fmla="*/ 500461 w 384"/>
                <a:gd name="T11" fmla="*/ 160219 h 384"/>
                <a:gd name="T12" fmla="*/ 477058 w 384"/>
                <a:gd name="T13" fmla="*/ 162020 h 384"/>
                <a:gd name="T14" fmla="*/ 460856 w 384"/>
                <a:gd name="T15" fmla="*/ 147618 h 384"/>
                <a:gd name="T16" fmla="*/ 415851 w 384"/>
                <a:gd name="T17" fmla="*/ 131416 h 384"/>
                <a:gd name="T18" fmla="*/ 421251 w 384"/>
                <a:gd name="T19" fmla="*/ 176421 h 384"/>
                <a:gd name="T20" fmla="*/ 403249 w 384"/>
                <a:gd name="T21" fmla="*/ 212426 h 384"/>
                <a:gd name="T22" fmla="*/ 369045 w 384"/>
                <a:gd name="T23" fmla="*/ 185423 h 384"/>
                <a:gd name="T24" fmla="*/ 315038 w 384"/>
                <a:gd name="T25" fmla="*/ 160219 h 384"/>
                <a:gd name="T26" fmla="*/ 329440 w 384"/>
                <a:gd name="T27" fmla="*/ 122415 h 384"/>
                <a:gd name="T28" fmla="*/ 381646 w 384"/>
                <a:gd name="T29" fmla="*/ 104413 h 384"/>
                <a:gd name="T30" fmla="*/ 372645 w 384"/>
                <a:gd name="T31" fmla="*/ 84610 h 384"/>
                <a:gd name="T32" fmla="*/ 338441 w 384"/>
                <a:gd name="T33" fmla="*/ 90011 h 384"/>
                <a:gd name="T34" fmla="*/ 302437 w 384"/>
                <a:gd name="T35" fmla="*/ 66608 h 384"/>
                <a:gd name="T36" fmla="*/ 307837 w 384"/>
                <a:gd name="T37" fmla="*/ 93611 h 384"/>
                <a:gd name="T38" fmla="*/ 282634 w 384"/>
                <a:gd name="T39" fmla="*/ 93611 h 384"/>
                <a:gd name="T40" fmla="*/ 253831 w 384"/>
                <a:gd name="T41" fmla="*/ 72009 h 384"/>
                <a:gd name="T42" fmla="*/ 226828 w 384"/>
                <a:gd name="T43" fmla="*/ 84610 h 384"/>
                <a:gd name="T44" fmla="*/ 257431 w 384"/>
                <a:gd name="T45" fmla="*/ 91811 h 384"/>
                <a:gd name="T46" fmla="*/ 235829 w 384"/>
                <a:gd name="T47" fmla="*/ 104413 h 384"/>
                <a:gd name="T48" fmla="*/ 100812 w 384"/>
                <a:gd name="T49" fmla="*/ 192623 h 384"/>
                <a:gd name="T50" fmla="*/ 117014 w 384"/>
                <a:gd name="T51" fmla="*/ 212426 h 384"/>
                <a:gd name="T52" fmla="*/ 142217 w 384"/>
                <a:gd name="T53" fmla="*/ 243030 h 384"/>
                <a:gd name="T54" fmla="*/ 133216 w 384"/>
                <a:gd name="T55" fmla="*/ 284435 h 384"/>
                <a:gd name="T56" fmla="*/ 158419 w 384"/>
                <a:gd name="T57" fmla="*/ 333040 h 384"/>
                <a:gd name="T58" fmla="*/ 194424 w 384"/>
                <a:gd name="T59" fmla="*/ 385247 h 384"/>
                <a:gd name="T60" fmla="*/ 212426 w 384"/>
                <a:gd name="T61" fmla="*/ 408650 h 384"/>
                <a:gd name="T62" fmla="*/ 189023 w 384"/>
                <a:gd name="T63" fmla="*/ 354643 h 384"/>
                <a:gd name="T64" fmla="*/ 225027 w 384"/>
                <a:gd name="T65" fmla="*/ 405049 h 384"/>
                <a:gd name="T66" fmla="*/ 270033 w 384"/>
                <a:gd name="T67" fmla="*/ 459056 h 384"/>
                <a:gd name="T68" fmla="*/ 331240 w 384"/>
                <a:gd name="T69" fmla="*/ 484259 h 384"/>
                <a:gd name="T70" fmla="*/ 383447 w 384"/>
                <a:gd name="T71" fmla="*/ 522063 h 384"/>
                <a:gd name="T72" fmla="*/ 403249 w 384"/>
                <a:gd name="T73" fmla="*/ 518463 h 384"/>
                <a:gd name="T74" fmla="*/ 381646 w 384"/>
                <a:gd name="T75" fmla="*/ 482459 h 384"/>
                <a:gd name="T76" fmla="*/ 354643 w 384"/>
                <a:gd name="T77" fmla="*/ 471657 h 384"/>
                <a:gd name="T78" fmla="*/ 349242 w 384"/>
                <a:gd name="T79" fmla="*/ 430252 h 384"/>
                <a:gd name="T80" fmla="*/ 307837 w 384"/>
                <a:gd name="T81" fmla="*/ 450055 h 384"/>
                <a:gd name="T82" fmla="*/ 302437 w 384"/>
                <a:gd name="T83" fmla="*/ 378046 h 384"/>
                <a:gd name="T84" fmla="*/ 331240 w 384"/>
                <a:gd name="T85" fmla="*/ 370845 h 384"/>
                <a:gd name="T86" fmla="*/ 352843 w 384"/>
                <a:gd name="T87" fmla="*/ 363644 h 384"/>
                <a:gd name="T88" fmla="*/ 385247 w 384"/>
                <a:gd name="T89" fmla="*/ 379846 h 384"/>
                <a:gd name="T90" fmla="*/ 397848 w 384"/>
                <a:gd name="T91" fmla="*/ 369045 h 384"/>
                <a:gd name="T92" fmla="*/ 421251 w 384"/>
                <a:gd name="T93" fmla="*/ 322239 h 384"/>
                <a:gd name="T94" fmla="*/ 419451 w 384"/>
                <a:gd name="T95" fmla="*/ 307837 h 384"/>
                <a:gd name="T96" fmla="*/ 453655 w 384"/>
                <a:gd name="T97" fmla="*/ 282634 h 384"/>
                <a:gd name="T98" fmla="*/ 478858 w 384"/>
                <a:gd name="T99" fmla="*/ 257431 h 384"/>
                <a:gd name="T100" fmla="*/ 491460 w 384"/>
                <a:gd name="T101" fmla="*/ 235829 h 384"/>
                <a:gd name="T102" fmla="*/ 459056 w 384"/>
                <a:gd name="T103" fmla="*/ 243030 h 384"/>
                <a:gd name="T104" fmla="*/ 531065 w 384"/>
                <a:gd name="T105" fmla="*/ 536465 h 384"/>
                <a:gd name="T106" fmla="*/ 489660 w 384"/>
                <a:gd name="T107" fmla="*/ 518463 h 384"/>
                <a:gd name="T108" fmla="*/ 451855 w 384"/>
                <a:gd name="T109" fmla="*/ 518463 h 384"/>
                <a:gd name="T110" fmla="*/ 424852 w 384"/>
                <a:gd name="T111" fmla="*/ 514863 h 384"/>
                <a:gd name="T112" fmla="*/ 414050 w 384"/>
                <a:gd name="T113" fmla="*/ 552667 h 384"/>
                <a:gd name="T114" fmla="*/ 401449 w 384"/>
                <a:gd name="T115" fmla="*/ 603073 h 384"/>
                <a:gd name="T116" fmla="*/ 554467 w 384"/>
                <a:gd name="T117" fmla="*/ 543666 h 3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84" h="384">
                  <a:moveTo>
                    <a:pt x="384" y="192"/>
                  </a:moveTo>
                  <a:cubicBezTo>
                    <a:pt x="384" y="298"/>
                    <a:pt x="298" y="384"/>
                    <a:pt x="192" y="384"/>
                  </a:cubicBezTo>
                  <a:cubicBezTo>
                    <a:pt x="86" y="384"/>
                    <a:pt x="0" y="298"/>
                    <a:pt x="0" y="192"/>
                  </a:cubicBezTo>
                  <a:cubicBezTo>
                    <a:pt x="0" y="86"/>
                    <a:pt x="86" y="0"/>
                    <a:pt x="192" y="0"/>
                  </a:cubicBezTo>
                  <a:cubicBezTo>
                    <a:pt x="298" y="0"/>
                    <a:pt x="384" y="86"/>
                    <a:pt x="384" y="192"/>
                  </a:cubicBezTo>
                  <a:close/>
                  <a:moveTo>
                    <a:pt x="255" y="135"/>
                  </a:moveTo>
                  <a:cubicBezTo>
                    <a:pt x="256" y="135"/>
                    <a:pt x="257" y="130"/>
                    <a:pt x="258" y="129"/>
                  </a:cubicBezTo>
                  <a:cubicBezTo>
                    <a:pt x="260" y="127"/>
                    <a:pt x="262" y="126"/>
                    <a:pt x="264" y="125"/>
                  </a:cubicBezTo>
                  <a:cubicBezTo>
                    <a:pt x="268" y="124"/>
                    <a:pt x="272" y="123"/>
                    <a:pt x="277" y="122"/>
                  </a:cubicBezTo>
                  <a:cubicBezTo>
                    <a:pt x="281" y="121"/>
                    <a:pt x="286" y="121"/>
                    <a:pt x="289" y="125"/>
                  </a:cubicBezTo>
                  <a:cubicBezTo>
                    <a:pt x="289" y="124"/>
                    <a:pt x="295" y="119"/>
                    <a:pt x="295" y="119"/>
                  </a:cubicBezTo>
                  <a:cubicBezTo>
                    <a:pt x="298" y="118"/>
                    <a:pt x="301" y="118"/>
                    <a:pt x="303" y="116"/>
                  </a:cubicBezTo>
                  <a:cubicBezTo>
                    <a:pt x="303" y="115"/>
                    <a:pt x="303" y="110"/>
                    <a:pt x="303" y="110"/>
                  </a:cubicBezTo>
                  <a:cubicBezTo>
                    <a:pt x="299" y="111"/>
                    <a:pt x="298" y="107"/>
                    <a:pt x="297" y="103"/>
                  </a:cubicBezTo>
                  <a:cubicBezTo>
                    <a:pt x="297" y="104"/>
                    <a:pt x="297" y="104"/>
                    <a:pt x="296" y="105"/>
                  </a:cubicBezTo>
                  <a:cubicBezTo>
                    <a:pt x="296" y="102"/>
                    <a:pt x="291" y="104"/>
                    <a:pt x="290" y="104"/>
                  </a:cubicBezTo>
                  <a:cubicBezTo>
                    <a:pt x="284" y="102"/>
                    <a:pt x="285" y="98"/>
                    <a:pt x="283" y="94"/>
                  </a:cubicBezTo>
                  <a:cubicBezTo>
                    <a:pt x="282" y="92"/>
                    <a:pt x="279" y="91"/>
                    <a:pt x="278" y="89"/>
                  </a:cubicBezTo>
                  <a:cubicBezTo>
                    <a:pt x="277" y="87"/>
                    <a:pt x="277" y="84"/>
                    <a:pt x="274" y="84"/>
                  </a:cubicBezTo>
                  <a:cubicBezTo>
                    <a:pt x="273" y="84"/>
                    <a:pt x="270" y="89"/>
                    <a:pt x="270" y="89"/>
                  </a:cubicBezTo>
                  <a:cubicBezTo>
                    <a:pt x="267" y="88"/>
                    <a:pt x="266" y="89"/>
                    <a:pt x="265" y="90"/>
                  </a:cubicBezTo>
                  <a:cubicBezTo>
                    <a:pt x="263" y="91"/>
                    <a:pt x="262" y="91"/>
                    <a:pt x="260" y="92"/>
                  </a:cubicBezTo>
                  <a:cubicBezTo>
                    <a:pt x="265" y="90"/>
                    <a:pt x="258" y="88"/>
                    <a:pt x="256" y="88"/>
                  </a:cubicBezTo>
                  <a:cubicBezTo>
                    <a:pt x="260" y="87"/>
                    <a:pt x="258" y="83"/>
                    <a:pt x="256" y="82"/>
                  </a:cubicBezTo>
                  <a:cubicBezTo>
                    <a:pt x="256" y="82"/>
                    <a:pt x="257" y="82"/>
                    <a:pt x="257" y="82"/>
                  </a:cubicBezTo>
                  <a:cubicBezTo>
                    <a:pt x="257" y="79"/>
                    <a:pt x="250" y="77"/>
                    <a:pt x="247" y="76"/>
                  </a:cubicBezTo>
                  <a:cubicBezTo>
                    <a:pt x="245" y="74"/>
                    <a:pt x="233" y="72"/>
                    <a:pt x="231" y="73"/>
                  </a:cubicBezTo>
                  <a:cubicBezTo>
                    <a:pt x="228" y="75"/>
                    <a:pt x="231" y="80"/>
                    <a:pt x="231" y="83"/>
                  </a:cubicBezTo>
                  <a:cubicBezTo>
                    <a:pt x="232" y="86"/>
                    <a:pt x="228" y="86"/>
                    <a:pt x="228" y="89"/>
                  </a:cubicBezTo>
                  <a:cubicBezTo>
                    <a:pt x="228" y="93"/>
                    <a:pt x="236" y="92"/>
                    <a:pt x="234" y="98"/>
                  </a:cubicBezTo>
                  <a:cubicBezTo>
                    <a:pt x="233" y="102"/>
                    <a:pt x="228" y="102"/>
                    <a:pt x="226" y="105"/>
                  </a:cubicBezTo>
                  <a:cubicBezTo>
                    <a:pt x="224" y="108"/>
                    <a:pt x="227" y="112"/>
                    <a:pt x="229" y="114"/>
                  </a:cubicBezTo>
                  <a:cubicBezTo>
                    <a:pt x="231" y="115"/>
                    <a:pt x="225" y="118"/>
                    <a:pt x="224" y="118"/>
                  </a:cubicBezTo>
                  <a:cubicBezTo>
                    <a:pt x="220" y="120"/>
                    <a:pt x="217" y="114"/>
                    <a:pt x="216" y="110"/>
                  </a:cubicBezTo>
                  <a:cubicBezTo>
                    <a:pt x="215" y="108"/>
                    <a:pt x="215" y="104"/>
                    <a:pt x="212" y="103"/>
                  </a:cubicBezTo>
                  <a:cubicBezTo>
                    <a:pt x="210" y="102"/>
                    <a:pt x="206" y="102"/>
                    <a:pt x="205" y="103"/>
                  </a:cubicBezTo>
                  <a:cubicBezTo>
                    <a:pt x="203" y="99"/>
                    <a:pt x="198" y="98"/>
                    <a:pt x="194" y="97"/>
                  </a:cubicBezTo>
                  <a:cubicBezTo>
                    <a:pt x="189" y="95"/>
                    <a:pt x="185" y="95"/>
                    <a:pt x="180" y="96"/>
                  </a:cubicBezTo>
                  <a:cubicBezTo>
                    <a:pt x="181" y="95"/>
                    <a:pt x="179" y="88"/>
                    <a:pt x="175" y="89"/>
                  </a:cubicBezTo>
                  <a:cubicBezTo>
                    <a:pt x="176" y="86"/>
                    <a:pt x="176" y="84"/>
                    <a:pt x="176" y="81"/>
                  </a:cubicBezTo>
                  <a:cubicBezTo>
                    <a:pt x="177" y="79"/>
                    <a:pt x="178" y="77"/>
                    <a:pt x="179" y="75"/>
                  </a:cubicBezTo>
                  <a:cubicBezTo>
                    <a:pt x="180" y="74"/>
                    <a:pt x="185" y="69"/>
                    <a:pt x="183" y="68"/>
                  </a:cubicBezTo>
                  <a:cubicBezTo>
                    <a:pt x="188" y="69"/>
                    <a:pt x="193" y="69"/>
                    <a:pt x="196" y="66"/>
                  </a:cubicBezTo>
                  <a:cubicBezTo>
                    <a:pt x="198" y="63"/>
                    <a:pt x="199" y="60"/>
                    <a:pt x="202" y="57"/>
                  </a:cubicBezTo>
                  <a:cubicBezTo>
                    <a:pt x="205" y="53"/>
                    <a:pt x="209" y="58"/>
                    <a:pt x="212" y="58"/>
                  </a:cubicBezTo>
                  <a:cubicBezTo>
                    <a:pt x="217" y="59"/>
                    <a:pt x="217" y="53"/>
                    <a:pt x="214" y="51"/>
                  </a:cubicBezTo>
                  <a:cubicBezTo>
                    <a:pt x="218" y="51"/>
                    <a:pt x="215" y="45"/>
                    <a:pt x="213" y="44"/>
                  </a:cubicBezTo>
                  <a:cubicBezTo>
                    <a:pt x="211" y="43"/>
                    <a:pt x="202" y="46"/>
                    <a:pt x="207" y="47"/>
                  </a:cubicBezTo>
                  <a:cubicBezTo>
                    <a:pt x="206" y="47"/>
                    <a:pt x="200" y="59"/>
                    <a:pt x="196" y="53"/>
                  </a:cubicBezTo>
                  <a:cubicBezTo>
                    <a:pt x="195" y="52"/>
                    <a:pt x="195" y="47"/>
                    <a:pt x="193" y="46"/>
                  </a:cubicBezTo>
                  <a:cubicBezTo>
                    <a:pt x="190" y="46"/>
                    <a:pt x="189" y="49"/>
                    <a:pt x="188" y="50"/>
                  </a:cubicBezTo>
                  <a:cubicBezTo>
                    <a:pt x="190" y="47"/>
                    <a:pt x="181" y="45"/>
                    <a:pt x="180" y="44"/>
                  </a:cubicBezTo>
                  <a:cubicBezTo>
                    <a:pt x="183" y="42"/>
                    <a:pt x="180" y="39"/>
                    <a:pt x="178" y="38"/>
                  </a:cubicBezTo>
                  <a:cubicBezTo>
                    <a:pt x="176" y="36"/>
                    <a:pt x="169" y="35"/>
                    <a:pt x="168" y="37"/>
                  </a:cubicBezTo>
                  <a:cubicBezTo>
                    <a:pt x="163" y="43"/>
                    <a:pt x="173" y="44"/>
                    <a:pt x="175" y="45"/>
                  </a:cubicBezTo>
                  <a:cubicBezTo>
                    <a:pt x="176" y="46"/>
                    <a:pt x="179" y="48"/>
                    <a:pt x="177" y="49"/>
                  </a:cubicBezTo>
                  <a:cubicBezTo>
                    <a:pt x="176" y="50"/>
                    <a:pt x="171" y="51"/>
                    <a:pt x="171" y="52"/>
                  </a:cubicBezTo>
                  <a:cubicBezTo>
                    <a:pt x="169" y="54"/>
                    <a:pt x="172" y="57"/>
                    <a:pt x="170" y="59"/>
                  </a:cubicBezTo>
                  <a:cubicBezTo>
                    <a:pt x="168" y="57"/>
                    <a:pt x="168" y="53"/>
                    <a:pt x="166" y="50"/>
                  </a:cubicBezTo>
                  <a:cubicBezTo>
                    <a:pt x="168" y="53"/>
                    <a:pt x="157" y="52"/>
                    <a:pt x="157" y="52"/>
                  </a:cubicBezTo>
                  <a:cubicBezTo>
                    <a:pt x="154" y="52"/>
                    <a:pt x="148" y="54"/>
                    <a:pt x="145" y="50"/>
                  </a:cubicBezTo>
                  <a:cubicBezTo>
                    <a:pt x="144" y="49"/>
                    <a:pt x="144" y="44"/>
                    <a:pt x="146" y="45"/>
                  </a:cubicBezTo>
                  <a:cubicBezTo>
                    <a:pt x="144" y="43"/>
                    <a:pt x="142" y="41"/>
                    <a:pt x="141" y="40"/>
                  </a:cubicBezTo>
                  <a:cubicBezTo>
                    <a:pt x="132" y="43"/>
                    <a:pt x="125" y="47"/>
                    <a:pt x="117" y="51"/>
                  </a:cubicBezTo>
                  <a:cubicBezTo>
                    <a:pt x="118" y="51"/>
                    <a:pt x="119" y="51"/>
                    <a:pt x="120" y="50"/>
                  </a:cubicBezTo>
                  <a:cubicBezTo>
                    <a:pt x="122" y="50"/>
                    <a:pt x="124" y="48"/>
                    <a:pt x="126" y="47"/>
                  </a:cubicBezTo>
                  <a:cubicBezTo>
                    <a:pt x="128" y="46"/>
                    <a:pt x="134" y="43"/>
                    <a:pt x="136" y="46"/>
                  </a:cubicBezTo>
                  <a:cubicBezTo>
                    <a:pt x="137" y="45"/>
                    <a:pt x="137" y="45"/>
                    <a:pt x="138" y="44"/>
                  </a:cubicBezTo>
                  <a:cubicBezTo>
                    <a:pt x="139" y="46"/>
                    <a:pt x="141" y="48"/>
                    <a:pt x="143" y="51"/>
                  </a:cubicBezTo>
                  <a:cubicBezTo>
                    <a:pt x="141" y="50"/>
                    <a:pt x="137" y="50"/>
                    <a:pt x="135" y="50"/>
                  </a:cubicBezTo>
                  <a:cubicBezTo>
                    <a:pt x="133" y="51"/>
                    <a:pt x="130" y="51"/>
                    <a:pt x="130" y="53"/>
                  </a:cubicBezTo>
                  <a:cubicBezTo>
                    <a:pt x="130" y="55"/>
                    <a:pt x="131" y="57"/>
                    <a:pt x="131" y="58"/>
                  </a:cubicBezTo>
                  <a:cubicBezTo>
                    <a:pt x="128" y="56"/>
                    <a:pt x="125" y="52"/>
                    <a:pt x="121" y="51"/>
                  </a:cubicBezTo>
                  <a:cubicBezTo>
                    <a:pt x="119" y="51"/>
                    <a:pt x="117" y="51"/>
                    <a:pt x="115" y="52"/>
                  </a:cubicBezTo>
                  <a:cubicBezTo>
                    <a:pt x="91" y="65"/>
                    <a:pt x="71" y="84"/>
                    <a:pt x="56" y="107"/>
                  </a:cubicBezTo>
                  <a:cubicBezTo>
                    <a:pt x="57" y="108"/>
                    <a:pt x="58" y="109"/>
                    <a:pt x="59" y="109"/>
                  </a:cubicBezTo>
                  <a:cubicBezTo>
                    <a:pt x="62" y="110"/>
                    <a:pt x="59" y="117"/>
                    <a:pt x="64" y="113"/>
                  </a:cubicBezTo>
                  <a:cubicBezTo>
                    <a:pt x="66" y="115"/>
                    <a:pt x="66" y="116"/>
                    <a:pt x="65" y="118"/>
                  </a:cubicBezTo>
                  <a:cubicBezTo>
                    <a:pt x="65" y="118"/>
                    <a:pt x="75" y="124"/>
                    <a:pt x="76" y="125"/>
                  </a:cubicBezTo>
                  <a:cubicBezTo>
                    <a:pt x="78" y="126"/>
                    <a:pt x="80" y="128"/>
                    <a:pt x="81" y="130"/>
                  </a:cubicBezTo>
                  <a:cubicBezTo>
                    <a:pt x="82" y="132"/>
                    <a:pt x="80" y="134"/>
                    <a:pt x="79" y="135"/>
                  </a:cubicBezTo>
                  <a:cubicBezTo>
                    <a:pt x="78" y="134"/>
                    <a:pt x="75" y="130"/>
                    <a:pt x="74" y="131"/>
                  </a:cubicBezTo>
                  <a:cubicBezTo>
                    <a:pt x="73" y="133"/>
                    <a:pt x="74" y="139"/>
                    <a:pt x="77" y="139"/>
                  </a:cubicBezTo>
                  <a:cubicBezTo>
                    <a:pt x="73" y="139"/>
                    <a:pt x="75" y="155"/>
                    <a:pt x="74" y="158"/>
                  </a:cubicBezTo>
                  <a:cubicBezTo>
                    <a:pt x="74" y="158"/>
                    <a:pt x="74" y="158"/>
                    <a:pt x="74" y="158"/>
                  </a:cubicBezTo>
                  <a:cubicBezTo>
                    <a:pt x="73" y="161"/>
                    <a:pt x="76" y="173"/>
                    <a:pt x="81" y="172"/>
                  </a:cubicBezTo>
                  <a:cubicBezTo>
                    <a:pt x="78" y="172"/>
                    <a:pt x="87" y="184"/>
                    <a:pt x="88" y="185"/>
                  </a:cubicBezTo>
                  <a:cubicBezTo>
                    <a:pt x="91" y="187"/>
                    <a:pt x="95" y="188"/>
                    <a:pt x="97" y="192"/>
                  </a:cubicBezTo>
                  <a:cubicBezTo>
                    <a:pt x="100" y="195"/>
                    <a:pt x="100" y="201"/>
                    <a:pt x="103" y="203"/>
                  </a:cubicBezTo>
                  <a:cubicBezTo>
                    <a:pt x="102" y="206"/>
                    <a:pt x="108" y="210"/>
                    <a:pt x="108" y="214"/>
                  </a:cubicBezTo>
                  <a:cubicBezTo>
                    <a:pt x="108" y="214"/>
                    <a:pt x="107" y="214"/>
                    <a:pt x="107" y="215"/>
                  </a:cubicBezTo>
                  <a:cubicBezTo>
                    <a:pt x="108" y="218"/>
                    <a:pt x="113" y="218"/>
                    <a:pt x="115" y="221"/>
                  </a:cubicBezTo>
                  <a:cubicBezTo>
                    <a:pt x="116" y="223"/>
                    <a:pt x="115" y="228"/>
                    <a:pt x="118" y="227"/>
                  </a:cubicBezTo>
                  <a:cubicBezTo>
                    <a:pt x="118" y="222"/>
                    <a:pt x="115" y="216"/>
                    <a:pt x="112" y="212"/>
                  </a:cubicBezTo>
                  <a:cubicBezTo>
                    <a:pt x="110" y="209"/>
                    <a:pt x="109" y="207"/>
                    <a:pt x="108" y="204"/>
                  </a:cubicBezTo>
                  <a:cubicBezTo>
                    <a:pt x="106" y="202"/>
                    <a:pt x="106" y="199"/>
                    <a:pt x="105" y="197"/>
                  </a:cubicBezTo>
                  <a:cubicBezTo>
                    <a:pt x="106" y="197"/>
                    <a:pt x="112" y="199"/>
                    <a:pt x="111" y="200"/>
                  </a:cubicBezTo>
                  <a:cubicBezTo>
                    <a:pt x="109" y="205"/>
                    <a:pt x="119" y="214"/>
                    <a:pt x="122" y="217"/>
                  </a:cubicBezTo>
                  <a:cubicBezTo>
                    <a:pt x="123" y="218"/>
                    <a:pt x="128" y="225"/>
                    <a:pt x="125" y="225"/>
                  </a:cubicBezTo>
                  <a:cubicBezTo>
                    <a:pt x="129" y="225"/>
                    <a:pt x="133" y="230"/>
                    <a:pt x="135" y="233"/>
                  </a:cubicBezTo>
                  <a:cubicBezTo>
                    <a:pt x="137" y="236"/>
                    <a:pt x="136" y="241"/>
                    <a:pt x="138" y="245"/>
                  </a:cubicBezTo>
                  <a:cubicBezTo>
                    <a:pt x="139" y="250"/>
                    <a:pt x="146" y="252"/>
                    <a:pt x="150" y="255"/>
                  </a:cubicBezTo>
                  <a:cubicBezTo>
                    <a:pt x="154" y="256"/>
                    <a:pt x="157" y="259"/>
                    <a:pt x="160" y="260"/>
                  </a:cubicBezTo>
                  <a:cubicBezTo>
                    <a:pt x="166" y="262"/>
                    <a:pt x="167" y="260"/>
                    <a:pt x="171" y="260"/>
                  </a:cubicBezTo>
                  <a:cubicBezTo>
                    <a:pt x="178" y="259"/>
                    <a:pt x="179" y="266"/>
                    <a:pt x="184" y="269"/>
                  </a:cubicBezTo>
                  <a:cubicBezTo>
                    <a:pt x="187" y="270"/>
                    <a:pt x="194" y="273"/>
                    <a:pt x="198" y="271"/>
                  </a:cubicBezTo>
                  <a:cubicBezTo>
                    <a:pt x="196" y="272"/>
                    <a:pt x="203" y="282"/>
                    <a:pt x="204" y="283"/>
                  </a:cubicBezTo>
                  <a:cubicBezTo>
                    <a:pt x="206" y="286"/>
                    <a:pt x="210" y="287"/>
                    <a:pt x="213" y="290"/>
                  </a:cubicBezTo>
                  <a:cubicBezTo>
                    <a:pt x="213" y="290"/>
                    <a:pt x="214" y="289"/>
                    <a:pt x="214" y="288"/>
                  </a:cubicBezTo>
                  <a:cubicBezTo>
                    <a:pt x="213" y="291"/>
                    <a:pt x="218" y="296"/>
                    <a:pt x="221" y="296"/>
                  </a:cubicBezTo>
                  <a:cubicBezTo>
                    <a:pt x="223" y="295"/>
                    <a:pt x="224" y="290"/>
                    <a:pt x="224" y="288"/>
                  </a:cubicBezTo>
                  <a:cubicBezTo>
                    <a:pt x="219" y="290"/>
                    <a:pt x="215" y="288"/>
                    <a:pt x="212" y="283"/>
                  </a:cubicBezTo>
                  <a:cubicBezTo>
                    <a:pt x="211" y="282"/>
                    <a:pt x="207" y="275"/>
                    <a:pt x="211" y="275"/>
                  </a:cubicBezTo>
                  <a:cubicBezTo>
                    <a:pt x="216" y="275"/>
                    <a:pt x="212" y="271"/>
                    <a:pt x="212" y="268"/>
                  </a:cubicBezTo>
                  <a:cubicBezTo>
                    <a:pt x="211" y="264"/>
                    <a:pt x="208" y="262"/>
                    <a:pt x="206" y="259"/>
                  </a:cubicBezTo>
                  <a:cubicBezTo>
                    <a:pt x="205" y="262"/>
                    <a:pt x="200" y="261"/>
                    <a:pt x="198" y="259"/>
                  </a:cubicBezTo>
                  <a:cubicBezTo>
                    <a:pt x="198" y="259"/>
                    <a:pt x="197" y="261"/>
                    <a:pt x="197" y="262"/>
                  </a:cubicBezTo>
                  <a:cubicBezTo>
                    <a:pt x="196" y="262"/>
                    <a:pt x="195" y="262"/>
                    <a:pt x="194" y="261"/>
                  </a:cubicBezTo>
                  <a:cubicBezTo>
                    <a:pt x="194" y="258"/>
                    <a:pt x="194" y="255"/>
                    <a:pt x="195" y="251"/>
                  </a:cubicBezTo>
                  <a:cubicBezTo>
                    <a:pt x="196" y="247"/>
                    <a:pt x="205" y="238"/>
                    <a:pt x="194" y="239"/>
                  </a:cubicBezTo>
                  <a:cubicBezTo>
                    <a:pt x="190" y="239"/>
                    <a:pt x="188" y="240"/>
                    <a:pt x="187" y="244"/>
                  </a:cubicBezTo>
                  <a:cubicBezTo>
                    <a:pt x="186" y="247"/>
                    <a:pt x="186" y="249"/>
                    <a:pt x="183" y="251"/>
                  </a:cubicBezTo>
                  <a:cubicBezTo>
                    <a:pt x="181" y="252"/>
                    <a:pt x="173" y="251"/>
                    <a:pt x="171" y="250"/>
                  </a:cubicBezTo>
                  <a:cubicBezTo>
                    <a:pt x="166" y="247"/>
                    <a:pt x="163" y="239"/>
                    <a:pt x="163" y="234"/>
                  </a:cubicBezTo>
                  <a:cubicBezTo>
                    <a:pt x="163" y="227"/>
                    <a:pt x="166" y="221"/>
                    <a:pt x="163" y="215"/>
                  </a:cubicBezTo>
                  <a:cubicBezTo>
                    <a:pt x="164" y="213"/>
                    <a:pt x="166" y="211"/>
                    <a:pt x="168" y="210"/>
                  </a:cubicBezTo>
                  <a:cubicBezTo>
                    <a:pt x="169" y="209"/>
                    <a:pt x="171" y="210"/>
                    <a:pt x="172" y="207"/>
                  </a:cubicBezTo>
                  <a:cubicBezTo>
                    <a:pt x="171" y="207"/>
                    <a:pt x="170" y="206"/>
                    <a:pt x="170" y="206"/>
                  </a:cubicBezTo>
                  <a:cubicBezTo>
                    <a:pt x="173" y="208"/>
                    <a:pt x="180" y="203"/>
                    <a:pt x="184" y="206"/>
                  </a:cubicBezTo>
                  <a:cubicBezTo>
                    <a:pt x="186" y="207"/>
                    <a:pt x="188" y="208"/>
                    <a:pt x="189" y="205"/>
                  </a:cubicBezTo>
                  <a:cubicBezTo>
                    <a:pt x="189" y="205"/>
                    <a:pt x="187" y="202"/>
                    <a:pt x="188" y="200"/>
                  </a:cubicBezTo>
                  <a:cubicBezTo>
                    <a:pt x="189" y="204"/>
                    <a:pt x="192" y="205"/>
                    <a:pt x="196" y="202"/>
                  </a:cubicBezTo>
                  <a:cubicBezTo>
                    <a:pt x="197" y="203"/>
                    <a:pt x="201" y="203"/>
                    <a:pt x="204" y="204"/>
                  </a:cubicBezTo>
                  <a:cubicBezTo>
                    <a:pt x="207" y="206"/>
                    <a:pt x="207" y="209"/>
                    <a:pt x="211" y="205"/>
                  </a:cubicBezTo>
                  <a:cubicBezTo>
                    <a:pt x="213" y="208"/>
                    <a:pt x="213" y="208"/>
                    <a:pt x="214" y="211"/>
                  </a:cubicBezTo>
                  <a:cubicBezTo>
                    <a:pt x="214" y="214"/>
                    <a:pt x="216" y="221"/>
                    <a:pt x="218" y="222"/>
                  </a:cubicBezTo>
                  <a:cubicBezTo>
                    <a:pt x="224" y="225"/>
                    <a:pt x="222" y="217"/>
                    <a:pt x="222" y="214"/>
                  </a:cubicBezTo>
                  <a:cubicBezTo>
                    <a:pt x="222" y="213"/>
                    <a:pt x="222" y="205"/>
                    <a:pt x="221" y="205"/>
                  </a:cubicBezTo>
                  <a:cubicBezTo>
                    <a:pt x="213" y="203"/>
                    <a:pt x="216" y="197"/>
                    <a:pt x="221" y="193"/>
                  </a:cubicBezTo>
                  <a:cubicBezTo>
                    <a:pt x="222" y="192"/>
                    <a:pt x="227" y="190"/>
                    <a:pt x="230" y="188"/>
                  </a:cubicBezTo>
                  <a:cubicBezTo>
                    <a:pt x="232" y="186"/>
                    <a:pt x="235" y="183"/>
                    <a:pt x="234" y="179"/>
                  </a:cubicBezTo>
                  <a:cubicBezTo>
                    <a:pt x="235" y="179"/>
                    <a:pt x="236" y="178"/>
                    <a:pt x="236" y="177"/>
                  </a:cubicBezTo>
                  <a:cubicBezTo>
                    <a:pt x="236" y="177"/>
                    <a:pt x="233" y="174"/>
                    <a:pt x="232" y="175"/>
                  </a:cubicBezTo>
                  <a:cubicBezTo>
                    <a:pt x="234" y="174"/>
                    <a:pt x="234" y="172"/>
                    <a:pt x="233" y="171"/>
                  </a:cubicBezTo>
                  <a:cubicBezTo>
                    <a:pt x="235" y="169"/>
                    <a:pt x="234" y="166"/>
                    <a:pt x="236" y="165"/>
                  </a:cubicBezTo>
                  <a:cubicBezTo>
                    <a:pt x="239" y="169"/>
                    <a:pt x="245" y="165"/>
                    <a:pt x="242" y="162"/>
                  </a:cubicBezTo>
                  <a:cubicBezTo>
                    <a:pt x="244" y="158"/>
                    <a:pt x="250" y="160"/>
                    <a:pt x="252" y="157"/>
                  </a:cubicBezTo>
                  <a:cubicBezTo>
                    <a:pt x="255" y="158"/>
                    <a:pt x="253" y="153"/>
                    <a:pt x="255" y="150"/>
                  </a:cubicBezTo>
                  <a:cubicBezTo>
                    <a:pt x="256" y="148"/>
                    <a:pt x="259" y="148"/>
                    <a:pt x="262" y="147"/>
                  </a:cubicBezTo>
                  <a:cubicBezTo>
                    <a:pt x="262" y="147"/>
                    <a:pt x="268" y="143"/>
                    <a:pt x="266" y="143"/>
                  </a:cubicBezTo>
                  <a:cubicBezTo>
                    <a:pt x="270" y="144"/>
                    <a:pt x="279" y="139"/>
                    <a:pt x="272" y="135"/>
                  </a:cubicBezTo>
                  <a:cubicBezTo>
                    <a:pt x="273" y="133"/>
                    <a:pt x="270" y="132"/>
                    <a:pt x="268" y="132"/>
                  </a:cubicBezTo>
                  <a:cubicBezTo>
                    <a:pt x="269" y="131"/>
                    <a:pt x="272" y="132"/>
                    <a:pt x="273" y="131"/>
                  </a:cubicBezTo>
                  <a:cubicBezTo>
                    <a:pt x="276" y="129"/>
                    <a:pt x="274" y="128"/>
                    <a:pt x="271" y="127"/>
                  </a:cubicBezTo>
                  <a:cubicBezTo>
                    <a:pt x="268" y="126"/>
                    <a:pt x="263" y="128"/>
                    <a:pt x="261" y="130"/>
                  </a:cubicBezTo>
                  <a:cubicBezTo>
                    <a:pt x="259" y="132"/>
                    <a:pt x="257" y="134"/>
                    <a:pt x="255" y="135"/>
                  </a:cubicBezTo>
                  <a:close/>
                  <a:moveTo>
                    <a:pt x="308" y="302"/>
                  </a:moveTo>
                  <a:cubicBezTo>
                    <a:pt x="306" y="301"/>
                    <a:pt x="303" y="301"/>
                    <a:pt x="301" y="300"/>
                  </a:cubicBezTo>
                  <a:cubicBezTo>
                    <a:pt x="299" y="300"/>
                    <a:pt x="298" y="299"/>
                    <a:pt x="295" y="298"/>
                  </a:cubicBezTo>
                  <a:cubicBezTo>
                    <a:pt x="296" y="293"/>
                    <a:pt x="290" y="292"/>
                    <a:pt x="287" y="289"/>
                  </a:cubicBezTo>
                  <a:cubicBezTo>
                    <a:pt x="284" y="287"/>
                    <a:pt x="282" y="284"/>
                    <a:pt x="277" y="285"/>
                  </a:cubicBezTo>
                  <a:cubicBezTo>
                    <a:pt x="276" y="285"/>
                    <a:pt x="271" y="287"/>
                    <a:pt x="272" y="288"/>
                  </a:cubicBezTo>
                  <a:cubicBezTo>
                    <a:pt x="269" y="285"/>
                    <a:pt x="268" y="284"/>
                    <a:pt x="263" y="282"/>
                  </a:cubicBezTo>
                  <a:cubicBezTo>
                    <a:pt x="259" y="281"/>
                    <a:pt x="257" y="276"/>
                    <a:pt x="253" y="281"/>
                  </a:cubicBezTo>
                  <a:cubicBezTo>
                    <a:pt x="251" y="283"/>
                    <a:pt x="252" y="286"/>
                    <a:pt x="251" y="288"/>
                  </a:cubicBezTo>
                  <a:cubicBezTo>
                    <a:pt x="247" y="285"/>
                    <a:pt x="254" y="282"/>
                    <a:pt x="251" y="279"/>
                  </a:cubicBezTo>
                  <a:cubicBezTo>
                    <a:pt x="248" y="275"/>
                    <a:pt x="243" y="281"/>
                    <a:pt x="240" y="282"/>
                  </a:cubicBezTo>
                  <a:cubicBezTo>
                    <a:pt x="239" y="284"/>
                    <a:pt x="237" y="284"/>
                    <a:pt x="236" y="286"/>
                  </a:cubicBezTo>
                  <a:cubicBezTo>
                    <a:pt x="235" y="287"/>
                    <a:pt x="234" y="290"/>
                    <a:pt x="233" y="291"/>
                  </a:cubicBezTo>
                  <a:cubicBezTo>
                    <a:pt x="233" y="289"/>
                    <a:pt x="228" y="290"/>
                    <a:pt x="228" y="288"/>
                  </a:cubicBezTo>
                  <a:cubicBezTo>
                    <a:pt x="229" y="294"/>
                    <a:pt x="229" y="301"/>
                    <a:pt x="230" y="307"/>
                  </a:cubicBezTo>
                  <a:cubicBezTo>
                    <a:pt x="231" y="310"/>
                    <a:pt x="230" y="316"/>
                    <a:pt x="227" y="319"/>
                  </a:cubicBezTo>
                  <a:cubicBezTo>
                    <a:pt x="224" y="321"/>
                    <a:pt x="221" y="324"/>
                    <a:pt x="220" y="329"/>
                  </a:cubicBezTo>
                  <a:cubicBezTo>
                    <a:pt x="220" y="332"/>
                    <a:pt x="220" y="334"/>
                    <a:pt x="223" y="335"/>
                  </a:cubicBezTo>
                  <a:cubicBezTo>
                    <a:pt x="223" y="339"/>
                    <a:pt x="219" y="342"/>
                    <a:pt x="219" y="346"/>
                  </a:cubicBezTo>
                  <a:cubicBezTo>
                    <a:pt x="219" y="346"/>
                    <a:pt x="220" y="348"/>
                    <a:pt x="220" y="350"/>
                  </a:cubicBezTo>
                  <a:cubicBezTo>
                    <a:pt x="254" y="344"/>
                    <a:pt x="285" y="327"/>
                    <a:pt x="308" y="302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9525">
              <a:solidFill>
                <a:schemeClr val="bg1">
                  <a:alpha val="2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2" name="Oval 17"/>
            <p:cNvSpPr/>
            <p:nvPr/>
          </p:nvSpPr>
          <p:spPr>
            <a:xfrm>
              <a:off x="2399252" y="2927178"/>
              <a:ext cx="230276" cy="23034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63" name="Oval 18"/>
            <p:cNvSpPr/>
            <p:nvPr/>
          </p:nvSpPr>
          <p:spPr>
            <a:xfrm>
              <a:off x="3435494" y="2927178"/>
              <a:ext cx="230276" cy="23034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64" name="Oval 19"/>
            <p:cNvSpPr/>
            <p:nvPr/>
          </p:nvSpPr>
          <p:spPr>
            <a:xfrm>
              <a:off x="4457344" y="2927178"/>
              <a:ext cx="230276" cy="23034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65" name="Oval 20"/>
            <p:cNvSpPr/>
            <p:nvPr/>
          </p:nvSpPr>
          <p:spPr>
            <a:xfrm>
              <a:off x="5477885" y="2927178"/>
              <a:ext cx="230276" cy="23034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66" name="Oval 21"/>
            <p:cNvSpPr/>
            <p:nvPr/>
          </p:nvSpPr>
          <p:spPr>
            <a:xfrm>
              <a:off x="6514126" y="2927178"/>
              <a:ext cx="230276" cy="230345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267" name="Group 56"/>
            <p:cNvGrpSpPr>
              <a:grpSpLocks/>
            </p:cNvGrpSpPr>
            <p:nvPr/>
          </p:nvGrpSpPr>
          <p:grpSpPr bwMode="auto">
            <a:xfrm>
              <a:off x="4824196" y="4027213"/>
              <a:ext cx="1654265" cy="828409"/>
              <a:chOff x="-296510" y="1493254"/>
              <a:chExt cx="1654265" cy="828409"/>
            </a:xfrm>
          </p:grpSpPr>
          <p:sp>
            <p:nvSpPr>
              <p:cNvPr id="271" name="TextBox 26"/>
              <p:cNvSpPr txBox="1">
                <a:spLocks noChangeArrowheads="1"/>
              </p:cNvSpPr>
              <p:nvPr/>
            </p:nvSpPr>
            <p:spPr bwMode="auto">
              <a:xfrm>
                <a:off x="-296510" y="1788893"/>
                <a:ext cx="1654265" cy="532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20000"/>
                  </a:spcBef>
                  <a:buFontTx/>
                  <a:buNone/>
                </a:pPr>
                <a:r>
                  <a:rPr lang="en-US" altLang="zh-CN" sz="1400">
                    <a:solidFill>
                      <a:schemeClr val="bg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There are many variations passages of lorem ipsum available</a:t>
                </a:r>
              </a:p>
            </p:txBody>
          </p:sp>
          <p:sp>
            <p:nvSpPr>
              <p:cNvPr id="272" name="Rectangle 27"/>
              <p:cNvSpPr>
                <a:spLocks noChangeArrowheads="1"/>
              </p:cNvSpPr>
              <p:nvPr/>
            </p:nvSpPr>
            <p:spPr bwMode="auto">
              <a:xfrm>
                <a:off x="-186873" y="1493254"/>
                <a:ext cx="1434990" cy="253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2000" b="1">
                    <a:solidFill>
                      <a:schemeClr val="bg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Keyword Here</a:t>
                </a:r>
              </a:p>
            </p:txBody>
          </p:sp>
        </p:grpSp>
        <p:sp>
          <p:nvSpPr>
            <p:cNvPr id="268" name="Rectangle 33"/>
            <p:cNvSpPr>
              <a:spLocks noChangeArrowheads="1"/>
            </p:cNvSpPr>
            <p:nvPr/>
          </p:nvSpPr>
          <p:spPr bwMode="auto">
            <a:xfrm>
              <a:off x="611997" y="3172993"/>
              <a:ext cx="1434990" cy="25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Keyword Here</a:t>
              </a:r>
            </a:p>
          </p:txBody>
        </p:sp>
        <p:sp>
          <p:nvSpPr>
            <p:cNvPr id="269" name="Rectangle 42"/>
            <p:cNvSpPr>
              <a:spLocks noChangeArrowheads="1"/>
            </p:cNvSpPr>
            <p:nvPr/>
          </p:nvSpPr>
          <p:spPr bwMode="auto">
            <a:xfrm>
              <a:off x="7167320" y="3172993"/>
              <a:ext cx="1434990" cy="25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Keyword Here</a:t>
              </a:r>
            </a:p>
          </p:txBody>
        </p:sp>
        <p:sp>
          <p:nvSpPr>
            <p:cNvPr id="270" name="Rectangle 51"/>
            <p:cNvSpPr>
              <a:spLocks noChangeArrowheads="1"/>
            </p:cNvSpPr>
            <p:nvPr/>
          </p:nvSpPr>
          <p:spPr bwMode="auto">
            <a:xfrm>
              <a:off x="2833478" y="4027212"/>
              <a:ext cx="1434990" cy="25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b="1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Keyword Here</a:t>
              </a:r>
            </a:p>
          </p:txBody>
        </p:sp>
      </p:grpSp>
      <p:sp>
        <p:nvSpPr>
          <p:cNvPr id="273" name="TextBox 26"/>
          <p:cNvSpPr txBox="1">
            <a:spLocks noChangeArrowheads="1"/>
          </p:cNvSpPr>
          <p:nvPr/>
        </p:nvSpPr>
        <p:spPr bwMode="auto">
          <a:xfrm>
            <a:off x="3675063" y="5476875"/>
            <a:ext cx="2008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altLang="zh-CN" sz="140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There are many variations passages of lorem ipsum available</a:t>
            </a:r>
          </a:p>
        </p:txBody>
      </p:sp>
      <p:sp>
        <p:nvSpPr>
          <p:cNvPr id="274" name="TextBox 26"/>
          <p:cNvSpPr txBox="1">
            <a:spLocks noChangeArrowheads="1"/>
          </p:cNvSpPr>
          <p:nvPr/>
        </p:nvSpPr>
        <p:spPr bwMode="auto">
          <a:xfrm>
            <a:off x="1000125" y="4551363"/>
            <a:ext cx="2006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altLang="zh-CN" sz="140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There are many variations passages of lorem ipsum available</a:t>
            </a:r>
          </a:p>
        </p:txBody>
      </p:sp>
      <p:sp>
        <p:nvSpPr>
          <p:cNvPr id="275" name="TextBox 26"/>
          <p:cNvSpPr txBox="1">
            <a:spLocks noChangeArrowheads="1"/>
          </p:cNvSpPr>
          <p:nvPr/>
        </p:nvSpPr>
        <p:spPr bwMode="auto">
          <a:xfrm>
            <a:off x="9047163" y="4551363"/>
            <a:ext cx="2006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altLang="zh-CN" sz="140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There are many variations passages of lorem ipsum available</a:t>
            </a:r>
          </a:p>
        </p:txBody>
      </p:sp>
      <p:pic>
        <p:nvPicPr>
          <p:cNvPr id="276" name="图片 27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277" name="图片 27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278" name="文本框 277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026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56229"/>
            <a:ext cx="12192000" cy="3367314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32000">
                <a:schemeClr val="tx1">
                  <a:alpha val="5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5400000">
            <a:off x="3802741" y="2583543"/>
            <a:ext cx="580571" cy="435428"/>
          </a:xfrm>
          <a:prstGeom prst="triangle">
            <a:avLst/>
          </a:prstGeom>
          <a:solidFill>
            <a:srgbClr val="94322B">
              <a:alpha val="20000"/>
            </a:srgbClr>
          </a:solidFill>
          <a:ln>
            <a:solidFill>
              <a:schemeClr val="bg1"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/>
        </p:nvSpPr>
        <p:spPr>
          <a:xfrm rot="5400000">
            <a:off x="3802741" y="4071259"/>
            <a:ext cx="580571" cy="435428"/>
          </a:xfrm>
          <a:prstGeom prst="triangle">
            <a:avLst/>
          </a:prstGeom>
          <a:solidFill>
            <a:srgbClr val="94322B">
              <a:alpha val="20000"/>
            </a:srgbClr>
          </a:solidFill>
          <a:ln>
            <a:solidFill>
              <a:schemeClr val="bg1"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 rot="5400000">
            <a:off x="7932056" y="2583544"/>
            <a:ext cx="580571" cy="435428"/>
          </a:xfrm>
          <a:prstGeom prst="triangle">
            <a:avLst/>
          </a:prstGeom>
          <a:solidFill>
            <a:srgbClr val="94322B">
              <a:alpha val="20000"/>
            </a:srgbClr>
          </a:solidFill>
          <a:ln>
            <a:solidFill>
              <a:schemeClr val="bg1"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 rot="5400000">
            <a:off x="7932056" y="4071260"/>
            <a:ext cx="580571" cy="435428"/>
          </a:xfrm>
          <a:prstGeom prst="triangle">
            <a:avLst/>
          </a:prstGeom>
          <a:solidFill>
            <a:srgbClr val="94322B">
              <a:alpha val="20000"/>
            </a:srgbClr>
          </a:solidFill>
          <a:ln>
            <a:solidFill>
              <a:schemeClr val="bg1"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41827" y="3147498"/>
            <a:ext cx="2452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CONTENT</a:t>
            </a:r>
            <a:endParaRPr lang="zh-CN" altLang="en-US" sz="3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26642" y="2354106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 TITLE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909456" y="2815771"/>
            <a:ext cx="809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94322B"/>
                </a:solidFill>
                <a:latin typeface="Albertus Extra Bold" panose="020E0802040304020204" pitchFamily="34" charset="0"/>
              </a:rPr>
              <a:t>01</a:t>
            </a:r>
            <a:endParaRPr lang="zh-CN" altLang="en-US" sz="2800" dirty="0">
              <a:solidFill>
                <a:srgbClr val="94322B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743040" y="2368620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 TITLE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125854" y="2830285"/>
            <a:ext cx="809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94322B"/>
                </a:solidFill>
                <a:latin typeface="Albertus Extra Bold" panose="020E0802040304020204" pitchFamily="34" charset="0"/>
              </a:rPr>
              <a:t>02</a:t>
            </a:r>
            <a:endParaRPr lang="zh-CN" altLang="en-US" sz="2800" dirty="0">
              <a:solidFill>
                <a:srgbClr val="94322B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526642" y="3907826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 TITLE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909456" y="4369491"/>
            <a:ext cx="809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94322B"/>
                </a:solidFill>
                <a:latin typeface="Albertus Extra Bold" panose="020E0802040304020204" pitchFamily="34" charset="0"/>
              </a:rPr>
              <a:t>03</a:t>
            </a:r>
            <a:endParaRPr lang="zh-CN" altLang="en-US" sz="2800" dirty="0">
              <a:solidFill>
                <a:srgbClr val="94322B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795654" y="3907826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 TITLE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178468" y="4369491"/>
            <a:ext cx="809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94322B"/>
                </a:solidFill>
                <a:latin typeface="Albertus Extra Bold" panose="020E0802040304020204" pitchFamily="34" charset="0"/>
              </a:rPr>
              <a:t>04</a:t>
            </a:r>
            <a:endParaRPr lang="zh-CN" altLang="en-US" sz="2800" dirty="0">
              <a:solidFill>
                <a:srgbClr val="94322B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61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1693863" y="2220913"/>
            <a:ext cx="3305175" cy="233362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693863" y="2811463"/>
            <a:ext cx="1800225" cy="233362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693863" y="3402013"/>
            <a:ext cx="2808287" cy="233362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1693863" y="3992563"/>
            <a:ext cx="2519362" cy="233362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1693863" y="4583113"/>
            <a:ext cx="2016125" cy="233362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1693863" y="5173663"/>
            <a:ext cx="2879725" cy="233362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32" name="组合 3"/>
          <p:cNvGrpSpPr>
            <a:grpSpLocks/>
          </p:cNvGrpSpPr>
          <p:nvPr/>
        </p:nvGrpSpPr>
        <p:grpSpPr bwMode="auto">
          <a:xfrm>
            <a:off x="7135813" y="2536825"/>
            <a:ext cx="477837" cy="431800"/>
            <a:chOff x="6981824" y="2220913"/>
            <a:chExt cx="453408" cy="409049"/>
          </a:xfrm>
        </p:grpSpPr>
        <p:grpSp>
          <p:nvGrpSpPr>
            <p:cNvPr id="33" name="组合 2"/>
            <p:cNvGrpSpPr>
              <a:grpSpLocks/>
            </p:cNvGrpSpPr>
            <p:nvPr/>
          </p:nvGrpSpPr>
          <p:grpSpPr bwMode="auto">
            <a:xfrm>
              <a:off x="6981824" y="2220913"/>
              <a:ext cx="453408" cy="409049"/>
              <a:chOff x="6981824" y="2220913"/>
              <a:chExt cx="453408" cy="409049"/>
            </a:xfrm>
          </p:grpSpPr>
          <p:sp>
            <p:nvSpPr>
              <p:cNvPr id="35" name="Freeform 350"/>
              <p:cNvSpPr>
                <a:spLocks/>
              </p:cNvSpPr>
              <p:nvPr/>
            </p:nvSpPr>
            <p:spPr bwMode="auto">
              <a:xfrm>
                <a:off x="7003047" y="2342470"/>
                <a:ext cx="79105" cy="183301"/>
              </a:xfrm>
              <a:custGeom>
                <a:avLst/>
                <a:gdLst>
                  <a:gd name="T0" fmla="*/ 2147483646 w 41"/>
                  <a:gd name="T1" fmla="*/ 2147483646 h 95"/>
                  <a:gd name="T2" fmla="*/ 2147483646 w 41"/>
                  <a:gd name="T3" fmla="*/ 2147483646 h 95"/>
                  <a:gd name="T4" fmla="*/ 2147483646 w 41"/>
                  <a:gd name="T5" fmla="*/ 2147483646 h 95"/>
                  <a:gd name="T6" fmla="*/ 2147483646 w 41"/>
                  <a:gd name="T7" fmla="*/ 2147483646 h 95"/>
                  <a:gd name="T8" fmla="*/ 2147483646 w 41"/>
                  <a:gd name="T9" fmla="*/ 2147483646 h 95"/>
                  <a:gd name="T10" fmla="*/ 2147483646 w 41"/>
                  <a:gd name="T11" fmla="*/ 2147483646 h 95"/>
                  <a:gd name="T12" fmla="*/ 2147483646 w 41"/>
                  <a:gd name="T13" fmla="*/ 2147483646 h 95"/>
                  <a:gd name="T14" fmla="*/ 2147483646 w 41"/>
                  <a:gd name="T15" fmla="*/ 2147483646 h 95"/>
                  <a:gd name="T16" fmla="*/ 2147483646 w 41"/>
                  <a:gd name="T17" fmla="*/ 2147483646 h 95"/>
                  <a:gd name="T18" fmla="*/ 2147483646 w 41"/>
                  <a:gd name="T19" fmla="*/ 2147483646 h 95"/>
                  <a:gd name="T20" fmla="*/ 2147483646 w 41"/>
                  <a:gd name="T21" fmla="*/ 2147483646 h 95"/>
                  <a:gd name="T22" fmla="*/ 2147483646 w 41"/>
                  <a:gd name="T23" fmla="*/ 0 h 95"/>
                  <a:gd name="T24" fmla="*/ 2147483646 w 41"/>
                  <a:gd name="T25" fmla="*/ 0 h 95"/>
                  <a:gd name="T26" fmla="*/ 2147483646 w 41"/>
                  <a:gd name="T27" fmla="*/ 0 h 95"/>
                  <a:gd name="T28" fmla="*/ 2147483646 w 41"/>
                  <a:gd name="T29" fmla="*/ 0 h 95"/>
                  <a:gd name="T30" fmla="*/ 2147483646 w 41"/>
                  <a:gd name="T31" fmla="*/ 0 h 95"/>
                  <a:gd name="T32" fmla="*/ 2147483646 w 41"/>
                  <a:gd name="T33" fmla="*/ 2147483646 h 95"/>
                  <a:gd name="T34" fmla="*/ 2147483646 w 41"/>
                  <a:gd name="T35" fmla="*/ 2147483646 h 95"/>
                  <a:gd name="T36" fmla="*/ 0 w 41"/>
                  <a:gd name="T37" fmla="*/ 2147483646 h 95"/>
                  <a:gd name="T38" fmla="*/ 0 w 41"/>
                  <a:gd name="T39" fmla="*/ 2147483646 h 95"/>
                  <a:gd name="T40" fmla="*/ 0 w 41"/>
                  <a:gd name="T41" fmla="*/ 2147483646 h 95"/>
                  <a:gd name="T42" fmla="*/ 2147483646 w 41"/>
                  <a:gd name="T43" fmla="*/ 2147483646 h 95"/>
                  <a:gd name="T44" fmla="*/ 2147483646 w 41"/>
                  <a:gd name="T45" fmla="*/ 2147483646 h 95"/>
                  <a:gd name="T46" fmla="*/ 2147483646 w 41"/>
                  <a:gd name="T47" fmla="*/ 2147483646 h 95"/>
                  <a:gd name="T48" fmla="*/ 2147483646 w 41"/>
                  <a:gd name="T49" fmla="*/ 2147483646 h 95"/>
                  <a:gd name="T50" fmla="*/ 2147483646 w 41"/>
                  <a:gd name="T51" fmla="*/ 2147483646 h 9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41" h="95">
                    <a:moveTo>
                      <a:pt x="13" y="95"/>
                    </a:moveTo>
                    <a:lnTo>
                      <a:pt x="27" y="95"/>
                    </a:lnTo>
                    <a:lnTo>
                      <a:pt x="32" y="93"/>
                    </a:lnTo>
                    <a:lnTo>
                      <a:pt x="36" y="91"/>
                    </a:lnTo>
                    <a:lnTo>
                      <a:pt x="39" y="87"/>
                    </a:lnTo>
                    <a:lnTo>
                      <a:pt x="41" y="81"/>
                    </a:lnTo>
                    <a:lnTo>
                      <a:pt x="41" y="12"/>
                    </a:lnTo>
                    <a:lnTo>
                      <a:pt x="39" y="8"/>
                    </a:lnTo>
                    <a:lnTo>
                      <a:pt x="36" y="2"/>
                    </a:lnTo>
                    <a:lnTo>
                      <a:pt x="32" y="0"/>
                    </a:lnTo>
                    <a:lnTo>
                      <a:pt x="27" y="0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1" y="8"/>
                    </a:lnTo>
                    <a:lnTo>
                      <a:pt x="0" y="13"/>
                    </a:lnTo>
                    <a:lnTo>
                      <a:pt x="0" y="81"/>
                    </a:lnTo>
                    <a:lnTo>
                      <a:pt x="1" y="87"/>
                    </a:lnTo>
                    <a:lnTo>
                      <a:pt x="4" y="91"/>
                    </a:lnTo>
                    <a:lnTo>
                      <a:pt x="8" y="93"/>
                    </a:lnTo>
                    <a:lnTo>
                      <a:pt x="13" y="9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Freeform 351"/>
              <p:cNvSpPr>
                <a:spLocks/>
              </p:cNvSpPr>
              <p:nvPr/>
            </p:nvSpPr>
            <p:spPr bwMode="auto">
              <a:xfrm>
                <a:off x="7113023" y="2288444"/>
                <a:ext cx="81035" cy="237326"/>
              </a:xfrm>
              <a:custGeom>
                <a:avLst/>
                <a:gdLst>
                  <a:gd name="T0" fmla="*/ 2147483646 w 42"/>
                  <a:gd name="T1" fmla="*/ 2147483646 h 123"/>
                  <a:gd name="T2" fmla="*/ 2147483646 w 42"/>
                  <a:gd name="T3" fmla="*/ 2147483646 h 123"/>
                  <a:gd name="T4" fmla="*/ 2147483646 w 42"/>
                  <a:gd name="T5" fmla="*/ 2147483646 h 123"/>
                  <a:gd name="T6" fmla="*/ 2147483646 w 42"/>
                  <a:gd name="T7" fmla="*/ 2147483646 h 123"/>
                  <a:gd name="T8" fmla="*/ 2147483646 w 42"/>
                  <a:gd name="T9" fmla="*/ 2147483646 h 123"/>
                  <a:gd name="T10" fmla="*/ 2147483646 w 42"/>
                  <a:gd name="T11" fmla="*/ 2147483646 h 123"/>
                  <a:gd name="T12" fmla="*/ 2147483646 w 42"/>
                  <a:gd name="T13" fmla="*/ 2147483646 h 123"/>
                  <a:gd name="T14" fmla="*/ 2147483646 w 42"/>
                  <a:gd name="T15" fmla="*/ 2147483646 h 123"/>
                  <a:gd name="T16" fmla="*/ 2147483646 w 42"/>
                  <a:gd name="T17" fmla="*/ 2147483646 h 123"/>
                  <a:gd name="T18" fmla="*/ 2147483646 w 42"/>
                  <a:gd name="T19" fmla="*/ 2147483646 h 123"/>
                  <a:gd name="T20" fmla="*/ 2147483646 w 42"/>
                  <a:gd name="T21" fmla="*/ 2147483646 h 123"/>
                  <a:gd name="T22" fmla="*/ 2147483646 w 42"/>
                  <a:gd name="T23" fmla="*/ 2147483646 h 123"/>
                  <a:gd name="T24" fmla="*/ 2147483646 w 42"/>
                  <a:gd name="T25" fmla="*/ 0 h 123"/>
                  <a:gd name="T26" fmla="*/ 2147483646 w 42"/>
                  <a:gd name="T27" fmla="*/ 0 h 123"/>
                  <a:gd name="T28" fmla="*/ 2147483646 w 42"/>
                  <a:gd name="T29" fmla="*/ 0 h 123"/>
                  <a:gd name="T30" fmla="*/ 2147483646 w 42"/>
                  <a:gd name="T31" fmla="*/ 2147483646 h 123"/>
                  <a:gd name="T32" fmla="*/ 2147483646 w 42"/>
                  <a:gd name="T33" fmla="*/ 2147483646 h 123"/>
                  <a:gd name="T34" fmla="*/ 2147483646 w 42"/>
                  <a:gd name="T35" fmla="*/ 2147483646 h 123"/>
                  <a:gd name="T36" fmla="*/ 0 w 42"/>
                  <a:gd name="T37" fmla="*/ 2147483646 h 123"/>
                  <a:gd name="T38" fmla="*/ 2147483646 w 42"/>
                  <a:gd name="T39" fmla="*/ 2147483646 h 123"/>
                  <a:gd name="T40" fmla="*/ 2147483646 w 42"/>
                  <a:gd name="T41" fmla="*/ 2147483646 h 123"/>
                  <a:gd name="T42" fmla="*/ 2147483646 w 42"/>
                  <a:gd name="T43" fmla="*/ 2147483646 h 123"/>
                  <a:gd name="T44" fmla="*/ 2147483646 w 42"/>
                  <a:gd name="T45" fmla="*/ 2147483646 h 123"/>
                  <a:gd name="T46" fmla="*/ 2147483646 w 42"/>
                  <a:gd name="T47" fmla="*/ 2147483646 h 123"/>
                  <a:gd name="T48" fmla="*/ 2147483646 w 42"/>
                  <a:gd name="T49" fmla="*/ 2147483646 h 123"/>
                  <a:gd name="T50" fmla="*/ 2147483646 w 42"/>
                  <a:gd name="T51" fmla="*/ 2147483646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42" h="123">
                    <a:moveTo>
                      <a:pt x="15" y="123"/>
                    </a:moveTo>
                    <a:lnTo>
                      <a:pt x="28" y="123"/>
                    </a:lnTo>
                    <a:lnTo>
                      <a:pt x="34" y="121"/>
                    </a:lnTo>
                    <a:lnTo>
                      <a:pt x="38" y="119"/>
                    </a:lnTo>
                    <a:lnTo>
                      <a:pt x="41" y="115"/>
                    </a:lnTo>
                    <a:lnTo>
                      <a:pt x="42" y="109"/>
                    </a:lnTo>
                    <a:lnTo>
                      <a:pt x="42" y="14"/>
                    </a:lnTo>
                    <a:lnTo>
                      <a:pt x="41" y="8"/>
                    </a:lnTo>
                    <a:lnTo>
                      <a:pt x="38" y="4"/>
                    </a:lnTo>
                    <a:lnTo>
                      <a:pt x="34" y="2"/>
                    </a:lnTo>
                    <a:lnTo>
                      <a:pt x="28" y="0"/>
                    </a:lnTo>
                    <a:lnTo>
                      <a:pt x="13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1" y="8"/>
                    </a:lnTo>
                    <a:lnTo>
                      <a:pt x="0" y="14"/>
                    </a:lnTo>
                    <a:lnTo>
                      <a:pt x="1" y="109"/>
                    </a:lnTo>
                    <a:lnTo>
                      <a:pt x="1" y="115"/>
                    </a:lnTo>
                    <a:lnTo>
                      <a:pt x="5" y="119"/>
                    </a:lnTo>
                    <a:lnTo>
                      <a:pt x="9" y="121"/>
                    </a:lnTo>
                    <a:lnTo>
                      <a:pt x="15" y="1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" name="Freeform 352"/>
              <p:cNvSpPr>
                <a:spLocks/>
              </p:cNvSpPr>
              <p:nvPr/>
            </p:nvSpPr>
            <p:spPr bwMode="auto">
              <a:xfrm>
                <a:off x="7228787" y="2220913"/>
                <a:ext cx="81035" cy="304858"/>
              </a:xfrm>
              <a:custGeom>
                <a:avLst/>
                <a:gdLst>
                  <a:gd name="T0" fmla="*/ 2147483646 w 42"/>
                  <a:gd name="T1" fmla="*/ 2147483646 h 158"/>
                  <a:gd name="T2" fmla="*/ 2147483646 w 42"/>
                  <a:gd name="T3" fmla="*/ 2147483646 h 158"/>
                  <a:gd name="T4" fmla="*/ 2147483646 w 42"/>
                  <a:gd name="T5" fmla="*/ 2147483646 h 158"/>
                  <a:gd name="T6" fmla="*/ 2147483646 w 42"/>
                  <a:gd name="T7" fmla="*/ 2147483646 h 158"/>
                  <a:gd name="T8" fmla="*/ 2147483646 w 42"/>
                  <a:gd name="T9" fmla="*/ 2147483646 h 158"/>
                  <a:gd name="T10" fmla="*/ 2147483646 w 42"/>
                  <a:gd name="T11" fmla="*/ 2147483646 h 158"/>
                  <a:gd name="T12" fmla="*/ 2147483646 w 42"/>
                  <a:gd name="T13" fmla="*/ 2147483646 h 158"/>
                  <a:gd name="T14" fmla="*/ 2147483646 w 42"/>
                  <a:gd name="T15" fmla="*/ 2147483646 h 158"/>
                  <a:gd name="T16" fmla="*/ 2147483646 w 42"/>
                  <a:gd name="T17" fmla="*/ 2147483646 h 158"/>
                  <a:gd name="T18" fmla="*/ 2147483646 w 42"/>
                  <a:gd name="T19" fmla="*/ 2147483646 h 158"/>
                  <a:gd name="T20" fmla="*/ 2147483646 w 42"/>
                  <a:gd name="T21" fmla="*/ 2147483646 h 158"/>
                  <a:gd name="T22" fmla="*/ 2147483646 w 42"/>
                  <a:gd name="T23" fmla="*/ 2147483646 h 158"/>
                  <a:gd name="T24" fmla="*/ 2147483646 w 42"/>
                  <a:gd name="T25" fmla="*/ 0 h 158"/>
                  <a:gd name="T26" fmla="*/ 2147483646 w 42"/>
                  <a:gd name="T27" fmla="*/ 0 h 158"/>
                  <a:gd name="T28" fmla="*/ 2147483646 w 42"/>
                  <a:gd name="T29" fmla="*/ 0 h 158"/>
                  <a:gd name="T30" fmla="*/ 2147483646 w 42"/>
                  <a:gd name="T31" fmla="*/ 2147483646 h 158"/>
                  <a:gd name="T32" fmla="*/ 2147483646 w 42"/>
                  <a:gd name="T33" fmla="*/ 2147483646 h 158"/>
                  <a:gd name="T34" fmla="*/ 2147483646 w 42"/>
                  <a:gd name="T35" fmla="*/ 2147483646 h 158"/>
                  <a:gd name="T36" fmla="*/ 0 w 42"/>
                  <a:gd name="T37" fmla="*/ 2147483646 h 158"/>
                  <a:gd name="T38" fmla="*/ 0 w 42"/>
                  <a:gd name="T39" fmla="*/ 2147483646 h 158"/>
                  <a:gd name="T40" fmla="*/ 0 w 42"/>
                  <a:gd name="T41" fmla="*/ 2147483646 h 158"/>
                  <a:gd name="T42" fmla="*/ 2147483646 w 42"/>
                  <a:gd name="T43" fmla="*/ 2147483646 h 158"/>
                  <a:gd name="T44" fmla="*/ 2147483646 w 42"/>
                  <a:gd name="T45" fmla="*/ 2147483646 h 158"/>
                  <a:gd name="T46" fmla="*/ 2147483646 w 42"/>
                  <a:gd name="T47" fmla="*/ 2147483646 h 158"/>
                  <a:gd name="T48" fmla="*/ 2147483646 w 42"/>
                  <a:gd name="T49" fmla="*/ 2147483646 h 158"/>
                  <a:gd name="T50" fmla="*/ 2147483646 w 42"/>
                  <a:gd name="T51" fmla="*/ 2147483646 h 15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42" h="158">
                    <a:moveTo>
                      <a:pt x="13" y="158"/>
                    </a:moveTo>
                    <a:lnTo>
                      <a:pt x="28" y="158"/>
                    </a:lnTo>
                    <a:lnTo>
                      <a:pt x="34" y="156"/>
                    </a:lnTo>
                    <a:lnTo>
                      <a:pt x="38" y="154"/>
                    </a:lnTo>
                    <a:lnTo>
                      <a:pt x="41" y="150"/>
                    </a:lnTo>
                    <a:lnTo>
                      <a:pt x="42" y="144"/>
                    </a:lnTo>
                    <a:lnTo>
                      <a:pt x="41" y="14"/>
                    </a:lnTo>
                    <a:lnTo>
                      <a:pt x="41" y="8"/>
                    </a:lnTo>
                    <a:lnTo>
                      <a:pt x="36" y="4"/>
                    </a:lnTo>
                    <a:lnTo>
                      <a:pt x="32" y="1"/>
                    </a:lnTo>
                    <a:lnTo>
                      <a:pt x="27" y="0"/>
                    </a:lnTo>
                    <a:lnTo>
                      <a:pt x="13" y="0"/>
                    </a:lnTo>
                    <a:lnTo>
                      <a:pt x="8" y="1"/>
                    </a:lnTo>
                    <a:lnTo>
                      <a:pt x="4" y="4"/>
                    </a:lnTo>
                    <a:lnTo>
                      <a:pt x="1" y="8"/>
                    </a:lnTo>
                    <a:lnTo>
                      <a:pt x="0" y="14"/>
                    </a:lnTo>
                    <a:lnTo>
                      <a:pt x="0" y="144"/>
                    </a:lnTo>
                    <a:lnTo>
                      <a:pt x="1" y="150"/>
                    </a:lnTo>
                    <a:lnTo>
                      <a:pt x="4" y="154"/>
                    </a:lnTo>
                    <a:lnTo>
                      <a:pt x="8" y="156"/>
                    </a:lnTo>
                    <a:lnTo>
                      <a:pt x="13" y="15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Freeform 353"/>
              <p:cNvSpPr>
                <a:spLocks/>
              </p:cNvSpPr>
              <p:nvPr/>
            </p:nvSpPr>
            <p:spPr bwMode="auto">
              <a:xfrm>
                <a:off x="6981824" y="2556642"/>
                <a:ext cx="453408" cy="73320"/>
              </a:xfrm>
              <a:custGeom>
                <a:avLst/>
                <a:gdLst>
                  <a:gd name="T0" fmla="*/ 2147483646 w 235"/>
                  <a:gd name="T1" fmla="*/ 2147483646 h 38"/>
                  <a:gd name="T2" fmla="*/ 2147483646 w 235"/>
                  <a:gd name="T3" fmla="*/ 2147483646 h 38"/>
                  <a:gd name="T4" fmla="*/ 2147483646 w 235"/>
                  <a:gd name="T5" fmla="*/ 2147483646 h 38"/>
                  <a:gd name="T6" fmla="*/ 2147483646 w 235"/>
                  <a:gd name="T7" fmla="*/ 2147483646 h 38"/>
                  <a:gd name="T8" fmla="*/ 2147483646 w 235"/>
                  <a:gd name="T9" fmla="*/ 0 h 38"/>
                  <a:gd name="T10" fmla="*/ 2147483646 w 235"/>
                  <a:gd name="T11" fmla="*/ 0 h 38"/>
                  <a:gd name="T12" fmla="*/ 2147483646 w 235"/>
                  <a:gd name="T13" fmla="*/ 0 h 38"/>
                  <a:gd name="T14" fmla="*/ 2147483646 w 235"/>
                  <a:gd name="T15" fmla="*/ 0 h 38"/>
                  <a:gd name="T16" fmla="*/ 2147483646 w 235"/>
                  <a:gd name="T17" fmla="*/ 2147483646 h 38"/>
                  <a:gd name="T18" fmla="*/ 2147483646 w 235"/>
                  <a:gd name="T19" fmla="*/ 2147483646 h 38"/>
                  <a:gd name="T20" fmla="*/ 2147483646 w 235"/>
                  <a:gd name="T21" fmla="*/ 2147483646 h 38"/>
                  <a:gd name="T22" fmla="*/ 0 w 235"/>
                  <a:gd name="T23" fmla="*/ 2147483646 h 38"/>
                  <a:gd name="T24" fmla="*/ 0 w 235"/>
                  <a:gd name="T25" fmla="*/ 2147483646 h 38"/>
                  <a:gd name="T26" fmla="*/ 0 w 235"/>
                  <a:gd name="T27" fmla="*/ 2147483646 h 38"/>
                  <a:gd name="T28" fmla="*/ 2147483646 w 235"/>
                  <a:gd name="T29" fmla="*/ 2147483646 h 38"/>
                  <a:gd name="T30" fmla="*/ 2147483646 w 235"/>
                  <a:gd name="T31" fmla="*/ 2147483646 h 38"/>
                  <a:gd name="T32" fmla="*/ 2147483646 w 235"/>
                  <a:gd name="T33" fmla="*/ 2147483646 h 38"/>
                  <a:gd name="T34" fmla="*/ 2147483646 w 235"/>
                  <a:gd name="T35" fmla="*/ 2147483646 h 38"/>
                  <a:gd name="T36" fmla="*/ 2147483646 w 235"/>
                  <a:gd name="T37" fmla="*/ 2147483646 h 38"/>
                  <a:gd name="T38" fmla="*/ 2147483646 w 235"/>
                  <a:gd name="T39" fmla="*/ 2147483646 h 38"/>
                  <a:gd name="T40" fmla="*/ 2147483646 w 235"/>
                  <a:gd name="T41" fmla="*/ 2147483646 h 38"/>
                  <a:gd name="T42" fmla="*/ 2147483646 w 235"/>
                  <a:gd name="T43" fmla="*/ 2147483646 h 38"/>
                  <a:gd name="T44" fmla="*/ 2147483646 w 235"/>
                  <a:gd name="T45" fmla="*/ 2147483646 h 38"/>
                  <a:gd name="T46" fmla="*/ 2147483646 w 235"/>
                  <a:gd name="T47" fmla="*/ 2147483646 h 38"/>
                  <a:gd name="T48" fmla="*/ 2147483646 w 235"/>
                  <a:gd name="T49" fmla="*/ 2147483646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235" h="38">
                    <a:moveTo>
                      <a:pt x="234" y="14"/>
                    </a:moveTo>
                    <a:lnTo>
                      <a:pt x="234" y="14"/>
                    </a:lnTo>
                    <a:lnTo>
                      <a:pt x="234" y="8"/>
                    </a:lnTo>
                    <a:lnTo>
                      <a:pt x="231" y="4"/>
                    </a:lnTo>
                    <a:lnTo>
                      <a:pt x="226" y="0"/>
                    </a:lnTo>
                    <a:lnTo>
                      <a:pt x="222" y="0"/>
                    </a:lnTo>
                    <a:lnTo>
                      <a:pt x="13" y="0"/>
                    </a:lnTo>
                    <a:lnTo>
                      <a:pt x="8" y="1"/>
                    </a:lnTo>
                    <a:lnTo>
                      <a:pt x="4" y="4"/>
                    </a:lnTo>
                    <a:lnTo>
                      <a:pt x="1" y="8"/>
                    </a:lnTo>
                    <a:lnTo>
                      <a:pt x="0" y="14"/>
                    </a:lnTo>
                    <a:lnTo>
                      <a:pt x="0" y="26"/>
                    </a:lnTo>
                    <a:lnTo>
                      <a:pt x="1" y="30"/>
                    </a:lnTo>
                    <a:lnTo>
                      <a:pt x="4" y="35"/>
                    </a:lnTo>
                    <a:lnTo>
                      <a:pt x="8" y="38"/>
                    </a:lnTo>
                    <a:lnTo>
                      <a:pt x="13" y="38"/>
                    </a:lnTo>
                    <a:lnTo>
                      <a:pt x="222" y="38"/>
                    </a:lnTo>
                    <a:lnTo>
                      <a:pt x="226" y="37"/>
                    </a:lnTo>
                    <a:lnTo>
                      <a:pt x="231" y="34"/>
                    </a:lnTo>
                    <a:lnTo>
                      <a:pt x="234" y="30"/>
                    </a:lnTo>
                    <a:lnTo>
                      <a:pt x="235" y="25"/>
                    </a:lnTo>
                    <a:lnTo>
                      <a:pt x="234" y="1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4" name="Freeform 354"/>
            <p:cNvSpPr>
              <a:spLocks/>
            </p:cNvSpPr>
            <p:nvPr/>
          </p:nvSpPr>
          <p:spPr bwMode="auto">
            <a:xfrm>
              <a:off x="7334904" y="2288444"/>
              <a:ext cx="79105" cy="237326"/>
            </a:xfrm>
            <a:custGeom>
              <a:avLst/>
              <a:gdLst>
                <a:gd name="T0" fmla="*/ 2147483646 w 41"/>
                <a:gd name="T1" fmla="*/ 2147483646 h 123"/>
                <a:gd name="T2" fmla="*/ 2147483646 w 41"/>
                <a:gd name="T3" fmla="*/ 2147483646 h 123"/>
                <a:gd name="T4" fmla="*/ 2147483646 w 41"/>
                <a:gd name="T5" fmla="*/ 2147483646 h 123"/>
                <a:gd name="T6" fmla="*/ 2147483646 w 41"/>
                <a:gd name="T7" fmla="*/ 2147483646 h 123"/>
                <a:gd name="T8" fmla="*/ 2147483646 w 41"/>
                <a:gd name="T9" fmla="*/ 2147483646 h 123"/>
                <a:gd name="T10" fmla="*/ 2147483646 w 41"/>
                <a:gd name="T11" fmla="*/ 2147483646 h 123"/>
                <a:gd name="T12" fmla="*/ 2147483646 w 41"/>
                <a:gd name="T13" fmla="*/ 2147483646 h 123"/>
                <a:gd name="T14" fmla="*/ 2147483646 w 41"/>
                <a:gd name="T15" fmla="*/ 2147483646 h 123"/>
                <a:gd name="T16" fmla="*/ 2147483646 w 41"/>
                <a:gd name="T17" fmla="*/ 2147483646 h 123"/>
                <a:gd name="T18" fmla="*/ 2147483646 w 41"/>
                <a:gd name="T19" fmla="*/ 2147483646 h 123"/>
                <a:gd name="T20" fmla="*/ 2147483646 w 41"/>
                <a:gd name="T21" fmla="*/ 2147483646 h 123"/>
                <a:gd name="T22" fmla="*/ 2147483646 w 41"/>
                <a:gd name="T23" fmla="*/ 0 h 123"/>
                <a:gd name="T24" fmla="*/ 2147483646 w 41"/>
                <a:gd name="T25" fmla="*/ 0 h 123"/>
                <a:gd name="T26" fmla="*/ 2147483646 w 41"/>
                <a:gd name="T27" fmla="*/ 0 h 123"/>
                <a:gd name="T28" fmla="*/ 2147483646 w 41"/>
                <a:gd name="T29" fmla="*/ 0 h 123"/>
                <a:gd name="T30" fmla="*/ 2147483646 w 41"/>
                <a:gd name="T31" fmla="*/ 0 h 123"/>
                <a:gd name="T32" fmla="*/ 2147483646 w 41"/>
                <a:gd name="T33" fmla="*/ 2147483646 h 123"/>
                <a:gd name="T34" fmla="*/ 0 w 41"/>
                <a:gd name="T35" fmla="*/ 2147483646 h 123"/>
                <a:gd name="T36" fmla="*/ 0 w 41"/>
                <a:gd name="T37" fmla="*/ 2147483646 h 123"/>
                <a:gd name="T38" fmla="*/ 0 w 41"/>
                <a:gd name="T39" fmla="*/ 2147483646 h 123"/>
                <a:gd name="T40" fmla="*/ 0 w 41"/>
                <a:gd name="T41" fmla="*/ 2147483646 h 123"/>
                <a:gd name="T42" fmla="*/ 0 w 41"/>
                <a:gd name="T43" fmla="*/ 2147483646 h 123"/>
                <a:gd name="T44" fmla="*/ 2147483646 w 41"/>
                <a:gd name="T45" fmla="*/ 2147483646 h 123"/>
                <a:gd name="T46" fmla="*/ 2147483646 w 41"/>
                <a:gd name="T47" fmla="*/ 2147483646 h 123"/>
                <a:gd name="T48" fmla="*/ 2147483646 w 41"/>
                <a:gd name="T49" fmla="*/ 2147483646 h 123"/>
                <a:gd name="T50" fmla="*/ 2147483646 w 41"/>
                <a:gd name="T51" fmla="*/ 2147483646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1" h="123">
                  <a:moveTo>
                    <a:pt x="14" y="123"/>
                  </a:moveTo>
                  <a:lnTo>
                    <a:pt x="28" y="123"/>
                  </a:lnTo>
                  <a:lnTo>
                    <a:pt x="33" y="121"/>
                  </a:lnTo>
                  <a:lnTo>
                    <a:pt x="37" y="119"/>
                  </a:lnTo>
                  <a:lnTo>
                    <a:pt x="40" y="115"/>
                  </a:lnTo>
                  <a:lnTo>
                    <a:pt x="41" y="109"/>
                  </a:lnTo>
                  <a:lnTo>
                    <a:pt x="41" y="13"/>
                  </a:lnTo>
                  <a:lnTo>
                    <a:pt x="40" y="8"/>
                  </a:lnTo>
                  <a:lnTo>
                    <a:pt x="37" y="3"/>
                  </a:lnTo>
                  <a:lnTo>
                    <a:pt x="33" y="0"/>
                  </a:lnTo>
                  <a:lnTo>
                    <a:pt x="28" y="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3" y="4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09"/>
                  </a:lnTo>
                  <a:lnTo>
                    <a:pt x="0" y="115"/>
                  </a:lnTo>
                  <a:lnTo>
                    <a:pt x="5" y="119"/>
                  </a:lnTo>
                  <a:lnTo>
                    <a:pt x="9" y="121"/>
                  </a:lnTo>
                  <a:lnTo>
                    <a:pt x="14" y="12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9" name="文本框 15"/>
          <p:cNvSpPr txBox="1">
            <a:spLocks noChangeArrowheads="1"/>
          </p:cNvSpPr>
          <p:nvPr/>
        </p:nvSpPr>
        <p:spPr bwMode="auto">
          <a:xfrm>
            <a:off x="8004175" y="2378075"/>
            <a:ext cx="226218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4400">
                <a:solidFill>
                  <a:schemeClr val="bg1"/>
                </a:solidFill>
              </a:rPr>
              <a:t>10,168 </a:t>
            </a:r>
            <a:r>
              <a:rPr lang="en-US" altLang="zh-CN" sz="3200">
                <a:solidFill>
                  <a:schemeClr val="bg1"/>
                </a:solidFill>
              </a:rPr>
              <a:t>$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40" name="文本框 16"/>
          <p:cNvSpPr txBox="1">
            <a:spLocks noChangeArrowheads="1"/>
          </p:cNvSpPr>
          <p:nvPr/>
        </p:nvSpPr>
        <p:spPr bwMode="auto">
          <a:xfrm>
            <a:off x="7010400" y="3260725"/>
            <a:ext cx="3417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1" name="文本框 21"/>
          <p:cNvSpPr txBox="1">
            <a:spLocks noChangeArrowheads="1"/>
          </p:cNvSpPr>
          <p:nvPr/>
        </p:nvSpPr>
        <p:spPr bwMode="auto">
          <a:xfrm>
            <a:off x="6729413" y="3932238"/>
            <a:ext cx="4529137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billy"/>
              </a:rPr>
              <a:t>The Monocle Guide to Good Business follows up on the success of The Monocle Guide to Better Living. The Monocle Guide to Good Business.</a:t>
            </a:r>
            <a:endParaRPr lang="zh-CN" altLang="en-US" sz="180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billy"/>
            </a:endParaRPr>
          </a:p>
        </p:txBody>
      </p:sp>
      <p:sp>
        <p:nvSpPr>
          <p:cNvPr id="42" name="文本框 22"/>
          <p:cNvSpPr txBox="1">
            <a:spLocks noChangeArrowheads="1"/>
          </p:cNvSpPr>
          <p:nvPr/>
        </p:nvSpPr>
        <p:spPr bwMode="auto">
          <a:xfrm>
            <a:off x="877888" y="2338388"/>
            <a:ext cx="55403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>
                <a:solidFill>
                  <a:schemeClr val="bg1"/>
                </a:solidFill>
              </a:rPr>
              <a:t>ADD YOUR TEXT HERE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43" name="文本框 19"/>
          <p:cNvSpPr txBox="1">
            <a:spLocks noChangeArrowheads="1"/>
          </p:cNvSpPr>
          <p:nvPr/>
        </p:nvSpPr>
        <p:spPr bwMode="auto">
          <a:xfrm>
            <a:off x="5362575" y="2152650"/>
            <a:ext cx="1330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>
                <a:solidFill>
                  <a:schemeClr val="bg1"/>
                </a:solidFill>
              </a:rPr>
              <a:t>TEXT 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4" name="文本框 21"/>
          <p:cNvSpPr txBox="1">
            <a:spLocks noChangeArrowheads="1"/>
          </p:cNvSpPr>
          <p:nvPr/>
        </p:nvSpPr>
        <p:spPr bwMode="auto">
          <a:xfrm>
            <a:off x="3759200" y="2746375"/>
            <a:ext cx="1331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>
                <a:solidFill>
                  <a:schemeClr val="bg1"/>
                </a:solidFill>
              </a:rPr>
              <a:t>TEXT 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5" name="文本框 22"/>
          <p:cNvSpPr txBox="1">
            <a:spLocks noChangeArrowheads="1"/>
          </p:cNvSpPr>
          <p:nvPr/>
        </p:nvSpPr>
        <p:spPr bwMode="auto">
          <a:xfrm>
            <a:off x="4718050" y="3319463"/>
            <a:ext cx="1331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>
                <a:solidFill>
                  <a:schemeClr val="bg1"/>
                </a:solidFill>
              </a:rPr>
              <a:t>TEXT 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6" name="文本框 23"/>
          <p:cNvSpPr txBox="1">
            <a:spLocks noChangeArrowheads="1"/>
          </p:cNvSpPr>
          <p:nvPr/>
        </p:nvSpPr>
        <p:spPr bwMode="auto">
          <a:xfrm>
            <a:off x="4451350" y="3908425"/>
            <a:ext cx="1331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>
                <a:solidFill>
                  <a:schemeClr val="bg1"/>
                </a:solidFill>
              </a:rPr>
              <a:t>TEXT 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7" name="文本框 24"/>
          <p:cNvSpPr txBox="1">
            <a:spLocks noChangeArrowheads="1"/>
          </p:cNvSpPr>
          <p:nvPr/>
        </p:nvSpPr>
        <p:spPr bwMode="auto">
          <a:xfrm>
            <a:off x="3889375" y="4505325"/>
            <a:ext cx="1330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>
                <a:solidFill>
                  <a:schemeClr val="bg1"/>
                </a:solidFill>
              </a:rPr>
              <a:t>TEXT 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8" name="文本框 25"/>
          <p:cNvSpPr txBox="1">
            <a:spLocks noChangeArrowheads="1"/>
          </p:cNvSpPr>
          <p:nvPr/>
        </p:nvSpPr>
        <p:spPr bwMode="auto">
          <a:xfrm>
            <a:off x="4740275" y="5091113"/>
            <a:ext cx="1330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>
                <a:solidFill>
                  <a:schemeClr val="bg1"/>
                </a:solidFill>
              </a:rPr>
              <a:t>TEXT 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pic>
        <p:nvPicPr>
          <p:cNvPr id="49" name="图片 4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51" name="文本框 50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626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图片 4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51" name="文本框 50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52" name="Freeform 5"/>
          <p:cNvSpPr>
            <a:spLocks/>
          </p:cNvSpPr>
          <p:nvPr/>
        </p:nvSpPr>
        <p:spPr bwMode="auto">
          <a:xfrm>
            <a:off x="5069008" y="3971884"/>
            <a:ext cx="2052543" cy="583464"/>
          </a:xfrm>
          <a:custGeom>
            <a:avLst/>
            <a:gdLst>
              <a:gd name="T0" fmla="*/ 1166 w 2364"/>
              <a:gd name="T1" fmla="*/ 0 h 672"/>
              <a:gd name="T2" fmla="*/ 0 w 2364"/>
              <a:gd name="T3" fmla="*/ 246 h 672"/>
              <a:gd name="T4" fmla="*/ 1182 w 2364"/>
              <a:gd name="T5" fmla="*/ 672 h 672"/>
              <a:gd name="T6" fmla="*/ 2364 w 2364"/>
              <a:gd name="T7" fmla="*/ 246 h 672"/>
              <a:gd name="T8" fmla="*/ 1166 w 2364"/>
              <a:gd name="T9" fmla="*/ 0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4" h="672">
                <a:moveTo>
                  <a:pt x="1166" y="0"/>
                </a:moveTo>
                <a:lnTo>
                  <a:pt x="0" y="246"/>
                </a:lnTo>
                <a:lnTo>
                  <a:pt x="1182" y="672"/>
                </a:lnTo>
                <a:lnTo>
                  <a:pt x="2364" y="246"/>
                </a:lnTo>
                <a:lnTo>
                  <a:pt x="1166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6"/>
          <p:cNvSpPr>
            <a:spLocks/>
          </p:cNvSpPr>
          <p:nvPr/>
        </p:nvSpPr>
        <p:spPr bwMode="auto">
          <a:xfrm>
            <a:off x="5345112" y="3402312"/>
            <a:ext cx="1501204" cy="573045"/>
          </a:xfrm>
          <a:custGeom>
            <a:avLst/>
            <a:gdLst>
              <a:gd name="T0" fmla="*/ 864 w 1729"/>
              <a:gd name="T1" fmla="*/ 0 h 660"/>
              <a:gd name="T2" fmla="*/ 0 w 1729"/>
              <a:gd name="T3" fmla="*/ 351 h 660"/>
              <a:gd name="T4" fmla="*/ 864 w 1729"/>
              <a:gd name="T5" fmla="*/ 660 h 660"/>
              <a:gd name="T6" fmla="*/ 1729 w 1729"/>
              <a:gd name="T7" fmla="*/ 351 h 660"/>
              <a:gd name="T8" fmla="*/ 864 w 1729"/>
              <a:gd name="T9" fmla="*/ 0 h 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9" h="660">
                <a:moveTo>
                  <a:pt x="864" y="0"/>
                </a:moveTo>
                <a:lnTo>
                  <a:pt x="0" y="351"/>
                </a:lnTo>
                <a:lnTo>
                  <a:pt x="864" y="660"/>
                </a:lnTo>
                <a:lnTo>
                  <a:pt x="1729" y="351"/>
                </a:lnTo>
                <a:lnTo>
                  <a:pt x="864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4" name="Freeform 7"/>
          <p:cNvSpPr>
            <a:spLocks/>
          </p:cNvSpPr>
          <p:nvPr/>
        </p:nvSpPr>
        <p:spPr bwMode="auto">
          <a:xfrm>
            <a:off x="6095280" y="2390801"/>
            <a:ext cx="718043" cy="1511623"/>
          </a:xfrm>
          <a:custGeom>
            <a:avLst/>
            <a:gdLst>
              <a:gd name="T0" fmla="*/ 0 w 827"/>
              <a:gd name="T1" fmla="*/ 0 h 1741"/>
              <a:gd name="T2" fmla="*/ 0 w 827"/>
              <a:gd name="T3" fmla="*/ 1741 h 1741"/>
              <a:gd name="T4" fmla="*/ 827 w 827"/>
              <a:gd name="T5" fmla="*/ 1445 h 1741"/>
              <a:gd name="T6" fmla="*/ 0 w 827"/>
              <a:gd name="T7" fmla="*/ 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7" h="1741">
                <a:moveTo>
                  <a:pt x="0" y="0"/>
                </a:moveTo>
                <a:lnTo>
                  <a:pt x="0" y="1741"/>
                </a:lnTo>
                <a:lnTo>
                  <a:pt x="827" y="1445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5" name="Freeform 8"/>
          <p:cNvSpPr>
            <a:spLocks/>
          </p:cNvSpPr>
          <p:nvPr/>
        </p:nvSpPr>
        <p:spPr bwMode="auto">
          <a:xfrm>
            <a:off x="5377237" y="2390801"/>
            <a:ext cx="718043" cy="1511623"/>
          </a:xfrm>
          <a:custGeom>
            <a:avLst/>
            <a:gdLst>
              <a:gd name="T0" fmla="*/ 827 w 827"/>
              <a:gd name="T1" fmla="*/ 1741 h 1741"/>
              <a:gd name="T2" fmla="*/ 827 w 827"/>
              <a:gd name="T3" fmla="*/ 0 h 1741"/>
              <a:gd name="T4" fmla="*/ 0 w 827"/>
              <a:gd name="T5" fmla="*/ 1445 h 1741"/>
              <a:gd name="T6" fmla="*/ 827 w 827"/>
              <a:gd name="T7" fmla="*/ 1741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7" h="1741">
                <a:moveTo>
                  <a:pt x="827" y="1741"/>
                </a:moveTo>
                <a:lnTo>
                  <a:pt x="827" y="0"/>
                </a:lnTo>
                <a:lnTo>
                  <a:pt x="0" y="1445"/>
                </a:lnTo>
                <a:lnTo>
                  <a:pt x="827" y="1741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6" name="Freeform 9"/>
          <p:cNvSpPr>
            <a:spLocks/>
          </p:cNvSpPr>
          <p:nvPr/>
        </p:nvSpPr>
        <p:spPr bwMode="auto">
          <a:xfrm>
            <a:off x="6095280" y="4185473"/>
            <a:ext cx="1302375" cy="946393"/>
          </a:xfrm>
          <a:custGeom>
            <a:avLst/>
            <a:gdLst>
              <a:gd name="T0" fmla="*/ 0 w 1500"/>
              <a:gd name="T1" fmla="*/ 426 h 1090"/>
              <a:gd name="T2" fmla="*/ 0 w 1500"/>
              <a:gd name="T3" fmla="*/ 1090 h 1090"/>
              <a:gd name="T4" fmla="*/ 1500 w 1500"/>
              <a:gd name="T5" fmla="*/ 551 h 1090"/>
              <a:gd name="T6" fmla="*/ 1182 w 1500"/>
              <a:gd name="T7" fmla="*/ 0 h 1090"/>
              <a:gd name="T8" fmla="*/ 0 w 1500"/>
              <a:gd name="T9" fmla="*/ 426 h 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0" h="1090">
                <a:moveTo>
                  <a:pt x="0" y="426"/>
                </a:moveTo>
                <a:lnTo>
                  <a:pt x="0" y="1090"/>
                </a:lnTo>
                <a:lnTo>
                  <a:pt x="1500" y="551"/>
                </a:lnTo>
                <a:lnTo>
                  <a:pt x="1182" y="0"/>
                </a:lnTo>
                <a:lnTo>
                  <a:pt x="0" y="426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7" name="Freeform 10"/>
          <p:cNvSpPr>
            <a:spLocks/>
          </p:cNvSpPr>
          <p:nvPr/>
        </p:nvSpPr>
        <p:spPr bwMode="auto">
          <a:xfrm>
            <a:off x="4793773" y="4185473"/>
            <a:ext cx="1301507" cy="946393"/>
          </a:xfrm>
          <a:custGeom>
            <a:avLst/>
            <a:gdLst>
              <a:gd name="T0" fmla="*/ 0 w 1499"/>
              <a:gd name="T1" fmla="*/ 551 h 1090"/>
              <a:gd name="T2" fmla="*/ 1499 w 1499"/>
              <a:gd name="T3" fmla="*/ 1090 h 1090"/>
              <a:gd name="T4" fmla="*/ 1499 w 1499"/>
              <a:gd name="T5" fmla="*/ 426 h 1090"/>
              <a:gd name="T6" fmla="*/ 317 w 1499"/>
              <a:gd name="T7" fmla="*/ 0 h 1090"/>
              <a:gd name="T8" fmla="*/ 0 w 1499"/>
              <a:gd name="T9" fmla="*/ 551 h 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9" h="1090">
                <a:moveTo>
                  <a:pt x="0" y="551"/>
                </a:moveTo>
                <a:lnTo>
                  <a:pt x="1499" y="1090"/>
                </a:lnTo>
                <a:lnTo>
                  <a:pt x="1499" y="426"/>
                </a:lnTo>
                <a:lnTo>
                  <a:pt x="317" y="0"/>
                </a:lnTo>
                <a:lnTo>
                  <a:pt x="0" y="551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6095280" y="3707068"/>
            <a:ext cx="994146" cy="776216"/>
          </a:xfrm>
          <a:custGeom>
            <a:avLst/>
            <a:gdLst>
              <a:gd name="T0" fmla="*/ 865 w 1145"/>
              <a:gd name="T1" fmla="*/ 0 h 894"/>
              <a:gd name="T2" fmla="*/ 0 w 1145"/>
              <a:gd name="T3" fmla="*/ 309 h 894"/>
              <a:gd name="T4" fmla="*/ 0 w 1145"/>
              <a:gd name="T5" fmla="*/ 894 h 894"/>
              <a:gd name="T6" fmla="*/ 1145 w 1145"/>
              <a:gd name="T7" fmla="*/ 484 h 894"/>
              <a:gd name="T8" fmla="*/ 865 w 1145"/>
              <a:gd name="T9" fmla="*/ 0 h 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5" h="894">
                <a:moveTo>
                  <a:pt x="865" y="0"/>
                </a:moveTo>
                <a:lnTo>
                  <a:pt x="0" y="309"/>
                </a:lnTo>
                <a:lnTo>
                  <a:pt x="0" y="894"/>
                </a:lnTo>
                <a:lnTo>
                  <a:pt x="1145" y="484"/>
                </a:lnTo>
                <a:lnTo>
                  <a:pt x="865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9" name="Freeform 12"/>
          <p:cNvSpPr>
            <a:spLocks/>
          </p:cNvSpPr>
          <p:nvPr/>
        </p:nvSpPr>
        <p:spPr bwMode="auto">
          <a:xfrm>
            <a:off x="5102002" y="3707068"/>
            <a:ext cx="993278" cy="776216"/>
          </a:xfrm>
          <a:custGeom>
            <a:avLst/>
            <a:gdLst>
              <a:gd name="T0" fmla="*/ 0 w 1144"/>
              <a:gd name="T1" fmla="*/ 484 h 894"/>
              <a:gd name="T2" fmla="*/ 1144 w 1144"/>
              <a:gd name="T3" fmla="*/ 894 h 894"/>
              <a:gd name="T4" fmla="*/ 1144 w 1144"/>
              <a:gd name="T5" fmla="*/ 309 h 894"/>
              <a:gd name="T6" fmla="*/ 280 w 1144"/>
              <a:gd name="T7" fmla="*/ 0 h 894"/>
              <a:gd name="T8" fmla="*/ 0 w 1144"/>
              <a:gd name="T9" fmla="*/ 484 h 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4" h="894">
                <a:moveTo>
                  <a:pt x="0" y="484"/>
                </a:moveTo>
                <a:lnTo>
                  <a:pt x="1144" y="894"/>
                </a:lnTo>
                <a:lnTo>
                  <a:pt x="1144" y="309"/>
                </a:lnTo>
                <a:lnTo>
                  <a:pt x="280" y="0"/>
                </a:lnTo>
                <a:lnTo>
                  <a:pt x="0" y="484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0" name="矩形 4"/>
          <p:cNvSpPr>
            <a:spLocks noChangeArrowheads="1"/>
          </p:cNvSpPr>
          <p:nvPr/>
        </p:nvSpPr>
        <p:spPr bwMode="auto">
          <a:xfrm>
            <a:off x="6813323" y="2874072"/>
            <a:ext cx="32583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02" name="矩形 4"/>
          <p:cNvSpPr>
            <a:spLocks noChangeArrowheads="1"/>
          </p:cNvSpPr>
          <p:nvPr/>
        </p:nvSpPr>
        <p:spPr bwMode="auto">
          <a:xfrm>
            <a:off x="7272163" y="3604835"/>
            <a:ext cx="34744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03" name="矩形 4"/>
          <p:cNvSpPr>
            <a:spLocks noChangeArrowheads="1"/>
          </p:cNvSpPr>
          <p:nvPr/>
        </p:nvSpPr>
        <p:spPr bwMode="auto">
          <a:xfrm>
            <a:off x="7650905" y="4349331"/>
            <a:ext cx="32583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104" name="矩形 4"/>
          <p:cNvSpPr>
            <a:spLocks noChangeArrowheads="1"/>
          </p:cNvSpPr>
          <p:nvPr/>
        </p:nvSpPr>
        <p:spPr bwMode="auto">
          <a:xfrm>
            <a:off x="4392511" y="2848604"/>
            <a:ext cx="8271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30%</a:t>
            </a:r>
            <a:endParaRPr lang="zh-CN" altLang="en-US" sz="1800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5" name="矩形 4"/>
          <p:cNvSpPr>
            <a:spLocks noChangeArrowheads="1"/>
          </p:cNvSpPr>
          <p:nvPr/>
        </p:nvSpPr>
        <p:spPr bwMode="auto">
          <a:xfrm>
            <a:off x="3828634" y="3602552"/>
            <a:ext cx="8271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20%</a:t>
            </a:r>
            <a:endParaRPr lang="zh-CN" altLang="en-US" sz="1800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6" name="矩形 4"/>
          <p:cNvSpPr>
            <a:spLocks noChangeArrowheads="1"/>
          </p:cNvSpPr>
          <p:nvPr/>
        </p:nvSpPr>
        <p:spPr bwMode="auto">
          <a:xfrm>
            <a:off x="3210464" y="4262284"/>
            <a:ext cx="8271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50%</a:t>
            </a:r>
            <a:endParaRPr lang="zh-CN" altLang="en-US" sz="1800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77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100" grpId="0"/>
      <p:bldP spid="102" grpId="0"/>
      <p:bldP spid="103" grpId="0"/>
      <p:bldP spid="104" grpId="0"/>
      <p:bldP spid="105" grpId="0"/>
      <p:bldP spid="10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图片 4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51" name="文本框 50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9" name="Freeform 69"/>
          <p:cNvSpPr>
            <a:spLocks/>
          </p:cNvSpPr>
          <p:nvPr/>
        </p:nvSpPr>
        <p:spPr bwMode="auto">
          <a:xfrm rot="5400000">
            <a:off x="4558903" y="3878595"/>
            <a:ext cx="1110854" cy="423863"/>
          </a:xfrm>
          <a:custGeom>
            <a:avLst/>
            <a:gdLst>
              <a:gd name="T0" fmla="*/ 465 w 933"/>
              <a:gd name="T1" fmla="*/ 356 h 356"/>
              <a:gd name="T2" fmla="*/ 0 w 933"/>
              <a:gd name="T3" fmla="*/ 178 h 356"/>
              <a:gd name="T4" fmla="*/ 465 w 933"/>
              <a:gd name="T5" fmla="*/ 0 h 356"/>
              <a:gd name="T6" fmla="*/ 933 w 933"/>
              <a:gd name="T7" fmla="*/ 178 h 356"/>
              <a:gd name="T8" fmla="*/ 465 w 933"/>
              <a:gd name="T9" fmla="*/ 35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356">
                <a:moveTo>
                  <a:pt x="465" y="356"/>
                </a:moveTo>
                <a:lnTo>
                  <a:pt x="0" y="178"/>
                </a:lnTo>
                <a:lnTo>
                  <a:pt x="465" y="0"/>
                </a:lnTo>
                <a:lnTo>
                  <a:pt x="933" y="178"/>
                </a:lnTo>
                <a:lnTo>
                  <a:pt x="465" y="356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0" name="Freeform 70"/>
          <p:cNvSpPr>
            <a:spLocks/>
          </p:cNvSpPr>
          <p:nvPr/>
        </p:nvSpPr>
        <p:spPr bwMode="auto">
          <a:xfrm rot="5400000">
            <a:off x="4454129" y="3428539"/>
            <a:ext cx="553641" cy="766763"/>
          </a:xfrm>
          <a:custGeom>
            <a:avLst/>
            <a:gdLst>
              <a:gd name="T0" fmla="*/ 465 w 465"/>
              <a:gd name="T1" fmla="*/ 178 h 644"/>
              <a:gd name="T2" fmla="*/ 0 w 465"/>
              <a:gd name="T3" fmla="*/ 0 h 644"/>
              <a:gd name="T4" fmla="*/ 0 w 465"/>
              <a:gd name="T5" fmla="*/ 364 h 644"/>
              <a:gd name="T6" fmla="*/ 465 w 465"/>
              <a:gd name="T7" fmla="*/ 644 h 644"/>
              <a:gd name="T8" fmla="*/ 465 w 465"/>
              <a:gd name="T9" fmla="*/ 178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5" h="644">
                <a:moveTo>
                  <a:pt x="465" y="178"/>
                </a:moveTo>
                <a:lnTo>
                  <a:pt x="0" y="0"/>
                </a:lnTo>
                <a:lnTo>
                  <a:pt x="0" y="364"/>
                </a:lnTo>
                <a:lnTo>
                  <a:pt x="465" y="644"/>
                </a:lnTo>
                <a:lnTo>
                  <a:pt x="465" y="178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1" name="Freeform 71"/>
          <p:cNvSpPr>
            <a:spLocks/>
          </p:cNvSpPr>
          <p:nvPr/>
        </p:nvSpPr>
        <p:spPr bwMode="auto">
          <a:xfrm rot="5400000">
            <a:off x="4452343" y="3983966"/>
            <a:ext cx="557213" cy="766763"/>
          </a:xfrm>
          <a:custGeom>
            <a:avLst/>
            <a:gdLst>
              <a:gd name="T0" fmla="*/ 0 w 468"/>
              <a:gd name="T1" fmla="*/ 178 h 644"/>
              <a:gd name="T2" fmla="*/ 468 w 468"/>
              <a:gd name="T3" fmla="*/ 0 h 644"/>
              <a:gd name="T4" fmla="*/ 468 w 468"/>
              <a:gd name="T5" fmla="*/ 364 h 644"/>
              <a:gd name="T6" fmla="*/ 0 w 468"/>
              <a:gd name="T7" fmla="*/ 644 h 644"/>
              <a:gd name="T8" fmla="*/ 0 w 468"/>
              <a:gd name="T9" fmla="*/ 178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" h="644">
                <a:moveTo>
                  <a:pt x="0" y="178"/>
                </a:moveTo>
                <a:lnTo>
                  <a:pt x="468" y="0"/>
                </a:lnTo>
                <a:lnTo>
                  <a:pt x="468" y="364"/>
                </a:lnTo>
                <a:lnTo>
                  <a:pt x="0" y="644"/>
                </a:lnTo>
                <a:lnTo>
                  <a:pt x="0" y="178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72"/>
          <p:cNvSpPr>
            <a:spLocks/>
          </p:cNvSpPr>
          <p:nvPr/>
        </p:nvSpPr>
        <p:spPr bwMode="auto">
          <a:xfrm rot="5400000">
            <a:off x="4938118" y="3956581"/>
            <a:ext cx="1778794" cy="266700"/>
          </a:xfrm>
          <a:custGeom>
            <a:avLst/>
            <a:gdLst>
              <a:gd name="T0" fmla="*/ 746 w 1494"/>
              <a:gd name="T1" fmla="*/ 224 h 224"/>
              <a:gd name="T2" fmla="*/ 0 w 1494"/>
              <a:gd name="T3" fmla="*/ 112 h 224"/>
              <a:gd name="T4" fmla="*/ 746 w 1494"/>
              <a:gd name="T5" fmla="*/ 0 h 224"/>
              <a:gd name="T6" fmla="*/ 1494 w 1494"/>
              <a:gd name="T7" fmla="*/ 112 h 224"/>
              <a:gd name="T8" fmla="*/ 746 w 1494"/>
              <a:gd name="T9" fmla="*/ 224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4" h="224">
                <a:moveTo>
                  <a:pt x="746" y="224"/>
                </a:moveTo>
                <a:lnTo>
                  <a:pt x="0" y="112"/>
                </a:lnTo>
                <a:lnTo>
                  <a:pt x="746" y="0"/>
                </a:lnTo>
                <a:lnTo>
                  <a:pt x="1494" y="112"/>
                </a:lnTo>
                <a:lnTo>
                  <a:pt x="746" y="224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73"/>
          <p:cNvSpPr>
            <a:spLocks/>
          </p:cNvSpPr>
          <p:nvPr/>
        </p:nvSpPr>
        <p:spPr bwMode="auto">
          <a:xfrm rot="5400000">
            <a:off x="5015509" y="3276735"/>
            <a:ext cx="888206" cy="735806"/>
          </a:xfrm>
          <a:custGeom>
            <a:avLst/>
            <a:gdLst>
              <a:gd name="T0" fmla="*/ 746 w 746"/>
              <a:gd name="T1" fmla="*/ 112 h 618"/>
              <a:gd name="T2" fmla="*/ 0 w 746"/>
              <a:gd name="T3" fmla="*/ 0 h 618"/>
              <a:gd name="T4" fmla="*/ 0 w 746"/>
              <a:gd name="T5" fmla="*/ 394 h 618"/>
              <a:gd name="T6" fmla="*/ 746 w 746"/>
              <a:gd name="T7" fmla="*/ 618 h 618"/>
              <a:gd name="T8" fmla="*/ 746 w 746"/>
              <a:gd name="T9" fmla="*/ 112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6" h="618">
                <a:moveTo>
                  <a:pt x="746" y="112"/>
                </a:moveTo>
                <a:lnTo>
                  <a:pt x="0" y="0"/>
                </a:lnTo>
                <a:lnTo>
                  <a:pt x="0" y="394"/>
                </a:lnTo>
                <a:lnTo>
                  <a:pt x="746" y="618"/>
                </a:lnTo>
                <a:lnTo>
                  <a:pt x="746" y="112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4" name="Freeform 74"/>
          <p:cNvSpPr>
            <a:spLocks/>
          </p:cNvSpPr>
          <p:nvPr/>
        </p:nvSpPr>
        <p:spPr bwMode="auto">
          <a:xfrm rot="5400000">
            <a:off x="5014318" y="4166132"/>
            <a:ext cx="890588" cy="735806"/>
          </a:xfrm>
          <a:custGeom>
            <a:avLst/>
            <a:gdLst>
              <a:gd name="T0" fmla="*/ 0 w 748"/>
              <a:gd name="T1" fmla="*/ 112 h 618"/>
              <a:gd name="T2" fmla="*/ 748 w 748"/>
              <a:gd name="T3" fmla="*/ 0 h 618"/>
              <a:gd name="T4" fmla="*/ 748 w 748"/>
              <a:gd name="T5" fmla="*/ 394 h 618"/>
              <a:gd name="T6" fmla="*/ 0 w 748"/>
              <a:gd name="T7" fmla="*/ 618 h 618"/>
              <a:gd name="T8" fmla="*/ 0 w 748"/>
              <a:gd name="T9" fmla="*/ 112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618">
                <a:moveTo>
                  <a:pt x="0" y="112"/>
                </a:moveTo>
                <a:lnTo>
                  <a:pt x="748" y="0"/>
                </a:lnTo>
                <a:lnTo>
                  <a:pt x="748" y="394"/>
                </a:lnTo>
                <a:lnTo>
                  <a:pt x="0" y="618"/>
                </a:lnTo>
                <a:lnTo>
                  <a:pt x="0" y="112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75"/>
          <p:cNvSpPr>
            <a:spLocks/>
          </p:cNvSpPr>
          <p:nvPr/>
        </p:nvSpPr>
        <p:spPr bwMode="auto">
          <a:xfrm rot="5400000">
            <a:off x="6826448" y="3879191"/>
            <a:ext cx="1110854" cy="422672"/>
          </a:xfrm>
          <a:custGeom>
            <a:avLst/>
            <a:gdLst>
              <a:gd name="T0" fmla="*/ 465 w 933"/>
              <a:gd name="T1" fmla="*/ 0 h 355"/>
              <a:gd name="T2" fmla="*/ 0 w 933"/>
              <a:gd name="T3" fmla="*/ 177 h 355"/>
              <a:gd name="T4" fmla="*/ 465 w 933"/>
              <a:gd name="T5" fmla="*/ 355 h 355"/>
              <a:gd name="T6" fmla="*/ 933 w 933"/>
              <a:gd name="T7" fmla="*/ 177 h 355"/>
              <a:gd name="T8" fmla="*/ 465 w 933"/>
              <a:gd name="T9" fmla="*/ 0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355">
                <a:moveTo>
                  <a:pt x="465" y="0"/>
                </a:moveTo>
                <a:lnTo>
                  <a:pt x="0" y="177"/>
                </a:lnTo>
                <a:lnTo>
                  <a:pt x="465" y="355"/>
                </a:lnTo>
                <a:lnTo>
                  <a:pt x="933" y="177"/>
                </a:lnTo>
                <a:lnTo>
                  <a:pt x="465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76"/>
          <p:cNvSpPr>
            <a:spLocks/>
          </p:cNvSpPr>
          <p:nvPr/>
        </p:nvSpPr>
        <p:spPr bwMode="auto">
          <a:xfrm rot="5400000">
            <a:off x="7489032" y="3428539"/>
            <a:ext cx="553641" cy="766763"/>
          </a:xfrm>
          <a:custGeom>
            <a:avLst/>
            <a:gdLst>
              <a:gd name="T0" fmla="*/ 465 w 465"/>
              <a:gd name="T1" fmla="*/ 467 h 644"/>
              <a:gd name="T2" fmla="*/ 0 w 465"/>
              <a:gd name="T3" fmla="*/ 644 h 644"/>
              <a:gd name="T4" fmla="*/ 0 w 465"/>
              <a:gd name="T5" fmla="*/ 280 h 644"/>
              <a:gd name="T6" fmla="*/ 465 w 465"/>
              <a:gd name="T7" fmla="*/ 0 h 644"/>
              <a:gd name="T8" fmla="*/ 465 w 465"/>
              <a:gd name="T9" fmla="*/ 467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5" h="644">
                <a:moveTo>
                  <a:pt x="465" y="467"/>
                </a:moveTo>
                <a:lnTo>
                  <a:pt x="0" y="644"/>
                </a:lnTo>
                <a:lnTo>
                  <a:pt x="0" y="280"/>
                </a:lnTo>
                <a:lnTo>
                  <a:pt x="465" y="0"/>
                </a:lnTo>
                <a:lnTo>
                  <a:pt x="465" y="467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Freeform 77"/>
          <p:cNvSpPr>
            <a:spLocks/>
          </p:cNvSpPr>
          <p:nvPr/>
        </p:nvSpPr>
        <p:spPr bwMode="auto">
          <a:xfrm rot="5400000">
            <a:off x="7487246" y="3983966"/>
            <a:ext cx="557213" cy="766763"/>
          </a:xfrm>
          <a:custGeom>
            <a:avLst/>
            <a:gdLst>
              <a:gd name="T0" fmla="*/ 0 w 468"/>
              <a:gd name="T1" fmla="*/ 467 h 644"/>
              <a:gd name="T2" fmla="*/ 468 w 468"/>
              <a:gd name="T3" fmla="*/ 644 h 644"/>
              <a:gd name="T4" fmla="*/ 468 w 468"/>
              <a:gd name="T5" fmla="*/ 280 h 644"/>
              <a:gd name="T6" fmla="*/ 0 w 468"/>
              <a:gd name="T7" fmla="*/ 0 h 644"/>
              <a:gd name="T8" fmla="*/ 0 w 468"/>
              <a:gd name="T9" fmla="*/ 467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" h="644">
                <a:moveTo>
                  <a:pt x="0" y="467"/>
                </a:moveTo>
                <a:lnTo>
                  <a:pt x="468" y="644"/>
                </a:lnTo>
                <a:lnTo>
                  <a:pt x="468" y="280"/>
                </a:lnTo>
                <a:lnTo>
                  <a:pt x="0" y="0"/>
                </a:lnTo>
                <a:lnTo>
                  <a:pt x="0" y="467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Freeform 78"/>
          <p:cNvSpPr>
            <a:spLocks/>
          </p:cNvSpPr>
          <p:nvPr/>
        </p:nvSpPr>
        <p:spPr bwMode="auto">
          <a:xfrm rot="5400000">
            <a:off x="5778699" y="3956581"/>
            <a:ext cx="1778794" cy="266700"/>
          </a:xfrm>
          <a:custGeom>
            <a:avLst/>
            <a:gdLst>
              <a:gd name="T0" fmla="*/ 746 w 1494"/>
              <a:gd name="T1" fmla="*/ 0 h 224"/>
              <a:gd name="T2" fmla="*/ 0 w 1494"/>
              <a:gd name="T3" fmla="*/ 111 h 224"/>
              <a:gd name="T4" fmla="*/ 746 w 1494"/>
              <a:gd name="T5" fmla="*/ 224 h 224"/>
              <a:gd name="T6" fmla="*/ 1494 w 1494"/>
              <a:gd name="T7" fmla="*/ 111 h 224"/>
              <a:gd name="T8" fmla="*/ 746 w 1494"/>
              <a:gd name="T9" fmla="*/ 0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4" h="224">
                <a:moveTo>
                  <a:pt x="746" y="0"/>
                </a:moveTo>
                <a:lnTo>
                  <a:pt x="0" y="111"/>
                </a:lnTo>
                <a:lnTo>
                  <a:pt x="746" y="224"/>
                </a:lnTo>
                <a:lnTo>
                  <a:pt x="1494" y="111"/>
                </a:lnTo>
                <a:lnTo>
                  <a:pt x="746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Freeform 79"/>
          <p:cNvSpPr>
            <a:spLocks/>
          </p:cNvSpPr>
          <p:nvPr/>
        </p:nvSpPr>
        <p:spPr bwMode="auto">
          <a:xfrm rot="5400000">
            <a:off x="6592492" y="3277330"/>
            <a:ext cx="888206" cy="734616"/>
          </a:xfrm>
          <a:custGeom>
            <a:avLst/>
            <a:gdLst>
              <a:gd name="T0" fmla="*/ 746 w 746"/>
              <a:gd name="T1" fmla="*/ 506 h 617"/>
              <a:gd name="T2" fmla="*/ 0 w 746"/>
              <a:gd name="T3" fmla="*/ 617 h 617"/>
              <a:gd name="T4" fmla="*/ 0 w 746"/>
              <a:gd name="T5" fmla="*/ 224 h 617"/>
              <a:gd name="T6" fmla="*/ 746 w 746"/>
              <a:gd name="T7" fmla="*/ 0 h 617"/>
              <a:gd name="T8" fmla="*/ 746 w 746"/>
              <a:gd name="T9" fmla="*/ 506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6" h="617">
                <a:moveTo>
                  <a:pt x="746" y="506"/>
                </a:moveTo>
                <a:lnTo>
                  <a:pt x="0" y="617"/>
                </a:lnTo>
                <a:lnTo>
                  <a:pt x="0" y="224"/>
                </a:lnTo>
                <a:lnTo>
                  <a:pt x="746" y="0"/>
                </a:lnTo>
                <a:lnTo>
                  <a:pt x="746" y="506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Freeform 80"/>
          <p:cNvSpPr>
            <a:spLocks/>
          </p:cNvSpPr>
          <p:nvPr/>
        </p:nvSpPr>
        <p:spPr bwMode="auto">
          <a:xfrm rot="5400000">
            <a:off x="6591301" y="4166727"/>
            <a:ext cx="890588" cy="734616"/>
          </a:xfrm>
          <a:custGeom>
            <a:avLst/>
            <a:gdLst>
              <a:gd name="T0" fmla="*/ 0 w 748"/>
              <a:gd name="T1" fmla="*/ 506 h 617"/>
              <a:gd name="T2" fmla="*/ 748 w 748"/>
              <a:gd name="T3" fmla="*/ 617 h 617"/>
              <a:gd name="T4" fmla="*/ 748 w 748"/>
              <a:gd name="T5" fmla="*/ 224 h 617"/>
              <a:gd name="T6" fmla="*/ 0 w 748"/>
              <a:gd name="T7" fmla="*/ 0 h 617"/>
              <a:gd name="T8" fmla="*/ 0 w 748"/>
              <a:gd name="T9" fmla="*/ 506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617">
                <a:moveTo>
                  <a:pt x="0" y="506"/>
                </a:moveTo>
                <a:lnTo>
                  <a:pt x="748" y="617"/>
                </a:lnTo>
                <a:lnTo>
                  <a:pt x="748" y="224"/>
                </a:lnTo>
                <a:lnTo>
                  <a:pt x="0" y="0"/>
                </a:lnTo>
                <a:lnTo>
                  <a:pt x="0" y="506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1" name="Freeform 81"/>
          <p:cNvSpPr>
            <a:spLocks/>
          </p:cNvSpPr>
          <p:nvPr/>
        </p:nvSpPr>
        <p:spPr bwMode="auto">
          <a:xfrm rot="5400000">
            <a:off x="5632252" y="3095759"/>
            <a:ext cx="1222772" cy="763191"/>
          </a:xfrm>
          <a:custGeom>
            <a:avLst/>
            <a:gdLst>
              <a:gd name="T0" fmla="*/ 1027 w 1027"/>
              <a:gd name="T1" fmla="*/ 641 h 641"/>
              <a:gd name="T2" fmla="*/ 0 w 1027"/>
              <a:gd name="T3" fmla="*/ 532 h 641"/>
              <a:gd name="T4" fmla="*/ 0 w 1027"/>
              <a:gd name="T5" fmla="*/ 111 h 641"/>
              <a:gd name="T6" fmla="*/ 1027 w 1027"/>
              <a:gd name="T7" fmla="*/ 0 h 641"/>
              <a:gd name="T8" fmla="*/ 1027 w 1027"/>
              <a:gd name="T9" fmla="*/ 641 h 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7" h="641">
                <a:moveTo>
                  <a:pt x="1027" y="641"/>
                </a:moveTo>
                <a:lnTo>
                  <a:pt x="0" y="532"/>
                </a:lnTo>
                <a:lnTo>
                  <a:pt x="0" y="111"/>
                </a:lnTo>
                <a:lnTo>
                  <a:pt x="1027" y="0"/>
                </a:lnTo>
                <a:lnTo>
                  <a:pt x="1027" y="641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2" name="Freeform 82"/>
          <p:cNvSpPr>
            <a:spLocks/>
          </p:cNvSpPr>
          <p:nvPr/>
        </p:nvSpPr>
        <p:spPr bwMode="auto">
          <a:xfrm rot="5400000">
            <a:off x="5631061" y="4319722"/>
            <a:ext cx="1225154" cy="763191"/>
          </a:xfrm>
          <a:custGeom>
            <a:avLst/>
            <a:gdLst>
              <a:gd name="T0" fmla="*/ 0 w 1029"/>
              <a:gd name="T1" fmla="*/ 641 h 641"/>
              <a:gd name="T2" fmla="*/ 1029 w 1029"/>
              <a:gd name="T3" fmla="*/ 532 h 641"/>
              <a:gd name="T4" fmla="*/ 1029 w 1029"/>
              <a:gd name="T5" fmla="*/ 111 h 641"/>
              <a:gd name="T6" fmla="*/ 0 w 1029"/>
              <a:gd name="T7" fmla="*/ 0 h 641"/>
              <a:gd name="T8" fmla="*/ 0 w 1029"/>
              <a:gd name="T9" fmla="*/ 641 h 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9" h="641">
                <a:moveTo>
                  <a:pt x="0" y="641"/>
                </a:moveTo>
                <a:lnTo>
                  <a:pt x="1029" y="532"/>
                </a:lnTo>
                <a:lnTo>
                  <a:pt x="1029" y="111"/>
                </a:lnTo>
                <a:lnTo>
                  <a:pt x="0" y="0"/>
                </a:lnTo>
                <a:lnTo>
                  <a:pt x="0" y="641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3" name="Freeform 83"/>
          <p:cNvSpPr>
            <a:spLocks/>
          </p:cNvSpPr>
          <p:nvPr/>
        </p:nvSpPr>
        <p:spPr bwMode="auto">
          <a:xfrm rot="5400000">
            <a:off x="7865865" y="3811325"/>
            <a:ext cx="9525" cy="557213"/>
          </a:xfrm>
          <a:custGeom>
            <a:avLst/>
            <a:gdLst>
              <a:gd name="T0" fmla="*/ 8 w 8"/>
              <a:gd name="T1" fmla="*/ 468 h 468"/>
              <a:gd name="T2" fmla="*/ 0 w 8"/>
              <a:gd name="T3" fmla="*/ 468 h 468"/>
              <a:gd name="T4" fmla="*/ 0 w 8"/>
              <a:gd name="T5" fmla="*/ 2 h 468"/>
              <a:gd name="T6" fmla="*/ 3 w 8"/>
              <a:gd name="T7" fmla="*/ 0 h 468"/>
              <a:gd name="T8" fmla="*/ 8 w 8"/>
              <a:gd name="T9" fmla="*/ 2 h 468"/>
              <a:gd name="T10" fmla="*/ 8 w 8"/>
              <a:gd name="T11" fmla="*/ 468 h 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" h="468">
                <a:moveTo>
                  <a:pt x="8" y="468"/>
                </a:moveTo>
                <a:lnTo>
                  <a:pt x="0" y="468"/>
                </a:lnTo>
                <a:lnTo>
                  <a:pt x="0" y="2"/>
                </a:lnTo>
                <a:lnTo>
                  <a:pt x="3" y="0"/>
                </a:lnTo>
                <a:lnTo>
                  <a:pt x="8" y="2"/>
                </a:lnTo>
                <a:lnTo>
                  <a:pt x="8" y="468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4" name="Freeform 84"/>
          <p:cNvSpPr>
            <a:spLocks/>
          </p:cNvSpPr>
          <p:nvPr/>
        </p:nvSpPr>
        <p:spPr bwMode="auto">
          <a:xfrm rot="5400000">
            <a:off x="7097912" y="3788703"/>
            <a:ext cx="9525" cy="602456"/>
          </a:xfrm>
          <a:custGeom>
            <a:avLst/>
            <a:gdLst>
              <a:gd name="T0" fmla="*/ 8 w 8"/>
              <a:gd name="T1" fmla="*/ 506 h 506"/>
              <a:gd name="T2" fmla="*/ 0 w 8"/>
              <a:gd name="T3" fmla="*/ 506 h 506"/>
              <a:gd name="T4" fmla="*/ 0 w 8"/>
              <a:gd name="T5" fmla="*/ 1 h 506"/>
              <a:gd name="T6" fmla="*/ 3 w 8"/>
              <a:gd name="T7" fmla="*/ 0 h 506"/>
              <a:gd name="T8" fmla="*/ 8 w 8"/>
              <a:gd name="T9" fmla="*/ 1 h 506"/>
              <a:gd name="T10" fmla="*/ 8 w 8"/>
              <a:gd name="T11" fmla="*/ 506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" h="506">
                <a:moveTo>
                  <a:pt x="8" y="506"/>
                </a:moveTo>
                <a:lnTo>
                  <a:pt x="0" y="506"/>
                </a:lnTo>
                <a:lnTo>
                  <a:pt x="0" y="1"/>
                </a:lnTo>
                <a:lnTo>
                  <a:pt x="3" y="0"/>
                </a:lnTo>
                <a:lnTo>
                  <a:pt x="8" y="1"/>
                </a:lnTo>
                <a:lnTo>
                  <a:pt x="8" y="506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5" name="Freeform 85"/>
          <p:cNvSpPr>
            <a:spLocks/>
          </p:cNvSpPr>
          <p:nvPr/>
        </p:nvSpPr>
        <p:spPr bwMode="auto">
          <a:xfrm rot="5400000">
            <a:off x="4621412" y="3811325"/>
            <a:ext cx="9525" cy="557213"/>
          </a:xfrm>
          <a:custGeom>
            <a:avLst/>
            <a:gdLst>
              <a:gd name="T0" fmla="*/ 8 w 8"/>
              <a:gd name="T1" fmla="*/ 0 h 468"/>
              <a:gd name="T2" fmla="*/ 0 w 8"/>
              <a:gd name="T3" fmla="*/ 0 h 468"/>
              <a:gd name="T4" fmla="*/ 0 w 8"/>
              <a:gd name="T5" fmla="*/ 467 h 468"/>
              <a:gd name="T6" fmla="*/ 3 w 8"/>
              <a:gd name="T7" fmla="*/ 468 h 468"/>
              <a:gd name="T8" fmla="*/ 8 w 8"/>
              <a:gd name="T9" fmla="*/ 467 h 468"/>
              <a:gd name="T10" fmla="*/ 8 w 8"/>
              <a:gd name="T11" fmla="*/ 0 h 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" h="468">
                <a:moveTo>
                  <a:pt x="8" y="0"/>
                </a:moveTo>
                <a:lnTo>
                  <a:pt x="0" y="0"/>
                </a:lnTo>
                <a:lnTo>
                  <a:pt x="0" y="467"/>
                </a:lnTo>
                <a:lnTo>
                  <a:pt x="3" y="468"/>
                </a:lnTo>
                <a:lnTo>
                  <a:pt x="8" y="467"/>
                </a:lnTo>
                <a:lnTo>
                  <a:pt x="8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6" name="Freeform 86"/>
          <p:cNvSpPr>
            <a:spLocks/>
          </p:cNvSpPr>
          <p:nvPr/>
        </p:nvSpPr>
        <p:spPr bwMode="auto">
          <a:xfrm rot="5400000">
            <a:off x="5388174" y="3788703"/>
            <a:ext cx="9525" cy="602456"/>
          </a:xfrm>
          <a:custGeom>
            <a:avLst/>
            <a:gdLst>
              <a:gd name="T0" fmla="*/ 8 w 8"/>
              <a:gd name="T1" fmla="*/ 0 h 506"/>
              <a:gd name="T2" fmla="*/ 0 w 8"/>
              <a:gd name="T3" fmla="*/ 0 h 506"/>
              <a:gd name="T4" fmla="*/ 0 w 8"/>
              <a:gd name="T5" fmla="*/ 504 h 506"/>
              <a:gd name="T6" fmla="*/ 3 w 8"/>
              <a:gd name="T7" fmla="*/ 506 h 506"/>
              <a:gd name="T8" fmla="*/ 8 w 8"/>
              <a:gd name="T9" fmla="*/ 504 h 506"/>
              <a:gd name="T10" fmla="*/ 8 w 8"/>
              <a:gd name="T11" fmla="*/ 0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" h="506">
                <a:moveTo>
                  <a:pt x="8" y="0"/>
                </a:moveTo>
                <a:lnTo>
                  <a:pt x="0" y="0"/>
                </a:lnTo>
                <a:lnTo>
                  <a:pt x="0" y="504"/>
                </a:lnTo>
                <a:lnTo>
                  <a:pt x="3" y="506"/>
                </a:lnTo>
                <a:lnTo>
                  <a:pt x="8" y="504"/>
                </a:lnTo>
                <a:lnTo>
                  <a:pt x="8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Freeform 87"/>
          <p:cNvSpPr>
            <a:spLocks/>
          </p:cNvSpPr>
          <p:nvPr/>
        </p:nvSpPr>
        <p:spPr bwMode="auto">
          <a:xfrm rot="5400000">
            <a:off x="6238876" y="3708336"/>
            <a:ext cx="9525" cy="763191"/>
          </a:xfrm>
          <a:custGeom>
            <a:avLst/>
            <a:gdLst>
              <a:gd name="T0" fmla="*/ 8 w 8"/>
              <a:gd name="T1" fmla="*/ 640 h 641"/>
              <a:gd name="T2" fmla="*/ 3 w 8"/>
              <a:gd name="T3" fmla="*/ 641 h 641"/>
              <a:gd name="T4" fmla="*/ 0 w 8"/>
              <a:gd name="T5" fmla="*/ 640 h 641"/>
              <a:gd name="T6" fmla="*/ 0 w 8"/>
              <a:gd name="T7" fmla="*/ 0 h 641"/>
              <a:gd name="T8" fmla="*/ 3 w 8"/>
              <a:gd name="T9" fmla="*/ 0 h 641"/>
              <a:gd name="T10" fmla="*/ 8 w 8"/>
              <a:gd name="T11" fmla="*/ 0 h 641"/>
              <a:gd name="T12" fmla="*/ 8 w 8"/>
              <a:gd name="T13" fmla="*/ 640 h 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" h="641">
                <a:moveTo>
                  <a:pt x="8" y="640"/>
                </a:moveTo>
                <a:lnTo>
                  <a:pt x="3" y="641"/>
                </a:lnTo>
                <a:lnTo>
                  <a:pt x="0" y="640"/>
                </a:lnTo>
                <a:lnTo>
                  <a:pt x="0" y="0"/>
                </a:lnTo>
                <a:lnTo>
                  <a:pt x="3" y="0"/>
                </a:lnTo>
                <a:lnTo>
                  <a:pt x="8" y="0"/>
                </a:lnTo>
                <a:lnTo>
                  <a:pt x="8" y="64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88"/>
          <p:cNvSpPr>
            <a:spLocks/>
          </p:cNvSpPr>
          <p:nvPr/>
        </p:nvSpPr>
        <p:spPr bwMode="auto">
          <a:xfrm rot="5400000">
            <a:off x="7424143" y="3920862"/>
            <a:ext cx="1110854" cy="339329"/>
          </a:xfrm>
          <a:custGeom>
            <a:avLst/>
            <a:gdLst>
              <a:gd name="T0" fmla="*/ 465 w 933"/>
              <a:gd name="T1" fmla="*/ 0 h 285"/>
              <a:gd name="T2" fmla="*/ 0 w 933"/>
              <a:gd name="T3" fmla="*/ 280 h 285"/>
              <a:gd name="T4" fmla="*/ 0 w 933"/>
              <a:gd name="T5" fmla="*/ 285 h 285"/>
              <a:gd name="T6" fmla="*/ 465 w 933"/>
              <a:gd name="T7" fmla="*/ 10 h 285"/>
              <a:gd name="T8" fmla="*/ 933 w 933"/>
              <a:gd name="T9" fmla="*/ 285 h 285"/>
              <a:gd name="T10" fmla="*/ 933 w 933"/>
              <a:gd name="T11" fmla="*/ 280 h 285"/>
              <a:gd name="T12" fmla="*/ 465 w 933"/>
              <a:gd name="T13" fmla="*/ 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33" h="285">
                <a:moveTo>
                  <a:pt x="465" y="0"/>
                </a:moveTo>
                <a:lnTo>
                  <a:pt x="0" y="280"/>
                </a:lnTo>
                <a:lnTo>
                  <a:pt x="0" y="285"/>
                </a:lnTo>
                <a:lnTo>
                  <a:pt x="465" y="10"/>
                </a:lnTo>
                <a:lnTo>
                  <a:pt x="933" y="285"/>
                </a:lnTo>
                <a:lnTo>
                  <a:pt x="933" y="280"/>
                </a:lnTo>
                <a:lnTo>
                  <a:pt x="465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89"/>
          <p:cNvSpPr>
            <a:spLocks/>
          </p:cNvSpPr>
          <p:nvPr/>
        </p:nvSpPr>
        <p:spPr bwMode="auto">
          <a:xfrm rot="5400000">
            <a:off x="6935986" y="3981584"/>
            <a:ext cx="1110854" cy="217885"/>
          </a:xfrm>
          <a:custGeom>
            <a:avLst/>
            <a:gdLst>
              <a:gd name="T0" fmla="*/ 0 w 933"/>
              <a:gd name="T1" fmla="*/ 183 h 183"/>
              <a:gd name="T2" fmla="*/ 462 w 933"/>
              <a:gd name="T3" fmla="*/ 7 h 183"/>
              <a:gd name="T4" fmla="*/ 470 w 933"/>
              <a:gd name="T5" fmla="*/ 7 h 183"/>
              <a:gd name="T6" fmla="*/ 933 w 933"/>
              <a:gd name="T7" fmla="*/ 183 h 183"/>
              <a:gd name="T8" fmla="*/ 933 w 933"/>
              <a:gd name="T9" fmla="*/ 178 h 183"/>
              <a:gd name="T10" fmla="*/ 470 w 933"/>
              <a:gd name="T11" fmla="*/ 0 h 183"/>
              <a:gd name="T12" fmla="*/ 462 w 933"/>
              <a:gd name="T13" fmla="*/ 0 h 183"/>
              <a:gd name="T14" fmla="*/ 0 w 933"/>
              <a:gd name="T15" fmla="*/ 178 h 183"/>
              <a:gd name="T16" fmla="*/ 0 w 933"/>
              <a:gd name="T17" fmla="*/ 183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3" h="183">
                <a:moveTo>
                  <a:pt x="0" y="183"/>
                </a:moveTo>
                <a:lnTo>
                  <a:pt x="462" y="7"/>
                </a:lnTo>
                <a:lnTo>
                  <a:pt x="470" y="7"/>
                </a:lnTo>
                <a:lnTo>
                  <a:pt x="933" y="183"/>
                </a:lnTo>
                <a:lnTo>
                  <a:pt x="933" y="178"/>
                </a:lnTo>
                <a:lnTo>
                  <a:pt x="470" y="0"/>
                </a:lnTo>
                <a:lnTo>
                  <a:pt x="462" y="0"/>
                </a:lnTo>
                <a:lnTo>
                  <a:pt x="0" y="178"/>
                </a:lnTo>
                <a:lnTo>
                  <a:pt x="0" y="183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90"/>
          <p:cNvSpPr>
            <a:spLocks/>
          </p:cNvSpPr>
          <p:nvPr/>
        </p:nvSpPr>
        <p:spPr bwMode="auto">
          <a:xfrm rot="5400000">
            <a:off x="6376393" y="3951819"/>
            <a:ext cx="1778794" cy="276225"/>
          </a:xfrm>
          <a:custGeom>
            <a:avLst/>
            <a:gdLst>
              <a:gd name="T0" fmla="*/ 746 w 1494"/>
              <a:gd name="T1" fmla="*/ 0 h 232"/>
              <a:gd name="T2" fmla="*/ 0 w 1494"/>
              <a:gd name="T3" fmla="*/ 224 h 232"/>
              <a:gd name="T4" fmla="*/ 0 w 1494"/>
              <a:gd name="T5" fmla="*/ 232 h 232"/>
              <a:gd name="T6" fmla="*/ 746 w 1494"/>
              <a:gd name="T7" fmla="*/ 10 h 232"/>
              <a:gd name="T8" fmla="*/ 1494 w 1494"/>
              <a:gd name="T9" fmla="*/ 232 h 232"/>
              <a:gd name="T10" fmla="*/ 1494 w 1494"/>
              <a:gd name="T11" fmla="*/ 224 h 232"/>
              <a:gd name="T12" fmla="*/ 746 w 1494"/>
              <a:gd name="T13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94" h="232">
                <a:moveTo>
                  <a:pt x="746" y="0"/>
                </a:moveTo>
                <a:lnTo>
                  <a:pt x="0" y="224"/>
                </a:lnTo>
                <a:lnTo>
                  <a:pt x="0" y="232"/>
                </a:lnTo>
                <a:lnTo>
                  <a:pt x="746" y="10"/>
                </a:lnTo>
                <a:lnTo>
                  <a:pt x="1494" y="232"/>
                </a:lnTo>
                <a:lnTo>
                  <a:pt x="1494" y="224"/>
                </a:lnTo>
                <a:lnTo>
                  <a:pt x="746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1" name="Freeform 91"/>
          <p:cNvSpPr>
            <a:spLocks/>
          </p:cNvSpPr>
          <p:nvPr/>
        </p:nvSpPr>
        <p:spPr bwMode="auto">
          <a:xfrm rot="5400000">
            <a:off x="5852518" y="4017304"/>
            <a:ext cx="1778794" cy="145256"/>
          </a:xfrm>
          <a:custGeom>
            <a:avLst/>
            <a:gdLst>
              <a:gd name="T0" fmla="*/ 743 w 1494"/>
              <a:gd name="T1" fmla="*/ 0 h 122"/>
              <a:gd name="T2" fmla="*/ 0 w 1494"/>
              <a:gd name="T3" fmla="*/ 113 h 122"/>
              <a:gd name="T4" fmla="*/ 0 w 1494"/>
              <a:gd name="T5" fmla="*/ 122 h 122"/>
              <a:gd name="T6" fmla="*/ 743 w 1494"/>
              <a:gd name="T7" fmla="*/ 11 h 122"/>
              <a:gd name="T8" fmla="*/ 751 w 1494"/>
              <a:gd name="T9" fmla="*/ 11 h 122"/>
              <a:gd name="T10" fmla="*/ 1494 w 1494"/>
              <a:gd name="T11" fmla="*/ 122 h 122"/>
              <a:gd name="T12" fmla="*/ 1494 w 1494"/>
              <a:gd name="T13" fmla="*/ 113 h 122"/>
              <a:gd name="T14" fmla="*/ 751 w 1494"/>
              <a:gd name="T15" fmla="*/ 0 h 122"/>
              <a:gd name="T16" fmla="*/ 743 w 1494"/>
              <a:gd name="T17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94" h="122">
                <a:moveTo>
                  <a:pt x="743" y="0"/>
                </a:moveTo>
                <a:lnTo>
                  <a:pt x="0" y="113"/>
                </a:lnTo>
                <a:lnTo>
                  <a:pt x="0" y="122"/>
                </a:lnTo>
                <a:lnTo>
                  <a:pt x="743" y="11"/>
                </a:lnTo>
                <a:lnTo>
                  <a:pt x="751" y="11"/>
                </a:lnTo>
                <a:lnTo>
                  <a:pt x="1494" y="122"/>
                </a:lnTo>
                <a:lnTo>
                  <a:pt x="1494" y="113"/>
                </a:lnTo>
                <a:lnTo>
                  <a:pt x="751" y="0"/>
                </a:lnTo>
                <a:lnTo>
                  <a:pt x="743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2" name="Freeform 92"/>
          <p:cNvSpPr>
            <a:spLocks/>
          </p:cNvSpPr>
          <p:nvPr/>
        </p:nvSpPr>
        <p:spPr bwMode="auto">
          <a:xfrm rot="5400000">
            <a:off x="3961805" y="3920862"/>
            <a:ext cx="1110854" cy="339329"/>
          </a:xfrm>
          <a:custGeom>
            <a:avLst/>
            <a:gdLst>
              <a:gd name="T0" fmla="*/ 465 w 933"/>
              <a:gd name="T1" fmla="*/ 285 h 285"/>
              <a:gd name="T2" fmla="*/ 0 w 933"/>
              <a:gd name="T3" fmla="*/ 5 h 285"/>
              <a:gd name="T4" fmla="*/ 0 w 933"/>
              <a:gd name="T5" fmla="*/ 0 h 285"/>
              <a:gd name="T6" fmla="*/ 465 w 933"/>
              <a:gd name="T7" fmla="*/ 275 h 285"/>
              <a:gd name="T8" fmla="*/ 933 w 933"/>
              <a:gd name="T9" fmla="*/ 0 h 285"/>
              <a:gd name="T10" fmla="*/ 933 w 933"/>
              <a:gd name="T11" fmla="*/ 5 h 285"/>
              <a:gd name="T12" fmla="*/ 465 w 933"/>
              <a:gd name="T1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33" h="285">
                <a:moveTo>
                  <a:pt x="465" y="285"/>
                </a:moveTo>
                <a:lnTo>
                  <a:pt x="0" y="5"/>
                </a:lnTo>
                <a:lnTo>
                  <a:pt x="0" y="0"/>
                </a:lnTo>
                <a:lnTo>
                  <a:pt x="465" y="275"/>
                </a:lnTo>
                <a:lnTo>
                  <a:pt x="933" y="0"/>
                </a:lnTo>
                <a:lnTo>
                  <a:pt x="933" y="5"/>
                </a:lnTo>
                <a:lnTo>
                  <a:pt x="465" y="285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Freeform 93"/>
          <p:cNvSpPr>
            <a:spLocks/>
          </p:cNvSpPr>
          <p:nvPr/>
        </p:nvSpPr>
        <p:spPr bwMode="auto">
          <a:xfrm rot="5400000">
            <a:off x="4449961" y="3981584"/>
            <a:ext cx="1110854" cy="217885"/>
          </a:xfrm>
          <a:custGeom>
            <a:avLst/>
            <a:gdLst>
              <a:gd name="T0" fmla="*/ 0 w 933"/>
              <a:gd name="T1" fmla="*/ 0 h 183"/>
              <a:gd name="T2" fmla="*/ 462 w 933"/>
              <a:gd name="T3" fmla="*/ 176 h 183"/>
              <a:gd name="T4" fmla="*/ 470 w 933"/>
              <a:gd name="T5" fmla="*/ 176 h 183"/>
              <a:gd name="T6" fmla="*/ 933 w 933"/>
              <a:gd name="T7" fmla="*/ 0 h 183"/>
              <a:gd name="T8" fmla="*/ 933 w 933"/>
              <a:gd name="T9" fmla="*/ 5 h 183"/>
              <a:gd name="T10" fmla="*/ 470 w 933"/>
              <a:gd name="T11" fmla="*/ 183 h 183"/>
              <a:gd name="T12" fmla="*/ 462 w 933"/>
              <a:gd name="T13" fmla="*/ 183 h 183"/>
              <a:gd name="T14" fmla="*/ 0 w 933"/>
              <a:gd name="T15" fmla="*/ 5 h 183"/>
              <a:gd name="T16" fmla="*/ 0 w 933"/>
              <a:gd name="T17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3" h="183">
                <a:moveTo>
                  <a:pt x="0" y="0"/>
                </a:moveTo>
                <a:lnTo>
                  <a:pt x="462" y="176"/>
                </a:lnTo>
                <a:lnTo>
                  <a:pt x="470" y="176"/>
                </a:lnTo>
                <a:lnTo>
                  <a:pt x="933" y="0"/>
                </a:lnTo>
                <a:lnTo>
                  <a:pt x="933" y="5"/>
                </a:lnTo>
                <a:lnTo>
                  <a:pt x="470" y="183"/>
                </a:lnTo>
                <a:lnTo>
                  <a:pt x="462" y="183"/>
                </a:lnTo>
                <a:lnTo>
                  <a:pt x="0" y="5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4" name="Freeform 94"/>
          <p:cNvSpPr>
            <a:spLocks/>
          </p:cNvSpPr>
          <p:nvPr/>
        </p:nvSpPr>
        <p:spPr bwMode="auto">
          <a:xfrm rot="5400000">
            <a:off x="4341019" y="3951223"/>
            <a:ext cx="1778794" cy="277416"/>
          </a:xfrm>
          <a:custGeom>
            <a:avLst/>
            <a:gdLst>
              <a:gd name="T0" fmla="*/ 746 w 1494"/>
              <a:gd name="T1" fmla="*/ 233 h 233"/>
              <a:gd name="T2" fmla="*/ 0 w 1494"/>
              <a:gd name="T3" fmla="*/ 9 h 233"/>
              <a:gd name="T4" fmla="*/ 0 w 1494"/>
              <a:gd name="T5" fmla="*/ 0 h 233"/>
              <a:gd name="T6" fmla="*/ 746 w 1494"/>
              <a:gd name="T7" fmla="*/ 222 h 233"/>
              <a:gd name="T8" fmla="*/ 1494 w 1494"/>
              <a:gd name="T9" fmla="*/ 0 h 233"/>
              <a:gd name="T10" fmla="*/ 1494 w 1494"/>
              <a:gd name="T11" fmla="*/ 9 h 233"/>
              <a:gd name="T12" fmla="*/ 746 w 1494"/>
              <a:gd name="T13" fmla="*/ 233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94" h="233">
                <a:moveTo>
                  <a:pt x="746" y="233"/>
                </a:moveTo>
                <a:lnTo>
                  <a:pt x="0" y="9"/>
                </a:lnTo>
                <a:lnTo>
                  <a:pt x="0" y="0"/>
                </a:lnTo>
                <a:lnTo>
                  <a:pt x="746" y="222"/>
                </a:lnTo>
                <a:lnTo>
                  <a:pt x="1494" y="0"/>
                </a:lnTo>
                <a:lnTo>
                  <a:pt x="1494" y="9"/>
                </a:lnTo>
                <a:lnTo>
                  <a:pt x="746" y="233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5" name="Freeform 95"/>
          <p:cNvSpPr>
            <a:spLocks/>
          </p:cNvSpPr>
          <p:nvPr/>
        </p:nvSpPr>
        <p:spPr bwMode="auto">
          <a:xfrm rot="5400000">
            <a:off x="4865490" y="4017304"/>
            <a:ext cx="1778794" cy="145256"/>
          </a:xfrm>
          <a:custGeom>
            <a:avLst/>
            <a:gdLst>
              <a:gd name="T0" fmla="*/ 743 w 1494"/>
              <a:gd name="T1" fmla="*/ 122 h 122"/>
              <a:gd name="T2" fmla="*/ 0 w 1494"/>
              <a:gd name="T3" fmla="*/ 9 h 122"/>
              <a:gd name="T4" fmla="*/ 0 w 1494"/>
              <a:gd name="T5" fmla="*/ 0 h 122"/>
              <a:gd name="T6" fmla="*/ 743 w 1494"/>
              <a:gd name="T7" fmla="*/ 112 h 122"/>
              <a:gd name="T8" fmla="*/ 751 w 1494"/>
              <a:gd name="T9" fmla="*/ 112 h 122"/>
              <a:gd name="T10" fmla="*/ 1494 w 1494"/>
              <a:gd name="T11" fmla="*/ 0 h 122"/>
              <a:gd name="T12" fmla="*/ 1494 w 1494"/>
              <a:gd name="T13" fmla="*/ 9 h 122"/>
              <a:gd name="T14" fmla="*/ 751 w 1494"/>
              <a:gd name="T15" fmla="*/ 122 h 122"/>
              <a:gd name="T16" fmla="*/ 743 w 1494"/>
              <a:gd name="T17" fmla="*/ 122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94" h="122">
                <a:moveTo>
                  <a:pt x="743" y="122"/>
                </a:moveTo>
                <a:lnTo>
                  <a:pt x="0" y="9"/>
                </a:lnTo>
                <a:lnTo>
                  <a:pt x="0" y="0"/>
                </a:lnTo>
                <a:lnTo>
                  <a:pt x="743" y="112"/>
                </a:lnTo>
                <a:lnTo>
                  <a:pt x="751" y="112"/>
                </a:lnTo>
                <a:lnTo>
                  <a:pt x="1494" y="0"/>
                </a:lnTo>
                <a:lnTo>
                  <a:pt x="1494" y="9"/>
                </a:lnTo>
                <a:lnTo>
                  <a:pt x="751" y="122"/>
                </a:lnTo>
                <a:lnTo>
                  <a:pt x="743" y="122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6" name="Freeform 96"/>
          <p:cNvSpPr>
            <a:spLocks/>
          </p:cNvSpPr>
          <p:nvPr/>
        </p:nvSpPr>
        <p:spPr bwMode="auto">
          <a:xfrm rot="5400000">
            <a:off x="5328047" y="4016708"/>
            <a:ext cx="2447925" cy="146447"/>
          </a:xfrm>
          <a:custGeom>
            <a:avLst/>
            <a:gdLst>
              <a:gd name="T0" fmla="*/ 1027 w 2056"/>
              <a:gd name="T1" fmla="*/ 0 h 123"/>
              <a:gd name="T2" fmla="*/ 0 w 2056"/>
              <a:gd name="T3" fmla="*/ 111 h 123"/>
              <a:gd name="T4" fmla="*/ 0 w 2056"/>
              <a:gd name="T5" fmla="*/ 123 h 123"/>
              <a:gd name="T6" fmla="*/ 1027 w 2056"/>
              <a:gd name="T7" fmla="*/ 14 h 123"/>
              <a:gd name="T8" fmla="*/ 2056 w 2056"/>
              <a:gd name="T9" fmla="*/ 123 h 123"/>
              <a:gd name="T10" fmla="*/ 2056 w 2056"/>
              <a:gd name="T11" fmla="*/ 111 h 123"/>
              <a:gd name="T12" fmla="*/ 1027 w 2056"/>
              <a:gd name="T13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56" h="123">
                <a:moveTo>
                  <a:pt x="1027" y="0"/>
                </a:moveTo>
                <a:lnTo>
                  <a:pt x="0" y="111"/>
                </a:lnTo>
                <a:lnTo>
                  <a:pt x="0" y="123"/>
                </a:lnTo>
                <a:lnTo>
                  <a:pt x="1027" y="14"/>
                </a:lnTo>
                <a:lnTo>
                  <a:pt x="2056" y="123"/>
                </a:lnTo>
                <a:lnTo>
                  <a:pt x="2056" y="111"/>
                </a:lnTo>
                <a:lnTo>
                  <a:pt x="1027" y="0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7" name="Freeform 97"/>
          <p:cNvSpPr>
            <a:spLocks/>
          </p:cNvSpPr>
          <p:nvPr/>
        </p:nvSpPr>
        <p:spPr bwMode="auto">
          <a:xfrm rot="5400000">
            <a:off x="4708922" y="4019089"/>
            <a:ext cx="2447925" cy="141685"/>
          </a:xfrm>
          <a:custGeom>
            <a:avLst/>
            <a:gdLst>
              <a:gd name="T0" fmla="*/ 1027 w 2056"/>
              <a:gd name="T1" fmla="*/ 119 h 119"/>
              <a:gd name="T2" fmla="*/ 0 w 2056"/>
              <a:gd name="T3" fmla="*/ 10 h 119"/>
              <a:gd name="T4" fmla="*/ 0 w 2056"/>
              <a:gd name="T5" fmla="*/ 0 h 119"/>
              <a:gd name="T6" fmla="*/ 1027 w 2056"/>
              <a:gd name="T7" fmla="*/ 104 h 119"/>
              <a:gd name="T8" fmla="*/ 2056 w 2056"/>
              <a:gd name="T9" fmla="*/ 0 h 119"/>
              <a:gd name="T10" fmla="*/ 2056 w 2056"/>
              <a:gd name="T11" fmla="*/ 10 h 119"/>
              <a:gd name="T12" fmla="*/ 1027 w 2056"/>
              <a:gd name="T13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56" h="119">
                <a:moveTo>
                  <a:pt x="1027" y="119"/>
                </a:moveTo>
                <a:lnTo>
                  <a:pt x="0" y="10"/>
                </a:lnTo>
                <a:lnTo>
                  <a:pt x="0" y="0"/>
                </a:lnTo>
                <a:lnTo>
                  <a:pt x="1027" y="104"/>
                </a:lnTo>
                <a:lnTo>
                  <a:pt x="2056" y="0"/>
                </a:lnTo>
                <a:lnTo>
                  <a:pt x="2056" y="10"/>
                </a:lnTo>
                <a:lnTo>
                  <a:pt x="1027" y="119"/>
                </a:lnTo>
                <a:close/>
              </a:path>
            </a:pathLst>
          </a:custGeom>
          <a:noFill/>
          <a:ln>
            <a:solidFill>
              <a:schemeClr val="bg1">
                <a:alpha val="2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1" name="矩形 3"/>
          <p:cNvSpPr>
            <a:spLocks noChangeArrowheads="1"/>
          </p:cNvSpPr>
          <p:nvPr/>
        </p:nvSpPr>
        <p:spPr bwMode="auto">
          <a:xfrm>
            <a:off x="2077301" y="3479749"/>
            <a:ext cx="139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 TEXT</a:t>
            </a:r>
            <a:endParaRPr lang="zh-CN" altLang="en-US" sz="2000" b="1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92" name="矩形 4"/>
          <p:cNvSpPr>
            <a:spLocks noChangeArrowheads="1"/>
          </p:cNvSpPr>
          <p:nvPr/>
        </p:nvSpPr>
        <p:spPr bwMode="auto">
          <a:xfrm>
            <a:off x="1726195" y="3949260"/>
            <a:ext cx="19738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93" name="矩形 3"/>
          <p:cNvSpPr>
            <a:spLocks noChangeArrowheads="1"/>
          </p:cNvSpPr>
          <p:nvPr/>
        </p:nvSpPr>
        <p:spPr bwMode="auto">
          <a:xfrm>
            <a:off x="3631393" y="2275736"/>
            <a:ext cx="139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 TEXT</a:t>
            </a:r>
            <a:endParaRPr lang="zh-CN" altLang="en-US" sz="2000" b="1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94" name="矩形 4"/>
          <p:cNvSpPr>
            <a:spLocks noChangeArrowheads="1"/>
          </p:cNvSpPr>
          <p:nvPr/>
        </p:nvSpPr>
        <p:spPr bwMode="auto">
          <a:xfrm>
            <a:off x="3280287" y="2745247"/>
            <a:ext cx="19738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95" name="矩形 3"/>
          <p:cNvSpPr>
            <a:spLocks noChangeArrowheads="1"/>
          </p:cNvSpPr>
          <p:nvPr/>
        </p:nvSpPr>
        <p:spPr bwMode="auto">
          <a:xfrm>
            <a:off x="7600356" y="2244462"/>
            <a:ext cx="139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 TEXT</a:t>
            </a:r>
            <a:endParaRPr lang="zh-CN" altLang="en-US" sz="2000" b="1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96" name="矩形 4"/>
          <p:cNvSpPr>
            <a:spLocks noChangeArrowheads="1"/>
          </p:cNvSpPr>
          <p:nvPr/>
        </p:nvSpPr>
        <p:spPr bwMode="auto">
          <a:xfrm>
            <a:off x="7249250" y="2713973"/>
            <a:ext cx="19738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  <p:sp>
        <p:nvSpPr>
          <p:cNvPr id="97" name="矩形 3"/>
          <p:cNvSpPr>
            <a:spLocks noChangeArrowheads="1"/>
          </p:cNvSpPr>
          <p:nvPr/>
        </p:nvSpPr>
        <p:spPr bwMode="auto">
          <a:xfrm>
            <a:off x="8994181" y="3497848"/>
            <a:ext cx="139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ADD  TEXT</a:t>
            </a:r>
            <a:endParaRPr lang="zh-CN" altLang="en-US" sz="2000" b="1" dirty="0">
              <a:solidFill>
                <a:schemeClr val="bg1">
                  <a:alpha val="6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98" name="矩形 4"/>
          <p:cNvSpPr>
            <a:spLocks noChangeArrowheads="1"/>
          </p:cNvSpPr>
          <p:nvPr/>
        </p:nvSpPr>
        <p:spPr bwMode="auto">
          <a:xfrm>
            <a:off x="8643075" y="3967359"/>
            <a:ext cx="19738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>
                    <a:alpha val="6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You cannot improve your past</a:t>
            </a:r>
          </a:p>
        </p:txBody>
      </p:sp>
    </p:spTree>
    <p:extLst>
      <p:ext uri="{BB962C8B-B14F-4D97-AF65-F5344CB8AC3E}">
        <p14:creationId xmlns:p14="http://schemas.microsoft.com/office/powerpoint/2010/main" val="90277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000"/>
                            </p:stCondLst>
                            <p:childTnLst>
                              <p:par>
                                <p:cTn id="1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00"/>
                            </p:stCondLst>
                            <p:childTnLst>
                              <p:par>
                                <p:cTn id="17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0"/>
                            </p:stCondLst>
                            <p:childTnLst>
                              <p:par>
                                <p:cTn id="18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直角三角形 19"/>
          <p:cNvSpPr/>
          <p:nvPr/>
        </p:nvSpPr>
        <p:spPr>
          <a:xfrm rot="9399340">
            <a:off x="3628177" y="2495740"/>
            <a:ext cx="5095542" cy="2425837"/>
          </a:xfrm>
          <a:prstGeom prst="rtTriangle">
            <a:avLst/>
          </a:prstGeom>
          <a:solidFill>
            <a:srgbClr val="A5441D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4317105" y="2362927"/>
            <a:ext cx="371768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8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thanks</a:t>
            </a:r>
            <a:endParaRPr lang="zh-CN" altLang="en-US" sz="8800" b="0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3" name="直角三角形 22"/>
          <p:cNvSpPr/>
          <p:nvPr/>
        </p:nvSpPr>
        <p:spPr>
          <a:xfrm rot="19744246" flipH="1">
            <a:off x="3121571" y="1572555"/>
            <a:ext cx="4158893" cy="2582625"/>
          </a:xfrm>
          <a:prstGeom prst="rtTriangle">
            <a:avLst/>
          </a:prstGeom>
          <a:solidFill>
            <a:srgbClr val="A5441D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6" name="直接连接符 25"/>
          <p:cNvCxnSpPr/>
          <p:nvPr/>
        </p:nvCxnSpPr>
        <p:spPr>
          <a:xfrm>
            <a:off x="4296348" y="3791881"/>
            <a:ext cx="37309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4017355" y="3909388"/>
            <a:ext cx="431720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WE ARE THE BEST TEAM&amp;VENTURE ENTREPRENEUR</a:t>
            </a:r>
            <a:endParaRPr lang="zh-CN" altLang="en-US" sz="1400" b="0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122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直角三角形 5"/>
          <p:cNvSpPr/>
          <p:nvPr/>
        </p:nvSpPr>
        <p:spPr>
          <a:xfrm rot="9399340">
            <a:off x="3628177" y="2495740"/>
            <a:ext cx="5095542" cy="2425837"/>
          </a:xfrm>
          <a:prstGeom prst="rtTriangle">
            <a:avLst/>
          </a:prstGeom>
          <a:solidFill>
            <a:srgbClr val="A5441D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直角三角形 6"/>
          <p:cNvSpPr/>
          <p:nvPr/>
        </p:nvSpPr>
        <p:spPr>
          <a:xfrm rot="19744246" flipH="1">
            <a:off x="3121571" y="1572555"/>
            <a:ext cx="4158893" cy="2582625"/>
          </a:xfrm>
          <a:prstGeom prst="rtTriangle">
            <a:avLst/>
          </a:prstGeom>
          <a:solidFill>
            <a:srgbClr val="A5441D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709789" y="2349790"/>
            <a:ext cx="6546368" cy="18620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bg1"/>
                </a:solidFill>
                <a:effectLst/>
                <a:latin typeface="华文细黑" panose="02010600040101010101" pitchFamily="2" charset="-122"/>
                <a:ea typeface="华文细黑" panose="02010600040101010101" pitchFamily="2" charset="-122"/>
              </a:rPr>
              <a:t>PART 1</a:t>
            </a:r>
            <a:endParaRPr lang="zh-CN" altLang="en-US" sz="11500" dirty="0">
              <a:solidFill>
                <a:schemeClr val="bg1"/>
              </a:solidFill>
              <a:effectLst/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75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等腰三角形 22"/>
          <p:cNvSpPr>
            <a:spLocks noChangeArrowheads="1"/>
          </p:cNvSpPr>
          <p:nvPr/>
        </p:nvSpPr>
        <p:spPr bwMode="auto">
          <a:xfrm>
            <a:off x="5677906" y="4297680"/>
            <a:ext cx="809335" cy="1455548"/>
          </a:xfrm>
          <a:prstGeom prst="triangle">
            <a:avLst>
              <a:gd name="adj" fmla="val 50000"/>
            </a:avLst>
          </a:prstGeom>
          <a:solidFill>
            <a:schemeClr val="bg1">
              <a:alpha val="70000"/>
            </a:schemeClr>
          </a:solidFill>
          <a:ln>
            <a:noFill/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3" name="等腰三角形 23"/>
          <p:cNvSpPr>
            <a:spLocks noChangeArrowheads="1"/>
          </p:cNvSpPr>
          <p:nvPr/>
        </p:nvSpPr>
        <p:spPr bwMode="auto">
          <a:xfrm>
            <a:off x="7327440" y="3454761"/>
            <a:ext cx="1277125" cy="2298467"/>
          </a:xfrm>
          <a:prstGeom prst="triangle">
            <a:avLst>
              <a:gd name="adj" fmla="val 50000"/>
            </a:avLst>
          </a:prstGeom>
          <a:noFill/>
          <a:ln>
            <a:solidFill>
              <a:schemeClr val="bg1"/>
            </a:solidFill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2" name="直接连接符 52"/>
          <p:cNvSpPr>
            <a:spLocks noChangeShapeType="1"/>
          </p:cNvSpPr>
          <p:nvPr/>
        </p:nvSpPr>
        <p:spPr bwMode="auto">
          <a:xfrm>
            <a:off x="2314206" y="5753228"/>
            <a:ext cx="7130558" cy="1497"/>
          </a:xfrm>
          <a:prstGeom prst="line">
            <a:avLst/>
          </a:prstGeom>
          <a:noFill/>
          <a:ln w="6350">
            <a:solidFill>
              <a:srgbClr val="D8D8D8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文本框 58"/>
          <p:cNvSpPr>
            <a:spLocks noChangeArrowheads="1"/>
          </p:cNvSpPr>
          <p:nvPr/>
        </p:nvSpPr>
        <p:spPr bwMode="auto">
          <a:xfrm>
            <a:off x="2507368" y="5846066"/>
            <a:ext cx="754683" cy="348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  <a:sym typeface="微软雅黑" panose="020B0503020204020204" pitchFamily="34" charset="-122"/>
              </a:rPr>
              <a:t>TEXT</a:t>
            </a:r>
            <a:endParaRPr lang="zh-CN" altLang="en-US" sz="1800" dirty="0">
              <a:solidFill>
                <a:schemeClr val="bg1"/>
              </a:solidFill>
              <a:latin typeface="微软雅黑 Light" pitchFamily="34" charset="-122"/>
              <a:ea typeface="微软雅黑 Light" pitchFamily="34" charset="-122"/>
            </a:endParaRPr>
          </a:p>
        </p:txBody>
      </p:sp>
      <p:sp>
        <p:nvSpPr>
          <p:cNvPr id="47" name="文本框 58"/>
          <p:cNvSpPr>
            <a:spLocks noChangeArrowheads="1"/>
          </p:cNvSpPr>
          <p:nvPr/>
        </p:nvSpPr>
        <p:spPr bwMode="auto">
          <a:xfrm>
            <a:off x="4058662" y="5879008"/>
            <a:ext cx="754683" cy="348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b="1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  <a:sym typeface="微软雅黑" panose="020B0503020204020204" pitchFamily="34" charset="-122"/>
              </a:rPr>
              <a:t>TEXT</a:t>
            </a:r>
            <a:endParaRPr lang="zh-CN" altLang="en-US" sz="1800">
              <a:solidFill>
                <a:schemeClr val="bg1"/>
              </a:solidFill>
              <a:latin typeface="微软雅黑 Light" pitchFamily="34" charset="-122"/>
              <a:ea typeface="微软雅黑 Light" pitchFamily="34" charset="-122"/>
            </a:endParaRPr>
          </a:p>
        </p:txBody>
      </p:sp>
      <p:sp>
        <p:nvSpPr>
          <p:cNvPr id="48" name="文本框 58"/>
          <p:cNvSpPr>
            <a:spLocks noChangeArrowheads="1"/>
          </p:cNvSpPr>
          <p:nvPr/>
        </p:nvSpPr>
        <p:spPr bwMode="auto">
          <a:xfrm>
            <a:off x="5705231" y="5859851"/>
            <a:ext cx="754683" cy="348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  <a:sym typeface="微软雅黑" panose="020B0503020204020204" pitchFamily="34" charset="-122"/>
              </a:rPr>
              <a:t>TEXT</a:t>
            </a:r>
            <a:endParaRPr lang="zh-CN" altLang="en-US" sz="1800" dirty="0">
              <a:solidFill>
                <a:schemeClr val="bg1"/>
              </a:solidFill>
              <a:latin typeface="微软雅黑 Light" pitchFamily="34" charset="-122"/>
              <a:ea typeface="微软雅黑 Light" pitchFamily="34" charset="-122"/>
            </a:endParaRPr>
          </a:p>
        </p:txBody>
      </p:sp>
      <p:sp>
        <p:nvSpPr>
          <p:cNvPr id="49" name="文本框 58"/>
          <p:cNvSpPr>
            <a:spLocks noChangeArrowheads="1"/>
          </p:cNvSpPr>
          <p:nvPr/>
        </p:nvSpPr>
        <p:spPr bwMode="auto">
          <a:xfrm>
            <a:off x="7588660" y="5846065"/>
            <a:ext cx="754683" cy="348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  <a:sym typeface="微软雅黑" panose="020B0503020204020204" pitchFamily="34" charset="-122"/>
              </a:rPr>
              <a:t>TEXT</a:t>
            </a:r>
            <a:endParaRPr lang="zh-CN" altLang="en-US" sz="1800" dirty="0">
              <a:solidFill>
                <a:schemeClr val="bg1"/>
              </a:solidFill>
              <a:latin typeface="微软雅黑 Light" pitchFamily="34" charset="-122"/>
              <a:ea typeface="微软雅黑 Light" pitchFamily="34" charset="-122"/>
            </a:endParaRPr>
          </a:p>
        </p:txBody>
      </p:sp>
      <p:sp>
        <p:nvSpPr>
          <p:cNvPr id="50" name="等腰三角形 22"/>
          <p:cNvSpPr>
            <a:spLocks noChangeArrowheads="1"/>
          </p:cNvSpPr>
          <p:nvPr/>
        </p:nvSpPr>
        <p:spPr bwMode="auto">
          <a:xfrm>
            <a:off x="3996248" y="4114800"/>
            <a:ext cx="911023" cy="1638428"/>
          </a:xfrm>
          <a:prstGeom prst="triangle">
            <a:avLst>
              <a:gd name="adj" fmla="val 50000"/>
            </a:avLst>
          </a:prstGeom>
          <a:noFill/>
          <a:ln>
            <a:solidFill>
              <a:schemeClr val="bg1"/>
            </a:solidFill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" name="等腰三角形 22"/>
          <p:cNvSpPr>
            <a:spLocks noChangeArrowheads="1"/>
          </p:cNvSpPr>
          <p:nvPr/>
        </p:nvSpPr>
        <p:spPr bwMode="auto">
          <a:xfrm>
            <a:off x="2685527" y="4632891"/>
            <a:ext cx="622946" cy="1120337"/>
          </a:xfrm>
          <a:prstGeom prst="triangle">
            <a:avLst>
              <a:gd name="adj" fmla="val 50000"/>
            </a:avLst>
          </a:prstGeom>
          <a:solidFill>
            <a:schemeClr val="bg1">
              <a:alpha val="70000"/>
            </a:schemeClr>
          </a:solidFill>
          <a:ln>
            <a:noFill/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3" name="等腰三角形 23"/>
          <p:cNvSpPr>
            <a:spLocks noChangeArrowheads="1"/>
          </p:cNvSpPr>
          <p:nvPr/>
        </p:nvSpPr>
        <p:spPr bwMode="auto">
          <a:xfrm>
            <a:off x="9427463" y="4545876"/>
            <a:ext cx="678114" cy="1220415"/>
          </a:xfrm>
          <a:prstGeom prst="triangle">
            <a:avLst>
              <a:gd name="adj" fmla="val 50000"/>
            </a:avLst>
          </a:prstGeom>
          <a:noFill/>
          <a:ln>
            <a:solidFill>
              <a:schemeClr val="bg1"/>
            </a:solidFill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4" name="文本框 58"/>
          <p:cNvSpPr>
            <a:spLocks noChangeArrowheads="1"/>
          </p:cNvSpPr>
          <p:nvPr/>
        </p:nvSpPr>
        <p:spPr bwMode="auto">
          <a:xfrm>
            <a:off x="9350894" y="5820662"/>
            <a:ext cx="754683" cy="348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  <a:sym typeface="微软雅黑" panose="020B0503020204020204" pitchFamily="34" charset="-122"/>
              </a:rPr>
              <a:t>TEXT</a:t>
            </a:r>
            <a:endParaRPr lang="zh-CN" altLang="en-US" sz="1800" dirty="0">
              <a:solidFill>
                <a:schemeClr val="bg1"/>
              </a:solidFill>
              <a:latin typeface="微软雅黑 Light" pitchFamily="34" charset="-122"/>
              <a:ea typeface="微软雅黑 Light" pitchFamily="34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57" name="文本框 56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419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/>
        </p:nvCxnSpPr>
        <p:spPr>
          <a:xfrm flipV="1">
            <a:off x="0" y="4121150"/>
            <a:ext cx="4305300" cy="0"/>
          </a:xfrm>
          <a:prstGeom prst="line">
            <a:avLst/>
          </a:prstGeom>
          <a:ln w="12700"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任意多边形 13"/>
          <p:cNvSpPr/>
          <p:nvPr/>
        </p:nvSpPr>
        <p:spPr>
          <a:xfrm>
            <a:off x="4305300" y="3505522"/>
            <a:ext cx="5543550" cy="978476"/>
          </a:xfrm>
          <a:custGeom>
            <a:avLst/>
            <a:gdLst>
              <a:gd name="connsiteX0" fmla="*/ 0 w 5543550"/>
              <a:gd name="connsiteY0" fmla="*/ 615538 h 978476"/>
              <a:gd name="connsiteX1" fmla="*/ 257175 w 5543550"/>
              <a:gd name="connsiteY1" fmla="*/ 663163 h 978476"/>
              <a:gd name="connsiteX2" fmla="*/ 819150 w 5543550"/>
              <a:gd name="connsiteY2" fmla="*/ 825088 h 978476"/>
              <a:gd name="connsiteX3" fmla="*/ 1543050 w 5543550"/>
              <a:gd name="connsiteY3" fmla="*/ 329788 h 978476"/>
              <a:gd name="connsiteX4" fmla="*/ 2343150 w 5543550"/>
              <a:gd name="connsiteY4" fmla="*/ 558388 h 978476"/>
              <a:gd name="connsiteX5" fmla="*/ 3000375 w 5543550"/>
              <a:gd name="connsiteY5" fmla="*/ 5938 h 978476"/>
              <a:gd name="connsiteX6" fmla="*/ 3714750 w 5543550"/>
              <a:gd name="connsiteY6" fmla="*/ 977488 h 978476"/>
              <a:gd name="connsiteX7" fmla="*/ 4371975 w 5543550"/>
              <a:gd name="connsiteY7" fmla="*/ 196438 h 978476"/>
              <a:gd name="connsiteX8" fmla="*/ 5000625 w 5543550"/>
              <a:gd name="connsiteY8" fmla="*/ 558388 h 978476"/>
              <a:gd name="connsiteX9" fmla="*/ 5543550 w 5543550"/>
              <a:gd name="connsiteY9" fmla="*/ 110713 h 97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43550" h="978476">
                <a:moveTo>
                  <a:pt x="0" y="615538"/>
                </a:moveTo>
                <a:cubicBezTo>
                  <a:pt x="60325" y="621888"/>
                  <a:pt x="120650" y="628238"/>
                  <a:pt x="257175" y="663163"/>
                </a:cubicBezTo>
                <a:cubicBezTo>
                  <a:pt x="393700" y="698088"/>
                  <a:pt x="604838" y="880650"/>
                  <a:pt x="819150" y="825088"/>
                </a:cubicBezTo>
                <a:cubicBezTo>
                  <a:pt x="1033462" y="769526"/>
                  <a:pt x="1289050" y="374238"/>
                  <a:pt x="1543050" y="329788"/>
                </a:cubicBezTo>
                <a:cubicBezTo>
                  <a:pt x="1797050" y="285338"/>
                  <a:pt x="2100263" y="612363"/>
                  <a:pt x="2343150" y="558388"/>
                </a:cubicBezTo>
                <a:cubicBezTo>
                  <a:pt x="2586037" y="504413"/>
                  <a:pt x="2771775" y="-63912"/>
                  <a:pt x="3000375" y="5938"/>
                </a:cubicBezTo>
                <a:cubicBezTo>
                  <a:pt x="3228975" y="75788"/>
                  <a:pt x="3486150" y="945738"/>
                  <a:pt x="3714750" y="977488"/>
                </a:cubicBezTo>
                <a:cubicBezTo>
                  <a:pt x="3943350" y="1009238"/>
                  <a:pt x="4157663" y="266288"/>
                  <a:pt x="4371975" y="196438"/>
                </a:cubicBezTo>
                <a:cubicBezTo>
                  <a:pt x="4586288" y="126588"/>
                  <a:pt x="4805363" y="572675"/>
                  <a:pt x="5000625" y="558388"/>
                </a:cubicBezTo>
                <a:cubicBezTo>
                  <a:pt x="5195888" y="544100"/>
                  <a:pt x="5392738" y="117063"/>
                  <a:pt x="5543550" y="110713"/>
                </a:cubicBezTo>
              </a:path>
            </a:pathLst>
          </a:cu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任意多边形 14"/>
          <p:cNvSpPr/>
          <p:nvPr/>
        </p:nvSpPr>
        <p:spPr>
          <a:xfrm>
            <a:off x="9845675" y="3613150"/>
            <a:ext cx="1658938" cy="527050"/>
          </a:xfrm>
          <a:custGeom>
            <a:avLst/>
            <a:gdLst>
              <a:gd name="connsiteX0" fmla="*/ 0 w 1658983"/>
              <a:gd name="connsiteY0" fmla="*/ 3066 h 528048"/>
              <a:gd name="connsiteX1" fmla="*/ 169817 w 1658983"/>
              <a:gd name="connsiteY1" fmla="*/ 55317 h 528048"/>
              <a:gd name="connsiteX2" fmla="*/ 444137 w 1658983"/>
              <a:gd name="connsiteY2" fmla="*/ 381889 h 528048"/>
              <a:gd name="connsiteX3" fmla="*/ 783771 w 1658983"/>
              <a:gd name="connsiteY3" fmla="*/ 512517 h 528048"/>
              <a:gd name="connsiteX4" fmla="*/ 1214846 w 1658983"/>
              <a:gd name="connsiteY4" fmla="*/ 525580 h 528048"/>
              <a:gd name="connsiteX5" fmla="*/ 1658983 w 1658983"/>
              <a:gd name="connsiteY5" fmla="*/ 512517 h 528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8983" h="528048">
                <a:moveTo>
                  <a:pt x="0" y="3066"/>
                </a:moveTo>
                <a:cubicBezTo>
                  <a:pt x="47897" y="-2377"/>
                  <a:pt x="95794" y="-7820"/>
                  <a:pt x="169817" y="55317"/>
                </a:cubicBezTo>
                <a:cubicBezTo>
                  <a:pt x="243840" y="118454"/>
                  <a:pt x="341811" y="305689"/>
                  <a:pt x="444137" y="381889"/>
                </a:cubicBezTo>
                <a:cubicBezTo>
                  <a:pt x="546463" y="458089"/>
                  <a:pt x="655320" y="488569"/>
                  <a:pt x="783771" y="512517"/>
                </a:cubicBezTo>
                <a:cubicBezTo>
                  <a:pt x="912222" y="536465"/>
                  <a:pt x="1068977" y="525580"/>
                  <a:pt x="1214846" y="525580"/>
                </a:cubicBezTo>
                <a:cubicBezTo>
                  <a:pt x="1360715" y="525580"/>
                  <a:pt x="1658983" y="512517"/>
                  <a:pt x="1658983" y="512517"/>
                </a:cubicBezTo>
              </a:path>
            </a:pathLst>
          </a:cu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16" name="直接连接符 15"/>
          <p:cNvCxnSpPr>
            <a:stCxn id="15" idx="5"/>
          </p:cNvCxnSpPr>
          <p:nvPr/>
        </p:nvCxnSpPr>
        <p:spPr>
          <a:xfrm flipV="1">
            <a:off x="11504613" y="4121150"/>
            <a:ext cx="687387" cy="4763"/>
          </a:xfrm>
          <a:prstGeom prst="line">
            <a:avLst/>
          </a:prstGeom>
          <a:ln w="12700">
            <a:solidFill>
              <a:srgbClr val="6E7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椭圆 16"/>
          <p:cNvSpPr/>
          <p:nvPr/>
        </p:nvSpPr>
        <p:spPr>
          <a:xfrm>
            <a:off x="830263" y="4059238"/>
            <a:ext cx="123825" cy="123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18" name="直接连接符 17"/>
          <p:cNvCxnSpPr/>
          <p:nvPr/>
        </p:nvCxnSpPr>
        <p:spPr>
          <a:xfrm>
            <a:off x="882650" y="2997200"/>
            <a:ext cx="0" cy="1036638"/>
          </a:xfrm>
          <a:prstGeom prst="line">
            <a:avLst/>
          </a:prstGeom>
          <a:ln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椭圆 18"/>
          <p:cNvSpPr/>
          <p:nvPr/>
        </p:nvSpPr>
        <p:spPr>
          <a:xfrm>
            <a:off x="1112838" y="4059238"/>
            <a:ext cx="123825" cy="123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20" name="直接连接符 19"/>
          <p:cNvCxnSpPr/>
          <p:nvPr/>
        </p:nvCxnSpPr>
        <p:spPr>
          <a:xfrm>
            <a:off x="1174750" y="4140200"/>
            <a:ext cx="0" cy="1039813"/>
          </a:xfrm>
          <a:prstGeom prst="line">
            <a:avLst/>
          </a:prstGeom>
          <a:ln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椭圆 20"/>
          <p:cNvSpPr/>
          <p:nvPr/>
        </p:nvSpPr>
        <p:spPr>
          <a:xfrm>
            <a:off x="3054350" y="4070350"/>
            <a:ext cx="123825" cy="123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8912225" y="3741738"/>
            <a:ext cx="122238" cy="123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5815013" y="3794125"/>
            <a:ext cx="123825" cy="123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24" name="直接连接符 23"/>
          <p:cNvCxnSpPr/>
          <p:nvPr/>
        </p:nvCxnSpPr>
        <p:spPr>
          <a:xfrm>
            <a:off x="3106738" y="4179888"/>
            <a:ext cx="0" cy="1039812"/>
          </a:xfrm>
          <a:prstGeom prst="line">
            <a:avLst/>
          </a:prstGeom>
          <a:ln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5876155" y="2797134"/>
            <a:ext cx="0" cy="1038225"/>
          </a:xfrm>
          <a:prstGeom prst="line">
            <a:avLst/>
          </a:prstGeom>
          <a:ln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8977313" y="2757488"/>
            <a:ext cx="0" cy="1036637"/>
          </a:xfrm>
          <a:prstGeom prst="line">
            <a:avLst/>
          </a:prstGeom>
          <a:ln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1062038" y="2936875"/>
            <a:ext cx="10652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2011</a:t>
            </a:r>
            <a:endParaRPr lang="zh-CN" altLang="en-US" sz="24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8" name="文本框 7"/>
          <p:cNvSpPr txBox="1">
            <a:spLocks noChangeArrowheads="1"/>
          </p:cNvSpPr>
          <p:nvPr/>
        </p:nvSpPr>
        <p:spPr bwMode="auto">
          <a:xfrm>
            <a:off x="1084263" y="3348038"/>
            <a:ext cx="20399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2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Never put off what you can do today until tomorrow. </a:t>
            </a:r>
            <a:endParaRPr lang="zh-CN" altLang="en-US" sz="12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236663" y="4305300"/>
            <a:ext cx="10652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2012</a:t>
            </a:r>
            <a:endParaRPr lang="zh-CN" altLang="en-US" sz="24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0" name="文本框 7"/>
          <p:cNvSpPr txBox="1">
            <a:spLocks noChangeArrowheads="1"/>
          </p:cNvSpPr>
          <p:nvPr/>
        </p:nvSpPr>
        <p:spPr bwMode="auto">
          <a:xfrm>
            <a:off x="1260475" y="4716463"/>
            <a:ext cx="20383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2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Never put off what you can do today until tomorrow. </a:t>
            </a:r>
            <a:endParaRPr lang="zh-CN" altLang="en-US" sz="12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40088" y="4248150"/>
            <a:ext cx="1065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2013</a:t>
            </a:r>
            <a:endParaRPr lang="zh-CN" altLang="en-US" sz="24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4" name="文本框 7"/>
          <p:cNvSpPr txBox="1">
            <a:spLocks noChangeArrowheads="1"/>
          </p:cNvSpPr>
          <p:nvPr/>
        </p:nvSpPr>
        <p:spPr bwMode="auto">
          <a:xfrm>
            <a:off x="3263900" y="4659313"/>
            <a:ext cx="20383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2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Never put off what you can do today until tomorrow. </a:t>
            </a:r>
            <a:endParaRPr lang="zh-CN" altLang="en-US" sz="12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973763" y="2603072"/>
            <a:ext cx="10652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2014</a:t>
            </a:r>
            <a:endParaRPr lang="zh-CN" altLang="en-US" sz="24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6" name="文本框 7"/>
          <p:cNvSpPr txBox="1">
            <a:spLocks noChangeArrowheads="1"/>
          </p:cNvSpPr>
          <p:nvPr/>
        </p:nvSpPr>
        <p:spPr bwMode="auto">
          <a:xfrm>
            <a:off x="5997575" y="3014235"/>
            <a:ext cx="2038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2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Never put off what you can do today until tomorrow. </a:t>
            </a:r>
            <a:endParaRPr lang="zh-CN" altLang="en-US" sz="12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9034463" y="2457450"/>
            <a:ext cx="10652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2015</a:t>
            </a:r>
            <a:endParaRPr lang="zh-CN" altLang="en-US" sz="24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8" name="文本框 7"/>
          <p:cNvSpPr txBox="1">
            <a:spLocks noChangeArrowheads="1"/>
          </p:cNvSpPr>
          <p:nvPr/>
        </p:nvSpPr>
        <p:spPr bwMode="auto">
          <a:xfrm>
            <a:off x="9058275" y="2870200"/>
            <a:ext cx="20399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2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Never put off what you can do today until tomorrow. </a:t>
            </a:r>
            <a:endParaRPr lang="zh-CN" altLang="en-US" sz="12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39" name="图片 3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41" name="文本框 40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844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1" grpId="0" animBg="1"/>
      <p:bldP spid="22" grpId="0" animBg="1"/>
      <p:bldP spid="23" grpId="0" animBg="1"/>
      <p:bldP spid="27" grpId="0"/>
      <p:bldP spid="28" grpId="0"/>
      <p:bldP spid="29" grpId="0"/>
      <p:bldP spid="30" grpId="0"/>
      <p:bldP spid="31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椭圆 31"/>
          <p:cNvSpPr/>
          <p:nvPr/>
        </p:nvSpPr>
        <p:spPr>
          <a:xfrm>
            <a:off x="1987550" y="4213225"/>
            <a:ext cx="123825" cy="12223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2711450" y="3933825"/>
            <a:ext cx="123825" cy="12223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3446463" y="3562350"/>
            <a:ext cx="123825" cy="1238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4178300" y="3836988"/>
            <a:ext cx="123825" cy="12223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1" name="文本框 40"/>
          <p:cNvSpPr txBox="1"/>
          <p:nvPr/>
        </p:nvSpPr>
        <p:spPr>
          <a:xfrm>
            <a:off x="1809750" y="5272088"/>
            <a:ext cx="6016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2551113" y="5272088"/>
            <a:ext cx="601662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3295650" y="5272088"/>
            <a:ext cx="6016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4035425" y="5272088"/>
            <a:ext cx="6016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4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4797425" y="5272088"/>
            <a:ext cx="6016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5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5537200" y="5272088"/>
            <a:ext cx="6032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6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6283325" y="5272088"/>
            <a:ext cx="6016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7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7023100" y="5272088"/>
            <a:ext cx="6016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8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7788275" y="5272088"/>
            <a:ext cx="6016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9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8529638" y="5272088"/>
            <a:ext cx="601662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10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9274175" y="5272088"/>
            <a:ext cx="6016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11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10015538" y="5272088"/>
            <a:ext cx="601662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12</a:t>
            </a: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</a:p>
        </p:txBody>
      </p:sp>
      <p:sp>
        <p:nvSpPr>
          <p:cNvPr id="53" name="椭圆 52"/>
          <p:cNvSpPr/>
          <p:nvPr/>
        </p:nvSpPr>
        <p:spPr>
          <a:xfrm>
            <a:off x="4975225" y="3087688"/>
            <a:ext cx="122238" cy="12223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4" name="椭圆 53"/>
          <p:cNvSpPr/>
          <p:nvPr/>
        </p:nvSpPr>
        <p:spPr>
          <a:xfrm>
            <a:off x="5702300" y="3465513"/>
            <a:ext cx="123825" cy="1238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>
            <a:off x="6459538" y="2625725"/>
            <a:ext cx="123825" cy="1238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7226300" y="3589338"/>
            <a:ext cx="123825" cy="1238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8027988" y="3209925"/>
            <a:ext cx="123825" cy="1238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8769350" y="2805113"/>
            <a:ext cx="122238" cy="1238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9439275" y="2528888"/>
            <a:ext cx="122238" cy="12223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10191750" y="2054225"/>
            <a:ext cx="123825" cy="12223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1" name="任意多边形 60"/>
          <p:cNvSpPr/>
          <p:nvPr/>
        </p:nvSpPr>
        <p:spPr>
          <a:xfrm>
            <a:off x="2032000" y="2140858"/>
            <a:ext cx="8216900" cy="2130425"/>
          </a:xfrm>
          <a:custGeom>
            <a:avLst/>
            <a:gdLst>
              <a:gd name="connsiteX0" fmla="*/ 0 w 8216537"/>
              <a:gd name="connsiteY0" fmla="*/ 2129245 h 2129245"/>
              <a:gd name="connsiteX1" fmla="*/ 770708 w 8216537"/>
              <a:gd name="connsiteY1" fmla="*/ 1854925 h 2129245"/>
              <a:gd name="connsiteX2" fmla="*/ 1476103 w 8216537"/>
              <a:gd name="connsiteY2" fmla="*/ 1476102 h 2129245"/>
              <a:gd name="connsiteX3" fmla="*/ 2207623 w 8216537"/>
              <a:gd name="connsiteY3" fmla="*/ 1763485 h 2129245"/>
              <a:gd name="connsiteX4" fmla="*/ 2991394 w 8216537"/>
              <a:gd name="connsiteY4" fmla="*/ 1018902 h 2129245"/>
              <a:gd name="connsiteX5" fmla="*/ 3762103 w 8216537"/>
              <a:gd name="connsiteY5" fmla="*/ 1384662 h 2129245"/>
              <a:gd name="connsiteX6" fmla="*/ 4480560 w 8216537"/>
              <a:gd name="connsiteY6" fmla="*/ 548640 h 2129245"/>
              <a:gd name="connsiteX7" fmla="*/ 5238206 w 8216537"/>
              <a:gd name="connsiteY7" fmla="*/ 1515291 h 2129245"/>
              <a:gd name="connsiteX8" fmla="*/ 6100354 w 8216537"/>
              <a:gd name="connsiteY8" fmla="*/ 1123405 h 2129245"/>
              <a:gd name="connsiteX9" fmla="*/ 6818811 w 8216537"/>
              <a:gd name="connsiteY9" fmla="*/ 718457 h 2129245"/>
              <a:gd name="connsiteX10" fmla="*/ 7524206 w 8216537"/>
              <a:gd name="connsiteY10" fmla="*/ 444137 h 2129245"/>
              <a:gd name="connsiteX11" fmla="*/ 8216537 w 8216537"/>
              <a:gd name="connsiteY11" fmla="*/ 0 h 212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16537" h="2129245">
                <a:moveTo>
                  <a:pt x="0" y="2129245"/>
                </a:moveTo>
                <a:cubicBezTo>
                  <a:pt x="262345" y="2046513"/>
                  <a:pt x="524691" y="1963782"/>
                  <a:pt x="770708" y="1854925"/>
                </a:cubicBezTo>
                <a:cubicBezTo>
                  <a:pt x="1016725" y="1746068"/>
                  <a:pt x="1236617" y="1491342"/>
                  <a:pt x="1476103" y="1476102"/>
                </a:cubicBezTo>
                <a:cubicBezTo>
                  <a:pt x="1715589" y="1460862"/>
                  <a:pt x="1955075" y="1839685"/>
                  <a:pt x="2207623" y="1763485"/>
                </a:cubicBezTo>
                <a:cubicBezTo>
                  <a:pt x="2460171" y="1687285"/>
                  <a:pt x="2732314" y="1082039"/>
                  <a:pt x="2991394" y="1018902"/>
                </a:cubicBezTo>
                <a:cubicBezTo>
                  <a:pt x="3250474" y="955765"/>
                  <a:pt x="3513909" y="1463039"/>
                  <a:pt x="3762103" y="1384662"/>
                </a:cubicBezTo>
                <a:cubicBezTo>
                  <a:pt x="4010297" y="1306285"/>
                  <a:pt x="4234543" y="526869"/>
                  <a:pt x="4480560" y="548640"/>
                </a:cubicBezTo>
                <a:cubicBezTo>
                  <a:pt x="4726577" y="570411"/>
                  <a:pt x="4968240" y="1419497"/>
                  <a:pt x="5238206" y="1515291"/>
                </a:cubicBezTo>
                <a:cubicBezTo>
                  <a:pt x="5508172" y="1611085"/>
                  <a:pt x="5836920" y="1256211"/>
                  <a:pt x="6100354" y="1123405"/>
                </a:cubicBezTo>
                <a:cubicBezTo>
                  <a:pt x="6363788" y="990599"/>
                  <a:pt x="6581502" y="831668"/>
                  <a:pt x="6818811" y="718457"/>
                </a:cubicBezTo>
                <a:cubicBezTo>
                  <a:pt x="7056120" y="605246"/>
                  <a:pt x="7291252" y="563880"/>
                  <a:pt x="7524206" y="444137"/>
                </a:cubicBezTo>
                <a:cubicBezTo>
                  <a:pt x="7757160" y="324394"/>
                  <a:pt x="7986848" y="162197"/>
                  <a:pt x="8216537" y="0"/>
                </a:cubicBezTo>
              </a:path>
            </a:pathLst>
          </a:cu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2" name="文本框 61"/>
          <p:cNvSpPr txBox="1"/>
          <p:nvPr/>
        </p:nvSpPr>
        <p:spPr>
          <a:xfrm>
            <a:off x="1841500" y="4400550"/>
            <a:ext cx="601663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15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2689225" y="4062413"/>
            <a:ext cx="6016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3311525" y="3730625"/>
            <a:ext cx="6016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27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4122738" y="3959225"/>
            <a:ext cx="6032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24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4949825" y="2767013"/>
            <a:ext cx="6016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40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621338" y="3624263"/>
            <a:ext cx="6016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32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6459538" y="2327275"/>
            <a:ext cx="6032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55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7143750" y="3268663"/>
            <a:ext cx="6016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31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7974013" y="3348038"/>
            <a:ext cx="601662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35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8672513" y="2987675"/>
            <a:ext cx="60166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43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9102725" y="2251075"/>
            <a:ext cx="601663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52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10191750" y="2193925"/>
            <a:ext cx="603250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61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5419725" y="5972175"/>
            <a:ext cx="172561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（单位：亿元）</a:t>
            </a:r>
          </a:p>
        </p:txBody>
      </p:sp>
      <p:pic>
        <p:nvPicPr>
          <p:cNvPr id="75" name="图片 7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76" name="图片 7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77" name="文本框 76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9325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9" grpId="0" animBg="1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文本框 74"/>
          <p:cNvSpPr txBox="1">
            <a:spLocks noChangeArrowheads="1"/>
          </p:cNvSpPr>
          <p:nvPr/>
        </p:nvSpPr>
        <p:spPr bwMode="auto">
          <a:xfrm>
            <a:off x="1677988" y="2265363"/>
            <a:ext cx="3249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3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WHO WE ARE?</a:t>
            </a:r>
            <a:endParaRPr lang="zh-CN" altLang="en-US" sz="32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76" name="文本框 7"/>
          <p:cNvSpPr txBox="1">
            <a:spLocks noChangeArrowheads="1"/>
          </p:cNvSpPr>
          <p:nvPr/>
        </p:nvSpPr>
        <p:spPr bwMode="auto">
          <a:xfrm>
            <a:off x="1677988" y="3336925"/>
            <a:ext cx="4135437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8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Never put off what you can do today until tomorrow</a:t>
            </a:r>
            <a:r>
              <a:rPr lang="en-US" altLang="zh-CN" sz="180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 Never put off what you can do today until tomorrow. Never put off what you can do today until tomorrow. </a:t>
            </a:r>
            <a:endParaRPr lang="zh-CN" altLang="en-US" sz="180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 sz="180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77" name="圆角矩形 76"/>
          <p:cNvSpPr/>
          <p:nvPr/>
        </p:nvSpPr>
        <p:spPr>
          <a:xfrm>
            <a:off x="1774825" y="5240338"/>
            <a:ext cx="3479800" cy="436562"/>
          </a:xfrm>
          <a:prstGeom prst="roundRect">
            <a:avLst>
              <a:gd name="adj" fmla="val 1979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8" name="文本框 77"/>
          <p:cNvSpPr txBox="1"/>
          <p:nvPr/>
        </p:nvSpPr>
        <p:spPr>
          <a:xfrm>
            <a:off x="1882775" y="5294313"/>
            <a:ext cx="24701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ENTER YOUR MIND</a:t>
            </a:r>
            <a:endParaRPr lang="zh-CN" altLang="en-US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79" name="Freeform 5"/>
          <p:cNvSpPr>
            <a:spLocks noEditPoints="1"/>
          </p:cNvSpPr>
          <p:nvPr/>
        </p:nvSpPr>
        <p:spPr bwMode="auto">
          <a:xfrm>
            <a:off x="4516438" y="5319713"/>
            <a:ext cx="307975" cy="307975"/>
          </a:xfrm>
          <a:custGeom>
            <a:avLst/>
            <a:gdLst>
              <a:gd name="T0" fmla="*/ 501937329 w 189"/>
              <a:gd name="T1" fmla="*/ 475379781 h 189"/>
              <a:gd name="T2" fmla="*/ 355870816 w 189"/>
              <a:gd name="T3" fmla="*/ 331969349 h 189"/>
              <a:gd name="T4" fmla="*/ 403673750 w 189"/>
              <a:gd name="T5" fmla="*/ 201837690 h 189"/>
              <a:gd name="T6" fmla="*/ 201837690 w 189"/>
              <a:gd name="T7" fmla="*/ 0 h 189"/>
              <a:gd name="T8" fmla="*/ 0 w 189"/>
              <a:gd name="T9" fmla="*/ 201837690 h 189"/>
              <a:gd name="T10" fmla="*/ 201837690 w 189"/>
              <a:gd name="T11" fmla="*/ 403673750 h 189"/>
              <a:gd name="T12" fmla="*/ 331969349 w 189"/>
              <a:gd name="T13" fmla="*/ 358526896 h 189"/>
              <a:gd name="T14" fmla="*/ 475379781 w 189"/>
              <a:gd name="T15" fmla="*/ 501937329 h 189"/>
              <a:gd name="T16" fmla="*/ 501937329 w 189"/>
              <a:gd name="T17" fmla="*/ 475379781 h 189"/>
              <a:gd name="T18" fmla="*/ 21245387 w 189"/>
              <a:gd name="T19" fmla="*/ 201837690 h 189"/>
              <a:gd name="T20" fmla="*/ 201837690 w 189"/>
              <a:gd name="T21" fmla="*/ 21245387 h 189"/>
              <a:gd name="T22" fmla="*/ 382428364 w 189"/>
              <a:gd name="T23" fmla="*/ 201837690 h 189"/>
              <a:gd name="T24" fmla="*/ 201837690 w 189"/>
              <a:gd name="T25" fmla="*/ 382428364 h 189"/>
              <a:gd name="T26" fmla="*/ 21245387 w 189"/>
              <a:gd name="T27" fmla="*/ 201837690 h 18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89" h="189">
                <a:moveTo>
                  <a:pt x="189" y="179"/>
                </a:moveTo>
                <a:cubicBezTo>
                  <a:pt x="134" y="125"/>
                  <a:pt x="134" y="125"/>
                  <a:pt x="134" y="125"/>
                </a:cubicBezTo>
                <a:cubicBezTo>
                  <a:pt x="145" y="112"/>
                  <a:pt x="152" y="95"/>
                  <a:pt x="152" y="76"/>
                </a:cubicBezTo>
                <a:cubicBezTo>
                  <a:pt x="152" y="34"/>
                  <a:pt x="118" y="0"/>
                  <a:pt x="76" y="0"/>
                </a:cubicBezTo>
                <a:cubicBezTo>
                  <a:pt x="34" y="0"/>
                  <a:pt x="0" y="34"/>
                  <a:pt x="0" y="76"/>
                </a:cubicBezTo>
                <a:cubicBezTo>
                  <a:pt x="0" y="118"/>
                  <a:pt x="34" y="152"/>
                  <a:pt x="76" y="152"/>
                </a:cubicBezTo>
                <a:cubicBezTo>
                  <a:pt x="94" y="152"/>
                  <a:pt x="111" y="146"/>
                  <a:pt x="125" y="135"/>
                </a:cubicBezTo>
                <a:cubicBezTo>
                  <a:pt x="179" y="189"/>
                  <a:pt x="179" y="189"/>
                  <a:pt x="179" y="189"/>
                </a:cubicBezTo>
                <a:lnTo>
                  <a:pt x="189" y="179"/>
                </a:lnTo>
                <a:close/>
                <a:moveTo>
                  <a:pt x="8" y="76"/>
                </a:moveTo>
                <a:cubicBezTo>
                  <a:pt x="8" y="39"/>
                  <a:pt x="38" y="8"/>
                  <a:pt x="76" y="8"/>
                </a:cubicBezTo>
                <a:cubicBezTo>
                  <a:pt x="113" y="8"/>
                  <a:pt x="144" y="39"/>
                  <a:pt x="144" y="76"/>
                </a:cubicBezTo>
                <a:cubicBezTo>
                  <a:pt x="144" y="114"/>
                  <a:pt x="113" y="144"/>
                  <a:pt x="76" y="144"/>
                </a:cubicBezTo>
                <a:cubicBezTo>
                  <a:pt x="38" y="144"/>
                  <a:pt x="8" y="114"/>
                  <a:pt x="8" y="7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0" name="Freeform 9"/>
          <p:cNvSpPr>
            <a:spLocks noEditPoints="1"/>
          </p:cNvSpPr>
          <p:nvPr/>
        </p:nvSpPr>
        <p:spPr bwMode="auto">
          <a:xfrm>
            <a:off x="6675438" y="3438525"/>
            <a:ext cx="401637" cy="403225"/>
          </a:xfrm>
          <a:custGeom>
            <a:avLst/>
            <a:gdLst>
              <a:gd name="T0" fmla="*/ 420218987 w 192"/>
              <a:gd name="T1" fmla="*/ 0 h 192"/>
              <a:gd name="T2" fmla="*/ 0 w 192"/>
              <a:gd name="T3" fmla="*/ 422798214 h 192"/>
              <a:gd name="T4" fmla="*/ 420218987 w 192"/>
              <a:gd name="T5" fmla="*/ 845594327 h 192"/>
              <a:gd name="T6" fmla="*/ 840437974 w 192"/>
              <a:gd name="T7" fmla="*/ 422798214 h 192"/>
              <a:gd name="T8" fmla="*/ 420218987 w 192"/>
              <a:gd name="T9" fmla="*/ 0 h 192"/>
              <a:gd name="T10" fmla="*/ 420218987 w 192"/>
              <a:gd name="T11" fmla="*/ 35233885 h 192"/>
              <a:gd name="T12" fmla="*/ 805420248 w 192"/>
              <a:gd name="T13" fmla="*/ 422798214 h 192"/>
              <a:gd name="T14" fmla="*/ 717873841 w 192"/>
              <a:gd name="T15" fmla="*/ 669429105 h 192"/>
              <a:gd name="T16" fmla="*/ 534028688 w 192"/>
              <a:gd name="T17" fmla="*/ 603367409 h 192"/>
              <a:gd name="T18" fmla="*/ 529650426 w 192"/>
              <a:gd name="T19" fmla="*/ 581345443 h 192"/>
              <a:gd name="T20" fmla="*/ 542783119 w 192"/>
              <a:gd name="T21" fmla="*/ 532899640 h 192"/>
              <a:gd name="T22" fmla="*/ 560291982 w 192"/>
              <a:gd name="T23" fmla="*/ 471241917 h 192"/>
              <a:gd name="T24" fmla="*/ 586555277 w 192"/>
              <a:gd name="T25" fmla="*/ 405180221 h 192"/>
              <a:gd name="T26" fmla="*/ 586555277 w 192"/>
              <a:gd name="T27" fmla="*/ 347926471 h 192"/>
              <a:gd name="T28" fmla="*/ 586555277 w 192"/>
              <a:gd name="T29" fmla="*/ 343522498 h 192"/>
              <a:gd name="T30" fmla="*/ 590933539 w 192"/>
              <a:gd name="T31" fmla="*/ 264248883 h 192"/>
              <a:gd name="T32" fmla="*/ 560291982 w 192"/>
              <a:gd name="T33" fmla="*/ 158549330 h 192"/>
              <a:gd name="T34" fmla="*/ 442106111 w 192"/>
              <a:gd name="T35" fmla="*/ 105699553 h 192"/>
              <a:gd name="T36" fmla="*/ 407086294 w 192"/>
              <a:gd name="T37" fmla="*/ 105699553 h 192"/>
              <a:gd name="T38" fmla="*/ 288900423 w 192"/>
              <a:gd name="T39" fmla="*/ 158549330 h 192"/>
              <a:gd name="T40" fmla="*/ 258258867 w 192"/>
              <a:gd name="T41" fmla="*/ 264248883 h 192"/>
              <a:gd name="T42" fmla="*/ 267013298 w 192"/>
              <a:gd name="T43" fmla="*/ 343522498 h 192"/>
              <a:gd name="T44" fmla="*/ 262637128 w 192"/>
              <a:gd name="T45" fmla="*/ 347926471 h 192"/>
              <a:gd name="T46" fmla="*/ 262637128 w 192"/>
              <a:gd name="T47" fmla="*/ 405180221 h 192"/>
              <a:gd name="T48" fmla="*/ 293278684 w 192"/>
              <a:gd name="T49" fmla="*/ 471241917 h 192"/>
              <a:gd name="T50" fmla="*/ 310787547 w 192"/>
              <a:gd name="T51" fmla="*/ 532899640 h 192"/>
              <a:gd name="T52" fmla="*/ 319541979 w 192"/>
              <a:gd name="T53" fmla="*/ 581345443 h 192"/>
              <a:gd name="T54" fmla="*/ 310787547 w 192"/>
              <a:gd name="T55" fmla="*/ 603367409 h 192"/>
              <a:gd name="T56" fmla="*/ 126940302 w 192"/>
              <a:gd name="T57" fmla="*/ 669429105 h 192"/>
              <a:gd name="T58" fmla="*/ 35017726 w 192"/>
              <a:gd name="T59" fmla="*/ 422798214 h 192"/>
              <a:gd name="T60" fmla="*/ 420218987 w 192"/>
              <a:gd name="T61" fmla="*/ 35233885 h 192"/>
              <a:gd name="T62" fmla="*/ 153205689 w 192"/>
              <a:gd name="T63" fmla="*/ 700256916 h 192"/>
              <a:gd name="T64" fmla="*/ 323918149 w 192"/>
              <a:gd name="T65" fmla="*/ 638599193 h 192"/>
              <a:gd name="T66" fmla="*/ 354559705 w 192"/>
              <a:gd name="T67" fmla="*/ 581345443 h 192"/>
              <a:gd name="T68" fmla="*/ 341427012 w 192"/>
              <a:gd name="T69" fmla="*/ 519687721 h 192"/>
              <a:gd name="T70" fmla="*/ 323918149 w 192"/>
              <a:gd name="T71" fmla="*/ 462433971 h 192"/>
              <a:gd name="T72" fmla="*/ 319541979 w 192"/>
              <a:gd name="T73" fmla="*/ 449222052 h 192"/>
              <a:gd name="T74" fmla="*/ 297654854 w 192"/>
              <a:gd name="T75" fmla="*/ 396372275 h 192"/>
              <a:gd name="T76" fmla="*/ 297654854 w 192"/>
              <a:gd name="T77" fmla="*/ 361138391 h 192"/>
              <a:gd name="T78" fmla="*/ 302033116 w 192"/>
              <a:gd name="T79" fmla="*/ 352330445 h 192"/>
              <a:gd name="T80" fmla="*/ 293278684 w 192"/>
              <a:gd name="T81" fmla="*/ 259844910 h 192"/>
              <a:gd name="T82" fmla="*/ 319541979 w 192"/>
              <a:gd name="T83" fmla="*/ 180569195 h 192"/>
              <a:gd name="T84" fmla="*/ 407086294 w 192"/>
              <a:gd name="T85" fmla="*/ 140933438 h 192"/>
              <a:gd name="T86" fmla="*/ 442106111 w 192"/>
              <a:gd name="T87" fmla="*/ 140933438 h 192"/>
              <a:gd name="T88" fmla="*/ 534028688 w 192"/>
              <a:gd name="T89" fmla="*/ 180569195 h 192"/>
              <a:gd name="T90" fmla="*/ 555913721 w 192"/>
              <a:gd name="T91" fmla="*/ 259844910 h 192"/>
              <a:gd name="T92" fmla="*/ 551537551 w 192"/>
              <a:gd name="T93" fmla="*/ 352330445 h 192"/>
              <a:gd name="T94" fmla="*/ 551537551 w 192"/>
              <a:gd name="T95" fmla="*/ 361138391 h 192"/>
              <a:gd name="T96" fmla="*/ 551537551 w 192"/>
              <a:gd name="T97" fmla="*/ 396372275 h 192"/>
              <a:gd name="T98" fmla="*/ 529650426 w 192"/>
              <a:gd name="T99" fmla="*/ 449222052 h 192"/>
              <a:gd name="T100" fmla="*/ 525274257 w 192"/>
              <a:gd name="T101" fmla="*/ 462433971 h 192"/>
              <a:gd name="T102" fmla="*/ 507765394 w 192"/>
              <a:gd name="T103" fmla="*/ 519687721 h 192"/>
              <a:gd name="T104" fmla="*/ 494632700 w 192"/>
              <a:gd name="T105" fmla="*/ 581345443 h 192"/>
              <a:gd name="T106" fmla="*/ 520895995 w 192"/>
              <a:gd name="T107" fmla="*/ 638599193 h 192"/>
              <a:gd name="T108" fmla="*/ 691610547 w 192"/>
              <a:gd name="T109" fmla="*/ 695852943 h 192"/>
              <a:gd name="T110" fmla="*/ 420218987 w 192"/>
              <a:gd name="T111" fmla="*/ 810360442 h 192"/>
              <a:gd name="T112" fmla="*/ 153205689 w 192"/>
              <a:gd name="T113" fmla="*/ 700256916 h 19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92" h="192">
                <a:moveTo>
                  <a:pt x="96" y="0"/>
                </a:moveTo>
                <a:cubicBezTo>
                  <a:pt x="43" y="0"/>
                  <a:pt x="0" y="43"/>
                  <a:pt x="0" y="96"/>
                </a:cubicBezTo>
                <a:cubicBezTo>
                  <a:pt x="0" y="149"/>
                  <a:pt x="43" y="192"/>
                  <a:pt x="96" y="192"/>
                </a:cubicBezTo>
                <a:cubicBezTo>
                  <a:pt x="149" y="192"/>
                  <a:pt x="192" y="149"/>
                  <a:pt x="192" y="96"/>
                </a:cubicBezTo>
                <a:cubicBezTo>
                  <a:pt x="192" y="43"/>
                  <a:pt x="149" y="0"/>
                  <a:pt x="96" y="0"/>
                </a:cubicBezTo>
                <a:close/>
                <a:moveTo>
                  <a:pt x="96" y="8"/>
                </a:moveTo>
                <a:cubicBezTo>
                  <a:pt x="145" y="8"/>
                  <a:pt x="184" y="47"/>
                  <a:pt x="184" y="96"/>
                </a:cubicBezTo>
                <a:cubicBezTo>
                  <a:pt x="184" y="117"/>
                  <a:pt x="177" y="137"/>
                  <a:pt x="164" y="152"/>
                </a:cubicBezTo>
                <a:cubicBezTo>
                  <a:pt x="155" y="148"/>
                  <a:pt x="135" y="141"/>
                  <a:pt x="122" y="137"/>
                </a:cubicBezTo>
                <a:cubicBezTo>
                  <a:pt x="121" y="137"/>
                  <a:pt x="121" y="137"/>
                  <a:pt x="121" y="132"/>
                </a:cubicBezTo>
                <a:cubicBezTo>
                  <a:pt x="121" y="128"/>
                  <a:pt x="122" y="125"/>
                  <a:pt x="124" y="121"/>
                </a:cubicBezTo>
                <a:cubicBezTo>
                  <a:pt x="125" y="118"/>
                  <a:pt x="127" y="112"/>
                  <a:pt x="128" y="107"/>
                </a:cubicBezTo>
                <a:cubicBezTo>
                  <a:pt x="130" y="105"/>
                  <a:pt x="132" y="100"/>
                  <a:pt x="134" y="92"/>
                </a:cubicBezTo>
                <a:cubicBezTo>
                  <a:pt x="136" y="84"/>
                  <a:pt x="135" y="81"/>
                  <a:pt x="134" y="79"/>
                </a:cubicBezTo>
                <a:cubicBezTo>
                  <a:pt x="134" y="79"/>
                  <a:pt x="134" y="78"/>
                  <a:pt x="134" y="78"/>
                </a:cubicBezTo>
                <a:cubicBezTo>
                  <a:pt x="133" y="76"/>
                  <a:pt x="134" y="67"/>
                  <a:pt x="135" y="60"/>
                </a:cubicBezTo>
                <a:cubicBezTo>
                  <a:pt x="136" y="55"/>
                  <a:pt x="135" y="45"/>
                  <a:pt x="128" y="36"/>
                </a:cubicBezTo>
                <a:cubicBezTo>
                  <a:pt x="124" y="31"/>
                  <a:pt x="116" y="24"/>
                  <a:pt x="101" y="24"/>
                </a:cubicBezTo>
                <a:cubicBezTo>
                  <a:pt x="93" y="24"/>
                  <a:pt x="93" y="24"/>
                  <a:pt x="93" y="24"/>
                </a:cubicBezTo>
                <a:cubicBezTo>
                  <a:pt x="79" y="24"/>
                  <a:pt x="70" y="31"/>
                  <a:pt x="66" y="36"/>
                </a:cubicBezTo>
                <a:cubicBezTo>
                  <a:pt x="60" y="45"/>
                  <a:pt x="58" y="55"/>
                  <a:pt x="59" y="60"/>
                </a:cubicBezTo>
                <a:cubicBezTo>
                  <a:pt x="61" y="67"/>
                  <a:pt x="61" y="76"/>
                  <a:pt x="61" y="78"/>
                </a:cubicBezTo>
                <a:cubicBezTo>
                  <a:pt x="61" y="78"/>
                  <a:pt x="61" y="79"/>
                  <a:pt x="60" y="79"/>
                </a:cubicBezTo>
                <a:cubicBezTo>
                  <a:pt x="60" y="81"/>
                  <a:pt x="59" y="84"/>
                  <a:pt x="60" y="92"/>
                </a:cubicBezTo>
                <a:cubicBezTo>
                  <a:pt x="62" y="100"/>
                  <a:pt x="65" y="105"/>
                  <a:pt x="67" y="107"/>
                </a:cubicBezTo>
                <a:cubicBezTo>
                  <a:pt x="67" y="112"/>
                  <a:pt x="69" y="118"/>
                  <a:pt x="71" y="121"/>
                </a:cubicBezTo>
                <a:cubicBezTo>
                  <a:pt x="72" y="124"/>
                  <a:pt x="73" y="127"/>
                  <a:pt x="73" y="132"/>
                </a:cubicBezTo>
                <a:cubicBezTo>
                  <a:pt x="73" y="137"/>
                  <a:pt x="72" y="137"/>
                  <a:pt x="71" y="137"/>
                </a:cubicBezTo>
                <a:cubicBezTo>
                  <a:pt x="58" y="141"/>
                  <a:pt x="37" y="149"/>
                  <a:pt x="29" y="152"/>
                </a:cubicBezTo>
                <a:cubicBezTo>
                  <a:pt x="16" y="137"/>
                  <a:pt x="8" y="117"/>
                  <a:pt x="8" y="96"/>
                </a:cubicBezTo>
                <a:cubicBezTo>
                  <a:pt x="8" y="47"/>
                  <a:pt x="48" y="8"/>
                  <a:pt x="96" y="8"/>
                </a:cubicBezTo>
                <a:close/>
                <a:moveTo>
                  <a:pt x="35" y="159"/>
                </a:moveTo>
                <a:cubicBezTo>
                  <a:pt x="44" y="155"/>
                  <a:pt x="62" y="148"/>
                  <a:pt x="74" y="145"/>
                </a:cubicBezTo>
                <a:cubicBezTo>
                  <a:pt x="81" y="143"/>
                  <a:pt x="81" y="137"/>
                  <a:pt x="81" y="132"/>
                </a:cubicBezTo>
                <a:cubicBezTo>
                  <a:pt x="81" y="129"/>
                  <a:pt x="80" y="123"/>
                  <a:pt x="78" y="118"/>
                </a:cubicBezTo>
                <a:cubicBezTo>
                  <a:pt x="77" y="115"/>
                  <a:pt x="75" y="109"/>
                  <a:pt x="74" y="105"/>
                </a:cubicBezTo>
                <a:cubicBezTo>
                  <a:pt x="74" y="104"/>
                  <a:pt x="74" y="103"/>
                  <a:pt x="73" y="102"/>
                </a:cubicBezTo>
                <a:cubicBezTo>
                  <a:pt x="72" y="101"/>
                  <a:pt x="70" y="97"/>
                  <a:pt x="68" y="90"/>
                </a:cubicBezTo>
                <a:cubicBezTo>
                  <a:pt x="67" y="84"/>
                  <a:pt x="67" y="83"/>
                  <a:pt x="68" y="82"/>
                </a:cubicBezTo>
                <a:cubicBezTo>
                  <a:pt x="68" y="81"/>
                  <a:pt x="68" y="81"/>
                  <a:pt x="69" y="80"/>
                </a:cubicBezTo>
                <a:cubicBezTo>
                  <a:pt x="69" y="77"/>
                  <a:pt x="68" y="65"/>
                  <a:pt x="67" y="59"/>
                </a:cubicBezTo>
                <a:cubicBezTo>
                  <a:pt x="67" y="56"/>
                  <a:pt x="67" y="48"/>
                  <a:pt x="73" y="41"/>
                </a:cubicBezTo>
                <a:cubicBezTo>
                  <a:pt x="77" y="35"/>
                  <a:pt x="84" y="32"/>
                  <a:pt x="93" y="32"/>
                </a:cubicBezTo>
                <a:cubicBezTo>
                  <a:pt x="101" y="32"/>
                  <a:pt x="101" y="32"/>
                  <a:pt x="101" y="32"/>
                </a:cubicBezTo>
                <a:cubicBezTo>
                  <a:pt x="110" y="32"/>
                  <a:pt x="117" y="35"/>
                  <a:pt x="122" y="41"/>
                </a:cubicBezTo>
                <a:cubicBezTo>
                  <a:pt x="127" y="48"/>
                  <a:pt x="128" y="56"/>
                  <a:pt x="127" y="59"/>
                </a:cubicBezTo>
                <a:cubicBezTo>
                  <a:pt x="126" y="65"/>
                  <a:pt x="125" y="77"/>
                  <a:pt x="126" y="80"/>
                </a:cubicBezTo>
                <a:cubicBezTo>
                  <a:pt x="126" y="81"/>
                  <a:pt x="126" y="81"/>
                  <a:pt x="126" y="82"/>
                </a:cubicBezTo>
                <a:cubicBezTo>
                  <a:pt x="127" y="83"/>
                  <a:pt x="127" y="84"/>
                  <a:pt x="126" y="90"/>
                </a:cubicBezTo>
                <a:cubicBezTo>
                  <a:pt x="125" y="97"/>
                  <a:pt x="123" y="101"/>
                  <a:pt x="121" y="102"/>
                </a:cubicBezTo>
                <a:cubicBezTo>
                  <a:pt x="121" y="103"/>
                  <a:pt x="120" y="104"/>
                  <a:pt x="120" y="105"/>
                </a:cubicBezTo>
                <a:cubicBezTo>
                  <a:pt x="120" y="109"/>
                  <a:pt x="118" y="115"/>
                  <a:pt x="116" y="118"/>
                </a:cubicBezTo>
                <a:cubicBezTo>
                  <a:pt x="115" y="122"/>
                  <a:pt x="113" y="127"/>
                  <a:pt x="113" y="132"/>
                </a:cubicBezTo>
                <a:cubicBezTo>
                  <a:pt x="113" y="137"/>
                  <a:pt x="113" y="143"/>
                  <a:pt x="119" y="145"/>
                </a:cubicBezTo>
                <a:cubicBezTo>
                  <a:pt x="131" y="148"/>
                  <a:pt x="149" y="154"/>
                  <a:pt x="158" y="158"/>
                </a:cubicBezTo>
                <a:cubicBezTo>
                  <a:pt x="142" y="174"/>
                  <a:pt x="121" y="184"/>
                  <a:pt x="96" y="184"/>
                </a:cubicBezTo>
                <a:cubicBezTo>
                  <a:pt x="73" y="184"/>
                  <a:pt x="51" y="174"/>
                  <a:pt x="35" y="1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1" name="Freeform 9"/>
          <p:cNvSpPr>
            <a:spLocks noEditPoints="1"/>
          </p:cNvSpPr>
          <p:nvPr/>
        </p:nvSpPr>
        <p:spPr bwMode="auto">
          <a:xfrm>
            <a:off x="6675438" y="4546600"/>
            <a:ext cx="401637" cy="403225"/>
          </a:xfrm>
          <a:custGeom>
            <a:avLst/>
            <a:gdLst>
              <a:gd name="T0" fmla="*/ 420218987 w 192"/>
              <a:gd name="T1" fmla="*/ 0 h 192"/>
              <a:gd name="T2" fmla="*/ 0 w 192"/>
              <a:gd name="T3" fmla="*/ 422798214 h 192"/>
              <a:gd name="T4" fmla="*/ 420218987 w 192"/>
              <a:gd name="T5" fmla="*/ 845594327 h 192"/>
              <a:gd name="T6" fmla="*/ 840437974 w 192"/>
              <a:gd name="T7" fmla="*/ 422798214 h 192"/>
              <a:gd name="T8" fmla="*/ 420218987 w 192"/>
              <a:gd name="T9" fmla="*/ 0 h 192"/>
              <a:gd name="T10" fmla="*/ 420218987 w 192"/>
              <a:gd name="T11" fmla="*/ 35233885 h 192"/>
              <a:gd name="T12" fmla="*/ 805420248 w 192"/>
              <a:gd name="T13" fmla="*/ 422798214 h 192"/>
              <a:gd name="T14" fmla="*/ 717873841 w 192"/>
              <a:gd name="T15" fmla="*/ 669429105 h 192"/>
              <a:gd name="T16" fmla="*/ 534028688 w 192"/>
              <a:gd name="T17" fmla="*/ 603367409 h 192"/>
              <a:gd name="T18" fmla="*/ 529650426 w 192"/>
              <a:gd name="T19" fmla="*/ 581345443 h 192"/>
              <a:gd name="T20" fmla="*/ 542783119 w 192"/>
              <a:gd name="T21" fmla="*/ 532899640 h 192"/>
              <a:gd name="T22" fmla="*/ 560291982 w 192"/>
              <a:gd name="T23" fmla="*/ 471241917 h 192"/>
              <a:gd name="T24" fmla="*/ 586555277 w 192"/>
              <a:gd name="T25" fmla="*/ 405180221 h 192"/>
              <a:gd name="T26" fmla="*/ 586555277 w 192"/>
              <a:gd name="T27" fmla="*/ 347926471 h 192"/>
              <a:gd name="T28" fmla="*/ 586555277 w 192"/>
              <a:gd name="T29" fmla="*/ 343522498 h 192"/>
              <a:gd name="T30" fmla="*/ 590933539 w 192"/>
              <a:gd name="T31" fmla="*/ 264248883 h 192"/>
              <a:gd name="T32" fmla="*/ 560291982 w 192"/>
              <a:gd name="T33" fmla="*/ 158549330 h 192"/>
              <a:gd name="T34" fmla="*/ 442106111 w 192"/>
              <a:gd name="T35" fmla="*/ 105699553 h 192"/>
              <a:gd name="T36" fmla="*/ 407086294 w 192"/>
              <a:gd name="T37" fmla="*/ 105699553 h 192"/>
              <a:gd name="T38" fmla="*/ 288900423 w 192"/>
              <a:gd name="T39" fmla="*/ 158549330 h 192"/>
              <a:gd name="T40" fmla="*/ 258258867 w 192"/>
              <a:gd name="T41" fmla="*/ 264248883 h 192"/>
              <a:gd name="T42" fmla="*/ 267013298 w 192"/>
              <a:gd name="T43" fmla="*/ 343522498 h 192"/>
              <a:gd name="T44" fmla="*/ 262637128 w 192"/>
              <a:gd name="T45" fmla="*/ 347926471 h 192"/>
              <a:gd name="T46" fmla="*/ 262637128 w 192"/>
              <a:gd name="T47" fmla="*/ 405180221 h 192"/>
              <a:gd name="T48" fmla="*/ 293278684 w 192"/>
              <a:gd name="T49" fmla="*/ 471241917 h 192"/>
              <a:gd name="T50" fmla="*/ 310787547 w 192"/>
              <a:gd name="T51" fmla="*/ 532899640 h 192"/>
              <a:gd name="T52" fmla="*/ 319541979 w 192"/>
              <a:gd name="T53" fmla="*/ 581345443 h 192"/>
              <a:gd name="T54" fmla="*/ 310787547 w 192"/>
              <a:gd name="T55" fmla="*/ 603367409 h 192"/>
              <a:gd name="T56" fmla="*/ 126940302 w 192"/>
              <a:gd name="T57" fmla="*/ 669429105 h 192"/>
              <a:gd name="T58" fmla="*/ 35017726 w 192"/>
              <a:gd name="T59" fmla="*/ 422798214 h 192"/>
              <a:gd name="T60" fmla="*/ 420218987 w 192"/>
              <a:gd name="T61" fmla="*/ 35233885 h 192"/>
              <a:gd name="T62" fmla="*/ 153205689 w 192"/>
              <a:gd name="T63" fmla="*/ 700256916 h 192"/>
              <a:gd name="T64" fmla="*/ 323918149 w 192"/>
              <a:gd name="T65" fmla="*/ 638599193 h 192"/>
              <a:gd name="T66" fmla="*/ 354559705 w 192"/>
              <a:gd name="T67" fmla="*/ 581345443 h 192"/>
              <a:gd name="T68" fmla="*/ 341427012 w 192"/>
              <a:gd name="T69" fmla="*/ 519687721 h 192"/>
              <a:gd name="T70" fmla="*/ 323918149 w 192"/>
              <a:gd name="T71" fmla="*/ 462433971 h 192"/>
              <a:gd name="T72" fmla="*/ 319541979 w 192"/>
              <a:gd name="T73" fmla="*/ 449222052 h 192"/>
              <a:gd name="T74" fmla="*/ 297654854 w 192"/>
              <a:gd name="T75" fmla="*/ 396372275 h 192"/>
              <a:gd name="T76" fmla="*/ 297654854 w 192"/>
              <a:gd name="T77" fmla="*/ 361138391 h 192"/>
              <a:gd name="T78" fmla="*/ 302033116 w 192"/>
              <a:gd name="T79" fmla="*/ 352330445 h 192"/>
              <a:gd name="T80" fmla="*/ 293278684 w 192"/>
              <a:gd name="T81" fmla="*/ 259844910 h 192"/>
              <a:gd name="T82" fmla="*/ 319541979 w 192"/>
              <a:gd name="T83" fmla="*/ 180569195 h 192"/>
              <a:gd name="T84" fmla="*/ 407086294 w 192"/>
              <a:gd name="T85" fmla="*/ 140933438 h 192"/>
              <a:gd name="T86" fmla="*/ 442106111 w 192"/>
              <a:gd name="T87" fmla="*/ 140933438 h 192"/>
              <a:gd name="T88" fmla="*/ 534028688 w 192"/>
              <a:gd name="T89" fmla="*/ 180569195 h 192"/>
              <a:gd name="T90" fmla="*/ 555913721 w 192"/>
              <a:gd name="T91" fmla="*/ 259844910 h 192"/>
              <a:gd name="T92" fmla="*/ 551537551 w 192"/>
              <a:gd name="T93" fmla="*/ 352330445 h 192"/>
              <a:gd name="T94" fmla="*/ 551537551 w 192"/>
              <a:gd name="T95" fmla="*/ 361138391 h 192"/>
              <a:gd name="T96" fmla="*/ 551537551 w 192"/>
              <a:gd name="T97" fmla="*/ 396372275 h 192"/>
              <a:gd name="T98" fmla="*/ 529650426 w 192"/>
              <a:gd name="T99" fmla="*/ 449222052 h 192"/>
              <a:gd name="T100" fmla="*/ 525274257 w 192"/>
              <a:gd name="T101" fmla="*/ 462433971 h 192"/>
              <a:gd name="T102" fmla="*/ 507765394 w 192"/>
              <a:gd name="T103" fmla="*/ 519687721 h 192"/>
              <a:gd name="T104" fmla="*/ 494632700 w 192"/>
              <a:gd name="T105" fmla="*/ 581345443 h 192"/>
              <a:gd name="T106" fmla="*/ 520895995 w 192"/>
              <a:gd name="T107" fmla="*/ 638599193 h 192"/>
              <a:gd name="T108" fmla="*/ 691610547 w 192"/>
              <a:gd name="T109" fmla="*/ 695852943 h 192"/>
              <a:gd name="T110" fmla="*/ 420218987 w 192"/>
              <a:gd name="T111" fmla="*/ 810360442 h 192"/>
              <a:gd name="T112" fmla="*/ 153205689 w 192"/>
              <a:gd name="T113" fmla="*/ 700256916 h 19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92" h="192">
                <a:moveTo>
                  <a:pt x="96" y="0"/>
                </a:moveTo>
                <a:cubicBezTo>
                  <a:pt x="43" y="0"/>
                  <a:pt x="0" y="43"/>
                  <a:pt x="0" y="96"/>
                </a:cubicBezTo>
                <a:cubicBezTo>
                  <a:pt x="0" y="149"/>
                  <a:pt x="43" y="192"/>
                  <a:pt x="96" y="192"/>
                </a:cubicBezTo>
                <a:cubicBezTo>
                  <a:pt x="149" y="192"/>
                  <a:pt x="192" y="149"/>
                  <a:pt x="192" y="96"/>
                </a:cubicBezTo>
                <a:cubicBezTo>
                  <a:pt x="192" y="43"/>
                  <a:pt x="149" y="0"/>
                  <a:pt x="96" y="0"/>
                </a:cubicBezTo>
                <a:close/>
                <a:moveTo>
                  <a:pt x="96" y="8"/>
                </a:moveTo>
                <a:cubicBezTo>
                  <a:pt x="145" y="8"/>
                  <a:pt x="184" y="47"/>
                  <a:pt x="184" y="96"/>
                </a:cubicBezTo>
                <a:cubicBezTo>
                  <a:pt x="184" y="117"/>
                  <a:pt x="177" y="137"/>
                  <a:pt x="164" y="152"/>
                </a:cubicBezTo>
                <a:cubicBezTo>
                  <a:pt x="155" y="148"/>
                  <a:pt x="135" y="141"/>
                  <a:pt x="122" y="137"/>
                </a:cubicBezTo>
                <a:cubicBezTo>
                  <a:pt x="121" y="137"/>
                  <a:pt x="121" y="137"/>
                  <a:pt x="121" y="132"/>
                </a:cubicBezTo>
                <a:cubicBezTo>
                  <a:pt x="121" y="128"/>
                  <a:pt x="122" y="125"/>
                  <a:pt x="124" y="121"/>
                </a:cubicBezTo>
                <a:cubicBezTo>
                  <a:pt x="125" y="118"/>
                  <a:pt x="127" y="112"/>
                  <a:pt x="128" y="107"/>
                </a:cubicBezTo>
                <a:cubicBezTo>
                  <a:pt x="130" y="105"/>
                  <a:pt x="132" y="100"/>
                  <a:pt x="134" y="92"/>
                </a:cubicBezTo>
                <a:cubicBezTo>
                  <a:pt x="136" y="84"/>
                  <a:pt x="135" y="81"/>
                  <a:pt x="134" y="79"/>
                </a:cubicBezTo>
                <a:cubicBezTo>
                  <a:pt x="134" y="79"/>
                  <a:pt x="134" y="78"/>
                  <a:pt x="134" y="78"/>
                </a:cubicBezTo>
                <a:cubicBezTo>
                  <a:pt x="133" y="76"/>
                  <a:pt x="134" y="67"/>
                  <a:pt x="135" y="60"/>
                </a:cubicBezTo>
                <a:cubicBezTo>
                  <a:pt x="136" y="55"/>
                  <a:pt x="135" y="45"/>
                  <a:pt x="128" y="36"/>
                </a:cubicBezTo>
                <a:cubicBezTo>
                  <a:pt x="124" y="31"/>
                  <a:pt x="116" y="24"/>
                  <a:pt x="101" y="24"/>
                </a:cubicBezTo>
                <a:cubicBezTo>
                  <a:pt x="93" y="24"/>
                  <a:pt x="93" y="24"/>
                  <a:pt x="93" y="24"/>
                </a:cubicBezTo>
                <a:cubicBezTo>
                  <a:pt x="79" y="24"/>
                  <a:pt x="70" y="31"/>
                  <a:pt x="66" y="36"/>
                </a:cubicBezTo>
                <a:cubicBezTo>
                  <a:pt x="60" y="45"/>
                  <a:pt x="58" y="55"/>
                  <a:pt x="59" y="60"/>
                </a:cubicBezTo>
                <a:cubicBezTo>
                  <a:pt x="61" y="67"/>
                  <a:pt x="61" y="76"/>
                  <a:pt x="61" y="78"/>
                </a:cubicBezTo>
                <a:cubicBezTo>
                  <a:pt x="61" y="78"/>
                  <a:pt x="61" y="79"/>
                  <a:pt x="60" y="79"/>
                </a:cubicBezTo>
                <a:cubicBezTo>
                  <a:pt x="60" y="81"/>
                  <a:pt x="59" y="84"/>
                  <a:pt x="60" y="92"/>
                </a:cubicBezTo>
                <a:cubicBezTo>
                  <a:pt x="62" y="100"/>
                  <a:pt x="65" y="105"/>
                  <a:pt x="67" y="107"/>
                </a:cubicBezTo>
                <a:cubicBezTo>
                  <a:pt x="67" y="112"/>
                  <a:pt x="69" y="118"/>
                  <a:pt x="71" y="121"/>
                </a:cubicBezTo>
                <a:cubicBezTo>
                  <a:pt x="72" y="124"/>
                  <a:pt x="73" y="127"/>
                  <a:pt x="73" y="132"/>
                </a:cubicBezTo>
                <a:cubicBezTo>
                  <a:pt x="73" y="137"/>
                  <a:pt x="72" y="137"/>
                  <a:pt x="71" y="137"/>
                </a:cubicBezTo>
                <a:cubicBezTo>
                  <a:pt x="58" y="141"/>
                  <a:pt x="37" y="149"/>
                  <a:pt x="29" y="152"/>
                </a:cubicBezTo>
                <a:cubicBezTo>
                  <a:pt x="16" y="137"/>
                  <a:pt x="8" y="117"/>
                  <a:pt x="8" y="96"/>
                </a:cubicBezTo>
                <a:cubicBezTo>
                  <a:pt x="8" y="47"/>
                  <a:pt x="48" y="8"/>
                  <a:pt x="96" y="8"/>
                </a:cubicBezTo>
                <a:close/>
                <a:moveTo>
                  <a:pt x="35" y="159"/>
                </a:moveTo>
                <a:cubicBezTo>
                  <a:pt x="44" y="155"/>
                  <a:pt x="62" y="148"/>
                  <a:pt x="74" y="145"/>
                </a:cubicBezTo>
                <a:cubicBezTo>
                  <a:pt x="81" y="143"/>
                  <a:pt x="81" y="137"/>
                  <a:pt x="81" y="132"/>
                </a:cubicBezTo>
                <a:cubicBezTo>
                  <a:pt x="81" y="129"/>
                  <a:pt x="80" y="123"/>
                  <a:pt x="78" y="118"/>
                </a:cubicBezTo>
                <a:cubicBezTo>
                  <a:pt x="77" y="115"/>
                  <a:pt x="75" y="109"/>
                  <a:pt x="74" y="105"/>
                </a:cubicBezTo>
                <a:cubicBezTo>
                  <a:pt x="74" y="104"/>
                  <a:pt x="74" y="103"/>
                  <a:pt x="73" y="102"/>
                </a:cubicBezTo>
                <a:cubicBezTo>
                  <a:pt x="72" y="101"/>
                  <a:pt x="70" y="97"/>
                  <a:pt x="68" y="90"/>
                </a:cubicBezTo>
                <a:cubicBezTo>
                  <a:pt x="67" y="84"/>
                  <a:pt x="67" y="83"/>
                  <a:pt x="68" y="82"/>
                </a:cubicBezTo>
                <a:cubicBezTo>
                  <a:pt x="68" y="81"/>
                  <a:pt x="68" y="81"/>
                  <a:pt x="69" y="80"/>
                </a:cubicBezTo>
                <a:cubicBezTo>
                  <a:pt x="69" y="77"/>
                  <a:pt x="68" y="65"/>
                  <a:pt x="67" y="59"/>
                </a:cubicBezTo>
                <a:cubicBezTo>
                  <a:pt x="67" y="56"/>
                  <a:pt x="67" y="48"/>
                  <a:pt x="73" y="41"/>
                </a:cubicBezTo>
                <a:cubicBezTo>
                  <a:pt x="77" y="35"/>
                  <a:pt x="84" y="32"/>
                  <a:pt x="93" y="32"/>
                </a:cubicBezTo>
                <a:cubicBezTo>
                  <a:pt x="101" y="32"/>
                  <a:pt x="101" y="32"/>
                  <a:pt x="101" y="32"/>
                </a:cubicBezTo>
                <a:cubicBezTo>
                  <a:pt x="110" y="32"/>
                  <a:pt x="117" y="35"/>
                  <a:pt x="122" y="41"/>
                </a:cubicBezTo>
                <a:cubicBezTo>
                  <a:pt x="127" y="48"/>
                  <a:pt x="128" y="56"/>
                  <a:pt x="127" y="59"/>
                </a:cubicBezTo>
                <a:cubicBezTo>
                  <a:pt x="126" y="65"/>
                  <a:pt x="125" y="77"/>
                  <a:pt x="126" y="80"/>
                </a:cubicBezTo>
                <a:cubicBezTo>
                  <a:pt x="126" y="81"/>
                  <a:pt x="126" y="81"/>
                  <a:pt x="126" y="82"/>
                </a:cubicBezTo>
                <a:cubicBezTo>
                  <a:pt x="127" y="83"/>
                  <a:pt x="127" y="84"/>
                  <a:pt x="126" y="90"/>
                </a:cubicBezTo>
                <a:cubicBezTo>
                  <a:pt x="125" y="97"/>
                  <a:pt x="123" y="101"/>
                  <a:pt x="121" y="102"/>
                </a:cubicBezTo>
                <a:cubicBezTo>
                  <a:pt x="121" y="103"/>
                  <a:pt x="120" y="104"/>
                  <a:pt x="120" y="105"/>
                </a:cubicBezTo>
                <a:cubicBezTo>
                  <a:pt x="120" y="109"/>
                  <a:pt x="118" y="115"/>
                  <a:pt x="116" y="118"/>
                </a:cubicBezTo>
                <a:cubicBezTo>
                  <a:pt x="115" y="122"/>
                  <a:pt x="113" y="127"/>
                  <a:pt x="113" y="132"/>
                </a:cubicBezTo>
                <a:cubicBezTo>
                  <a:pt x="113" y="137"/>
                  <a:pt x="113" y="143"/>
                  <a:pt x="119" y="145"/>
                </a:cubicBezTo>
                <a:cubicBezTo>
                  <a:pt x="131" y="148"/>
                  <a:pt x="149" y="154"/>
                  <a:pt x="158" y="158"/>
                </a:cubicBezTo>
                <a:cubicBezTo>
                  <a:pt x="142" y="174"/>
                  <a:pt x="121" y="184"/>
                  <a:pt x="96" y="184"/>
                </a:cubicBezTo>
                <a:cubicBezTo>
                  <a:pt x="73" y="184"/>
                  <a:pt x="51" y="174"/>
                  <a:pt x="35" y="1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" name="文本框 81"/>
          <p:cNvSpPr txBox="1">
            <a:spLocks noChangeArrowheads="1"/>
          </p:cNvSpPr>
          <p:nvPr/>
        </p:nvSpPr>
        <p:spPr bwMode="auto">
          <a:xfrm>
            <a:off x="6553200" y="2265363"/>
            <a:ext cx="3248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3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OUR TEAM</a:t>
            </a:r>
            <a:endParaRPr lang="zh-CN" altLang="en-US" sz="32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3" name="文本框 7"/>
          <p:cNvSpPr txBox="1">
            <a:spLocks noChangeArrowheads="1"/>
          </p:cNvSpPr>
          <p:nvPr/>
        </p:nvSpPr>
        <p:spPr bwMode="auto">
          <a:xfrm>
            <a:off x="7316788" y="3411538"/>
            <a:ext cx="36972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8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Never put off what you can do today until tomorrow</a:t>
            </a:r>
            <a:r>
              <a:rPr lang="en-US" altLang="zh-CN" sz="180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 Never put off what</a:t>
            </a:r>
            <a:endParaRPr lang="zh-CN" altLang="en-US" sz="180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4" name="文本框 7"/>
          <p:cNvSpPr txBox="1">
            <a:spLocks noChangeArrowheads="1"/>
          </p:cNvSpPr>
          <p:nvPr/>
        </p:nvSpPr>
        <p:spPr bwMode="auto">
          <a:xfrm>
            <a:off x="7316788" y="4487863"/>
            <a:ext cx="36972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800" dirty="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Never put off what you can do today until tomorrow</a:t>
            </a:r>
            <a:r>
              <a:rPr lang="en-US" altLang="zh-CN" sz="1800">
                <a:solidFill>
                  <a:schemeClr val="bg1">
                    <a:lumMod val="8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 Never put off what</a:t>
            </a:r>
            <a:endParaRPr lang="zh-CN" altLang="en-US" sz="1800">
              <a:solidFill>
                <a:schemeClr val="bg1">
                  <a:lumMod val="8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85" name="图片 8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86" name="图片 8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87" name="文本框 86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784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 animBg="1"/>
      <p:bldP spid="78" grpId="0"/>
      <p:bldP spid="79" grpId="0" animBg="1"/>
      <p:bldP spid="80" grpId="0" animBg="1"/>
      <p:bldP spid="81" grpId="0" animBg="1"/>
      <p:bldP spid="82" grpId="0"/>
      <p:bldP spid="83" grpId="0"/>
      <p:bldP spid="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直角三角形 5"/>
          <p:cNvSpPr/>
          <p:nvPr/>
        </p:nvSpPr>
        <p:spPr>
          <a:xfrm rot="9399340">
            <a:off x="3628177" y="2495740"/>
            <a:ext cx="5095542" cy="2425837"/>
          </a:xfrm>
          <a:prstGeom prst="rtTriangle">
            <a:avLst/>
          </a:prstGeom>
          <a:solidFill>
            <a:srgbClr val="A5441D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直角三角形 6"/>
          <p:cNvSpPr/>
          <p:nvPr/>
        </p:nvSpPr>
        <p:spPr>
          <a:xfrm rot="19744246" flipH="1">
            <a:off x="3121571" y="1572555"/>
            <a:ext cx="4158893" cy="2582625"/>
          </a:xfrm>
          <a:prstGeom prst="rtTriangle">
            <a:avLst/>
          </a:prstGeom>
          <a:solidFill>
            <a:srgbClr val="A5441D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671689" y="2425990"/>
            <a:ext cx="6546368" cy="18620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bg1"/>
                </a:solidFill>
                <a:effectLst/>
                <a:latin typeface="华文细黑" panose="02010600040101010101" pitchFamily="2" charset="-122"/>
                <a:ea typeface="华文细黑" panose="02010600040101010101" pitchFamily="2" charset="-122"/>
              </a:rPr>
              <a:t>PART 2</a:t>
            </a:r>
            <a:endParaRPr lang="zh-CN" altLang="en-US" sz="11500" dirty="0">
              <a:solidFill>
                <a:schemeClr val="bg1"/>
              </a:solidFill>
              <a:effectLst/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017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tx1">
                <a:alpha val="98000"/>
              </a:schemeClr>
            </a:gs>
            <a:gs pos="71000">
              <a:srgbClr val="250D0B"/>
            </a:gs>
            <a:gs pos="100000">
              <a:srgbClr val="4A1916"/>
            </a:gs>
            <a:gs pos="100000">
              <a:srgbClr val="94322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59"/>
          <p:cNvGrpSpPr/>
          <p:nvPr/>
        </p:nvGrpSpPr>
        <p:grpSpPr>
          <a:xfrm>
            <a:off x="9602790" y="4368858"/>
            <a:ext cx="1752083" cy="1150953"/>
            <a:chOff x="7154104" y="3206176"/>
            <a:chExt cx="1425535" cy="936442"/>
          </a:xfrm>
        </p:grpSpPr>
        <p:sp>
          <p:nvSpPr>
            <p:cNvPr id="13" name="TextBox 89"/>
            <p:cNvSpPr txBox="1"/>
            <p:nvPr/>
          </p:nvSpPr>
          <p:spPr>
            <a:xfrm>
              <a:off x="7154105" y="3453979"/>
              <a:ext cx="1314852" cy="68863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defTabSz="914400">
                <a:spcBef>
                  <a:spcPct val="20000"/>
                </a:spcBef>
                <a:defRPr/>
              </a:pPr>
              <a:r>
                <a:rPr lang="en-US" sz="1100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There are many variations passages of lorem ipsum available  majority have suffered alteration .</a:t>
              </a:r>
            </a:p>
          </p:txBody>
        </p:sp>
        <p:sp>
          <p:nvSpPr>
            <p:cNvPr id="14" name="Rectangle 92"/>
            <p:cNvSpPr/>
            <p:nvPr/>
          </p:nvSpPr>
          <p:spPr>
            <a:xfrm>
              <a:off x="7154104" y="3206176"/>
              <a:ext cx="1425535" cy="22537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Get Your Target</a:t>
              </a:r>
            </a:p>
          </p:txBody>
        </p:sp>
      </p:grpSp>
      <p:sp>
        <p:nvSpPr>
          <p:cNvPr id="15" name="Oval 87"/>
          <p:cNvSpPr>
            <a:spLocks noChangeAspect="1"/>
          </p:cNvSpPr>
          <p:nvPr/>
        </p:nvSpPr>
        <p:spPr>
          <a:xfrm>
            <a:off x="7497967" y="2451567"/>
            <a:ext cx="1784236" cy="1784236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Oval 32"/>
          <p:cNvSpPr>
            <a:spLocks noChangeAspect="1"/>
          </p:cNvSpPr>
          <p:nvPr/>
        </p:nvSpPr>
        <p:spPr>
          <a:xfrm>
            <a:off x="3306427" y="2451567"/>
            <a:ext cx="1784236" cy="1784236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>
            <a:glow rad="63500">
              <a:schemeClr val="tx1">
                <a:lumMod val="50000"/>
                <a:lumOff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Oval 71"/>
          <p:cNvSpPr>
            <a:spLocks noChangeAspect="1"/>
          </p:cNvSpPr>
          <p:nvPr/>
        </p:nvSpPr>
        <p:spPr>
          <a:xfrm>
            <a:off x="4703607" y="2451567"/>
            <a:ext cx="1784236" cy="1784236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Oval 79"/>
          <p:cNvSpPr>
            <a:spLocks noChangeAspect="1"/>
          </p:cNvSpPr>
          <p:nvPr/>
        </p:nvSpPr>
        <p:spPr>
          <a:xfrm>
            <a:off x="6100787" y="2451567"/>
            <a:ext cx="1784236" cy="1784236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>
            <a:glow rad="63500">
              <a:schemeClr val="tx1">
                <a:lumMod val="50000"/>
                <a:lumOff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9" name="Elbow Connector 40"/>
          <p:cNvCxnSpPr/>
          <p:nvPr/>
        </p:nvCxnSpPr>
        <p:spPr>
          <a:xfrm flipV="1">
            <a:off x="8352712" y="1741070"/>
            <a:ext cx="1003681" cy="691317"/>
          </a:xfrm>
          <a:prstGeom prst="bentConnector3">
            <a:avLst>
              <a:gd name="adj1" fmla="val -2255"/>
            </a:avLst>
          </a:prstGeom>
          <a:ln w="19050">
            <a:solidFill>
              <a:schemeClr val="bg1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57"/>
          <p:cNvGrpSpPr/>
          <p:nvPr/>
        </p:nvGrpSpPr>
        <p:grpSpPr>
          <a:xfrm>
            <a:off x="1446996" y="4368858"/>
            <a:ext cx="1616046" cy="1150953"/>
            <a:chOff x="664833" y="3168889"/>
            <a:chExt cx="1314852" cy="936442"/>
          </a:xfrm>
        </p:grpSpPr>
        <p:sp>
          <p:nvSpPr>
            <p:cNvPr id="21" name="TextBox 43"/>
            <p:cNvSpPr txBox="1"/>
            <p:nvPr/>
          </p:nvSpPr>
          <p:spPr>
            <a:xfrm>
              <a:off x="664833" y="3416692"/>
              <a:ext cx="1314852" cy="68863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r" defTabSz="914400">
                <a:spcBef>
                  <a:spcPct val="20000"/>
                </a:spcBef>
                <a:defRPr/>
              </a:pPr>
              <a:r>
                <a:rPr lang="en-US" sz="1100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There are many variations passages of lorem ipsum available  majority have suffered </a:t>
              </a:r>
              <a:r>
                <a:rPr lang="en-US" sz="110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alteration .C</a:t>
              </a:r>
              <a:endParaRPr lang="en-US" sz="11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  <p:sp>
          <p:nvSpPr>
            <p:cNvPr id="22" name="Rectangle 44"/>
            <p:cNvSpPr/>
            <p:nvPr/>
          </p:nvSpPr>
          <p:spPr>
            <a:xfrm>
              <a:off x="821519" y="3168889"/>
              <a:ext cx="1158166" cy="22537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b="1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Construction</a:t>
              </a:r>
            </a:p>
          </p:txBody>
        </p:sp>
      </p:grpSp>
      <p:cxnSp>
        <p:nvCxnSpPr>
          <p:cNvPr id="23" name="Elbow Connector 45"/>
          <p:cNvCxnSpPr>
            <a:stCxn id="17" idx="4"/>
          </p:cNvCxnSpPr>
          <p:nvPr/>
        </p:nvCxnSpPr>
        <p:spPr>
          <a:xfrm rot="5400000">
            <a:off x="4040629" y="3374159"/>
            <a:ext cx="693452" cy="2416741"/>
          </a:xfrm>
          <a:prstGeom prst="bentConnector2">
            <a:avLst/>
          </a:prstGeom>
          <a:ln w="19050">
            <a:solidFill>
              <a:schemeClr val="bg1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45"/>
          <p:cNvCxnSpPr/>
          <p:nvPr/>
        </p:nvCxnSpPr>
        <p:spPr>
          <a:xfrm rot="5400000" flipV="1">
            <a:off x="7801295" y="3389237"/>
            <a:ext cx="693452" cy="2416744"/>
          </a:xfrm>
          <a:prstGeom prst="bentConnector2">
            <a:avLst/>
          </a:prstGeom>
          <a:ln w="19050">
            <a:solidFill>
              <a:schemeClr val="bg1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58"/>
          <p:cNvGrpSpPr/>
          <p:nvPr/>
        </p:nvGrpSpPr>
        <p:grpSpPr>
          <a:xfrm>
            <a:off x="9492877" y="1674405"/>
            <a:ext cx="1752083" cy="1150953"/>
            <a:chOff x="7174424" y="1352592"/>
            <a:chExt cx="1425535" cy="936442"/>
          </a:xfrm>
        </p:grpSpPr>
        <p:sp>
          <p:nvSpPr>
            <p:cNvPr id="26" name="TextBox 51"/>
            <p:cNvSpPr txBox="1"/>
            <p:nvPr/>
          </p:nvSpPr>
          <p:spPr>
            <a:xfrm>
              <a:off x="7174425" y="1600395"/>
              <a:ext cx="1314852" cy="68863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defTabSz="914400">
                <a:spcBef>
                  <a:spcPct val="20000"/>
                </a:spcBef>
                <a:defRPr/>
              </a:pPr>
              <a:r>
                <a:rPr lang="en-US" sz="1100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There are many variations passages of lorem ipsum available  majority have suffered alteration .</a:t>
              </a:r>
            </a:p>
          </p:txBody>
        </p:sp>
        <p:sp>
          <p:nvSpPr>
            <p:cNvPr id="27" name="Rectangle 52"/>
            <p:cNvSpPr/>
            <p:nvPr/>
          </p:nvSpPr>
          <p:spPr>
            <a:xfrm>
              <a:off x="7174424" y="1352592"/>
              <a:ext cx="1425535" cy="22537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Get Your Target</a:t>
              </a:r>
            </a:p>
          </p:txBody>
        </p:sp>
      </p:grpSp>
      <p:cxnSp>
        <p:nvCxnSpPr>
          <p:cNvPr id="28" name="Elbow Connector 53"/>
          <p:cNvCxnSpPr/>
          <p:nvPr/>
        </p:nvCxnSpPr>
        <p:spPr>
          <a:xfrm flipH="1" flipV="1">
            <a:off x="3178981" y="1761923"/>
            <a:ext cx="1003681" cy="691317"/>
          </a:xfrm>
          <a:prstGeom prst="bentConnector3">
            <a:avLst>
              <a:gd name="adj1" fmla="val -2255"/>
            </a:avLst>
          </a:prstGeom>
          <a:ln w="19050">
            <a:solidFill>
              <a:schemeClr val="bg1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56"/>
          <p:cNvGrpSpPr/>
          <p:nvPr/>
        </p:nvGrpSpPr>
        <p:grpSpPr>
          <a:xfrm>
            <a:off x="1326521" y="1674405"/>
            <a:ext cx="1616046" cy="1043232"/>
            <a:chOff x="664833" y="1363501"/>
            <a:chExt cx="1314852" cy="848797"/>
          </a:xfrm>
        </p:grpSpPr>
        <p:sp>
          <p:nvSpPr>
            <p:cNvPr id="30" name="TextBox 54"/>
            <p:cNvSpPr txBox="1"/>
            <p:nvPr/>
          </p:nvSpPr>
          <p:spPr>
            <a:xfrm>
              <a:off x="664833" y="1611304"/>
              <a:ext cx="1314852" cy="60099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r" defTabSz="914400">
                <a:spcBef>
                  <a:spcPct val="20000"/>
                </a:spcBef>
                <a:defRPr/>
              </a:pPr>
              <a:r>
                <a:rPr lang="en-US" sz="1200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There are many variations passages of lorem ipsum </a:t>
              </a:r>
              <a:r>
                <a:rPr lang="en-US" sz="120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available  majority.</a:t>
              </a:r>
              <a:endParaRPr lang="en-US" sz="1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  <p:sp>
          <p:nvSpPr>
            <p:cNvPr id="31" name="Rectangle 55"/>
            <p:cNvSpPr/>
            <p:nvPr/>
          </p:nvSpPr>
          <p:spPr>
            <a:xfrm>
              <a:off x="1122799" y="1363501"/>
              <a:ext cx="856886" cy="25041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000" b="1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Just start</a:t>
              </a:r>
            </a:p>
          </p:txBody>
        </p:sp>
      </p:grpSp>
      <p:sp>
        <p:nvSpPr>
          <p:cNvPr id="32" name="Freeform 66"/>
          <p:cNvSpPr>
            <a:spLocks noEditPoints="1"/>
          </p:cNvSpPr>
          <p:nvPr/>
        </p:nvSpPr>
        <p:spPr bwMode="auto">
          <a:xfrm>
            <a:off x="3836323" y="3071811"/>
            <a:ext cx="701029" cy="543750"/>
          </a:xfrm>
          <a:custGeom>
            <a:avLst/>
            <a:gdLst/>
            <a:ahLst/>
            <a:cxnLst>
              <a:cxn ang="0">
                <a:pos x="29" y="41"/>
              </a:cxn>
              <a:cxn ang="0">
                <a:pos x="22" y="40"/>
              </a:cxn>
              <a:cxn ang="0">
                <a:pos x="11" y="45"/>
              </a:cxn>
              <a:cxn ang="0">
                <a:pos x="7" y="46"/>
              </a:cxn>
              <a:cxn ang="0">
                <a:pos x="7" y="46"/>
              </a:cxn>
              <a:cxn ang="0">
                <a:pos x="6" y="45"/>
              </a:cxn>
              <a:cxn ang="0">
                <a:pos x="6" y="43"/>
              </a:cxn>
              <a:cxn ang="0">
                <a:pos x="11" y="36"/>
              </a:cxn>
              <a:cxn ang="0">
                <a:pos x="0" y="20"/>
              </a:cxn>
              <a:cxn ang="0">
                <a:pos x="29" y="0"/>
              </a:cxn>
              <a:cxn ang="0">
                <a:pos x="57" y="20"/>
              </a:cxn>
              <a:cxn ang="0">
                <a:pos x="29" y="41"/>
              </a:cxn>
              <a:cxn ang="0">
                <a:pos x="62" y="47"/>
              </a:cxn>
              <a:cxn ang="0">
                <a:pos x="66" y="53"/>
              </a:cxn>
              <a:cxn ang="0">
                <a:pos x="67" y="55"/>
              </a:cxn>
              <a:cxn ang="0">
                <a:pos x="66" y="56"/>
              </a:cxn>
              <a:cxn ang="0">
                <a:pos x="62" y="55"/>
              </a:cxn>
              <a:cxn ang="0">
                <a:pos x="51" y="50"/>
              </a:cxn>
              <a:cxn ang="0">
                <a:pos x="44" y="51"/>
              </a:cxn>
              <a:cxn ang="0">
                <a:pos x="25" y="46"/>
              </a:cxn>
              <a:cxn ang="0">
                <a:pos x="29" y="46"/>
              </a:cxn>
              <a:cxn ang="0">
                <a:pos x="52" y="39"/>
              </a:cxn>
              <a:cxn ang="0">
                <a:pos x="62" y="20"/>
              </a:cxn>
              <a:cxn ang="0">
                <a:pos x="61" y="14"/>
              </a:cxn>
              <a:cxn ang="0">
                <a:pos x="72" y="30"/>
              </a:cxn>
              <a:cxn ang="0">
                <a:pos x="62" y="47"/>
              </a:cxn>
            </a:cxnLst>
            <a:rect l="0" t="0" r="r" b="b"/>
            <a:pathLst>
              <a:path w="72" h="56">
                <a:moveTo>
                  <a:pt x="29" y="41"/>
                </a:moveTo>
                <a:cubicBezTo>
                  <a:pt x="26" y="41"/>
                  <a:pt x="24" y="40"/>
                  <a:pt x="22" y="40"/>
                </a:cubicBezTo>
                <a:cubicBezTo>
                  <a:pt x="18" y="42"/>
                  <a:pt x="15" y="44"/>
                  <a:pt x="11" y="45"/>
                </a:cubicBezTo>
                <a:cubicBezTo>
                  <a:pt x="9" y="45"/>
                  <a:pt x="8" y="46"/>
                  <a:pt x="7" y="46"/>
                </a:cubicBezTo>
                <a:cubicBezTo>
                  <a:pt x="7" y="46"/>
                  <a:pt x="7" y="46"/>
                  <a:pt x="7" y="46"/>
                </a:cubicBezTo>
                <a:cubicBezTo>
                  <a:pt x="6" y="46"/>
                  <a:pt x="6" y="45"/>
                  <a:pt x="6" y="45"/>
                </a:cubicBezTo>
                <a:cubicBezTo>
                  <a:pt x="5" y="44"/>
                  <a:pt x="6" y="43"/>
                  <a:pt x="6" y="43"/>
                </a:cubicBezTo>
                <a:cubicBezTo>
                  <a:pt x="8" y="41"/>
                  <a:pt x="10" y="40"/>
                  <a:pt x="11" y="36"/>
                </a:cubicBezTo>
                <a:cubicBezTo>
                  <a:pt x="5" y="32"/>
                  <a:pt x="0" y="27"/>
                  <a:pt x="0" y="20"/>
                </a:cubicBezTo>
                <a:cubicBezTo>
                  <a:pt x="0" y="9"/>
                  <a:pt x="13" y="0"/>
                  <a:pt x="29" y="0"/>
                </a:cubicBezTo>
                <a:cubicBezTo>
                  <a:pt x="44" y="0"/>
                  <a:pt x="57" y="9"/>
                  <a:pt x="57" y="20"/>
                </a:cubicBezTo>
                <a:cubicBezTo>
                  <a:pt x="57" y="32"/>
                  <a:pt x="44" y="41"/>
                  <a:pt x="29" y="41"/>
                </a:cubicBezTo>
                <a:close/>
                <a:moveTo>
                  <a:pt x="62" y="47"/>
                </a:moveTo>
                <a:cubicBezTo>
                  <a:pt x="63" y="50"/>
                  <a:pt x="65" y="51"/>
                  <a:pt x="66" y="53"/>
                </a:cubicBezTo>
                <a:cubicBezTo>
                  <a:pt x="67" y="54"/>
                  <a:pt x="67" y="54"/>
                  <a:pt x="67" y="55"/>
                </a:cubicBezTo>
                <a:cubicBezTo>
                  <a:pt x="67" y="56"/>
                  <a:pt x="67" y="56"/>
                  <a:pt x="66" y="56"/>
                </a:cubicBezTo>
                <a:cubicBezTo>
                  <a:pt x="65" y="56"/>
                  <a:pt x="63" y="56"/>
                  <a:pt x="62" y="55"/>
                </a:cubicBezTo>
                <a:cubicBezTo>
                  <a:pt x="58" y="54"/>
                  <a:pt x="55" y="53"/>
                  <a:pt x="51" y="50"/>
                </a:cubicBezTo>
                <a:cubicBezTo>
                  <a:pt x="49" y="51"/>
                  <a:pt x="47" y="51"/>
                  <a:pt x="44" y="51"/>
                </a:cubicBezTo>
                <a:cubicBezTo>
                  <a:pt x="37" y="51"/>
                  <a:pt x="30" y="49"/>
                  <a:pt x="25" y="46"/>
                </a:cubicBezTo>
                <a:cubicBezTo>
                  <a:pt x="26" y="46"/>
                  <a:pt x="28" y="46"/>
                  <a:pt x="29" y="46"/>
                </a:cubicBezTo>
                <a:cubicBezTo>
                  <a:pt x="37" y="46"/>
                  <a:pt x="46" y="43"/>
                  <a:pt x="52" y="39"/>
                </a:cubicBezTo>
                <a:cubicBezTo>
                  <a:pt x="58" y="34"/>
                  <a:pt x="62" y="27"/>
                  <a:pt x="62" y="20"/>
                </a:cubicBezTo>
                <a:cubicBezTo>
                  <a:pt x="62" y="18"/>
                  <a:pt x="62" y="16"/>
                  <a:pt x="61" y="14"/>
                </a:cubicBezTo>
                <a:cubicBezTo>
                  <a:pt x="68" y="18"/>
                  <a:pt x="72" y="24"/>
                  <a:pt x="72" y="30"/>
                </a:cubicBezTo>
                <a:cubicBezTo>
                  <a:pt x="72" y="37"/>
                  <a:pt x="68" y="43"/>
                  <a:pt x="6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52"/>
          <p:cNvSpPr>
            <a:spLocks noEditPoints="1"/>
          </p:cNvSpPr>
          <p:nvPr/>
        </p:nvSpPr>
        <p:spPr bwMode="auto">
          <a:xfrm>
            <a:off x="5315024" y="3041692"/>
            <a:ext cx="561400" cy="603987"/>
          </a:xfrm>
          <a:custGeom>
            <a:avLst/>
            <a:gdLst/>
            <a:ahLst/>
            <a:cxnLst>
              <a:cxn ang="0">
                <a:pos x="67" y="67"/>
              </a:cxn>
              <a:cxn ang="0">
                <a:pos x="61" y="72"/>
              </a:cxn>
              <a:cxn ang="0">
                <a:pos x="5" y="72"/>
              </a:cxn>
              <a:cxn ang="0">
                <a:pos x="0" y="67"/>
              </a:cxn>
              <a:cxn ang="0">
                <a:pos x="0" y="16"/>
              </a:cxn>
              <a:cxn ang="0">
                <a:pos x="5" y="11"/>
              </a:cxn>
              <a:cxn ang="0">
                <a:pos x="10" y="11"/>
              </a:cxn>
              <a:cxn ang="0">
                <a:pos x="10" y="7"/>
              </a:cxn>
              <a:cxn ang="0">
                <a:pos x="16" y="0"/>
              </a:cxn>
              <a:cxn ang="0">
                <a:pos x="19" y="0"/>
              </a:cxn>
              <a:cxn ang="0">
                <a:pos x="25" y="7"/>
              </a:cxn>
              <a:cxn ang="0">
                <a:pos x="25" y="11"/>
              </a:cxn>
              <a:cxn ang="0">
                <a:pos x="41" y="11"/>
              </a:cxn>
              <a:cxn ang="0">
                <a:pos x="41" y="7"/>
              </a:cxn>
              <a:cxn ang="0">
                <a:pos x="47" y="0"/>
              </a:cxn>
              <a:cxn ang="0">
                <a:pos x="50" y="0"/>
              </a:cxn>
              <a:cxn ang="0">
                <a:pos x="56" y="7"/>
              </a:cxn>
              <a:cxn ang="0">
                <a:pos x="56" y="11"/>
              </a:cxn>
              <a:cxn ang="0">
                <a:pos x="61" y="11"/>
              </a:cxn>
              <a:cxn ang="0">
                <a:pos x="67" y="16"/>
              </a:cxn>
              <a:cxn ang="0">
                <a:pos x="67" y="67"/>
              </a:cxn>
              <a:cxn ang="0">
                <a:pos x="61" y="67"/>
              </a:cxn>
              <a:cxn ang="0">
                <a:pos x="61" y="26"/>
              </a:cxn>
              <a:cxn ang="0">
                <a:pos x="5" y="26"/>
              </a:cxn>
              <a:cxn ang="0">
                <a:pos x="5" y="67"/>
              </a:cxn>
              <a:cxn ang="0">
                <a:pos x="61" y="67"/>
              </a:cxn>
              <a:cxn ang="0">
                <a:pos x="20" y="7"/>
              </a:cxn>
              <a:cxn ang="0">
                <a:pos x="19" y="5"/>
              </a:cxn>
              <a:cxn ang="0">
                <a:pos x="16" y="5"/>
              </a:cxn>
              <a:cxn ang="0">
                <a:pos x="15" y="7"/>
              </a:cxn>
              <a:cxn ang="0">
                <a:pos x="15" y="18"/>
              </a:cxn>
              <a:cxn ang="0">
                <a:pos x="16" y="20"/>
              </a:cxn>
              <a:cxn ang="0">
                <a:pos x="19" y="20"/>
              </a:cxn>
              <a:cxn ang="0">
                <a:pos x="20" y="18"/>
              </a:cxn>
              <a:cxn ang="0">
                <a:pos x="20" y="7"/>
              </a:cxn>
              <a:cxn ang="0">
                <a:pos x="51" y="7"/>
              </a:cxn>
              <a:cxn ang="0">
                <a:pos x="50" y="5"/>
              </a:cxn>
              <a:cxn ang="0">
                <a:pos x="47" y="5"/>
              </a:cxn>
              <a:cxn ang="0">
                <a:pos x="46" y="7"/>
              </a:cxn>
              <a:cxn ang="0">
                <a:pos x="46" y="18"/>
              </a:cxn>
              <a:cxn ang="0">
                <a:pos x="47" y="20"/>
              </a:cxn>
              <a:cxn ang="0">
                <a:pos x="50" y="20"/>
              </a:cxn>
              <a:cxn ang="0">
                <a:pos x="51" y="18"/>
              </a:cxn>
              <a:cxn ang="0">
                <a:pos x="51" y="7"/>
              </a:cxn>
            </a:cxnLst>
            <a:rect l="0" t="0" r="r" b="b"/>
            <a:pathLst>
              <a:path w="67" h="72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131"/>
          <p:cNvSpPr>
            <a:spLocks/>
          </p:cNvSpPr>
          <p:nvPr/>
        </p:nvSpPr>
        <p:spPr bwMode="auto">
          <a:xfrm>
            <a:off x="6733165" y="3080011"/>
            <a:ext cx="519479" cy="527350"/>
          </a:xfrm>
          <a:custGeom>
            <a:avLst/>
            <a:gdLst/>
            <a:ahLst/>
            <a:cxnLst>
              <a:cxn ang="0">
                <a:pos x="61" y="49"/>
              </a:cxn>
              <a:cxn ang="0">
                <a:pos x="49" y="62"/>
              </a:cxn>
              <a:cxn ang="0">
                <a:pos x="36" y="49"/>
              </a:cxn>
              <a:cxn ang="0">
                <a:pos x="36" y="48"/>
              </a:cxn>
              <a:cxn ang="0">
                <a:pos x="21" y="41"/>
              </a:cxn>
              <a:cxn ang="0">
                <a:pos x="13" y="44"/>
              </a:cxn>
              <a:cxn ang="0">
                <a:pos x="0" y="31"/>
              </a:cxn>
              <a:cxn ang="0">
                <a:pos x="13" y="18"/>
              </a:cxn>
              <a:cxn ang="0">
                <a:pos x="21" y="22"/>
              </a:cxn>
              <a:cxn ang="0">
                <a:pos x="36" y="15"/>
              </a:cxn>
              <a:cxn ang="0">
                <a:pos x="36" y="13"/>
              </a:cxn>
              <a:cxn ang="0">
                <a:pos x="49" y="0"/>
              </a:cxn>
              <a:cxn ang="0">
                <a:pos x="61" y="13"/>
              </a:cxn>
              <a:cxn ang="0">
                <a:pos x="49" y="26"/>
              </a:cxn>
              <a:cxn ang="0">
                <a:pos x="40" y="23"/>
              </a:cxn>
              <a:cxn ang="0">
                <a:pos x="25" y="30"/>
              </a:cxn>
              <a:cxn ang="0">
                <a:pos x="25" y="31"/>
              </a:cxn>
              <a:cxn ang="0">
                <a:pos x="25" y="33"/>
              </a:cxn>
              <a:cxn ang="0">
                <a:pos x="40" y="40"/>
              </a:cxn>
              <a:cxn ang="0">
                <a:pos x="49" y="36"/>
              </a:cxn>
              <a:cxn ang="0">
                <a:pos x="61" y="49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57"/>
          <p:cNvSpPr>
            <a:spLocks noEditPoints="1"/>
          </p:cNvSpPr>
          <p:nvPr/>
        </p:nvSpPr>
        <p:spPr bwMode="auto">
          <a:xfrm>
            <a:off x="8108592" y="3066129"/>
            <a:ext cx="562985" cy="555112"/>
          </a:xfrm>
          <a:custGeom>
            <a:avLst/>
            <a:gdLst/>
            <a:ahLst/>
            <a:cxnLst>
              <a:cxn ang="0">
                <a:pos x="62" y="56"/>
              </a:cxn>
              <a:cxn ang="0">
                <a:pos x="56" y="62"/>
              </a:cxn>
              <a:cxn ang="0">
                <a:pos x="48" y="65"/>
              </a:cxn>
              <a:cxn ang="0">
                <a:pos x="40" y="62"/>
              </a:cxn>
              <a:cxn ang="0">
                <a:pos x="32" y="54"/>
              </a:cxn>
              <a:cxn ang="0">
                <a:pos x="28" y="46"/>
              </a:cxn>
              <a:cxn ang="0">
                <a:pos x="32" y="37"/>
              </a:cxn>
              <a:cxn ang="0">
                <a:pos x="28" y="34"/>
              </a:cxn>
              <a:cxn ang="0">
                <a:pos x="20" y="37"/>
              </a:cxn>
              <a:cxn ang="0">
                <a:pos x="12" y="34"/>
              </a:cxn>
              <a:cxn ang="0">
                <a:pos x="3" y="25"/>
              </a:cxn>
              <a:cxn ang="0">
                <a:pos x="0" y="17"/>
              </a:cxn>
              <a:cxn ang="0">
                <a:pos x="4" y="9"/>
              </a:cxn>
              <a:cxn ang="0">
                <a:pos x="9" y="3"/>
              </a:cxn>
              <a:cxn ang="0">
                <a:pos x="18" y="0"/>
              </a:cxn>
              <a:cxn ang="0">
                <a:pos x="26" y="3"/>
              </a:cxn>
              <a:cxn ang="0">
                <a:pos x="34" y="12"/>
              </a:cxn>
              <a:cxn ang="0">
                <a:pos x="37" y="20"/>
              </a:cxn>
              <a:cxn ang="0">
                <a:pos x="34" y="28"/>
              </a:cxn>
              <a:cxn ang="0">
                <a:pos x="37" y="32"/>
              </a:cxn>
              <a:cxn ang="0">
                <a:pos x="46" y="28"/>
              </a:cxn>
              <a:cxn ang="0">
                <a:pos x="54" y="32"/>
              </a:cxn>
              <a:cxn ang="0">
                <a:pos x="62" y="40"/>
              </a:cxn>
              <a:cxn ang="0">
                <a:pos x="66" y="48"/>
              </a:cxn>
              <a:cxn ang="0">
                <a:pos x="62" y="56"/>
              </a:cxn>
              <a:cxn ang="0">
                <a:pos x="29" y="17"/>
              </a:cxn>
              <a:cxn ang="0">
                <a:pos x="20" y="9"/>
              </a:cxn>
              <a:cxn ang="0">
                <a:pos x="18" y="8"/>
              </a:cxn>
              <a:cxn ang="0">
                <a:pos x="15" y="9"/>
              </a:cxn>
              <a:cxn ang="0">
                <a:pos x="9" y="15"/>
              </a:cxn>
              <a:cxn ang="0">
                <a:pos x="8" y="17"/>
              </a:cxn>
              <a:cxn ang="0">
                <a:pos x="9" y="20"/>
              </a:cxn>
              <a:cxn ang="0">
                <a:pos x="17" y="28"/>
              </a:cxn>
              <a:cxn ang="0">
                <a:pos x="20" y="29"/>
              </a:cxn>
              <a:cxn ang="0">
                <a:pos x="23" y="28"/>
              </a:cxn>
              <a:cxn ang="0">
                <a:pos x="20" y="24"/>
              </a:cxn>
              <a:cxn ang="0">
                <a:pos x="24" y="20"/>
              </a:cxn>
              <a:cxn ang="0">
                <a:pos x="28" y="23"/>
              </a:cxn>
              <a:cxn ang="0">
                <a:pos x="30" y="20"/>
              </a:cxn>
              <a:cxn ang="0">
                <a:pos x="29" y="17"/>
              </a:cxn>
              <a:cxn ang="0">
                <a:pos x="57" y="45"/>
              </a:cxn>
              <a:cxn ang="0">
                <a:pos x="48" y="37"/>
              </a:cxn>
              <a:cxn ang="0">
                <a:pos x="46" y="36"/>
              </a:cxn>
              <a:cxn ang="0">
                <a:pos x="43" y="37"/>
              </a:cxn>
              <a:cxn ang="0">
                <a:pos x="46" y="42"/>
              </a:cxn>
              <a:cxn ang="0">
                <a:pos x="42" y="46"/>
              </a:cxn>
              <a:cxn ang="0">
                <a:pos x="37" y="43"/>
              </a:cxn>
              <a:cxn ang="0">
                <a:pos x="36" y="46"/>
              </a:cxn>
              <a:cxn ang="0">
                <a:pos x="37" y="48"/>
              </a:cxn>
              <a:cxn ang="0">
                <a:pos x="45" y="57"/>
              </a:cxn>
              <a:cxn ang="0">
                <a:pos x="48" y="58"/>
              </a:cxn>
              <a:cxn ang="0">
                <a:pos x="51" y="57"/>
              </a:cxn>
              <a:cxn ang="0">
                <a:pos x="57" y="51"/>
              </a:cxn>
              <a:cxn ang="0">
                <a:pos x="58" y="48"/>
              </a:cxn>
              <a:cxn ang="0">
                <a:pos x="57" y="45"/>
              </a:cxn>
            </a:cxnLst>
            <a:rect l="0" t="0" r="r" b="b"/>
            <a:pathLst>
              <a:path w="66" h="65">
                <a:moveTo>
                  <a:pt x="62" y="56"/>
                </a:moveTo>
                <a:cubicBezTo>
                  <a:pt x="56" y="62"/>
                  <a:pt x="56" y="62"/>
                  <a:pt x="56" y="62"/>
                </a:cubicBezTo>
                <a:cubicBezTo>
                  <a:pt x="54" y="64"/>
                  <a:pt x="51" y="65"/>
                  <a:pt x="48" y="65"/>
                </a:cubicBezTo>
                <a:cubicBezTo>
                  <a:pt x="45" y="65"/>
                  <a:pt x="42" y="64"/>
                  <a:pt x="40" y="62"/>
                </a:cubicBezTo>
                <a:cubicBezTo>
                  <a:pt x="32" y="54"/>
                  <a:pt x="32" y="54"/>
                  <a:pt x="32" y="54"/>
                </a:cubicBezTo>
                <a:cubicBezTo>
                  <a:pt x="30" y="52"/>
                  <a:pt x="28" y="49"/>
                  <a:pt x="28" y="46"/>
                </a:cubicBezTo>
                <a:cubicBezTo>
                  <a:pt x="28" y="42"/>
                  <a:pt x="30" y="39"/>
                  <a:pt x="32" y="37"/>
                </a:cubicBezTo>
                <a:cubicBezTo>
                  <a:pt x="28" y="34"/>
                  <a:pt x="28" y="34"/>
                  <a:pt x="28" y="34"/>
                </a:cubicBezTo>
                <a:cubicBezTo>
                  <a:pt x="26" y="36"/>
                  <a:pt x="23" y="37"/>
                  <a:pt x="20" y="37"/>
                </a:cubicBezTo>
                <a:cubicBezTo>
                  <a:pt x="17" y="37"/>
                  <a:pt x="14" y="36"/>
                  <a:pt x="12" y="34"/>
                </a:cubicBezTo>
                <a:cubicBezTo>
                  <a:pt x="3" y="25"/>
                  <a:pt x="3" y="25"/>
                  <a:pt x="3" y="25"/>
                </a:cubicBezTo>
                <a:cubicBezTo>
                  <a:pt x="1" y="23"/>
                  <a:pt x="0" y="20"/>
                  <a:pt x="0" y="17"/>
                </a:cubicBezTo>
                <a:cubicBezTo>
                  <a:pt x="0" y="14"/>
                  <a:pt x="1" y="11"/>
                  <a:pt x="4" y="9"/>
                </a:cubicBezTo>
                <a:cubicBezTo>
                  <a:pt x="9" y="3"/>
                  <a:pt x="9" y="3"/>
                  <a:pt x="9" y="3"/>
                </a:cubicBezTo>
                <a:cubicBezTo>
                  <a:pt x="12" y="1"/>
                  <a:pt x="15" y="0"/>
                  <a:pt x="18" y="0"/>
                </a:cubicBezTo>
                <a:cubicBezTo>
                  <a:pt x="21" y="0"/>
                  <a:pt x="24" y="1"/>
                  <a:pt x="26" y="3"/>
                </a:cubicBezTo>
                <a:cubicBezTo>
                  <a:pt x="34" y="12"/>
                  <a:pt x="34" y="12"/>
                  <a:pt x="34" y="12"/>
                </a:cubicBezTo>
                <a:cubicBezTo>
                  <a:pt x="36" y="14"/>
                  <a:pt x="37" y="17"/>
                  <a:pt x="37" y="20"/>
                </a:cubicBezTo>
                <a:cubicBezTo>
                  <a:pt x="37" y="23"/>
                  <a:pt x="36" y="26"/>
                  <a:pt x="34" y="28"/>
                </a:cubicBezTo>
                <a:cubicBezTo>
                  <a:pt x="37" y="32"/>
                  <a:pt x="37" y="32"/>
                  <a:pt x="37" y="32"/>
                </a:cubicBezTo>
                <a:cubicBezTo>
                  <a:pt x="40" y="30"/>
                  <a:pt x="43" y="28"/>
                  <a:pt x="46" y="28"/>
                </a:cubicBezTo>
                <a:cubicBezTo>
                  <a:pt x="49" y="28"/>
                  <a:pt x="52" y="29"/>
                  <a:pt x="54" y="32"/>
                </a:cubicBezTo>
                <a:cubicBezTo>
                  <a:pt x="62" y="40"/>
                  <a:pt x="62" y="40"/>
                  <a:pt x="62" y="40"/>
                </a:cubicBezTo>
                <a:cubicBezTo>
                  <a:pt x="64" y="42"/>
                  <a:pt x="66" y="45"/>
                  <a:pt x="66" y="48"/>
                </a:cubicBezTo>
                <a:cubicBezTo>
                  <a:pt x="66" y="51"/>
                  <a:pt x="64" y="54"/>
                  <a:pt x="62" y="56"/>
                </a:cubicBezTo>
                <a:close/>
                <a:moveTo>
                  <a:pt x="29" y="17"/>
                </a:moveTo>
                <a:cubicBezTo>
                  <a:pt x="20" y="9"/>
                  <a:pt x="20" y="9"/>
                  <a:pt x="20" y="9"/>
                </a:cubicBezTo>
                <a:cubicBezTo>
                  <a:pt x="20" y="8"/>
                  <a:pt x="19" y="8"/>
                  <a:pt x="18" y="8"/>
                </a:cubicBezTo>
                <a:cubicBezTo>
                  <a:pt x="17" y="8"/>
                  <a:pt x="16" y="8"/>
                  <a:pt x="15" y="9"/>
                </a:cubicBezTo>
                <a:cubicBezTo>
                  <a:pt x="9" y="15"/>
                  <a:pt x="9" y="15"/>
                  <a:pt x="9" y="15"/>
                </a:cubicBezTo>
                <a:cubicBezTo>
                  <a:pt x="8" y="15"/>
                  <a:pt x="8" y="16"/>
                  <a:pt x="8" y="17"/>
                </a:cubicBezTo>
                <a:cubicBezTo>
                  <a:pt x="8" y="18"/>
                  <a:pt x="8" y="19"/>
                  <a:pt x="9" y="20"/>
                </a:cubicBezTo>
                <a:cubicBezTo>
                  <a:pt x="17" y="28"/>
                  <a:pt x="17" y="28"/>
                  <a:pt x="17" y="28"/>
                </a:cubicBezTo>
                <a:cubicBezTo>
                  <a:pt x="18" y="29"/>
                  <a:pt x="19" y="29"/>
                  <a:pt x="20" y="29"/>
                </a:cubicBezTo>
                <a:cubicBezTo>
                  <a:pt x="21" y="29"/>
                  <a:pt x="22" y="29"/>
                  <a:pt x="23" y="28"/>
                </a:cubicBezTo>
                <a:cubicBezTo>
                  <a:pt x="22" y="27"/>
                  <a:pt x="20" y="26"/>
                  <a:pt x="20" y="24"/>
                </a:cubicBezTo>
                <a:cubicBezTo>
                  <a:pt x="20" y="22"/>
                  <a:pt x="22" y="20"/>
                  <a:pt x="24" y="20"/>
                </a:cubicBezTo>
                <a:cubicBezTo>
                  <a:pt x="26" y="20"/>
                  <a:pt x="27" y="21"/>
                  <a:pt x="28" y="23"/>
                </a:cubicBezTo>
                <a:cubicBezTo>
                  <a:pt x="29" y="22"/>
                  <a:pt x="30" y="21"/>
                  <a:pt x="30" y="20"/>
                </a:cubicBezTo>
                <a:cubicBezTo>
                  <a:pt x="30" y="19"/>
                  <a:pt x="29" y="18"/>
                  <a:pt x="29" y="17"/>
                </a:cubicBezTo>
                <a:close/>
                <a:moveTo>
                  <a:pt x="57" y="45"/>
                </a:moveTo>
                <a:cubicBezTo>
                  <a:pt x="48" y="37"/>
                  <a:pt x="48" y="37"/>
                  <a:pt x="48" y="37"/>
                </a:cubicBezTo>
                <a:cubicBezTo>
                  <a:pt x="48" y="36"/>
                  <a:pt x="47" y="36"/>
                  <a:pt x="46" y="36"/>
                </a:cubicBezTo>
                <a:cubicBezTo>
                  <a:pt x="45" y="36"/>
                  <a:pt x="44" y="36"/>
                  <a:pt x="43" y="37"/>
                </a:cubicBezTo>
                <a:cubicBezTo>
                  <a:pt x="44" y="39"/>
                  <a:pt x="46" y="40"/>
                  <a:pt x="46" y="42"/>
                </a:cubicBezTo>
                <a:cubicBezTo>
                  <a:pt x="46" y="44"/>
                  <a:pt x="44" y="46"/>
                  <a:pt x="42" y="46"/>
                </a:cubicBezTo>
                <a:cubicBezTo>
                  <a:pt x="40" y="46"/>
                  <a:pt x="39" y="44"/>
                  <a:pt x="37" y="43"/>
                </a:cubicBezTo>
                <a:cubicBezTo>
                  <a:pt x="37" y="43"/>
                  <a:pt x="36" y="44"/>
                  <a:pt x="36" y="46"/>
                </a:cubicBezTo>
                <a:cubicBezTo>
                  <a:pt x="36" y="47"/>
                  <a:pt x="36" y="48"/>
                  <a:pt x="37" y="48"/>
                </a:cubicBezTo>
                <a:cubicBezTo>
                  <a:pt x="45" y="57"/>
                  <a:pt x="45" y="57"/>
                  <a:pt x="45" y="57"/>
                </a:cubicBezTo>
                <a:cubicBezTo>
                  <a:pt x="46" y="57"/>
                  <a:pt x="47" y="58"/>
                  <a:pt x="48" y="58"/>
                </a:cubicBezTo>
                <a:cubicBezTo>
                  <a:pt x="49" y="58"/>
                  <a:pt x="50" y="57"/>
                  <a:pt x="51" y="57"/>
                </a:cubicBezTo>
                <a:cubicBezTo>
                  <a:pt x="57" y="51"/>
                  <a:pt x="57" y="51"/>
                  <a:pt x="57" y="51"/>
                </a:cubicBezTo>
                <a:cubicBezTo>
                  <a:pt x="58" y="50"/>
                  <a:pt x="58" y="49"/>
                  <a:pt x="58" y="48"/>
                </a:cubicBezTo>
                <a:cubicBezTo>
                  <a:pt x="58" y="47"/>
                  <a:pt x="58" y="46"/>
                  <a:pt x="57" y="4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58040" y="401993"/>
            <a:ext cx="3312778" cy="396794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9" t="22265" r="20913" b="68640"/>
          <a:stretch/>
        </p:blipFill>
        <p:spPr>
          <a:xfrm>
            <a:off x="4565140" y="1024396"/>
            <a:ext cx="3312778" cy="396794"/>
          </a:xfrm>
          <a:prstGeom prst="rect">
            <a:avLst/>
          </a:prstGeom>
        </p:spPr>
      </p:pic>
      <p:sp>
        <p:nvSpPr>
          <p:cNvPr id="38" name="文本框 37"/>
          <p:cNvSpPr txBox="1"/>
          <p:nvPr/>
        </p:nvSpPr>
        <p:spPr>
          <a:xfrm>
            <a:off x="4793773" y="642462"/>
            <a:ext cx="3292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7800000" scaled="0"/>
                </a:gra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POWER POINT DESIGN</a:t>
            </a:r>
            <a:endParaRPr lang="zh-CN" altLang="en-US" sz="2000" dirty="0"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7800000" scaled="0"/>
              </a:gra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132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668</Words>
  <Application>Microsoft Office PowerPoint</Application>
  <PresentationFormat>宽屏</PresentationFormat>
  <Paragraphs>163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4" baseType="lpstr">
      <vt:lpstr>Albertus Extra Bold</vt:lpstr>
      <vt:lpstr>billy</vt:lpstr>
      <vt:lpstr>Microsoft JhengHei</vt:lpstr>
      <vt:lpstr>华文细黑</vt:lpstr>
      <vt:lpstr>宋体</vt:lpstr>
      <vt:lpstr>微软雅黑</vt:lpstr>
      <vt:lpstr>微软雅黑 Light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欧美PPT</dc:title>
  <dc:subject>RP</dc:subject>
  <dc:creator>https://www.freeppt7.com</dc:creator>
  <cp:keywords>freeppt7.com</cp:keywords>
  <dc:description>RP</dc:description>
  <cp:lastModifiedBy>海腾 张</cp:lastModifiedBy>
  <cp:revision>18</cp:revision>
  <dcterms:created xsi:type="dcterms:W3CDTF">2015-12-29T07:55:29Z</dcterms:created>
  <dcterms:modified xsi:type="dcterms:W3CDTF">2018-05-17T06:05:21Z</dcterms:modified>
  <cp:contentStatus>RP</cp:contentStatus>
</cp:coreProperties>
</file>